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heme/themeOverride4.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Override5.xml" ContentType="application/vnd.openxmlformats-officedocument.themeOverr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Override6.xml" ContentType="application/vnd.openxmlformats-officedocument.themeOverr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Override7.xml" ContentType="application/vnd.openxmlformats-officedocument.themeOverr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heme/themeOverride8.xml" ContentType="application/vnd.openxmlformats-officedocument.themeOverr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heme/themeOverride9.xml" ContentType="application/vnd.openxmlformats-officedocument.themeOverride+xml"/>
  <Override PartName="/ppt/notesSlides/notesSlide1.xml" ContentType="application/vnd.openxmlformats-officedocument.presentationml.notesSlide+xml"/>
  <Override PartName="/ppt/tags/tag36.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7"/>
  </p:notesMasterIdLst>
  <p:handoutMasterIdLst>
    <p:handoutMasterId r:id="rId58"/>
  </p:handoutMasterIdLst>
  <p:sldIdLst>
    <p:sldId id="256" r:id="rId2"/>
    <p:sldId id="275" r:id="rId3"/>
    <p:sldId id="258" r:id="rId4"/>
    <p:sldId id="1729" r:id="rId5"/>
    <p:sldId id="1763" r:id="rId6"/>
    <p:sldId id="1780" r:id="rId7"/>
    <p:sldId id="1781" r:id="rId8"/>
    <p:sldId id="1764" r:id="rId9"/>
    <p:sldId id="1782" r:id="rId10"/>
    <p:sldId id="1765" r:id="rId11"/>
    <p:sldId id="1767" r:id="rId12"/>
    <p:sldId id="1766" r:id="rId13"/>
    <p:sldId id="1769" r:id="rId14"/>
    <p:sldId id="1772" r:id="rId15"/>
    <p:sldId id="1774" r:id="rId16"/>
    <p:sldId id="1773" r:id="rId17"/>
    <p:sldId id="1775" r:id="rId18"/>
    <p:sldId id="1776" r:id="rId19"/>
    <p:sldId id="1777" r:id="rId20"/>
    <p:sldId id="1778" r:id="rId21"/>
    <p:sldId id="1770" r:id="rId22"/>
    <p:sldId id="1771" r:id="rId23"/>
    <p:sldId id="301" r:id="rId24"/>
    <p:sldId id="1697" r:id="rId25"/>
    <p:sldId id="304" r:id="rId26"/>
    <p:sldId id="306" r:id="rId27"/>
    <p:sldId id="1627" r:id="rId28"/>
    <p:sldId id="1628" r:id="rId29"/>
    <p:sldId id="272" r:id="rId30"/>
    <p:sldId id="1695" r:id="rId31"/>
    <p:sldId id="1696" r:id="rId32"/>
    <p:sldId id="297" r:id="rId33"/>
    <p:sldId id="1657" r:id="rId34"/>
    <p:sldId id="1699" r:id="rId35"/>
    <p:sldId id="277" r:id="rId36"/>
    <p:sldId id="273" r:id="rId37"/>
    <p:sldId id="1698" r:id="rId38"/>
    <p:sldId id="283" r:id="rId39"/>
    <p:sldId id="284" r:id="rId40"/>
    <p:sldId id="286" r:id="rId41"/>
    <p:sldId id="287" r:id="rId42"/>
    <p:sldId id="1684" r:id="rId43"/>
    <p:sldId id="274" r:id="rId44"/>
    <p:sldId id="293" r:id="rId45"/>
    <p:sldId id="296" r:id="rId46"/>
    <p:sldId id="302" r:id="rId47"/>
    <p:sldId id="305" r:id="rId48"/>
    <p:sldId id="290" r:id="rId49"/>
    <p:sldId id="289" r:id="rId50"/>
    <p:sldId id="1694" r:id="rId51"/>
    <p:sldId id="261" r:id="rId52"/>
    <p:sldId id="326" r:id="rId53"/>
    <p:sldId id="259" r:id="rId54"/>
    <p:sldId id="264" r:id="rId55"/>
    <p:sldId id="325" r:id="rId56"/>
  </p:sldIdLst>
  <p:sldSz cx="12192000" cy="6858000"/>
  <p:notesSz cx="6858000" cy="9144000"/>
  <p:custDataLst>
    <p:tags r:id="rId5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61"/>
    <a:srgbClr val="2EBACE"/>
    <a:srgbClr val="D6EEFA"/>
    <a:srgbClr val="F2FAFD"/>
    <a:srgbClr val="F6FCFE"/>
    <a:srgbClr val="E51111"/>
    <a:srgbClr val="015978"/>
    <a:srgbClr val="1B8BA1"/>
    <a:srgbClr val="66DADA"/>
    <a:srgbClr val="1B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38" autoAdjust="0"/>
    <p:restoredTop sz="94660"/>
  </p:normalViewPr>
  <p:slideViewPr>
    <p:cSldViewPr snapToGrid="0">
      <p:cViewPr varScale="1">
        <p:scale>
          <a:sx n="67" d="100"/>
          <a:sy n="67" d="100"/>
        </p:scale>
        <p:origin x="460" y="56"/>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8" d="100"/>
          <a:sy n="68" d="100"/>
        </p:scale>
        <p:origin x="2592"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3A5DBCF-CE1C-4691-A222-6BF4BD6C1A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45CDDCB-DE6F-4505-88FA-82D2BFA6B2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EFB2C6-C3FD-4F47-8333-810BFCB91EFE}" type="datetimeFigureOut">
              <a:rPr lang="zh-CN" altLang="en-US" smtClean="0"/>
              <a:t>2019/4/1</a:t>
            </a:fld>
            <a:endParaRPr lang="zh-CN" altLang="en-US"/>
          </a:p>
        </p:txBody>
      </p:sp>
      <p:sp>
        <p:nvSpPr>
          <p:cNvPr id="4" name="页脚占位符 3">
            <a:extLst>
              <a:ext uri="{FF2B5EF4-FFF2-40B4-BE49-F238E27FC236}">
                <a16:creationId xmlns:a16="http://schemas.microsoft.com/office/drawing/2014/main" id="{34D362FE-C247-4161-9FD1-071B6FEDC7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0C3DFB1C-0B08-4EE5-835B-3D6AB8601F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964EE6-EADB-4C35-90D5-868D37EB2F98}" type="slidenum">
              <a:rPr lang="zh-CN" altLang="en-US" smtClean="0"/>
              <a:t>‹#›</a:t>
            </a:fld>
            <a:endParaRPr lang="zh-CN" altLang="en-US"/>
          </a:p>
        </p:txBody>
      </p:sp>
    </p:spTree>
    <p:extLst>
      <p:ext uri="{BB962C8B-B14F-4D97-AF65-F5344CB8AC3E}">
        <p14:creationId xmlns:p14="http://schemas.microsoft.com/office/powerpoint/2010/main" val="12394591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，让</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PPT</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设计简单起来！</a:t>
            </a:r>
            <a:endPar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Make</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PowerPoint Design Simple!</a:t>
            </a:r>
          </a:p>
        </p:txBody>
      </p:sp>
      <p:sp>
        <p:nvSpPr>
          <p:cNvPr id="4" name="灯片编号占位符 3"/>
          <p:cNvSpPr>
            <a:spLocks noGrp="1"/>
          </p:cNvSpPr>
          <p:nvPr>
            <p:ph type="sldNum" sz="quarter" idx="10"/>
          </p:nvPr>
        </p:nvSpPr>
        <p:spPr/>
        <p:txBody>
          <a:bodyPr/>
          <a:lstStyle/>
          <a:p>
            <a:fld id="{4428CBA8-7810-4766-B530-356872D47133}" type="slidenum">
              <a:rPr lang="zh-CN" altLang="en-US" smtClean="0"/>
              <a:t>54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本素材由</a:t>
            </a:r>
            <a:r>
              <a:rPr kumimoji="0" lang="en-US" altLang="zh-CN" sz="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800" b="0" i="0" u="none" strike="noStrike" kern="1200" cap="none" spc="0" normalizeH="0" baseline="3000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提供</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800" b="0" i="0" u="none" strike="noStrike" kern="1200" cap="none" spc="0" normalizeH="0" baseline="30000" noProof="0" dirty="0">
                <a:ln>
                  <a:noFill/>
                </a:ln>
                <a:solidFill>
                  <a:prstClr val="black"/>
                </a:solidFill>
                <a:effectLst/>
                <a:uLnTx/>
                <a:uFillTx/>
                <a:latin typeface="Calibri" panose="020F0502020204030204"/>
                <a:ea typeface="宋体" panose="02010600030101010101" pitchFamily="2" charset="-122"/>
                <a:cs typeface="+mn-cs"/>
              </a:rPr>
              <a:t> </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尊重知识产权并注重保护用户享有的各项权利。郑重提醒您：</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800" b="0" i="0" u="none" strike="noStrike" kern="1200" cap="none" spc="0" normalizeH="0" baseline="30000" noProof="0" dirty="0">
                <a:ln>
                  <a:noFill/>
                </a:ln>
                <a:solidFill>
                  <a:prstClr val="black"/>
                </a:solidFill>
                <a:effectLst/>
                <a:uLnTx/>
                <a:uFillTx/>
                <a:latin typeface="Calibri" panose="020F0502020204030204"/>
                <a:ea typeface="宋体" panose="02010600030101010101" pitchFamily="2" charset="-122"/>
                <a:cs typeface="+mn-cs"/>
              </a:rPr>
              <a:t> </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插件中提供的任何信息内容的所有权、知识产权归其原始权利人或权利受让人所有，您免费</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购买获得的是信息内容的使用权，并受下述条款的约束；</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 </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您仅可以个人非商业用途使用该等信息内容，不可将信息内容的全部或部分用于出售，或以出租、出借、转让、分销、发布等其他任何方式供他人使用；</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 </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禁止在接入互联网或移动互联网的任何网站、平台、应用或程序上以任何方式为他人提供</a:t>
            </a:r>
            <a:r>
              <a:rPr kumimoji="0" lang="en-US" altLang="zh-CN" sz="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800" b="0" i="0" u="none" strike="noStrike" kern="1200" cap="none" spc="0" normalizeH="0" baseline="30000" noProof="0" dirty="0">
                <a:ln>
                  <a:noFill/>
                </a:ln>
                <a:solidFill>
                  <a:prstClr val="black"/>
                </a:solidFill>
                <a:effectLst/>
                <a:uLnTx/>
                <a:uFillTx/>
                <a:latin typeface="Calibri" panose="020F0502020204030204"/>
                <a:ea typeface="宋体" panose="02010600030101010101" pitchFamily="2" charset="-122"/>
                <a:cs typeface="+mn-cs"/>
              </a:rPr>
              <a:t> </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插件资源内容的下载。</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 resource is supplied by </a:t>
            </a:r>
            <a:r>
              <a:rPr kumimoji="0" lang="en-US" altLang="zh-CN" sz="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800" b="0" i="0" u="none" strike="noStrike" kern="1200" cap="none" spc="0" normalizeH="0" baseline="3000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800" b="0" i="0" u="none" strike="noStrike" kern="1200" cap="none" spc="0" normalizeH="0" baseline="3000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respects all intellectual property rights and protects all the rights its users acquired. Solemnly remind you:</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 ownership and intellectual property of the resources supplied in </a:t>
            </a: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Add-in belongs to its owner or the assignee of this ownership. you only acquired the usage of the resources supplied in </a:t>
            </a: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Add-in, as well as respected the following restrain terms: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1.You are only allowed to use such resource for personal and non-commercial aim, not allowed to use such resource or part of it for the sale; or rent, lend, transfer to others; or distribution or release it in any way.</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2.You are not permitted to provide the resource of </a:t>
            </a: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Add-in in any website, platform, application access to the Internet or mobile Internet.</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4428CBA8-7810-4766-B530-356872D47133}" type="slidenum">
              <a:rPr lang="zh-CN" altLang="en-US" smtClean="0"/>
              <a:t>55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www.officeplus.cn/Template/Home.shtml" TargetMode="Externa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669925" y="2150019"/>
            <a:ext cx="4423002" cy="558799"/>
          </a:xfrm>
        </p:spPr>
        <p:txBody>
          <a:bodyPr anchor="ct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p:nvPr>
        </p:nvSpPr>
        <p:spPr>
          <a:xfrm>
            <a:off x="669925" y="1320800"/>
            <a:ext cx="4423002" cy="698591"/>
          </a:xfrm>
        </p:spPr>
        <p:txBody>
          <a:bodyPr anchor="ctr">
            <a:normAutofit/>
          </a:bodyPr>
          <a:lstStyle>
            <a:lvl1pPr algn="l">
              <a:defRPr sz="40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69925" y="3189949"/>
            <a:ext cx="2045144" cy="248371"/>
          </a:xfrm>
        </p:spPr>
        <p:txBody>
          <a:bodyPr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5" y="3453845"/>
            <a:ext cx="2045144" cy="248371"/>
          </a:xfrm>
        </p:spPr>
        <p:txBody>
          <a:bodyPr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grpSp>
        <p:nvGrpSpPr>
          <p:cNvPr id="60" name="组合 59"/>
          <p:cNvGrpSpPr/>
          <p:nvPr userDrawn="1"/>
        </p:nvGrpSpPr>
        <p:grpSpPr>
          <a:xfrm>
            <a:off x="-12088" y="4794394"/>
            <a:ext cx="12204089" cy="2063607"/>
            <a:chOff x="-12088" y="4794394"/>
            <a:chExt cx="12204089" cy="2063607"/>
          </a:xfrm>
        </p:grpSpPr>
        <p:sp>
          <p:nvSpPr>
            <p:cNvPr id="52" name="任意多边形: 形状 51"/>
            <p:cNvSpPr/>
            <p:nvPr userDrawn="1"/>
          </p:nvSpPr>
          <p:spPr bwMode="auto">
            <a:xfrm>
              <a:off x="554582" y="4942832"/>
              <a:ext cx="11637418" cy="1915168"/>
            </a:xfrm>
            <a:custGeom>
              <a:avLst/>
              <a:gdLst>
                <a:gd name="connsiteX0" fmla="*/ 8612903 w 11637418"/>
                <a:gd name="connsiteY0" fmla="*/ 0 h 1915168"/>
                <a:gd name="connsiteX1" fmla="*/ 11637418 w 11637418"/>
                <a:gd name="connsiteY1" fmla="*/ 1581105 h 1915168"/>
                <a:gd name="connsiteX2" fmla="*/ 11637418 w 11637418"/>
                <a:gd name="connsiteY2" fmla="*/ 1915168 h 1915168"/>
                <a:gd name="connsiteX3" fmla="*/ 0 w 11637418"/>
                <a:gd name="connsiteY3" fmla="*/ 1915168 h 1915168"/>
              </a:gdLst>
              <a:ahLst/>
              <a:cxnLst>
                <a:cxn ang="0">
                  <a:pos x="connsiteX0" y="connsiteY0"/>
                </a:cxn>
                <a:cxn ang="0">
                  <a:pos x="connsiteX1" y="connsiteY1"/>
                </a:cxn>
                <a:cxn ang="0">
                  <a:pos x="connsiteX2" y="connsiteY2"/>
                </a:cxn>
                <a:cxn ang="0">
                  <a:pos x="connsiteX3" y="connsiteY3"/>
                </a:cxn>
              </a:cxnLst>
              <a:rect l="l" t="t" r="r" b="b"/>
              <a:pathLst>
                <a:path w="11637418" h="1915168">
                  <a:moveTo>
                    <a:pt x="8612903" y="0"/>
                  </a:moveTo>
                  <a:lnTo>
                    <a:pt x="11637418" y="1581105"/>
                  </a:lnTo>
                  <a:lnTo>
                    <a:pt x="11637418" y="1915168"/>
                  </a:lnTo>
                  <a:lnTo>
                    <a:pt x="0" y="1915168"/>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54" name="任意多边形: 形状 53"/>
            <p:cNvSpPr/>
            <p:nvPr userDrawn="1"/>
          </p:nvSpPr>
          <p:spPr bwMode="auto">
            <a:xfrm>
              <a:off x="335096" y="4794394"/>
              <a:ext cx="11856904" cy="2063607"/>
            </a:xfrm>
            <a:custGeom>
              <a:avLst/>
              <a:gdLst>
                <a:gd name="connsiteX0" fmla="*/ 7128328 w 11856904"/>
                <a:gd name="connsiteY0" fmla="*/ 0 h 2063607"/>
                <a:gd name="connsiteX1" fmla="*/ 11856904 w 11856904"/>
                <a:gd name="connsiteY1" fmla="*/ 1832069 h 2063607"/>
                <a:gd name="connsiteX2" fmla="*/ 11856904 w 11856904"/>
                <a:gd name="connsiteY2" fmla="*/ 2063607 h 2063607"/>
                <a:gd name="connsiteX3" fmla="*/ 0 w 11856904"/>
                <a:gd name="connsiteY3" fmla="*/ 2063607 h 2063607"/>
              </a:gdLst>
              <a:ahLst/>
              <a:cxnLst>
                <a:cxn ang="0">
                  <a:pos x="connsiteX0" y="connsiteY0"/>
                </a:cxn>
                <a:cxn ang="0">
                  <a:pos x="connsiteX1" y="connsiteY1"/>
                </a:cxn>
                <a:cxn ang="0">
                  <a:pos x="connsiteX2" y="connsiteY2"/>
                </a:cxn>
                <a:cxn ang="0">
                  <a:pos x="connsiteX3" y="connsiteY3"/>
                </a:cxn>
              </a:cxnLst>
              <a:rect l="l" t="t" r="r" b="b"/>
              <a:pathLst>
                <a:path w="11856904" h="2063607">
                  <a:moveTo>
                    <a:pt x="7128328" y="0"/>
                  </a:moveTo>
                  <a:lnTo>
                    <a:pt x="11856904" y="1832069"/>
                  </a:lnTo>
                  <a:lnTo>
                    <a:pt x="11856904" y="2063607"/>
                  </a:lnTo>
                  <a:lnTo>
                    <a:pt x="0" y="2063607"/>
                  </a:lnTo>
                  <a:close/>
                </a:path>
              </a:pathLst>
            </a:custGeom>
            <a:solidFill>
              <a:schemeClr val="accent2">
                <a:lumMod val="60000"/>
                <a:lumOff val="40000"/>
                <a:alpha val="4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56" name="任意多边形: 形状 55"/>
            <p:cNvSpPr/>
            <p:nvPr userDrawn="1"/>
          </p:nvSpPr>
          <p:spPr bwMode="auto">
            <a:xfrm>
              <a:off x="139320" y="4847832"/>
              <a:ext cx="12052680" cy="2010168"/>
            </a:xfrm>
            <a:custGeom>
              <a:avLst/>
              <a:gdLst>
                <a:gd name="connsiteX0" fmla="*/ 5073792 w 12052680"/>
                <a:gd name="connsiteY0" fmla="*/ 0 h 2010168"/>
                <a:gd name="connsiteX1" fmla="*/ 12052680 w 12052680"/>
                <a:gd name="connsiteY1" fmla="*/ 1869250 h 2010168"/>
                <a:gd name="connsiteX2" fmla="*/ 12052680 w 12052680"/>
                <a:gd name="connsiteY2" fmla="*/ 2010168 h 2010168"/>
                <a:gd name="connsiteX3" fmla="*/ 0 w 12052680"/>
                <a:gd name="connsiteY3" fmla="*/ 2010168 h 2010168"/>
              </a:gdLst>
              <a:ahLst/>
              <a:cxnLst>
                <a:cxn ang="0">
                  <a:pos x="connsiteX0" y="connsiteY0"/>
                </a:cxn>
                <a:cxn ang="0">
                  <a:pos x="connsiteX1" y="connsiteY1"/>
                </a:cxn>
                <a:cxn ang="0">
                  <a:pos x="connsiteX2" y="connsiteY2"/>
                </a:cxn>
                <a:cxn ang="0">
                  <a:pos x="connsiteX3" y="connsiteY3"/>
                </a:cxn>
              </a:cxnLst>
              <a:rect l="l" t="t" r="r" b="b"/>
              <a:pathLst>
                <a:path w="12052680" h="2010168">
                  <a:moveTo>
                    <a:pt x="5073792" y="0"/>
                  </a:moveTo>
                  <a:lnTo>
                    <a:pt x="12052680" y="1869250"/>
                  </a:lnTo>
                  <a:lnTo>
                    <a:pt x="12052680" y="2010168"/>
                  </a:lnTo>
                  <a:lnTo>
                    <a:pt x="0" y="201016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58" name="任意多边形: 形状 57"/>
            <p:cNvSpPr/>
            <p:nvPr userDrawn="1"/>
          </p:nvSpPr>
          <p:spPr bwMode="auto">
            <a:xfrm>
              <a:off x="-12088" y="5275332"/>
              <a:ext cx="12204089" cy="1582668"/>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dirty="0"/>
            </a:p>
          </p:txBody>
        </p:sp>
      </p:grpSp>
      <p:grpSp>
        <p:nvGrpSpPr>
          <p:cNvPr id="59" name="组合 58"/>
          <p:cNvGrpSpPr/>
          <p:nvPr userDrawn="1"/>
        </p:nvGrpSpPr>
        <p:grpSpPr>
          <a:xfrm>
            <a:off x="7778078" y="0"/>
            <a:ext cx="4413923" cy="3499502"/>
            <a:chOff x="7778078" y="0"/>
            <a:chExt cx="4413923" cy="3499502"/>
          </a:xfrm>
        </p:grpSpPr>
        <p:sp>
          <p:nvSpPr>
            <p:cNvPr id="42" name="任意多边形: 形状 41"/>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40" name="任意多边形: 形状 39"/>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38" name="任意多边形: 形状 37"/>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36" name="任意多边形: 形状 35"/>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p:ph type="title"/>
          </p:nvPr>
        </p:nvSpPr>
        <p:spPr>
          <a:xfrm>
            <a:off x="1956131" y="2352597"/>
            <a:ext cx="4535055" cy="656792"/>
          </a:xfrm>
        </p:spPr>
        <p:txBody>
          <a:bodyPr anchor="ctr">
            <a:normAutofit/>
          </a:bodyPr>
          <a:lstStyle>
            <a:lvl1pPr algn="ctr">
              <a:defRPr sz="2400" b="1">
                <a:solidFill>
                  <a:srgbClr val="003D61"/>
                </a:solidFill>
              </a:defRPr>
            </a:lvl1pPr>
          </a:lstStyle>
          <a:p>
            <a:r>
              <a:rPr lang="en-US" altLang="zh-CN" dirty="0"/>
              <a:t>Click to edit Master title style</a:t>
            </a:r>
            <a:endParaRPr lang="zh-CN" altLang="en-US" dirty="0"/>
          </a:p>
        </p:txBody>
      </p:sp>
      <p:sp>
        <p:nvSpPr>
          <p:cNvPr id="21" name="文本占位符 2"/>
          <p:cNvSpPr>
            <a:spLocks noGrp="1"/>
          </p:cNvSpPr>
          <p:nvPr>
            <p:ph type="body" idx="1"/>
          </p:nvPr>
        </p:nvSpPr>
        <p:spPr>
          <a:xfrm>
            <a:off x="1950358" y="3233648"/>
            <a:ext cx="4546600" cy="1015623"/>
          </a:xfrm>
        </p:spPr>
        <p:txBody>
          <a:bodyPr anchor="t">
            <a:normAutofit/>
          </a:bodyPr>
          <a:lstStyle>
            <a:lvl1pPr marL="0" indent="0" algn="ctr">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p>
        </p:txBody>
      </p:sp>
      <p:grpSp>
        <p:nvGrpSpPr>
          <p:cNvPr id="9" name="组合 8"/>
          <p:cNvGrpSpPr/>
          <p:nvPr userDrawn="1"/>
        </p:nvGrpSpPr>
        <p:grpSpPr>
          <a:xfrm flipV="1">
            <a:off x="8256760" y="-16020"/>
            <a:ext cx="3935241" cy="6874019"/>
            <a:chOff x="7778078" y="0"/>
            <a:chExt cx="4413923" cy="3499502"/>
          </a:xfrm>
        </p:grpSpPr>
        <p:sp>
          <p:nvSpPr>
            <p:cNvPr id="10" name="任意多边形: 形状 9"/>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1" name="任意多边形: 形状 10"/>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2" name="任意多边形: 形状 11"/>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3" name="任意多边形: 形状 12"/>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t>2019/4/1</a:t>
            </a:fld>
            <a:endParaRPr lang="zh-CN" altLang="en-US"/>
          </a:p>
        </p:txBody>
      </p:sp>
      <p:sp>
        <p:nvSpPr>
          <p:cNvPr id="6" name="灯片编号占位符 5"/>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t>2019/4/1</a:t>
            </a:fld>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299591" y="1502142"/>
            <a:ext cx="3985202" cy="865136"/>
          </a:xfrm>
        </p:spPr>
        <p:txBody>
          <a:bodyPr anchor="ctr">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6299591" y="2930176"/>
            <a:ext cx="3985202"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6299591" y="3245810"/>
            <a:ext cx="3985202"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grpSp>
        <p:nvGrpSpPr>
          <p:cNvPr id="16" name="组合 15"/>
          <p:cNvGrpSpPr/>
          <p:nvPr userDrawn="1"/>
        </p:nvGrpSpPr>
        <p:grpSpPr>
          <a:xfrm flipH="1">
            <a:off x="-1" y="0"/>
            <a:ext cx="3893927" cy="3087232"/>
            <a:chOff x="7778078" y="0"/>
            <a:chExt cx="4413923" cy="3499502"/>
          </a:xfrm>
        </p:grpSpPr>
        <p:sp>
          <p:nvSpPr>
            <p:cNvPr id="17" name="任意多边形: 形状 16"/>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9" name="任意多边形: 形状 18"/>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1" name="任意多边形: 形状 20"/>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4" name="任意多边形: 形状 23"/>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grpSp>
        <p:nvGrpSpPr>
          <p:cNvPr id="25" name="组合 24"/>
          <p:cNvGrpSpPr/>
          <p:nvPr userDrawn="1"/>
        </p:nvGrpSpPr>
        <p:grpSpPr>
          <a:xfrm flipH="1">
            <a:off x="-12089" y="4291344"/>
            <a:ext cx="12204089" cy="2566658"/>
            <a:chOff x="-12088" y="4794394"/>
            <a:chExt cx="12204089" cy="2063607"/>
          </a:xfrm>
        </p:grpSpPr>
        <p:sp>
          <p:nvSpPr>
            <p:cNvPr id="26" name="任意多边形: 形状 25"/>
            <p:cNvSpPr/>
            <p:nvPr userDrawn="1"/>
          </p:nvSpPr>
          <p:spPr bwMode="auto">
            <a:xfrm>
              <a:off x="554582" y="4942832"/>
              <a:ext cx="11637418" cy="1915168"/>
            </a:xfrm>
            <a:custGeom>
              <a:avLst/>
              <a:gdLst>
                <a:gd name="connsiteX0" fmla="*/ 8612903 w 11637418"/>
                <a:gd name="connsiteY0" fmla="*/ 0 h 1915168"/>
                <a:gd name="connsiteX1" fmla="*/ 11637418 w 11637418"/>
                <a:gd name="connsiteY1" fmla="*/ 1581105 h 1915168"/>
                <a:gd name="connsiteX2" fmla="*/ 11637418 w 11637418"/>
                <a:gd name="connsiteY2" fmla="*/ 1915168 h 1915168"/>
                <a:gd name="connsiteX3" fmla="*/ 0 w 11637418"/>
                <a:gd name="connsiteY3" fmla="*/ 1915168 h 1915168"/>
              </a:gdLst>
              <a:ahLst/>
              <a:cxnLst>
                <a:cxn ang="0">
                  <a:pos x="connsiteX0" y="connsiteY0"/>
                </a:cxn>
                <a:cxn ang="0">
                  <a:pos x="connsiteX1" y="connsiteY1"/>
                </a:cxn>
                <a:cxn ang="0">
                  <a:pos x="connsiteX2" y="connsiteY2"/>
                </a:cxn>
                <a:cxn ang="0">
                  <a:pos x="connsiteX3" y="connsiteY3"/>
                </a:cxn>
              </a:cxnLst>
              <a:rect l="l" t="t" r="r" b="b"/>
              <a:pathLst>
                <a:path w="11637418" h="1915168">
                  <a:moveTo>
                    <a:pt x="8612903" y="0"/>
                  </a:moveTo>
                  <a:lnTo>
                    <a:pt x="11637418" y="1581105"/>
                  </a:lnTo>
                  <a:lnTo>
                    <a:pt x="11637418" y="1915168"/>
                  </a:lnTo>
                  <a:lnTo>
                    <a:pt x="0" y="1915168"/>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27" name="任意多边形: 形状 26"/>
            <p:cNvSpPr/>
            <p:nvPr userDrawn="1"/>
          </p:nvSpPr>
          <p:spPr bwMode="auto">
            <a:xfrm>
              <a:off x="335096" y="4794394"/>
              <a:ext cx="11856904" cy="2063607"/>
            </a:xfrm>
            <a:custGeom>
              <a:avLst/>
              <a:gdLst>
                <a:gd name="connsiteX0" fmla="*/ 7128328 w 11856904"/>
                <a:gd name="connsiteY0" fmla="*/ 0 h 2063607"/>
                <a:gd name="connsiteX1" fmla="*/ 11856904 w 11856904"/>
                <a:gd name="connsiteY1" fmla="*/ 1832069 h 2063607"/>
                <a:gd name="connsiteX2" fmla="*/ 11856904 w 11856904"/>
                <a:gd name="connsiteY2" fmla="*/ 2063607 h 2063607"/>
                <a:gd name="connsiteX3" fmla="*/ 0 w 11856904"/>
                <a:gd name="connsiteY3" fmla="*/ 2063607 h 2063607"/>
              </a:gdLst>
              <a:ahLst/>
              <a:cxnLst>
                <a:cxn ang="0">
                  <a:pos x="connsiteX0" y="connsiteY0"/>
                </a:cxn>
                <a:cxn ang="0">
                  <a:pos x="connsiteX1" y="connsiteY1"/>
                </a:cxn>
                <a:cxn ang="0">
                  <a:pos x="connsiteX2" y="connsiteY2"/>
                </a:cxn>
                <a:cxn ang="0">
                  <a:pos x="connsiteX3" y="connsiteY3"/>
                </a:cxn>
              </a:cxnLst>
              <a:rect l="l" t="t" r="r" b="b"/>
              <a:pathLst>
                <a:path w="11856904" h="2063607">
                  <a:moveTo>
                    <a:pt x="7128328" y="0"/>
                  </a:moveTo>
                  <a:lnTo>
                    <a:pt x="11856904" y="1832069"/>
                  </a:lnTo>
                  <a:lnTo>
                    <a:pt x="11856904" y="2063607"/>
                  </a:lnTo>
                  <a:lnTo>
                    <a:pt x="0" y="2063607"/>
                  </a:lnTo>
                  <a:close/>
                </a:path>
              </a:pathLst>
            </a:custGeom>
            <a:solidFill>
              <a:schemeClr val="accent2">
                <a:lumMod val="60000"/>
                <a:lumOff val="40000"/>
                <a:alpha val="4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8" name="任意多边形: 形状 27"/>
            <p:cNvSpPr/>
            <p:nvPr userDrawn="1"/>
          </p:nvSpPr>
          <p:spPr bwMode="auto">
            <a:xfrm>
              <a:off x="139320" y="4847832"/>
              <a:ext cx="12052680" cy="2010168"/>
            </a:xfrm>
            <a:custGeom>
              <a:avLst/>
              <a:gdLst>
                <a:gd name="connsiteX0" fmla="*/ 5073792 w 12052680"/>
                <a:gd name="connsiteY0" fmla="*/ 0 h 2010168"/>
                <a:gd name="connsiteX1" fmla="*/ 12052680 w 12052680"/>
                <a:gd name="connsiteY1" fmla="*/ 1869250 h 2010168"/>
                <a:gd name="connsiteX2" fmla="*/ 12052680 w 12052680"/>
                <a:gd name="connsiteY2" fmla="*/ 2010168 h 2010168"/>
                <a:gd name="connsiteX3" fmla="*/ 0 w 12052680"/>
                <a:gd name="connsiteY3" fmla="*/ 2010168 h 2010168"/>
              </a:gdLst>
              <a:ahLst/>
              <a:cxnLst>
                <a:cxn ang="0">
                  <a:pos x="connsiteX0" y="connsiteY0"/>
                </a:cxn>
                <a:cxn ang="0">
                  <a:pos x="connsiteX1" y="connsiteY1"/>
                </a:cxn>
                <a:cxn ang="0">
                  <a:pos x="connsiteX2" y="connsiteY2"/>
                </a:cxn>
                <a:cxn ang="0">
                  <a:pos x="connsiteX3" y="connsiteY3"/>
                </a:cxn>
              </a:cxnLst>
              <a:rect l="l" t="t" r="r" b="b"/>
              <a:pathLst>
                <a:path w="12052680" h="2010168">
                  <a:moveTo>
                    <a:pt x="5073792" y="0"/>
                  </a:moveTo>
                  <a:lnTo>
                    <a:pt x="12052680" y="1869250"/>
                  </a:lnTo>
                  <a:lnTo>
                    <a:pt x="12052680" y="2010168"/>
                  </a:lnTo>
                  <a:lnTo>
                    <a:pt x="0" y="201016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29" name="任意多边形: 形状 28"/>
            <p:cNvSpPr/>
            <p:nvPr userDrawn="1"/>
          </p:nvSpPr>
          <p:spPr bwMode="auto">
            <a:xfrm>
              <a:off x="-12088" y="5275332"/>
              <a:ext cx="12204089" cy="1582668"/>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dirty="0"/>
            </a:p>
          </p:txBody>
        </p:sp>
      </p:gr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关注服务号">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使用小程序">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rotWithShape="1">
          <a:blip r:embed="rId2">
            <a:clrChange>
              <a:clrFrom>
                <a:srgbClr val="FFFFFF"/>
              </a:clrFrom>
              <a:clrTo>
                <a:srgbClr val="FFFFFF">
                  <a:alpha val="0"/>
                </a:srgbClr>
              </a:clrTo>
            </a:clrChange>
          </a:blip>
          <a:srcRect l="13924" t="13924" r="13924" b="13924"/>
          <a:stretch>
            <a:fillRect/>
          </a:stretch>
        </p:blipFill>
        <p:spPr>
          <a:xfrm>
            <a:off x="4705130" y="1673081"/>
            <a:ext cx="2743200" cy="2743200"/>
          </a:xfrm>
          <a:prstGeom prst="rect">
            <a:avLst/>
          </a:prstGeom>
        </p:spPr>
      </p:pic>
      <p:pic>
        <p:nvPicPr>
          <p:cNvPr id="15" name="图片 14"/>
          <p:cNvPicPr>
            <a:picLocks noChangeAspect="1"/>
          </p:cNvPicPr>
          <p:nvPr userDrawn="1"/>
        </p:nvPicPr>
        <p:blipFill rotWithShape="1">
          <a:blip r:embed="rId3">
            <a:clrChange>
              <a:clrFrom>
                <a:srgbClr val="FFFFFF"/>
              </a:clrFrom>
              <a:clrTo>
                <a:srgbClr val="FFFFFF">
                  <a:alpha val="0"/>
                </a:srgbClr>
              </a:clrTo>
            </a:clrChange>
          </a:blip>
          <a:srcRect l="14439" r="14439"/>
          <a:stretch>
            <a:fillRect/>
          </a:stretch>
        </p:blipFill>
        <p:spPr>
          <a:xfrm>
            <a:off x="8519321" y="1673081"/>
            <a:ext cx="2743200" cy="2743200"/>
          </a:xfrm>
          <a:prstGeom prst="rect">
            <a:avLst/>
          </a:prstGeom>
        </p:spPr>
      </p:pic>
      <p:pic>
        <p:nvPicPr>
          <p:cNvPr id="16" name="图片 15"/>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2019/4/1</a:t>
            </a:fld>
            <a:endParaRPr lang="zh-CN" altLang="en-US"/>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4.xml"/><Relationship Id="rId1" Type="http://schemas.openxmlformats.org/officeDocument/2006/relationships/tags" Target="../tags/tag28.xml"/><Relationship Id="rId5" Type="http://schemas.openxmlformats.org/officeDocument/2006/relationships/image" Target="../media/image17.jpeg"/><Relationship Id="rId4" Type="http://schemas.openxmlformats.org/officeDocument/2006/relationships/image" Target="../media/image16.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11.jpeg"/></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4.xml"/><Relationship Id="rId1" Type="http://schemas.openxmlformats.org/officeDocument/2006/relationships/tags" Target="../tags/tag31.xml"/><Relationship Id="rId6" Type="http://schemas.openxmlformats.org/officeDocument/2006/relationships/image" Target="../media/image21.jpeg"/><Relationship Id="rId5" Type="http://schemas.openxmlformats.org/officeDocument/2006/relationships/image" Target="../media/image13.jpeg"/><Relationship Id="rId4" Type="http://schemas.openxmlformats.org/officeDocument/2006/relationships/image" Target="../media/image20.jpeg"/></Relationships>
</file>

<file path=ppt/slides/_rels/slide4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4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6.png"/><Relationship Id="rId2" Type="http://schemas.openxmlformats.org/officeDocument/2006/relationships/slideLayout" Target="../slideLayouts/slideLayout5.xml"/><Relationship Id="rId1" Type="http://schemas.openxmlformats.org/officeDocument/2006/relationships/tags" Target="../tags/tag3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s://www.islide.c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en-US" altLang="zh-CN" dirty="0"/>
              <a:t>Team108_</a:t>
            </a:r>
            <a:r>
              <a:rPr lang="zh-CN" altLang="en-US" dirty="0"/>
              <a:t>需求评审</a:t>
            </a:r>
          </a:p>
        </p:txBody>
      </p:sp>
      <p:sp>
        <p:nvSpPr>
          <p:cNvPr id="6" name="文本占位符 5"/>
          <p:cNvSpPr>
            <a:spLocks noGrp="1"/>
          </p:cNvSpPr>
          <p:nvPr>
            <p:ph type="body" sz="quarter" idx="10"/>
          </p:nvPr>
        </p:nvSpPr>
        <p:spPr>
          <a:xfrm>
            <a:off x="669925" y="4133215"/>
            <a:ext cx="2359660" cy="248285"/>
          </a:xfrm>
        </p:spPr>
        <p:txBody>
          <a:bodyPr/>
          <a:lstStyle/>
          <a:p>
            <a:pPr fontAlgn="auto">
              <a:lnSpc>
                <a:spcPct val="100000"/>
              </a:lnSpc>
            </a:pPr>
            <a:r>
              <a:rPr lang="en-US" altLang="zh-CN" sz="2000" dirty="0"/>
              <a:t>16231183 </a:t>
            </a:r>
            <a:r>
              <a:rPr lang="zh-CN" altLang="en-US" sz="2000" dirty="0"/>
              <a:t>李嘉业</a:t>
            </a:r>
          </a:p>
          <a:p>
            <a:pPr fontAlgn="auto">
              <a:lnSpc>
                <a:spcPct val="100000"/>
              </a:lnSpc>
            </a:pPr>
            <a:r>
              <a:rPr lang="en-US" altLang="zh-CN" sz="2000" dirty="0"/>
              <a:t>16231136 </a:t>
            </a:r>
            <a:r>
              <a:rPr lang="zh-CN" altLang="en-US" sz="2000" dirty="0"/>
              <a:t>张弩</a:t>
            </a:r>
          </a:p>
          <a:p>
            <a:pPr fontAlgn="auto">
              <a:lnSpc>
                <a:spcPct val="100000"/>
              </a:lnSpc>
            </a:pPr>
            <a:r>
              <a:rPr lang="en-US" altLang="zh-CN" sz="2000" dirty="0"/>
              <a:t>16231112 </a:t>
            </a:r>
            <a:r>
              <a:rPr lang="zh-CN" altLang="en-US" sz="2000" dirty="0"/>
              <a:t>王润安</a:t>
            </a:r>
          </a:p>
          <a:p>
            <a:pPr fontAlgn="auto">
              <a:lnSpc>
                <a:spcPct val="100000"/>
              </a:lnSpc>
            </a:pPr>
            <a:r>
              <a:rPr lang="en-US" altLang="zh-CN" sz="2000" dirty="0"/>
              <a:t>16231173 </a:t>
            </a:r>
            <a:r>
              <a:rPr lang="zh-CN" altLang="en-US" sz="2000" dirty="0"/>
              <a:t>母江涛</a:t>
            </a:r>
          </a:p>
        </p:txBody>
      </p:sp>
      <p:grpSp>
        <p:nvGrpSpPr>
          <p:cNvPr id="13" name="组合 12"/>
          <p:cNvGrpSpPr/>
          <p:nvPr/>
        </p:nvGrpSpPr>
        <p:grpSpPr>
          <a:xfrm>
            <a:off x="9471850" y="3702216"/>
            <a:ext cx="1930019" cy="1146309"/>
            <a:chOff x="7176119" y="4410546"/>
            <a:chExt cx="2176766" cy="1292862"/>
          </a:xfrm>
        </p:grpSpPr>
        <p:grpSp>
          <p:nvGrpSpPr>
            <p:cNvPr id="14" name="组合 13"/>
            <p:cNvGrpSpPr/>
            <p:nvPr/>
          </p:nvGrpSpPr>
          <p:grpSpPr>
            <a:xfrm>
              <a:off x="7176120" y="4410547"/>
              <a:ext cx="2176765" cy="1292861"/>
              <a:chOff x="922942" y="1294557"/>
              <a:chExt cx="2306399" cy="1369855"/>
            </a:xfrm>
          </p:grpSpPr>
          <p:sp>
            <p:nvSpPr>
              <p:cNvPr id="18" name="文本框 23"/>
              <p:cNvSpPr txBox="1"/>
              <p:nvPr/>
            </p:nvSpPr>
            <p:spPr>
              <a:xfrm>
                <a:off x="922942" y="2194511"/>
                <a:ext cx="2306399" cy="469901"/>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600" b="0" i="0" u="none" strike="noStrike" kern="1200" cap="none" spc="0" normalizeH="0" baseline="0" noProof="0" dirty="0">
                    <a:ln>
                      <a:noFill/>
                    </a:ln>
                    <a:effectLst/>
                    <a:uLnTx/>
                    <a:uFillTx/>
                    <a:latin typeface="Arial" panose="020B0604020202020204"/>
                    <a:ea typeface="微软雅黑" panose="020B0503020204020204" pitchFamily="34" charset="-122"/>
                    <a:cs typeface="+mn-cs"/>
                  </a:rPr>
                  <a:t>REPORT</a:t>
                </a:r>
                <a:endParaRPr kumimoji="0" lang="zh-CN" altLang="en-US" sz="16600" b="0"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19" name="文本框 24"/>
              <p:cNvSpPr txBox="1"/>
              <p:nvPr/>
            </p:nvSpPr>
            <p:spPr>
              <a:xfrm>
                <a:off x="926965" y="1817115"/>
                <a:ext cx="1645678" cy="281587"/>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Requirements</a:t>
                </a:r>
              </a:p>
            </p:txBody>
          </p:sp>
          <p:sp>
            <p:nvSpPr>
              <p:cNvPr id="20" name="文本框 25"/>
              <p:cNvSpPr txBox="1"/>
              <p:nvPr/>
            </p:nvSpPr>
            <p:spPr>
              <a:xfrm>
                <a:off x="1792429" y="1294557"/>
                <a:ext cx="1027941" cy="421969"/>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2019</a:t>
                </a:r>
                <a:endParaRPr kumimoji="0" lang="zh-CN" altLang="en-US"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endParaRPr>
              </a:p>
            </p:txBody>
          </p:sp>
        </p:grpSp>
        <p:sp>
          <p:nvSpPr>
            <p:cNvPr id="15" name="矩形 14"/>
            <p:cNvSpPr/>
            <p:nvPr/>
          </p:nvSpPr>
          <p:spPr>
            <a:xfrm>
              <a:off x="7176120" y="4410546"/>
              <a:ext cx="720080" cy="371475"/>
            </a:xfrm>
            <a:prstGeom prst="rect">
              <a:avLst/>
            </a:prstGeom>
            <a:solidFill>
              <a:srgbClr val="0096D6"/>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endParaRPr>
            </a:p>
          </p:txBody>
        </p:sp>
        <p:sp>
          <p:nvSpPr>
            <p:cNvPr id="16" name="矩形 15"/>
            <p:cNvSpPr/>
            <p:nvPr/>
          </p:nvSpPr>
          <p:spPr>
            <a:xfrm>
              <a:off x="7176119" y="4410546"/>
              <a:ext cx="216025" cy="371475"/>
            </a:xfrm>
            <a:prstGeom prst="rect">
              <a:avLst/>
            </a:prstGeom>
            <a:solidFill>
              <a:srgbClr val="0096D6">
                <a:lumMod val="60000"/>
                <a:lumOff val="40000"/>
              </a:srgb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endParaRPr>
            </a:p>
          </p:txBody>
        </p:sp>
        <p:sp>
          <p:nvSpPr>
            <p:cNvPr id="17" name="矩形 16"/>
            <p:cNvSpPr/>
            <p:nvPr/>
          </p:nvSpPr>
          <p:spPr>
            <a:xfrm>
              <a:off x="8833635" y="4647551"/>
              <a:ext cx="519250" cy="518466"/>
            </a:xfrm>
            <a:custGeom>
              <a:avLst/>
              <a:gdLst>
                <a:gd name="connsiteX0" fmla="*/ 259984 w 607639"/>
                <a:gd name="connsiteY0" fmla="*/ 430308 h 606722"/>
                <a:gd name="connsiteX1" fmla="*/ 287837 w 607639"/>
                <a:gd name="connsiteY1" fmla="*/ 458126 h 606722"/>
                <a:gd name="connsiteX2" fmla="*/ 139047 w 607639"/>
                <a:gd name="connsiteY2" fmla="*/ 606722 h 606722"/>
                <a:gd name="connsiteX3" fmla="*/ 111282 w 607639"/>
                <a:gd name="connsiteY3" fmla="*/ 578905 h 606722"/>
                <a:gd name="connsiteX4" fmla="*/ 204460 w 607639"/>
                <a:gd name="connsiteY4" fmla="*/ 374844 h 606722"/>
                <a:gd name="connsiteX5" fmla="*/ 232231 w 607639"/>
                <a:gd name="connsiteY5" fmla="*/ 402573 h 606722"/>
                <a:gd name="connsiteX6" fmla="*/ 27771 w 607639"/>
                <a:gd name="connsiteY6" fmla="*/ 606722 h 606722"/>
                <a:gd name="connsiteX7" fmla="*/ 0 w 607639"/>
                <a:gd name="connsiteY7" fmla="*/ 578904 h 606722"/>
                <a:gd name="connsiteX8" fmla="*/ 148791 w 607639"/>
                <a:gd name="connsiteY8" fmla="*/ 319309 h 606722"/>
                <a:gd name="connsiteX9" fmla="*/ 176555 w 607639"/>
                <a:gd name="connsiteY9" fmla="*/ 347040 h 606722"/>
                <a:gd name="connsiteX10" fmla="*/ 27853 w 607639"/>
                <a:gd name="connsiteY10" fmla="*/ 495652 h 606722"/>
                <a:gd name="connsiteX11" fmla="*/ 0 w 607639"/>
                <a:gd name="connsiteY11" fmla="*/ 467921 h 606722"/>
                <a:gd name="connsiteX12" fmla="*/ 482456 w 607639"/>
                <a:gd name="connsiteY12" fmla="*/ 291506 h 606722"/>
                <a:gd name="connsiteX13" fmla="*/ 441354 w 607639"/>
                <a:gd name="connsiteY13" fmla="*/ 444829 h 606722"/>
                <a:gd name="connsiteX14" fmla="*/ 385749 w 607639"/>
                <a:gd name="connsiteY14" fmla="*/ 500380 h 606722"/>
                <a:gd name="connsiteX15" fmla="*/ 329611 w 607639"/>
                <a:gd name="connsiteY15" fmla="*/ 444295 h 606722"/>
                <a:gd name="connsiteX16" fmla="*/ 218312 w 607639"/>
                <a:gd name="connsiteY16" fmla="*/ 277605 h 606722"/>
                <a:gd name="connsiteX17" fmla="*/ 329470 w 607639"/>
                <a:gd name="connsiteY17" fmla="*/ 388739 h 606722"/>
                <a:gd name="connsiteX18" fmla="*/ 301703 w 607639"/>
                <a:gd name="connsiteY18" fmla="*/ 416478 h 606722"/>
                <a:gd name="connsiteX19" fmla="*/ 190456 w 607639"/>
                <a:gd name="connsiteY19" fmla="*/ 305433 h 606722"/>
                <a:gd name="connsiteX20" fmla="*/ 315639 w 607639"/>
                <a:gd name="connsiteY20" fmla="*/ 124971 h 606722"/>
                <a:gd name="connsiteX21" fmla="*/ 162720 w 607639"/>
                <a:gd name="connsiteY21" fmla="*/ 277604 h 606722"/>
                <a:gd name="connsiteX22" fmla="*/ 106554 w 607639"/>
                <a:gd name="connsiteY22" fmla="*/ 221544 h 606722"/>
                <a:gd name="connsiteX23" fmla="*/ 162097 w 607639"/>
                <a:gd name="connsiteY23" fmla="*/ 166016 h 606722"/>
                <a:gd name="connsiteX24" fmla="*/ 459243 w 607639"/>
                <a:gd name="connsiteY24" fmla="*/ 120359 h 606722"/>
                <a:gd name="connsiteX25" fmla="*/ 431471 w 607639"/>
                <a:gd name="connsiteY25" fmla="*/ 148088 h 606722"/>
                <a:gd name="connsiteX26" fmla="*/ 459243 w 607639"/>
                <a:gd name="connsiteY26" fmla="*/ 175905 h 606722"/>
                <a:gd name="connsiteX27" fmla="*/ 487103 w 607639"/>
                <a:gd name="connsiteY27" fmla="*/ 148088 h 606722"/>
                <a:gd name="connsiteX28" fmla="*/ 445357 w 607639"/>
                <a:gd name="connsiteY28" fmla="*/ 50948 h 606722"/>
                <a:gd name="connsiteX29" fmla="*/ 556620 w 607639"/>
                <a:gd name="connsiteY29" fmla="*/ 161952 h 606722"/>
                <a:gd name="connsiteX30" fmla="*/ 357326 w 607639"/>
                <a:gd name="connsiteY30" fmla="*/ 360942 h 606722"/>
                <a:gd name="connsiteX31" fmla="*/ 246062 w 607639"/>
                <a:gd name="connsiteY31" fmla="*/ 249938 h 606722"/>
                <a:gd name="connsiteX32" fmla="*/ 607639 w 607639"/>
                <a:gd name="connsiteY32" fmla="*/ 0 h 606722"/>
                <a:gd name="connsiteX33" fmla="*/ 576136 w 607639"/>
                <a:gd name="connsiteY33" fmla="*/ 125818 h 606722"/>
                <a:gd name="connsiteX34" fmla="*/ 481539 w 607639"/>
                <a:gd name="connsiteY34" fmla="*/ 31454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639" h="606722">
                  <a:moveTo>
                    <a:pt x="259984" y="430308"/>
                  </a:moveTo>
                  <a:lnTo>
                    <a:pt x="287837" y="458126"/>
                  </a:lnTo>
                  <a:lnTo>
                    <a:pt x="139047" y="606722"/>
                  </a:lnTo>
                  <a:lnTo>
                    <a:pt x="111282" y="578905"/>
                  </a:lnTo>
                  <a:close/>
                  <a:moveTo>
                    <a:pt x="204460" y="374844"/>
                  </a:moveTo>
                  <a:lnTo>
                    <a:pt x="232231" y="402573"/>
                  </a:lnTo>
                  <a:lnTo>
                    <a:pt x="27771" y="606722"/>
                  </a:lnTo>
                  <a:lnTo>
                    <a:pt x="0" y="578904"/>
                  </a:lnTo>
                  <a:close/>
                  <a:moveTo>
                    <a:pt x="148791" y="319309"/>
                  </a:moveTo>
                  <a:lnTo>
                    <a:pt x="176555" y="347040"/>
                  </a:lnTo>
                  <a:lnTo>
                    <a:pt x="27853" y="495652"/>
                  </a:lnTo>
                  <a:lnTo>
                    <a:pt x="0" y="467921"/>
                  </a:lnTo>
                  <a:close/>
                  <a:moveTo>
                    <a:pt x="482456" y="291506"/>
                  </a:moveTo>
                  <a:lnTo>
                    <a:pt x="441354" y="444829"/>
                  </a:lnTo>
                  <a:lnTo>
                    <a:pt x="385749" y="500380"/>
                  </a:lnTo>
                  <a:lnTo>
                    <a:pt x="329611" y="444295"/>
                  </a:lnTo>
                  <a:close/>
                  <a:moveTo>
                    <a:pt x="218312" y="277605"/>
                  </a:moveTo>
                  <a:lnTo>
                    <a:pt x="329470" y="388739"/>
                  </a:lnTo>
                  <a:lnTo>
                    <a:pt x="301703" y="416478"/>
                  </a:lnTo>
                  <a:lnTo>
                    <a:pt x="190456" y="305433"/>
                  </a:lnTo>
                  <a:close/>
                  <a:moveTo>
                    <a:pt x="315639" y="124971"/>
                  </a:moveTo>
                  <a:lnTo>
                    <a:pt x="162720" y="277604"/>
                  </a:lnTo>
                  <a:lnTo>
                    <a:pt x="106554" y="221544"/>
                  </a:lnTo>
                  <a:lnTo>
                    <a:pt x="162097" y="166016"/>
                  </a:lnTo>
                  <a:close/>
                  <a:moveTo>
                    <a:pt x="459243" y="120359"/>
                  </a:moveTo>
                  <a:lnTo>
                    <a:pt x="431471" y="148088"/>
                  </a:lnTo>
                  <a:lnTo>
                    <a:pt x="459243" y="175905"/>
                  </a:lnTo>
                  <a:lnTo>
                    <a:pt x="487103" y="148088"/>
                  </a:lnTo>
                  <a:close/>
                  <a:moveTo>
                    <a:pt x="445357" y="50948"/>
                  </a:moveTo>
                  <a:lnTo>
                    <a:pt x="556620" y="161952"/>
                  </a:lnTo>
                  <a:lnTo>
                    <a:pt x="357326" y="360942"/>
                  </a:lnTo>
                  <a:lnTo>
                    <a:pt x="246062" y="249938"/>
                  </a:lnTo>
                  <a:close/>
                  <a:moveTo>
                    <a:pt x="607639" y="0"/>
                  </a:moveTo>
                  <a:lnTo>
                    <a:pt x="576136" y="125818"/>
                  </a:lnTo>
                  <a:lnTo>
                    <a:pt x="481539" y="31454"/>
                  </a:lnTo>
                  <a:close/>
                </a:path>
              </a:pathLst>
            </a:custGeom>
            <a:solidFill>
              <a:srgbClr val="0096D6"/>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功能需求</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10</a:t>
            </a:fld>
            <a:endParaRPr lang="zh-CN" altLang="en-US"/>
          </a:p>
        </p:txBody>
      </p:sp>
      <p:grpSp>
        <p:nvGrpSpPr>
          <p:cNvPr id="5" name="dc40937b-3a85-4f6a-8dc4-e6429ecbda2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834194"/>
            <a:ext cx="10850563" cy="4233630"/>
            <a:chOff x="669925" y="1834194"/>
            <a:chExt cx="10850563" cy="4233630"/>
          </a:xfrm>
        </p:grpSpPr>
        <p:grpSp>
          <p:nvGrpSpPr>
            <p:cNvPr id="6" name="íşḷîdê"/>
            <p:cNvGrpSpPr/>
            <p:nvPr/>
          </p:nvGrpSpPr>
          <p:grpSpPr>
            <a:xfrm>
              <a:off x="4390780" y="1834194"/>
              <a:ext cx="3410441" cy="3608712"/>
              <a:chOff x="4390780" y="1834194"/>
              <a:chExt cx="3410441" cy="3608712"/>
            </a:xfrm>
          </p:grpSpPr>
          <p:sp>
            <p:nvSpPr>
              <p:cNvPr id="19" name="íṩ1îḑe"/>
              <p:cNvSpPr/>
              <p:nvPr/>
            </p:nvSpPr>
            <p:spPr>
              <a:xfrm>
                <a:off x="5782952" y="2328931"/>
                <a:ext cx="1506804" cy="1506804"/>
              </a:xfrm>
              <a:prstGeom prst="round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t>Text</a:t>
                </a:r>
                <a:endParaRPr dirty="0"/>
              </a:p>
            </p:txBody>
          </p:sp>
          <p:sp>
            <p:nvSpPr>
              <p:cNvPr id="20" name="îṩ1íde"/>
              <p:cNvSpPr/>
              <p:nvPr/>
            </p:nvSpPr>
            <p:spPr>
              <a:xfrm>
                <a:off x="4899204" y="3091312"/>
                <a:ext cx="1265229" cy="1265229"/>
              </a:xfrm>
              <a:prstGeom prst="roundRect">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a:t>Text</a:t>
                </a:r>
                <a:endParaRPr lang="en-US" altLang="zh-CN" dirty="0"/>
              </a:p>
            </p:txBody>
          </p:sp>
          <p:sp>
            <p:nvSpPr>
              <p:cNvPr id="21" name="ïṥļíḍé"/>
              <p:cNvSpPr/>
              <p:nvPr/>
            </p:nvSpPr>
            <p:spPr>
              <a:xfrm>
                <a:off x="7306484" y="1834194"/>
                <a:ext cx="494737" cy="494737"/>
              </a:xfrm>
              <a:prstGeom prst="round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01</a:t>
                </a:r>
                <a:endParaRPr dirty="0"/>
              </a:p>
            </p:txBody>
          </p:sp>
          <p:sp>
            <p:nvSpPr>
              <p:cNvPr id="22" name="ïṡ1îde"/>
              <p:cNvSpPr/>
              <p:nvPr/>
            </p:nvSpPr>
            <p:spPr>
              <a:xfrm>
                <a:off x="4390780" y="2609694"/>
                <a:ext cx="494737" cy="494737"/>
              </a:xfrm>
              <a:prstGeom prst="roundRect">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02</a:t>
                </a:r>
                <a:endParaRPr dirty="0"/>
              </a:p>
            </p:txBody>
          </p:sp>
          <p:sp>
            <p:nvSpPr>
              <p:cNvPr id="23" name="iSlíḓe"/>
              <p:cNvSpPr/>
              <p:nvPr/>
            </p:nvSpPr>
            <p:spPr>
              <a:xfrm>
                <a:off x="7099160" y="2176859"/>
                <a:ext cx="345201" cy="358381"/>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îšľíḓé"/>
              <p:cNvSpPr/>
              <p:nvPr/>
            </p:nvSpPr>
            <p:spPr>
              <a:xfrm>
                <a:off x="6219178" y="3882443"/>
                <a:ext cx="1070579" cy="1070578"/>
              </a:xfrm>
              <a:prstGeom prst="roundRect">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a:t>Text</a:t>
                </a:r>
                <a:endParaRPr lang="en-US" altLang="zh-CN" dirty="0"/>
              </a:p>
            </p:txBody>
          </p:sp>
          <p:sp>
            <p:nvSpPr>
              <p:cNvPr id="25" name="ïşḻïdè"/>
              <p:cNvSpPr/>
              <p:nvPr/>
            </p:nvSpPr>
            <p:spPr>
              <a:xfrm>
                <a:off x="5716331" y="4940059"/>
                <a:ext cx="502847" cy="502847"/>
              </a:xfrm>
              <a:prstGeom prst="roundRect">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03</a:t>
                </a:r>
                <a:endParaRPr dirty="0"/>
              </a:p>
            </p:txBody>
          </p:sp>
          <p:sp>
            <p:nvSpPr>
              <p:cNvPr id="26" name="íślîḍé"/>
              <p:cNvSpPr/>
              <p:nvPr/>
            </p:nvSpPr>
            <p:spPr>
              <a:xfrm flipH="1" flipV="1">
                <a:off x="6144664" y="4828974"/>
                <a:ext cx="186794" cy="193925"/>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íŝ1iḓé"/>
              <p:cNvSpPr/>
              <p:nvPr/>
            </p:nvSpPr>
            <p:spPr>
              <a:xfrm flipH="1">
                <a:off x="4781475" y="2984419"/>
                <a:ext cx="262829" cy="272864"/>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7" name="îşľïḑé" title="WSpneox6o6"/>
            <p:cNvSpPr/>
            <p:nvPr/>
          </p:nvSpPr>
          <p:spPr bwMode="auto">
            <a:xfrm>
              <a:off x="11203900" y="1976567"/>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accent1"/>
            </a:solidFill>
            <a:ln>
              <a:noFill/>
            </a:ln>
          </p:spPr>
          <p:txBody>
            <a:bodyPr anchor="ctr"/>
            <a:lstStyle/>
            <a:p>
              <a:pPr algn="ctr"/>
              <a:endParaRPr/>
            </a:p>
          </p:txBody>
        </p:sp>
        <p:cxnSp>
          <p:nvCxnSpPr>
            <p:cNvPr id="8" name="直接连接符 7"/>
            <p:cNvCxnSpPr/>
            <p:nvPr/>
          </p:nvCxnSpPr>
          <p:spPr>
            <a:xfrm>
              <a:off x="7896000" y="2328931"/>
              <a:ext cx="362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669925" y="3104431"/>
              <a:ext cx="362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331458" y="5442906"/>
              <a:ext cx="518903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ï$ḷïďè"/>
            <p:cNvSpPr txBox="1"/>
            <p:nvPr/>
          </p:nvSpPr>
          <p:spPr>
            <a:xfrm>
              <a:off x="7817948" y="1936419"/>
              <a:ext cx="3702539" cy="392512"/>
            </a:xfrm>
            <a:prstGeom prst="rect">
              <a:avLst/>
            </a:prstGeom>
            <a:noFill/>
            <a:ln>
              <a:noFill/>
            </a:ln>
          </p:spPr>
          <p:txBody>
            <a:bodyPr wrap="none" lIns="91440" tIns="45720" rIns="91440" bIns="45720" anchor="ctr" anchorCtr="0">
              <a:noAutofit/>
            </a:bodyPr>
            <a:lstStyle/>
            <a:p>
              <a:pPr algn="l">
                <a:buSzPct val="25000"/>
              </a:pPr>
              <a:r>
                <a:rPr lang="zh-CN" altLang="de-DE" sz="2100" b="1" dirty="0">
                  <a:sym typeface="+mn-ea"/>
                </a:rPr>
                <a:t>用例模型</a:t>
              </a:r>
            </a:p>
          </p:txBody>
        </p:sp>
        <p:sp>
          <p:nvSpPr>
            <p:cNvPr id="12" name="îśḻiḋé"/>
            <p:cNvSpPr txBox="1"/>
            <p:nvPr/>
          </p:nvSpPr>
          <p:spPr>
            <a:xfrm>
              <a:off x="7817948" y="2328931"/>
              <a:ext cx="3702539" cy="624918"/>
            </a:xfrm>
            <a:prstGeom prst="rect">
              <a:avLst/>
            </a:prstGeom>
            <a:noFill/>
            <a:ln>
              <a:noFill/>
            </a:ln>
          </p:spPr>
          <p:txBody>
            <a:bodyPr lIns="91440" tIns="45720" rIns="91440" bIns="45720" anchor="t" anchorCtr="0">
              <a:noAutofit/>
            </a:bodyPr>
            <a:lstStyle/>
            <a:p>
              <a:pPr>
                <a:lnSpc>
                  <a:spcPct val="150000"/>
                </a:lnSpc>
                <a:buSzPct val="25000"/>
              </a:pPr>
              <a:r>
                <a:rPr lang="zh-CN" sz="1600" dirty="0">
                  <a:sym typeface="+mn-ea"/>
                </a:rPr>
                <a:t>三种功能的例图模型</a:t>
              </a:r>
              <a:endParaRPr lang="de-DE" sz="1600" dirty="0"/>
            </a:p>
          </p:txBody>
        </p:sp>
        <p:sp>
          <p:nvSpPr>
            <p:cNvPr id="13" name="ïşľîdê"/>
            <p:cNvSpPr txBox="1"/>
            <p:nvPr/>
          </p:nvSpPr>
          <p:spPr>
            <a:xfrm>
              <a:off x="6331458" y="5050394"/>
              <a:ext cx="5189030" cy="392512"/>
            </a:xfrm>
            <a:prstGeom prst="rect">
              <a:avLst/>
            </a:prstGeom>
            <a:noFill/>
            <a:ln>
              <a:noFill/>
            </a:ln>
          </p:spPr>
          <p:txBody>
            <a:bodyPr wrap="none" lIns="91440" tIns="45720" rIns="91440" bIns="45720" anchor="ctr" anchorCtr="0">
              <a:noAutofit/>
            </a:bodyPr>
            <a:lstStyle/>
            <a:p>
              <a:pPr>
                <a:buSzPct val="25000"/>
              </a:pPr>
              <a:r>
                <a:rPr lang="zh-CN" altLang="de-DE" sz="2100" b="1" dirty="0"/>
                <a:t>用例模型</a:t>
              </a:r>
            </a:p>
          </p:txBody>
        </p:sp>
        <p:sp>
          <p:nvSpPr>
            <p:cNvPr id="14" name="ïṥļîďe"/>
            <p:cNvSpPr txBox="1"/>
            <p:nvPr/>
          </p:nvSpPr>
          <p:spPr>
            <a:xfrm>
              <a:off x="6331458" y="5442906"/>
              <a:ext cx="5189030" cy="624918"/>
            </a:xfrm>
            <a:prstGeom prst="rect">
              <a:avLst/>
            </a:prstGeom>
            <a:noFill/>
            <a:ln>
              <a:noFill/>
            </a:ln>
          </p:spPr>
          <p:txBody>
            <a:bodyPr lIns="91440" tIns="45720" rIns="91440" bIns="45720" anchor="t" anchorCtr="0">
              <a:noAutofit/>
            </a:bodyPr>
            <a:lstStyle/>
            <a:p>
              <a:pPr>
                <a:lnSpc>
                  <a:spcPct val="150000"/>
                </a:lnSpc>
                <a:buSzPct val="25000"/>
              </a:pPr>
              <a:r>
                <a:rPr lang="zh-CN" sz="1600" dirty="0"/>
                <a:t>各功能用例的详细解释</a:t>
              </a:r>
            </a:p>
          </p:txBody>
        </p:sp>
        <p:sp>
          <p:nvSpPr>
            <p:cNvPr id="15" name="iṡlîďê"/>
            <p:cNvSpPr txBox="1"/>
            <p:nvPr/>
          </p:nvSpPr>
          <p:spPr>
            <a:xfrm>
              <a:off x="671513" y="2711919"/>
              <a:ext cx="3624487" cy="392512"/>
            </a:xfrm>
            <a:prstGeom prst="rect">
              <a:avLst/>
            </a:prstGeom>
            <a:noFill/>
            <a:ln>
              <a:noFill/>
            </a:ln>
          </p:spPr>
          <p:txBody>
            <a:bodyPr wrap="none" lIns="91440" tIns="45720" rIns="91440" bIns="45720" anchor="ctr" anchorCtr="0">
              <a:noAutofit/>
            </a:bodyPr>
            <a:lstStyle/>
            <a:p>
              <a:pPr>
                <a:buSzPct val="25000"/>
              </a:pPr>
              <a:r>
                <a:rPr lang="zh-CN" altLang="de-DE" sz="2400" b="1" dirty="0"/>
                <a:t>用户描述</a:t>
              </a:r>
            </a:p>
          </p:txBody>
        </p:sp>
        <p:sp>
          <p:nvSpPr>
            <p:cNvPr id="16" name="işľíďê"/>
            <p:cNvSpPr txBox="1"/>
            <p:nvPr/>
          </p:nvSpPr>
          <p:spPr>
            <a:xfrm>
              <a:off x="671513" y="3104431"/>
              <a:ext cx="3624487" cy="624918"/>
            </a:xfrm>
            <a:prstGeom prst="rect">
              <a:avLst/>
            </a:prstGeom>
            <a:noFill/>
            <a:ln>
              <a:noFill/>
            </a:ln>
          </p:spPr>
          <p:txBody>
            <a:bodyPr lIns="91440" tIns="45720" rIns="91440" bIns="45720" anchor="t" anchorCtr="0">
              <a:noAutofit/>
            </a:bodyPr>
            <a:lstStyle/>
            <a:p>
              <a:pPr>
                <a:lnSpc>
                  <a:spcPct val="150000"/>
                </a:lnSpc>
                <a:buSzPct val="25000"/>
              </a:pPr>
              <a:r>
                <a:rPr lang="zh-CN" sz="1600" dirty="0"/>
                <a:t>功能涉及参与者的描述</a:t>
              </a:r>
            </a:p>
          </p:txBody>
        </p:sp>
        <p:sp>
          <p:nvSpPr>
            <p:cNvPr id="17" name="îṥľïďe" title="WSpneox6o6"/>
            <p:cNvSpPr/>
            <p:nvPr/>
          </p:nvSpPr>
          <p:spPr bwMode="auto">
            <a:xfrm>
              <a:off x="11203900" y="5081803"/>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anchor="ctr"/>
            <a:lstStyle/>
            <a:p>
              <a:pPr algn="ctr"/>
              <a:endParaRPr/>
            </a:p>
          </p:txBody>
        </p:sp>
        <p:sp>
          <p:nvSpPr>
            <p:cNvPr id="18" name="îṡľíḍé" title="WSpneox6o6"/>
            <p:cNvSpPr/>
            <p:nvPr/>
          </p:nvSpPr>
          <p:spPr bwMode="auto">
            <a:xfrm>
              <a:off x="3981000" y="2730210"/>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anchor="ctr"/>
            <a:lstStyle/>
            <a:p>
              <a:pPr algn="ct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用例模型</a:t>
            </a:r>
          </a:p>
        </p:txBody>
      </p:sp>
      <p:sp>
        <p:nvSpPr>
          <p:cNvPr id="2" name="文本框 1"/>
          <p:cNvSpPr txBox="1"/>
          <p:nvPr/>
        </p:nvSpPr>
        <p:spPr>
          <a:xfrm>
            <a:off x="7082155" y="1227455"/>
            <a:ext cx="4379595" cy="4523105"/>
          </a:xfrm>
          <a:prstGeom prst="rect">
            <a:avLst/>
          </a:prstGeom>
          <a:noFill/>
        </p:spPr>
        <p:txBody>
          <a:bodyPr wrap="square" rtlCol="0">
            <a:spAutoFit/>
          </a:bodyPr>
          <a:lstStyle/>
          <a:p>
            <a:pPr fontAlgn="auto">
              <a:lnSpc>
                <a:spcPct val="150000"/>
              </a:lnSpc>
            </a:pPr>
            <a:r>
              <a:rPr lang="zh-CN" altLang="en-US" sz="1600"/>
              <a:t>以基本避障型为例</a:t>
            </a:r>
          </a:p>
          <a:p>
            <a:pPr fontAlgn="auto">
              <a:lnSpc>
                <a:spcPct val="150000"/>
              </a:lnSpc>
            </a:pPr>
            <a:endParaRPr lang="zh-CN" altLang="en-US" sz="1600"/>
          </a:p>
          <a:p>
            <a:pPr fontAlgn="auto">
              <a:lnSpc>
                <a:spcPct val="150000"/>
              </a:lnSpc>
            </a:pPr>
            <a:r>
              <a:rPr lang="zh-CN" altLang="en-US" sz="1600"/>
              <a:t>参与者</a:t>
            </a:r>
          </a:p>
          <a:p>
            <a:pPr fontAlgn="auto">
              <a:lnSpc>
                <a:spcPct val="150000"/>
              </a:lnSpc>
            </a:pPr>
            <a:r>
              <a:rPr lang="zh-CN" altLang="en-US" sz="1600"/>
              <a:t>机器人，机器人管理员，（传感器）；</a:t>
            </a:r>
          </a:p>
          <a:p>
            <a:pPr fontAlgn="auto">
              <a:lnSpc>
                <a:spcPct val="150000"/>
              </a:lnSpc>
            </a:pPr>
            <a:endParaRPr lang="zh-CN" altLang="en-US" sz="1600"/>
          </a:p>
          <a:p>
            <a:pPr fontAlgn="auto">
              <a:lnSpc>
                <a:spcPct val="150000"/>
              </a:lnSpc>
            </a:pPr>
            <a:r>
              <a:rPr lang="zh-CN" altLang="en-US" sz="1600"/>
              <a:t>使用功能</a:t>
            </a:r>
          </a:p>
          <a:p>
            <a:pPr fontAlgn="auto">
              <a:lnSpc>
                <a:spcPct val="150000"/>
              </a:lnSpc>
            </a:pPr>
            <a:r>
              <a:rPr lang="zh-CN" altLang="en-US" sz="1600"/>
              <a:t>运动驱动；</a:t>
            </a:r>
          </a:p>
          <a:p>
            <a:pPr fontAlgn="auto">
              <a:lnSpc>
                <a:spcPct val="150000"/>
              </a:lnSpc>
            </a:pPr>
            <a:r>
              <a:rPr lang="zh-CN" altLang="en-US" sz="1600"/>
              <a:t>避障路径规划；</a:t>
            </a:r>
          </a:p>
          <a:p>
            <a:pPr fontAlgn="auto">
              <a:lnSpc>
                <a:spcPct val="150000"/>
              </a:lnSpc>
            </a:pPr>
            <a:r>
              <a:rPr lang="zh-CN" altLang="en-US" sz="1600"/>
              <a:t>障碍物检测；</a:t>
            </a:r>
          </a:p>
          <a:p>
            <a:pPr fontAlgn="auto">
              <a:lnSpc>
                <a:spcPct val="150000"/>
              </a:lnSpc>
            </a:pPr>
            <a:r>
              <a:rPr lang="zh-CN" altLang="en-US" sz="1600"/>
              <a:t>错误处理；</a:t>
            </a:r>
          </a:p>
          <a:p>
            <a:pPr fontAlgn="auto">
              <a:lnSpc>
                <a:spcPct val="150000"/>
              </a:lnSpc>
            </a:pPr>
            <a:r>
              <a:rPr lang="zh-CN" altLang="en-US" sz="1600"/>
              <a:t>重新配置传感器等</a:t>
            </a:r>
            <a:r>
              <a:rPr lang="en-US" altLang="zh-CN" sz="1600"/>
              <a:t>......</a:t>
            </a:r>
            <a:endParaRPr lang="zh-CN" altLang="en-US" sz="1600"/>
          </a:p>
          <a:p>
            <a:pPr fontAlgn="auto">
              <a:lnSpc>
                <a:spcPct val="150000"/>
              </a:lnSpc>
            </a:pPr>
            <a:endParaRPr lang="zh-CN" altLang="en-US" sz="1600"/>
          </a:p>
        </p:txBody>
      </p:sp>
      <p:pic>
        <p:nvPicPr>
          <p:cNvPr id="3" name="图片 2" descr="基本避障"/>
          <p:cNvPicPr>
            <a:picLocks noChangeAspect="1"/>
          </p:cNvPicPr>
          <p:nvPr/>
        </p:nvPicPr>
        <p:blipFill>
          <a:blip r:embed="rId2"/>
          <a:stretch>
            <a:fillRect/>
          </a:stretch>
        </p:blipFill>
        <p:spPr>
          <a:xfrm>
            <a:off x="669925" y="1471295"/>
            <a:ext cx="5969635" cy="43459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用户描述</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12</a:t>
            </a:fld>
            <a:endParaRPr lang="zh-CN" altLang="en-US" dirty="0"/>
          </a:p>
        </p:txBody>
      </p:sp>
      <p:grpSp>
        <p:nvGrpSpPr>
          <p:cNvPr id="5" name="680d3f6f-d5f1-4382-b936-45a6fb4fd8a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0400" y="1130300"/>
            <a:ext cx="10858500" cy="5014087"/>
            <a:chOff x="660400" y="1130300"/>
            <a:chExt cx="10858500" cy="5014087"/>
          </a:xfrm>
        </p:grpSpPr>
        <p:sp>
          <p:nvSpPr>
            <p:cNvPr id="6" name="íṣľîḍe"/>
            <p:cNvSpPr/>
            <p:nvPr/>
          </p:nvSpPr>
          <p:spPr>
            <a:xfrm>
              <a:off x="5448301" y="113030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7" name="íṩľïḋe"/>
            <p:cNvSpPr/>
            <p:nvPr/>
          </p:nvSpPr>
          <p:spPr>
            <a:xfrm>
              <a:off x="9226153"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8" name="íṩ1ïdè"/>
            <p:cNvSpPr/>
            <p:nvPr/>
          </p:nvSpPr>
          <p:spPr>
            <a:xfrm>
              <a:off x="1672829"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9" name="ïşlídê"/>
            <p:cNvSpPr/>
            <p:nvPr/>
          </p:nvSpPr>
          <p:spPr>
            <a:xfrm>
              <a:off x="8016875"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000000"/>
                  </a:solidFill>
                  <a:effectLst/>
                  <a:uLnTx/>
                  <a:uFillTx/>
                </a:rPr>
                <a:t>使用者</a:t>
              </a:r>
            </a:p>
          </p:txBody>
        </p:sp>
        <p:sp>
          <p:nvSpPr>
            <p:cNvPr id="10" name="îṡḻîde"/>
            <p:cNvSpPr/>
            <p:nvPr/>
          </p:nvSpPr>
          <p:spPr>
            <a:xfrm>
              <a:off x="660400"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000000"/>
                  </a:solidFill>
                  <a:effectLst/>
                  <a:uLnTx/>
                  <a:uFillTx/>
                </a:rPr>
                <a:t>机器人管理员</a:t>
              </a:r>
            </a:p>
          </p:txBody>
        </p:sp>
        <p:sp>
          <p:nvSpPr>
            <p:cNvPr id="11" name="íṥḻïďê"/>
            <p:cNvSpPr/>
            <p:nvPr/>
          </p:nvSpPr>
          <p:spPr>
            <a:xfrm>
              <a:off x="4162425" y="1411829"/>
              <a:ext cx="3867150" cy="4732558"/>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srgbClr val="BD374A"/>
                  </a:solidFill>
                  <a:effectLst/>
                  <a:uLnTx/>
                  <a:uFillTx/>
                </a:rPr>
                <a:t>机器人</a:t>
              </a:r>
              <a:endParaRPr kumimoji="0" lang="en-US" sz="2000" b="1" i="0" u="none" strike="noStrike" kern="1200" cap="none" spc="0" normalizeH="0" baseline="0" noProof="0" dirty="0">
                <a:ln>
                  <a:noFill/>
                </a:ln>
                <a:solidFill>
                  <a:srgbClr val="BD374A"/>
                </a:solidFill>
                <a:effectLst/>
                <a:uLnTx/>
                <a:uFillTx/>
              </a:endParaRP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100" b="1" i="0" u="none" strike="noStrike" kern="1200" cap="none" spc="0" normalizeH="0" baseline="0" noProof="0" dirty="0">
                <a:ln>
                  <a:noFill/>
                </a:ln>
                <a:solidFill>
                  <a:srgbClr val="BD374A"/>
                </a:solidFill>
                <a:effectLst/>
                <a:uLnTx/>
                <a:uFillTx/>
              </a:endParaRPr>
            </a:p>
          </p:txBody>
        </p:sp>
        <p:sp>
          <p:nvSpPr>
            <p:cNvPr id="12" name="îslíḓé"/>
            <p:cNvSpPr/>
            <p:nvPr/>
          </p:nvSpPr>
          <p:spPr>
            <a:xfrm>
              <a:off x="5581650" y="1130300"/>
              <a:ext cx="1028700" cy="1028700"/>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3" name="iŝḷiḓê"/>
            <p:cNvSpPr/>
            <p:nvPr/>
          </p:nvSpPr>
          <p:spPr bwMode="auto">
            <a:xfrm>
              <a:off x="5883515" y="1428969"/>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4" name="ïṣ1ïḍê"/>
            <p:cNvSpPr/>
            <p:nvPr/>
          </p:nvSpPr>
          <p:spPr>
            <a:xfrm>
              <a:off x="9358312"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5" name="íšļîďe"/>
            <p:cNvSpPr/>
            <p:nvPr/>
          </p:nvSpPr>
          <p:spPr bwMode="auto">
            <a:xfrm>
              <a:off x="9660176"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6" name="išľiḍê"/>
            <p:cNvSpPr/>
            <p:nvPr/>
          </p:nvSpPr>
          <p:spPr>
            <a:xfrm>
              <a:off x="1804988"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7" name="iṥļídê"/>
            <p:cNvSpPr/>
            <p:nvPr/>
          </p:nvSpPr>
          <p:spPr bwMode="auto">
            <a:xfrm>
              <a:off x="2106852"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8" name="iṡlîḍè"/>
            <p:cNvSpPr/>
            <p:nvPr/>
          </p:nvSpPr>
          <p:spPr bwMode="auto">
            <a:xfrm>
              <a:off x="4162425" y="2547620"/>
              <a:ext cx="3867150"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lang="en-US" altLang="zh-CN" sz="1600" noProof="0" dirty="0">
                  <a:ln>
                    <a:noFill/>
                  </a:ln>
                  <a:solidFill>
                    <a:srgbClr val="000000"/>
                  </a:solidFill>
                  <a:effectLst/>
                  <a:uLnTx/>
                  <a:uFillTx/>
                  <a:sym typeface="+mn-ea"/>
                </a:rPr>
                <a:t>具体任务的执行者，在机器人管理人员的指令下，结合用户的输入，完成相应的任务。机器人最主要的任务是负责运动控制。在此项功能之外，机器人还负责机械臂的控制，各项传感器读入数据的处理和寻路算法的实现。</a:t>
              </a:r>
              <a:endParaRPr kumimoji="0" lang="en-US" altLang="zh-CN" sz="1600" b="0" i="0" u="none" strike="noStrike" kern="1200" cap="none" spc="0" normalizeH="0" baseline="0" noProof="0" dirty="0">
                <a:ln>
                  <a:noFill/>
                </a:ln>
                <a:solidFill>
                  <a:srgbClr val="000000"/>
                </a:solidFill>
                <a:effectLst/>
                <a:uLnTx/>
                <a:uFillTx/>
              </a:endParaRPr>
            </a:p>
          </p:txBody>
        </p:sp>
        <p:sp>
          <p:nvSpPr>
            <p:cNvPr id="19" name="ïṩļïḓé"/>
            <p:cNvSpPr/>
            <p:nvPr/>
          </p:nvSpPr>
          <p:spPr bwMode="auto">
            <a:xfrm>
              <a:off x="829901"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600" b="0" i="0" u="none" strike="noStrike" kern="1200" cap="none" spc="0" normalizeH="0" baseline="0" noProof="0" dirty="0">
                  <a:ln>
                    <a:noFill/>
                  </a:ln>
                  <a:solidFill>
                    <a:srgbClr val="000000"/>
                  </a:solidFill>
                  <a:effectLst/>
                  <a:uLnTx/>
                  <a:uFillTx/>
                </a:rPr>
                <a:t>机器人管理人员负责机器人的维护，同时机器人管理人员还负责机器人内部相关程序的编写。是机器人的实际操作者。</a:t>
              </a:r>
            </a:p>
          </p:txBody>
        </p:sp>
        <p:sp>
          <p:nvSpPr>
            <p:cNvPr id="20" name="iṥ1ïḍe"/>
            <p:cNvSpPr/>
            <p:nvPr/>
          </p:nvSpPr>
          <p:spPr bwMode="auto">
            <a:xfrm>
              <a:off x="8186377"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600" b="0" i="0" u="none" strike="noStrike" kern="1200" cap="none" spc="0" normalizeH="0" baseline="0" noProof="0" dirty="0">
                  <a:ln>
                    <a:noFill/>
                  </a:ln>
                  <a:solidFill>
                    <a:srgbClr val="000000"/>
                  </a:solidFill>
                  <a:effectLst/>
                  <a:uLnTx/>
                  <a:uFillTx/>
                </a:rPr>
                <a:t>使用者是一类权限较低的使用者，一般情况下用户仅充当某件任务/实验的启动者。即给出该项任务/实验所需的一些必要的输入。</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用例模型（详细描述）</a:t>
            </a:r>
          </a:p>
        </p:txBody>
      </p:sp>
      <p:sp>
        <p:nvSpPr>
          <p:cNvPr id="6" name="iṩḷíḓé"/>
          <p:cNvSpPr/>
          <p:nvPr/>
        </p:nvSpPr>
        <p:spPr bwMode="auto">
          <a:xfrm>
            <a:off x="8293100" y="1143635"/>
            <a:ext cx="3696970" cy="5714365"/>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13</a:t>
            </a:fld>
            <a:endParaRPr lang="zh-CN" altLang="en-US"/>
          </a:p>
        </p:txBody>
      </p:sp>
      <p:sp>
        <p:nvSpPr>
          <p:cNvPr id="21" name="文本框 20"/>
          <p:cNvSpPr txBox="1"/>
          <p:nvPr/>
        </p:nvSpPr>
        <p:spPr>
          <a:xfrm>
            <a:off x="701040" y="1227455"/>
            <a:ext cx="8276590" cy="5682615"/>
          </a:xfrm>
          <a:prstGeom prst="rect">
            <a:avLst/>
          </a:prstGeom>
          <a:noFill/>
        </p:spPr>
        <p:txBody>
          <a:bodyPr wrap="square" rtlCol="0">
            <a:spAutoFit/>
          </a:bodyPr>
          <a:lstStyle/>
          <a:p>
            <a:pPr algn="l" fontAlgn="auto">
              <a:lnSpc>
                <a:spcPct val="120000"/>
              </a:lnSpc>
            </a:pPr>
            <a:r>
              <a:rPr lang="zh-CN" altLang="en-US" b="1">
                <a:sym typeface="+mn-ea"/>
              </a:rPr>
              <a:t>以目标检测抓取型为例</a:t>
            </a:r>
            <a:endParaRPr lang="zh-CN" altLang="en-US" b="1"/>
          </a:p>
          <a:p>
            <a:pPr algn="l" fontAlgn="auto">
              <a:lnSpc>
                <a:spcPct val="120000"/>
              </a:lnSpc>
            </a:pPr>
            <a:r>
              <a:rPr lang="zh-CN" altLang="en-US" b="1">
                <a:sym typeface="+mn-ea"/>
              </a:rPr>
              <a:t>主要参与者：</a:t>
            </a:r>
            <a:r>
              <a:rPr lang="zh-CN" altLang="en-US">
                <a:sym typeface="+mn-ea"/>
              </a:rPr>
              <a:t>机器人；</a:t>
            </a:r>
            <a:endParaRPr lang="zh-CN" altLang="en-US"/>
          </a:p>
          <a:p>
            <a:pPr algn="l" fontAlgn="auto">
              <a:lnSpc>
                <a:spcPct val="120000"/>
              </a:lnSpc>
            </a:pPr>
            <a:r>
              <a:rPr lang="zh-CN" altLang="en-US" b="1">
                <a:sym typeface="+mn-ea"/>
              </a:rPr>
              <a:t>目标：</a:t>
            </a:r>
            <a:r>
              <a:rPr lang="zh-CN" altLang="en-US">
                <a:sym typeface="+mn-ea"/>
              </a:rPr>
              <a:t>机器人能够自主完成指定物体的抓取；</a:t>
            </a:r>
            <a:endParaRPr lang="zh-CN" altLang="en-US"/>
          </a:p>
          <a:p>
            <a:pPr algn="l" fontAlgn="auto">
              <a:lnSpc>
                <a:spcPct val="120000"/>
              </a:lnSpc>
            </a:pPr>
            <a:r>
              <a:rPr lang="zh-CN" altLang="en-US" b="1">
                <a:sym typeface="+mn-ea"/>
              </a:rPr>
              <a:t>前置条件：</a:t>
            </a:r>
            <a:r>
              <a:rPr lang="zh-CN" altLang="en-US">
                <a:sym typeface="+mn-ea"/>
              </a:rPr>
              <a:t>必须完整配置系统；</a:t>
            </a:r>
            <a:endParaRPr lang="zh-CN" altLang="en-US"/>
          </a:p>
          <a:p>
            <a:pPr algn="l" fontAlgn="auto">
              <a:lnSpc>
                <a:spcPct val="120000"/>
              </a:lnSpc>
            </a:pPr>
            <a:r>
              <a:rPr lang="zh-CN" altLang="en-US" b="1">
                <a:sym typeface="+mn-ea"/>
              </a:rPr>
              <a:t>启动：</a:t>
            </a:r>
            <a:r>
              <a:rPr lang="zh-CN" altLang="en-US">
                <a:sym typeface="+mn-ea"/>
              </a:rPr>
              <a:t>机器人开始运动；</a:t>
            </a:r>
            <a:endParaRPr lang="zh-CN" altLang="en-US"/>
          </a:p>
          <a:p>
            <a:pPr algn="l" fontAlgn="auto">
              <a:lnSpc>
                <a:spcPct val="120000"/>
              </a:lnSpc>
            </a:pPr>
            <a:r>
              <a:rPr lang="zh-CN" altLang="en-US" b="1">
                <a:sym typeface="+mn-ea"/>
              </a:rPr>
              <a:t>场景：</a:t>
            </a:r>
            <a:endParaRPr lang="zh-CN" altLang="en-US"/>
          </a:p>
          <a:p>
            <a:pPr algn="l" fontAlgn="auto">
              <a:lnSpc>
                <a:spcPct val="120000"/>
              </a:lnSpc>
            </a:pPr>
            <a:r>
              <a:rPr lang="zh-CN" altLang="en-US">
                <a:sym typeface="+mn-ea"/>
              </a:rPr>
              <a:t>1.将物体所在位置输入机器人控制系统；</a:t>
            </a:r>
            <a:endParaRPr lang="zh-CN" altLang="en-US"/>
          </a:p>
          <a:p>
            <a:pPr algn="l" fontAlgn="auto">
              <a:lnSpc>
                <a:spcPct val="120000"/>
              </a:lnSpc>
            </a:pPr>
            <a:r>
              <a:rPr lang="zh-CN" altLang="en-US">
                <a:sym typeface="+mn-ea"/>
              </a:rPr>
              <a:t>2.机器人按指定路径移动到物体所在位置；</a:t>
            </a:r>
            <a:endParaRPr lang="zh-CN" altLang="en-US"/>
          </a:p>
          <a:p>
            <a:pPr algn="l" fontAlgn="auto">
              <a:lnSpc>
                <a:spcPct val="120000"/>
              </a:lnSpc>
            </a:pPr>
            <a:r>
              <a:rPr lang="zh-CN" altLang="en-US">
                <a:sym typeface="+mn-ea"/>
              </a:rPr>
              <a:t>3.机器人检测物体的位置细节以及物体形状；</a:t>
            </a:r>
            <a:endParaRPr lang="zh-CN" altLang="en-US"/>
          </a:p>
          <a:p>
            <a:pPr algn="l" fontAlgn="auto">
              <a:lnSpc>
                <a:spcPct val="120000"/>
              </a:lnSpc>
            </a:pPr>
            <a:r>
              <a:rPr lang="zh-CN" altLang="en-US">
                <a:sym typeface="+mn-ea"/>
              </a:rPr>
              <a:t>4.机器人进行物体的抓取规划；</a:t>
            </a:r>
            <a:endParaRPr lang="zh-CN" altLang="en-US"/>
          </a:p>
          <a:p>
            <a:pPr algn="l" fontAlgn="auto">
              <a:lnSpc>
                <a:spcPct val="120000"/>
              </a:lnSpc>
            </a:pPr>
            <a:r>
              <a:rPr lang="zh-CN" altLang="en-US">
                <a:sym typeface="+mn-ea"/>
              </a:rPr>
              <a:t>5.机器人对物体进行抓取；</a:t>
            </a:r>
            <a:endParaRPr lang="zh-CN" altLang="en-US"/>
          </a:p>
          <a:p>
            <a:pPr algn="l" fontAlgn="auto">
              <a:lnSpc>
                <a:spcPct val="120000"/>
              </a:lnSpc>
            </a:pPr>
            <a:r>
              <a:rPr lang="zh-CN" altLang="en-US">
                <a:sym typeface="+mn-ea"/>
              </a:rPr>
              <a:t>6.完成抓取命令；</a:t>
            </a:r>
            <a:endParaRPr lang="zh-CN" altLang="en-US"/>
          </a:p>
          <a:p>
            <a:pPr algn="l" fontAlgn="auto">
              <a:lnSpc>
                <a:spcPct val="120000"/>
              </a:lnSpc>
            </a:pPr>
            <a:r>
              <a:rPr lang="zh-CN" altLang="en-US" b="1">
                <a:sym typeface="+mn-ea"/>
              </a:rPr>
              <a:t>优先级：</a:t>
            </a:r>
            <a:r>
              <a:rPr lang="zh-CN" altLang="en-US">
                <a:sym typeface="+mn-ea"/>
              </a:rPr>
              <a:t>中</a:t>
            </a:r>
            <a:endParaRPr lang="zh-CN" altLang="en-US"/>
          </a:p>
          <a:p>
            <a:pPr algn="l" fontAlgn="auto">
              <a:lnSpc>
                <a:spcPct val="120000"/>
              </a:lnSpc>
            </a:pPr>
            <a:r>
              <a:rPr lang="zh-CN" altLang="en-US" b="1">
                <a:sym typeface="+mn-ea"/>
              </a:rPr>
              <a:t>何时可用：</a:t>
            </a:r>
            <a:r>
              <a:rPr lang="zh-CN" altLang="en-US">
                <a:sym typeface="+mn-ea"/>
              </a:rPr>
              <a:t>第三个增量</a:t>
            </a:r>
            <a:endParaRPr lang="zh-CN" altLang="en-US"/>
          </a:p>
          <a:p>
            <a:pPr algn="l" fontAlgn="auto">
              <a:lnSpc>
                <a:spcPct val="120000"/>
              </a:lnSpc>
            </a:pPr>
            <a:r>
              <a:rPr lang="zh-CN" altLang="en-US" b="1">
                <a:sym typeface="+mn-ea"/>
              </a:rPr>
              <a:t>使用频率：</a:t>
            </a:r>
            <a:r>
              <a:rPr lang="zh-CN" altLang="en-US">
                <a:sym typeface="+mn-ea"/>
              </a:rPr>
              <a:t>中</a:t>
            </a:r>
            <a:endParaRPr lang="zh-CN" altLang="en-US"/>
          </a:p>
          <a:p>
            <a:pPr algn="l" fontAlgn="auto">
              <a:lnSpc>
                <a:spcPct val="120000"/>
              </a:lnSpc>
            </a:pPr>
            <a:r>
              <a:rPr lang="zh-CN" altLang="en-US" b="1">
                <a:sym typeface="+mn-ea"/>
              </a:rPr>
              <a:t>次要参与者：</a:t>
            </a:r>
            <a:r>
              <a:rPr lang="zh-CN" altLang="en-US">
                <a:sym typeface="+mn-ea"/>
              </a:rPr>
              <a:t>机器人所携带的各类传感器；</a:t>
            </a:r>
            <a:endParaRPr lang="zh-CN" altLang="en-US"/>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a:t>
            </a:r>
            <a:r>
              <a:rPr lang="zh-CN" dirty="0"/>
              <a:t>需求</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14</a:t>
            </a:fld>
            <a:endParaRPr lang="zh-CN" altLang="en-US"/>
          </a:p>
        </p:txBody>
      </p:sp>
      <p:grpSp>
        <p:nvGrpSpPr>
          <p:cNvPr id="5" name="dc40937b-3a85-4f6a-8dc4-e6429ecbda2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834194"/>
            <a:ext cx="10850563" cy="4233630"/>
            <a:chOff x="669925" y="1834194"/>
            <a:chExt cx="10850563" cy="4233630"/>
          </a:xfrm>
        </p:grpSpPr>
        <p:grpSp>
          <p:nvGrpSpPr>
            <p:cNvPr id="6" name="íşḷîdê"/>
            <p:cNvGrpSpPr/>
            <p:nvPr/>
          </p:nvGrpSpPr>
          <p:grpSpPr>
            <a:xfrm>
              <a:off x="4390780" y="1834194"/>
              <a:ext cx="3410441" cy="3608712"/>
              <a:chOff x="4390780" y="1834194"/>
              <a:chExt cx="3410441" cy="3608712"/>
            </a:xfrm>
          </p:grpSpPr>
          <p:sp>
            <p:nvSpPr>
              <p:cNvPr id="19" name="íṩ1îḑe"/>
              <p:cNvSpPr/>
              <p:nvPr/>
            </p:nvSpPr>
            <p:spPr>
              <a:xfrm>
                <a:off x="5782952" y="2328931"/>
                <a:ext cx="1506804" cy="1506804"/>
              </a:xfrm>
              <a:prstGeom prst="round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t>Text</a:t>
                </a:r>
                <a:endParaRPr dirty="0"/>
              </a:p>
            </p:txBody>
          </p:sp>
          <p:sp>
            <p:nvSpPr>
              <p:cNvPr id="20" name="îṩ1íde"/>
              <p:cNvSpPr/>
              <p:nvPr/>
            </p:nvSpPr>
            <p:spPr>
              <a:xfrm>
                <a:off x="4899204" y="3091312"/>
                <a:ext cx="1265229" cy="1265229"/>
              </a:xfrm>
              <a:prstGeom prst="roundRect">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a:t>Text</a:t>
                </a:r>
                <a:endParaRPr lang="en-US" altLang="zh-CN" dirty="0"/>
              </a:p>
            </p:txBody>
          </p:sp>
          <p:sp>
            <p:nvSpPr>
              <p:cNvPr id="21" name="ïṥļíḍé"/>
              <p:cNvSpPr/>
              <p:nvPr/>
            </p:nvSpPr>
            <p:spPr>
              <a:xfrm>
                <a:off x="7306484" y="1834194"/>
                <a:ext cx="494737" cy="494737"/>
              </a:xfrm>
              <a:prstGeom prst="round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01</a:t>
                </a:r>
                <a:endParaRPr dirty="0"/>
              </a:p>
            </p:txBody>
          </p:sp>
          <p:sp>
            <p:nvSpPr>
              <p:cNvPr id="22" name="ïṡ1îde"/>
              <p:cNvSpPr/>
              <p:nvPr/>
            </p:nvSpPr>
            <p:spPr>
              <a:xfrm>
                <a:off x="4390780" y="2609694"/>
                <a:ext cx="494737" cy="494737"/>
              </a:xfrm>
              <a:prstGeom prst="roundRect">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02</a:t>
                </a:r>
                <a:endParaRPr dirty="0"/>
              </a:p>
            </p:txBody>
          </p:sp>
          <p:sp>
            <p:nvSpPr>
              <p:cNvPr id="23" name="iSlíḓe"/>
              <p:cNvSpPr/>
              <p:nvPr/>
            </p:nvSpPr>
            <p:spPr>
              <a:xfrm>
                <a:off x="7099160" y="2176859"/>
                <a:ext cx="345201" cy="358381"/>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îšľíḓé"/>
              <p:cNvSpPr/>
              <p:nvPr/>
            </p:nvSpPr>
            <p:spPr>
              <a:xfrm>
                <a:off x="6219178" y="3882443"/>
                <a:ext cx="1070579" cy="1070578"/>
              </a:xfrm>
              <a:prstGeom prst="roundRect">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a:t>Text</a:t>
                </a:r>
                <a:endParaRPr lang="en-US" altLang="zh-CN" dirty="0"/>
              </a:p>
            </p:txBody>
          </p:sp>
          <p:sp>
            <p:nvSpPr>
              <p:cNvPr id="25" name="ïşḻïdè"/>
              <p:cNvSpPr/>
              <p:nvPr/>
            </p:nvSpPr>
            <p:spPr>
              <a:xfrm>
                <a:off x="5716331" y="4940059"/>
                <a:ext cx="502847" cy="502847"/>
              </a:xfrm>
              <a:prstGeom prst="roundRect">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03</a:t>
                </a:r>
                <a:endParaRPr dirty="0"/>
              </a:p>
            </p:txBody>
          </p:sp>
          <p:sp>
            <p:nvSpPr>
              <p:cNvPr id="26" name="íślîḍé"/>
              <p:cNvSpPr/>
              <p:nvPr/>
            </p:nvSpPr>
            <p:spPr>
              <a:xfrm flipH="1" flipV="1">
                <a:off x="6144664" y="4828974"/>
                <a:ext cx="186794" cy="193925"/>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íŝ1iḓé"/>
              <p:cNvSpPr/>
              <p:nvPr/>
            </p:nvSpPr>
            <p:spPr>
              <a:xfrm flipH="1">
                <a:off x="4781475" y="2984419"/>
                <a:ext cx="262829" cy="272864"/>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7" name="îşľïḑé" title="WSpneox6o6"/>
            <p:cNvSpPr/>
            <p:nvPr/>
          </p:nvSpPr>
          <p:spPr bwMode="auto">
            <a:xfrm>
              <a:off x="11203900" y="1976567"/>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accent1"/>
            </a:solidFill>
            <a:ln>
              <a:noFill/>
            </a:ln>
          </p:spPr>
          <p:txBody>
            <a:bodyPr anchor="ctr"/>
            <a:lstStyle/>
            <a:p>
              <a:pPr algn="ctr"/>
              <a:endParaRPr/>
            </a:p>
          </p:txBody>
        </p:sp>
        <p:cxnSp>
          <p:nvCxnSpPr>
            <p:cNvPr id="8" name="直接连接符 7"/>
            <p:cNvCxnSpPr/>
            <p:nvPr/>
          </p:nvCxnSpPr>
          <p:spPr>
            <a:xfrm>
              <a:off x="7896000" y="2328931"/>
              <a:ext cx="362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669925" y="3104431"/>
              <a:ext cx="362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331458" y="5442906"/>
              <a:ext cx="518903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ï$ḷïďè"/>
            <p:cNvSpPr txBox="1"/>
            <p:nvPr/>
          </p:nvSpPr>
          <p:spPr>
            <a:xfrm>
              <a:off x="7817948" y="1936419"/>
              <a:ext cx="3702539" cy="392512"/>
            </a:xfrm>
            <a:prstGeom prst="rect">
              <a:avLst/>
            </a:prstGeom>
            <a:noFill/>
            <a:ln>
              <a:noFill/>
            </a:ln>
          </p:spPr>
          <p:txBody>
            <a:bodyPr wrap="none" lIns="91440" tIns="45720" rIns="91440" bIns="45720" anchor="ctr" anchorCtr="0">
              <a:noAutofit/>
            </a:bodyPr>
            <a:lstStyle/>
            <a:p>
              <a:pPr algn="l">
                <a:buSzPct val="25000"/>
              </a:pPr>
              <a:r>
                <a:rPr lang="zh-CN" altLang="en-US" sz="2100" b="1" dirty="0">
                  <a:sym typeface="+mn-ea"/>
                </a:rPr>
                <a:t>分析方法</a:t>
              </a:r>
              <a:endParaRPr lang="zh-CN" altLang="de-DE" sz="2100" b="1" dirty="0">
                <a:sym typeface="+mn-ea"/>
              </a:endParaRPr>
            </a:p>
          </p:txBody>
        </p:sp>
        <p:sp>
          <p:nvSpPr>
            <p:cNvPr id="12" name="îśḻiḋé"/>
            <p:cNvSpPr txBox="1"/>
            <p:nvPr/>
          </p:nvSpPr>
          <p:spPr>
            <a:xfrm>
              <a:off x="7817948" y="2328931"/>
              <a:ext cx="3702539" cy="624918"/>
            </a:xfrm>
            <a:prstGeom prst="rect">
              <a:avLst/>
            </a:prstGeom>
            <a:noFill/>
            <a:ln>
              <a:noFill/>
            </a:ln>
          </p:spPr>
          <p:txBody>
            <a:bodyPr lIns="91440" tIns="45720" rIns="91440" bIns="45720" anchor="t" anchorCtr="0">
              <a:noAutofit/>
            </a:bodyPr>
            <a:lstStyle/>
            <a:p>
              <a:pPr>
                <a:lnSpc>
                  <a:spcPct val="150000"/>
                </a:lnSpc>
                <a:buSzPct val="25000"/>
              </a:pPr>
              <a:r>
                <a:rPr lang="zh-CN" altLang="en-US" sz="1600" dirty="0">
                  <a:sym typeface="+mn-ea"/>
                </a:rPr>
                <a:t>这里根据本工程的特性，给出待开发系统的类层次系统和各个类的说明。</a:t>
              </a:r>
              <a:endParaRPr lang="en-US" altLang="zh-CN" sz="1600" dirty="0">
                <a:sym typeface="+mn-ea"/>
              </a:endParaRPr>
            </a:p>
            <a:p>
              <a:pPr>
                <a:lnSpc>
                  <a:spcPct val="150000"/>
                </a:lnSpc>
                <a:buSzPct val="25000"/>
              </a:pPr>
              <a:r>
                <a:rPr lang="zh-CN" altLang="en-US" sz="1600" dirty="0">
                  <a:sym typeface="+mn-ea"/>
                </a:rPr>
                <a:t>没有采用构造数据库的数据需求分析方法，原因是设计的数据比较少。</a:t>
              </a:r>
              <a:endParaRPr lang="de-DE" sz="1600" dirty="0"/>
            </a:p>
          </p:txBody>
        </p:sp>
        <p:sp>
          <p:nvSpPr>
            <p:cNvPr id="13" name="ïşľîdê"/>
            <p:cNvSpPr txBox="1"/>
            <p:nvPr/>
          </p:nvSpPr>
          <p:spPr>
            <a:xfrm>
              <a:off x="6331458" y="5050394"/>
              <a:ext cx="5189030" cy="392512"/>
            </a:xfrm>
            <a:prstGeom prst="rect">
              <a:avLst/>
            </a:prstGeom>
            <a:noFill/>
            <a:ln>
              <a:noFill/>
            </a:ln>
          </p:spPr>
          <p:txBody>
            <a:bodyPr wrap="none" lIns="91440" tIns="45720" rIns="91440" bIns="45720" anchor="ctr" anchorCtr="0">
              <a:noAutofit/>
            </a:bodyPr>
            <a:lstStyle/>
            <a:p>
              <a:pPr>
                <a:buSzPct val="25000"/>
              </a:pPr>
              <a:r>
                <a:rPr lang="zh-CN" altLang="en-US" sz="2100" b="1" dirty="0"/>
                <a:t>类详细说明</a:t>
              </a:r>
              <a:endParaRPr lang="zh-CN" altLang="de-DE" sz="2100" b="1" dirty="0"/>
            </a:p>
          </p:txBody>
        </p:sp>
        <p:sp>
          <p:nvSpPr>
            <p:cNvPr id="14" name="ïṥļîďe"/>
            <p:cNvSpPr txBox="1"/>
            <p:nvPr/>
          </p:nvSpPr>
          <p:spPr>
            <a:xfrm>
              <a:off x="6331458" y="5442906"/>
              <a:ext cx="5189030" cy="624918"/>
            </a:xfrm>
            <a:prstGeom prst="rect">
              <a:avLst/>
            </a:prstGeom>
            <a:noFill/>
            <a:ln>
              <a:noFill/>
            </a:ln>
          </p:spPr>
          <p:txBody>
            <a:bodyPr lIns="91440" tIns="45720" rIns="91440" bIns="45720" anchor="t" anchorCtr="0">
              <a:noAutofit/>
            </a:bodyPr>
            <a:lstStyle/>
            <a:p>
              <a:pPr>
                <a:lnSpc>
                  <a:spcPct val="150000"/>
                </a:lnSpc>
                <a:buSzPct val="25000"/>
              </a:pPr>
              <a:r>
                <a:rPr lang="zh-CN" sz="1600" dirty="0"/>
                <a:t>各功能用例的详细解释</a:t>
              </a:r>
            </a:p>
          </p:txBody>
        </p:sp>
        <p:sp>
          <p:nvSpPr>
            <p:cNvPr id="15" name="iṡlîďê"/>
            <p:cNvSpPr txBox="1"/>
            <p:nvPr/>
          </p:nvSpPr>
          <p:spPr>
            <a:xfrm>
              <a:off x="671513" y="2700089"/>
              <a:ext cx="3624487" cy="392512"/>
            </a:xfrm>
            <a:prstGeom prst="rect">
              <a:avLst/>
            </a:prstGeom>
            <a:noFill/>
            <a:ln>
              <a:noFill/>
            </a:ln>
          </p:spPr>
          <p:txBody>
            <a:bodyPr wrap="none" lIns="91440" tIns="45720" rIns="91440" bIns="45720" anchor="ctr" anchorCtr="0">
              <a:noAutofit/>
            </a:bodyPr>
            <a:lstStyle/>
            <a:p>
              <a:pPr>
                <a:buSzPct val="25000"/>
              </a:pPr>
              <a:r>
                <a:rPr lang="zh-CN" altLang="en-US" sz="2100" b="1" dirty="0"/>
                <a:t>类层次说明</a:t>
              </a:r>
              <a:endParaRPr lang="zh-CN" altLang="de-DE" sz="2100" b="1" dirty="0"/>
            </a:p>
          </p:txBody>
        </p:sp>
        <p:sp>
          <p:nvSpPr>
            <p:cNvPr id="16" name="işľíďê"/>
            <p:cNvSpPr txBox="1"/>
            <p:nvPr/>
          </p:nvSpPr>
          <p:spPr>
            <a:xfrm>
              <a:off x="671513" y="3104431"/>
              <a:ext cx="3624487" cy="624918"/>
            </a:xfrm>
            <a:prstGeom prst="rect">
              <a:avLst/>
            </a:prstGeom>
            <a:noFill/>
            <a:ln>
              <a:noFill/>
            </a:ln>
          </p:spPr>
          <p:txBody>
            <a:bodyPr lIns="91440" tIns="45720" rIns="91440" bIns="45720" anchor="t" anchorCtr="0">
              <a:noAutofit/>
            </a:bodyPr>
            <a:lstStyle/>
            <a:p>
              <a:pPr>
                <a:lnSpc>
                  <a:spcPct val="150000"/>
                </a:lnSpc>
                <a:buSzPct val="25000"/>
              </a:pPr>
              <a:r>
                <a:rPr lang="zh-CN" sz="1600" dirty="0"/>
                <a:t>功能涉及参与者的描述</a:t>
              </a:r>
            </a:p>
          </p:txBody>
        </p:sp>
        <p:sp>
          <p:nvSpPr>
            <p:cNvPr id="17" name="îṥľïďe" title="WSpneox6o6"/>
            <p:cNvSpPr/>
            <p:nvPr/>
          </p:nvSpPr>
          <p:spPr bwMode="auto">
            <a:xfrm>
              <a:off x="11203900" y="5081803"/>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anchor="ctr"/>
            <a:lstStyle/>
            <a:p>
              <a:pPr algn="ctr"/>
              <a:endParaRPr/>
            </a:p>
          </p:txBody>
        </p:sp>
        <p:sp>
          <p:nvSpPr>
            <p:cNvPr id="18" name="îṡľíḍé" title="WSpneox6o6"/>
            <p:cNvSpPr/>
            <p:nvPr/>
          </p:nvSpPr>
          <p:spPr bwMode="auto">
            <a:xfrm>
              <a:off x="3981000" y="2730210"/>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anchor="ctr"/>
            <a:lstStyle/>
            <a:p>
              <a:pPr algn="ctr"/>
              <a:endParaRPr/>
            </a:p>
          </p:txBody>
        </p:sp>
      </p:grpSp>
    </p:spTree>
    <p:extLst>
      <p:ext uri="{BB962C8B-B14F-4D97-AF65-F5344CB8AC3E}">
        <p14:creationId xmlns:p14="http://schemas.microsoft.com/office/powerpoint/2010/main" val="399331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EECD2DC-209F-491B-86CB-759A965BDDAE}"/>
              </a:ext>
            </a:extLst>
          </p:cNvPr>
          <p:cNvPicPr>
            <a:picLocks noChangeAspect="1"/>
          </p:cNvPicPr>
          <p:nvPr/>
        </p:nvPicPr>
        <p:blipFill>
          <a:blip r:embed="rId3"/>
          <a:stretch>
            <a:fillRect/>
          </a:stretch>
        </p:blipFill>
        <p:spPr>
          <a:xfrm>
            <a:off x="258792" y="2918617"/>
            <a:ext cx="6464061" cy="2306121"/>
          </a:xfrm>
          <a:prstGeom prst="rect">
            <a:avLst/>
          </a:prstGeom>
        </p:spPr>
      </p:pic>
      <p:sp>
        <p:nvSpPr>
          <p:cNvPr id="2" name="标题 1"/>
          <p:cNvSpPr>
            <a:spLocks noGrp="1"/>
          </p:cNvSpPr>
          <p:nvPr>
            <p:ph type="title"/>
          </p:nvPr>
        </p:nvSpPr>
        <p:spPr/>
        <p:txBody>
          <a:bodyPr/>
          <a:lstStyle/>
          <a:p>
            <a:r>
              <a:rPr lang="zh-CN" altLang="en-US" dirty="0"/>
              <a:t>类层次说明</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15</a:t>
            </a:fld>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378975" y="2709000"/>
            <a:ext cx="5141513" cy="3149999"/>
            <a:chOff x="6378975" y="2709000"/>
            <a:chExt cx="5141513" cy="3149999"/>
          </a:xfrm>
        </p:grpSpPr>
        <p:grpSp>
          <p:nvGrpSpPr>
            <p:cNvPr id="9" name="isḷîḍè"/>
            <p:cNvGrpSpPr/>
            <p:nvPr/>
          </p:nvGrpSpPr>
          <p:grpSpPr>
            <a:xfrm>
              <a:off x="6378975" y="2881881"/>
              <a:ext cx="675000" cy="675005"/>
              <a:chOff x="7209746" y="4153276"/>
              <a:chExt cx="675000" cy="675005"/>
            </a:xfrm>
          </p:grpSpPr>
          <p:sp>
            <p:nvSpPr>
              <p:cNvPr id="20" name="îṣľîḍé"/>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1" name="iS1íḑè"/>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nvGrpSpPr>
            <p:cNvPr id="10" name="iṡļîďê"/>
            <p:cNvGrpSpPr/>
            <p:nvPr/>
          </p:nvGrpSpPr>
          <p:grpSpPr>
            <a:xfrm>
              <a:off x="7219382" y="2709000"/>
              <a:ext cx="4301106" cy="1214999"/>
              <a:chOff x="7219382" y="2709000"/>
              <a:chExt cx="3082200" cy="1214999"/>
            </a:xfrm>
          </p:grpSpPr>
          <p:sp>
            <p:nvSpPr>
              <p:cNvPr id="18" name="í$ļíďé"/>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7965" algn="l"/>
                  </a:tabLst>
                  <a:defRPr/>
                </a:pPr>
                <a:r>
                  <a:rPr lang="zh-CN" altLang="zh-CN" dirty="0"/>
                  <a:t>根据用例可以分析出所在系统中有潜在类，经过对类的识别分析之后可以得到实体类</a:t>
                </a:r>
                <a:r>
                  <a:rPr lang="zh-CN" altLang="en-US" dirty="0"/>
                  <a:t>。</a:t>
                </a:r>
                <a:endParaRPr lang="en-US" altLang="zh-CN" sz="900" dirty="0"/>
              </a:p>
            </p:txBody>
          </p:sp>
          <p:sp>
            <p:nvSpPr>
              <p:cNvPr id="19" name="íslídê"/>
              <p:cNvSpPr txBox="1"/>
              <p:nvPr/>
            </p:nvSpPr>
            <p:spPr bwMode="auto">
              <a:xfrm>
                <a:off x="7219382" y="270900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Step1 </a:t>
                </a:r>
                <a:r>
                  <a:rPr lang="zh-CN" altLang="en-US" b="1" dirty="0"/>
                  <a:t>划分实体类</a:t>
                </a:r>
                <a:endParaRPr lang="en-US" altLang="zh-CN" b="1" dirty="0"/>
              </a:p>
            </p:txBody>
          </p:sp>
        </p:grpSp>
        <p:grpSp>
          <p:nvGrpSpPr>
            <p:cNvPr id="11" name="i$ḷíḍe"/>
            <p:cNvGrpSpPr/>
            <p:nvPr/>
          </p:nvGrpSpPr>
          <p:grpSpPr>
            <a:xfrm>
              <a:off x="6378975" y="4816881"/>
              <a:ext cx="675000" cy="675005"/>
              <a:chOff x="7209746" y="4153276"/>
              <a:chExt cx="675000" cy="675005"/>
            </a:xfrm>
          </p:grpSpPr>
          <p:sp>
            <p:nvSpPr>
              <p:cNvPr id="16" name="îṣļiḍé"/>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17" name="ïṩľïḓe"/>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nvGrpSpPr>
            <p:cNvPr id="12" name="iṣľídé"/>
            <p:cNvGrpSpPr/>
            <p:nvPr/>
          </p:nvGrpSpPr>
          <p:grpSpPr>
            <a:xfrm>
              <a:off x="7219382" y="4644000"/>
              <a:ext cx="4301106" cy="1214999"/>
              <a:chOff x="7219382" y="2709000"/>
              <a:chExt cx="3082200" cy="1214999"/>
            </a:xfrm>
          </p:grpSpPr>
          <p:sp>
            <p:nvSpPr>
              <p:cNvPr id="14" name="íśļiďè"/>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7965" algn="l"/>
                  </a:tabLst>
                  <a:defRPr/>
                </a:pPr>
                <a:r>
                  <a:rPr lang="zh-CN" altLang="en-US" sz="1700" dirty="0"/>
                  <a:t>通过类之间的联系来确定类的整体组织结构</a:t>
                </a:r>
                <a:endParaRPr lang="en-US" altLang="zh-CN" sz="1700" dirty="0"/>
              </a:p>
            </p:txBody>
          </p:sp>
          <p:sp>
            <p:nvSpPr>
              <p:cNvPr id="15" name="íṧḻîḓe"/>
              <p:cNvSpPr txBox="1"/>
              <p:nvPr/>
            </p:nvSpPr>
            <p:spPr bwMode="auto">
              <a:xfrm>
                <a:off x="7219382" y="270900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Step2 </a:t>
                </a:r>
                <a:r>
                  <a:rPr lang="zh-CN" altLang="en-US" b="1" dirty="0"/>
                  <a:t>组织类结构</a:t>
                </a:r>
                <a:endParaRPr lang="en-US" altLang="zh-CN" b="1" dirty="0"/>
              </a:p>
            </p:txBody>
          </p:sp>
        </p:grpSp>
        <p:cxnSp>
          <p:nvCxnSpPr>
            <p:cNvPr id="13" name="直接连接符 12"/>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8959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1">
            <a:extLst>
              <a:ext uri="{FF2B5EF4-FFF2-40B4-BE49-F238E27FC236}">
                <a16:creationId xmlns:a16="http://schemas.microsoft.com/office/drawing/2014/main" id="{2341D83E-994D-4176-B41A-79A844BA5A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72" y="1408260"/>
            <a:ext cx="6602083" cy="4832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类层次说明</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16</a:t>
            </a:fld>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378975" y="2709000"/>
            <a:ext cx="5141513" cy="3149999"/>
            <a:chOff x="6378975" y="2709000"/>
            <a:chExt cx="5141513" cy="3149999"/>
          </a:xfrm>
        </p:grpSpPr>
        <p:grpSp>
          <p:nvGrpSpPr>
            <p:cNvPr id="9" name="isḷîḍè"/>
            <p:cNvGrpSpPr/>
            <p:nvPr/>
          </p:nvGrpSpPr>
          <p:grpSpPr>
            <a:xfrm>
              <a:off x="6378975" y="2881881"/>
              <a:ext cx="675000" cy="675005"/>
              <a:chOff x="7209746" y="4153276"/>
              <a:chExt cx="675000" cy="675005"/>
            </a:xfrm>
          </p:grpSpPr>
          <p:sp>
            <p:nvSpPr>
              <p:cNvPr id="20" name="îṣľîḍé"/>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1" name="iS1íḑè"/>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nvGrpSpPr>
            <p:cNvPr id="10" name="iṡļîďê"/>
            <p:cNvGrpSpPr/>
            <p:nvPr/>
          </p:nvGrpSpPr>
          <p:grpSpPr>
            <a:xfrm>
              <a:off x="7219382" y="2709000"/>
              <a:ext cx="4301106" cy="1214999"/>
              <a:chOff x="7219382" y="2709000"/>
              <a:chExt cx="3082200" cy="1214999"/>
            </a:xfrm>
          </p:grpSpPr>
          <p:sp>
            <p:nvSpPr>
              <p:cNvPr id="18" name="í$ļíďé"/>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7965" algn="l"/>
                  </a:tabLst>
                  <a:defRPr/>
                </a:pPr>
                <a:r>
                  <a:rPr lang="zh-CN" altLang="zh-CN" dirty="0"/>
                  <a:t>根据用例可以分析出所在系统中有潜在类，经过对类的识别分析之后可以得到实体类</a:t>
                </a:r>
                <a:r>
                  <a:rPr lang="zh-CN" altLang="en-US" dirty="0"/>
                  <a:t>。</a:t>
                </a:r>
                <a:endParaRPr lang="en-US" altLang="zh-CN" sz="900" dirty="0"/>
              </a:p>
            </p:txBody>
          </p:sp>
          <p:sp>
            <p:nvSpPr>
              <p:cNvPr id="19" name="íslídê"/>
              <p:cNvSpPr txBox="1"/>
              <p:nvPr/>
            </p:nvSpPr>
            <p:spPr bwMode="auto">
              <a:xfrm>
                <a:off x="7219382" y="270900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Step1 </a:t>
                </a:r>
                <a:r>
                  <a:rPr lang="zh-CN" altLang="en-US" b="1" dirty="0"/>
                  <a:t>划分实体类</a:t>
                </a:r>
                <a:endParaRPr lang="en-US" altLang="zh-CN" b="1" dirty="0"/>
              </a:p>
            </p:txBody>
          </p:sp>
        </p:grpSp>
        <p:grpSp>
          <p:nvGrpSpPr>
            <p:cNvPr id="11" name="i$ḷíḍe"/>
            <p:cNvGrpSpPr/>
            <p:nvPr/>
          </p:nvGrpSpPr>
          <p:grpSpPr>
            <a:xfrm>
              <a:off x="6378975" y="4816881"/>
              <a:ext cx="675000" cy="675005"/>
              <a:chOff x="7209746" y="4153276"/>
              <a:chExt cx="675000" cy="675005"/>
            </a:xfrm>
          </p:grpSpPr>
          <p:sp>
            <p:nvSpPr>
              <p:cNvPr id="16" name="îṣļiḍé"/>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17" name="ïṩľïḓe"/>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nvGrpSpPr>
            <p:cNvPr id="12" name="iṣľídé"/>
            <p:cNvGrpSpPr/>
            <p:nvPr/>
          </p:nvGrpSpPr>
          <p:grpSpPr>
            <a:xfrm>
              <a:off x="7219382" y="4644000"/>
              <a:ext cx="4301106" cy="1214999"/>
              <a:chOff x="7219382" y="2709000"/>
              <a:chExt cx="3082200" cy="1214999"/>
            </a:xfrm>
          </p:grpSpPr>
          <p:sp>
            <p:nvSpPr>
              <p:cNvPr id="14" name="íśļiďè"/>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7965" algn="l"/>
                  </a:tabLst>
                  <a:defRPr/>
                </a:pPr>
                <a:r>
                  <a:rPr lang="zh-CN" altLang="en-US" sz="1700" dirty="0"/>
                  <a:t>通过类之间的联系来确定类的整体组织结构</a:t>
                </a:r>
                <a:endParaRPr lang="en-US" altLang="zh-CN" sz="1700" dirty="0"/>
              </a:p>
            </p:txBody>
          </p:sp>
          <p:sp>
            <p:nvSpPr>
              <p:cNvPr id="15" name="íṧḻîḓe"/>
              <p:cNvSpPr txBox="1"/>
              <p:nvPr/>
            </p:nvSpPr>
            <p:spPr bwMode="auto">
              <a:xfrm>
                <a:off x="7219382" y="270900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Step2 </a:t>
                </a:r>
                <a:r>
                  <a:rPr lang="zh-CN" altLang="en-US" b="1" dirty="0"/>
                  <a:t>组织类结构</a:t>
                </a:r>
                <a:endParaRPr lang="en-US" altLang="zh-CN" b="1" dirty="0"/>
              </a:p>
            </p:txBody>
          </p:sp>
        </p:grpSp>
        <p:cxnSp>
          <p:nvCxnSpPr>
            <p:cNvPr id="13" name="直接连接符 12"/>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0700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17</a:t>
            </a:fld>
            <a:endParaRPr lang="zh-CN" altLang="en-US"/>
          </a:p>
        </p:txBody>
      </p:sp>
      <p:grpSp>
        <p:nvGrpSpPr>
          <p:cNvPr id="5" name="0ff2eee5-142e-4f9c-a2bb-588b64e6f21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1520488" cy="6858000"/>
            <a:chOff x="0" y="0"/>
            <a:chExt cx="11520488" cy="6858000"/>
          </a:xfrm>
        </p:grpSpPr>
        <p:sp>
          <p:nvSpPr>
            <p:cNvPr id="24" name="ïṣļide"/>
            <p:cNvSpPr/>
            <p:nvPr/>
          </p:nvSpPr>
          <p:spPr bwMode="auto">
            <a:xfrm>
              <a:off x="0" y="0"/>
              <a:ext cx="2711624" cy="6858000"/>
            </a:xfrm>
            <a:prstGeom prst="rect">
              <a:avLst/>
            </a:prstGeom>
            <a:blipFill>
              <a:blip r:embed="rId3"/>
              <a:stretch>
                <a:fillRect l="-183417" r="-181707"/>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5" name="íṣľîdé"/>
            <p:cNvSpPr/>
            <p:nvPr/>
          </p:nvSpPr>
          <p:spPr bwMode="auto">
            <a:xfrm>
              <a:off x="669926" y="1142457"/>
              <a:ext cx="10850562" cy="1491222"/>
            </a:xfrm>
            <a:prstGeom prst="rect">
              <a:avLst/>
            </a:prstGeom>
            <a:solidFill>
              <a:schemeClr val="tx1">
                <a:alpha val="56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6" name="îSḷïdè"/>
            <p:cNvSpPr/>
            <p:nvPr/>
          </p:nvSpPr>
          <p:spPr bwMode="auto">
            <a:xfrm>
              <a:off x="4759165" y="5315802"/>
              <a:ext cx="2108063" cy="557399"/>
            </a:xfrm>
            <a:prstGeom prst="rect">
              <a:avLst/>
            </a:prstGeom>
            <a:noFill/>
            <a:ln>
              <a:noFill/>
            </a:ln>
            <a:extLst>
              <a:ext uri="{909E8E84-426E-40DD-AFC4-6F175D3DCCD1}">
                <a14:hiddenFill xmlns:a14="http://schemas.microsoft.com/office/drawing/2010/main">
                  <a:blipFill>
                    <a:blip r:embed="rId4"/>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62500" lnSpcReduction="20000"/>
            </a:bodyPr>
            <a:lstStyle/>
            <a:p>
              <a:pPr>
                <a:lnSpc>
                  <a:spcPct val="150000"/>
                </a:lnSpc>
              </a:pPr>
              <a:r>
                <a:rPr lang="zh-CN" altLang="zh-CN" dirty="0"/>
                <a:t>对障碍物的识别，</a:t>
              </a:r>
              <a:r>
                <a:rPr lang="zh-CN" altLang="en-US" dirty="0"/>
                <a:t>和</a:t>
              </a:r>
              <a:r>
                <a:rPr lang="zh-CN" altLang="zh-CN" dirty="0"/>
                <a:t>对障碍物的躲避</a:t>
              </a:r>
              <a:r>
                <a:rPr lang="zh-CN" altLang="en-US" dirty="0"/>
                <a:t>。</a:t>
              </a:r>
              <a:endParaRPr lang="en-US" altLang="zh-CN" sz="1000" dirty="0"/>
            </a:p>
          </p:txBody>
        </p:sp>
        <p:sp>
          <p:nvSpPr>
            <p:cNvPr id="7" name="ïsḻîḓê"/>
            <p:cNvSpPr txBox="1"/>
            <p:nvPr/>
          </p:nvSpPr>
          <p:spPr bwMode="auto">
            <a:xfrm>
              <a:off x="4759165" y="4902922"/>
              <a:ext cx="2108063" cy="412880"/>
            </a:xfrm>
            <a:prstGeom prst="rect">
              <a:avLst/>
            </a:prstGeom>
            <a:noFill/>
            <a:ln>
              <a:noFill/>
            </a:ln>
            <a:extLst>
              <a:ext uri="{909E8E84-426E-40DD-AFC4-6F175D3DCCD1}">
                <a14:hiddenFill xmlns:a14="http://schemas.microsoft.com/office/drawing/2010/main">
                  <a:blipFill>
                    <a:blip r:embed="rId4"/>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spcBef>
                  <a:spcPct val="0"/>
                </a:spcBef>
              </a:pPr>
              <a:r>
                <a:rPr lang="zh-CN" altLang="en-US" b="1" dirty="0"/>
                <a:t>障碍物</a:t>
              </a:r>
              <a:endParaRPr lang="zh-CN" altLang="en-US" sz="1800" b="1" dirty="0"/>
            </a:p>
          </p:txBody>
        </p:sp>
        <p:sp>
          <p:nvSpPr>
            <p:cNvPr id="8" name="işlîḓê"/>
            <p:cNvSpPr/>
            <p:nvPr/>
          </p:nvSpPr>
          <p:spPr bwMode="auto">
            <a:xfrm>
              <a:off x="4120618" y="4995813"/>
              <a:ext cx="461080" cy="460795"/>
            </a:xfrm>
            <a:custGeom>
              <a:avLst/>
              <a:gdLst>
                <a:gd name="connsiteX0" fmla="*/ 482620 w 607097"/>
                <a:gd name="connsiteY0" fmla="*/ 381169 h 606722"/>
                <a:gd name="connsiteX1" fmla="*/ 496768 w 607097"/>
                <a:gd name="connsiteY1" fmla="*/ 381169 h 606722"/>
                <a:gd name="connsiteX2" fmla="*/ 510916 w 607097"/>
                <a:gd name="connsiteY2" fmla="*/ 395381 h 606722"/>
                <a:gd name="connsiteX3" fmla="*/ 510916 w 607097"/>
                <a:gd name="connsiteY3" fmla="*/ 409505 h 606722"/>
                <a:gd name="connsiteX4" fmla="*/ 503887 w 607097"/>
                <a:gd name="connsiteY4" fmla="*/ 412525 h 606722"/>
                <a:gd name="connsiteX5" fmla="*/ 496768 w 607097"/>
                <a:gd name="connsiteY5" fmla="*/ 409505 h 606722"/>
                <a:gd name="connsiteX6" fmla="*/ 482620 w 607097"/>
                <a:gd name="connsiteY6" fmla="*/ 395381 h 606722"/>
                <a:gd name="connsiteX7" fmla="*/ 482620 w 607097"/>
                <a:gd name="connsiteY7" fmla="*/ 381169 h 606722"/>
                <a:gd name="connsiteX8" fmla="*/ 546398 w 607097"/>
                <a:gd name="connsiteY8" fmla="*/ 242745 h 606722"/>
                <a:gd name="connsiteX9" fmla="*/ 566606 w 607097"/>
                <a:gd name="connsiteY9" fmla="*/ 242745 h 606722"/>
                <a:gd name="connsiteX10" fmla="*/ 576754 w 607097"/>
                <a:gd name="connsiteY10" fmla="*/ 252756 h 606722"/>
                <a:gd name="connsiteX11" fmla="*/ 566606 w 607097"/>
                <a:gd name="connsiteY11" fmla="*/ 262856 h 606722"/>
                <a:gd name="connsiteX12" fmla="*/ 546398 w 607097"/>
                <a:gd name="connsiteY12" fmla="*/ 262856 h 606722"/>
                <a:gd name="connsiteX13" fmla="*/ 536249 w 607097"/>
                <a:gd name="connsiteY13" fmla="*/ 252756 h 606722"/>
                <a:gd name="connsiteX14" fmla="*/ 546398 w 607097"/>
                <a:gd name="connsiteY14" fmla="*/ 242745 h 606722"/>
                <a:gd name="connsiteX15" fmla="*/ 353968 w 607097"/>
                <a:gd name="connsiteY15" fmla="*/ 101120 h 606722"/>
                <a:gd name="connsiteX16" fmla="*/ 364118 w 607097"/>
                <a:gd name="connsiteY16" fmla="*/ 111251 h 606722"/>
                <a:gd name="connsiteX17" fmla="*/ 364118 w 607097"/>
                <a:gd name="connsiteY17" fmla="*/ 242683 h 606722"/>
                <a:gd name="connsiteX18" fmla="*/ 424838 w 607097"/>
                <a:gd name="connsiteY18" fmla="*/ 242683 h 606722"/>
                <a:gd name="connsiteX19" fmla="*/ 434988 w 607097"/>
                <a:gd name="connsiteY19" fmla="*/ 252725 h 606722"/>
                <a:gd name="connsiteX20" fmla="*/ 424838 w 607097"/>
                <a:gd name="connsiteY20" fmla="*/ 262856 h 606722"/>
                <a:gd name="connsiteX21" fmla="*/ 353968 w 607097"/>
                <a:gd name="connsiteY21" fmla="*/ 262856 h 606722"/>
                <a:gd name="connsiteX22" fmla="*/ 343818 w 607097"/>
                <a:gd name="connsiteY22" fmla="*/ 252725 h 606722"/>
                <a:gd name="connsiteX23" fmla="*/ 343818 w 607097"/>
                <a:gd name="connsiteY23" fmla="*/ 111251 h 606722"/>
                <a:gd name="connsiteX24" fmla="*/ 353968 w 607097"/>
                <a:gd name="connsiteY24" fmla="*/ 101120 h 606722"/>
                <a:gd name="connsiteX25" fmla="*/ 496768 w 607097"/>
                <a:gd name="connsiteY25" fmla="*/ 96101 h 606722"/>
                <a:gd name="connsiteX26" fmla="*/ 510916 w 607097"/>
                <a:gd name="connsiteY26" fmla="*/ 96101 h 606722"/>
                <a:gd name="connsiteX27" fmla="*/ 510916 w 607097"/>
                <a:gd name="connsiteY27" fmla="*/ 110217 h 606722"/>
                <a:gd name="connsiteX28" fmla="*/ 496768 w 607097"/>
                <a:gd name="connsiteY28" fmla="*/ 124334 h 606722"/>
                <a:gd name="connsiteX29" fmla="*/ 489650 w 607097"/>
                <a:gd name="connsiteY29" fmla="*/ 127441 h 606722"/>
                <a:gd name="connsiteX30" fmla="*/ 482620 w 607097"/>
                <a:gd name="connsiteY30" fmla="*/ 124334 h 606722"/>
                <a:gd name="connsiteX31" fmla="*/ 482620 w 607097"/>
                <a:gd name="connsiteY31" fmla="*/ 110217 h 606722"/>
                <a:gd name="connsiteX32" fmla="*/ 196955 w 607097"/>
                <a:gd name="connsiteY32" fmla="*/ 96101 h 606722"/>
                <a:gd name="connsiteX33" fmla="*/ 211110 w 607097"/>
                <a:gd name="connsiteY33" fmla="*/ 96101 h 606722"/>
                <a:gd name="connsiteX34" fmla="*/ 225355 w 607097"/>
                <a:gd name="connsiteY34" fmla="*/ 110217 h 606722"/>
                <a:gd name="connsiteX35" fmla="*/ 225355 w 607097"/>
                <a:gd name="connsiteY35" fmla="*/ 124334 h 606722"/>
                <a:gd name="connsiteX36" fmla="*/ 218233 w 607097"/>
                <a:gd name="connsiteY36" fmla="*/ 127441 h 606722"/>
                <a:gd name="connsiteX37" fmla="*/ 211110 w 607097"/>
                <a:gd name="connsiteY37" fmla="*/ 124334 h 606722"/>
                <a:gd name="connsiteX38" fmla="*/ 196955 w 607097"/>
                <a:gd name="connsiteY38" fmla="*/ 110217 h 606722"/>
                <a:gd name="connsiteX39" fmla="*/ 196955 w 607097"/>
                <a:gd name="connsiteY39" fmla="*/ 96101 h 606722"/>
                <a:gd name="connsiteX40" fmla="*/ 103963 w 607097"/>
                <a:gd name="connsiteY40" fmla="*/ 81761 h 606722"/>
                <a:gd name="connsiteX41" fmla="*/ 87598 w 607097"/>
                <a:gd name="connsiteY41" fmla="*/ 90026 h 606722"/>
                <a:gd name="connsiteX42" fmla="*/ 62322 w 607097"/>
                <a:gd name="connsiteY42" fmla="*/ 115266 h 606722"/>
                <a:gd name="connsiteX43" fmla="*/ 34998 w 607097"/>
                <a:gd name="connsiteY43" fmla="*/ 265902 h 606722"/>
                <a:gd name="connsiteX44" fmla="*/ 75494 w 607097"/>
                <a:gd name="connsiteY44" fmla="*/ 322602 h 606722"/>
                <a:gd name="connsiteX45" fmla="*/ 283044 w 607097"/>
                <a:gd name="connsiteY45" fmla="*/ 530826 h 606722"/>
                <a:gd name="connsiteX46" fmla="*/ 327634 w 607097"/>
                <a:gd name="connsiteY46" fmla="*/ 565219 h 606722"/>
                <a:gd name="connsiteX47" fmla="*/ 490684 w 607097"/>
                <a:gd name="connsiteY47" fmla="*/ 545046 h 606722"/>
                <a:gd name="connsiteX48" fmla="*/ 515960 w 607097"/>
                <a:gd name="connsiteY48" fmla="*/ 519717 h 606722"/>
                <a:gd name="connsiteX49" fmla="*/ 521033 w 607097"/>
                <a:gd name="connsiteY49" fmla="*/ 485324 h 606722"/>
                <a:gd name="connsiteX50" fmla="*/ 434969 w 607097"/>
                <a:gd name="connsiteY50" fmla="*/ 411561 h 606722"/>
                <a:gd name="connsiteX51" fmla="*/ 414321 w 607097"/>
                <a:gd name="connsiteY51" fmla="*/ 406318 h 606722"/>
                <a:gd name="connsiteX52" fmla="*/ 413698 w 607097"/>
                <a:gd name="connsiteY52" fmla="*/ 406496 h 606722"/>
                <a:gd name="connsiteX53" fmla="*/ 405599 w 607097"/>
                <a:gd name="connsiteY53" fmla="*/ 413605 h 606722"/>
                <a:gd name="connsiteX54" fmla="*/ 404620 w 607097"/>
                <a:gd name="connsiteY54" fmla="*/ 414583 h 606722"/>
                <a:gd name="connsiteX55" fmla="*/ 373202 w 607097"/>
                <a:gd name="connsiteY55" fmla="*/ 447910 h 606722"/>
                <a:gd name="connsiteX56" fmla="*/ 349528 w 607097"/>
                <a:gd name="connsiteY56" fmla="*/ 459552 h 606722"/>
                <a:gd name="connsiteX57" fmla="*/ 405599 w 607097"/>
                <a:gd name="connsiteY57" fmla="*/ 475282 h 606722"/>
                <a:gd name="connsiteX58" fmla="*/ 414677 w 607097"/>
                <a:gd name="connsiteY58" fmla="*/ 486391 h 606722"/>
                <a:gd name="connsiteX59" fmla="*/ 404620 w 607097"/>
                <a:gd name="connsiteY59" fmla="*/ 495456 h 606722"/>
                <a:gd name="connsiteX60" fmla="*/ 403552 w 607097"/>
                <a:gd name="connsiteY60" fmla="*/ 495456 h 606722"/>
                <a:gd name="connsiteX61" fmla="*/ 287138 w 607097"/>
                <a:gd name="connsiteY61" fmla="*/ 441866 h 606722"/>
                <a:gd name="connsiteX62" fmla="*/ 286426 w 607097"/>
                <a:gd name="connsiteY62" fmla="*/ 441067 h 606722"/>
                <a:gd name="connsiteX63" fmla="*/ 284112 w 607097"/>
                <a:gd name="connsiteY63" fmla="*/ 438845 h 606722"/>
                <a:gd name="connsiteX64" fmla="*/ 176777 w 607097"/>
                <a:gd name="connsiteY64" fmla="*/ 331666 h 606722"/>
                <a:gd name="connsiteX65" fmla="*/ 111895 w 607097"/>
                <a:gd name="connsiteY65" fmla="*/ 213379 h 606722"/>
                <a:gd name="connsiteX66" fmla="*/ 121062 w 607097"/>
                <a:gd name="connsiteY66" fmla="*/ 202270 h 606722"/>
                <a:gd name="connsiteX67" fmla="*/ 132188 w 607097"/>
                <a:gd name="connsiteY67" fmla="*/ 211335 h 606722"/>
                <a:gd name="connsiteX68" fmla="*/ 146428 w 607097"/>
                <a:gd name="connsiteY68" fmla="*/ 259325 h 606722"/>
                <a:gd name="connsiteX69" fmla="*/ 158532 w 607097"/>
                <a:gd name="connsiteY69" fmla="*/ 233553 h 606722"/>
                <a:gd name="connsiteX70" fmla="*/ 191907 w 607097"/>
                <a:gd name="connsiteY70" fmla="*/ 202270 h 606722"/>
                <a:gd name="connsiteX71" fmla="*/ 192975 w 607097"/>
                <a:gd name="connsiteY71" fmla="*/ 201204 h 606722"/>
                <a:gd name="connsiteX72" fmla="*/ 200006 w 607097"/>
                <a:gd name="connsiteY72" fmla="*/ 193117 h 606722"/>
                <a:gd name="connsiteX73" fmla="*/ 194933 w 607097"/>
                <a:gd name="connsiteY73" fmla="*/ 170899 h 606722"/>
                <a:gd name="connsiteX74" fmla="*/ 121062 w 607097"/>
                <a:gd name="connsiteY74" fmla="*/ 84961 h 606722"/>
                <a:gd name="connsiteX75" fmla="*/ 103963 w 607097"/>
                <a:gd name="connsiteY75" fmla="*/ 81761 h 606722"/>
                <a:gd name="connsiteX76" fmla="*/ 353980 w 607097"/>
                <a:gd name="connsiteY76" fmla="*/ 30273 h 606722"/>
                <a:gd name="connsiteX77" fmla="*/ 364141 w 607097"/>
                <a:gd name="connsiteY77" fmla="*/ 40422 h 606722"/>
                <a:gd name="connsiteX78" fmla="*/ 364141 w 607097"/>
                <a:gd name="connsiteY78" fmla="*/ 60719 h 606722"/>
                <a:gd name="connsiteX79" fmla="*/ 353980 w 607097"/>
                <a:gd name="connsiteY79" fmla="*/ 70778 h 606722"/>
                <a:gd name="connsiteX80" fmla="*/ 343818 w 607097"/>
                <a:gd name="connsiteY80" fmla="*/ 60719 h 606722"/>
                <a:gd name="connsiteX81" fmla="*/ 343818 w 607097"/>
                <a:gd name="connsiteY81" fmla="*/ 40422 h 606722"/>
                <a:gd name="connsiteX82" fmla="*/ 353980 w 607097"/>
                <a:gd name="connsiteY82" fmla="*/ 30273 h 606722"/>
                <a:gd name="connsiteX83" fmla="*/ 353978 w 607097"/>
                <a:gd name="connsiteY83" fmla="*/ 20263 h 606722"/>
                <a:gd name="connsiteX84" fmla="*/ 174819 w 607097"/>
                <a:gd name="connsiteY84" fmla="*/ 104957 h 606722"/>
                <a:gd name="connsiteX85" fmla="*/ 214246 w 607097"/>
                <a:gd name="connsiteY85" fmla="*/ 160768 h 606722"/>
                <a:gd name="connsiteX86" fmla="*/ 221278 w 607097"/>
                <a:gd name="connsiteY86" fmla="*/ 198182 h 606722"/>
                <a:gd name="connsiteX87" fmla="*/ 215938 w 607097"/>
                <a:gd name="connsiteY87" fmla="*/ 209025 h 606722"/>
                <a:gd name="connsiteX88" fmla="*/ 210152 w 607097"/>
                <a:gd name="connsiteY88" fmla="*/ 215157 h 606722"/>
                <a:gd name="connsiteX89" fmla="*/ 206147 w 607097"/>
                <a:gd name="connsiteY89" fmla="*/ 218445 h 606722"/>
                <a:gd name="connsiteX90" fmla="*/ 176777 w 607097"/>
                <a:gd name="connsiteY90" fmla="*/ 244662 h 606722"/>
                <a:gd name="connsiteX91" fmla="*/ 182829 w 607097"/>
                <a:gd name="connsiteY91" fmla="*/ 308382 h 606722"/>
                <a:gd name="connsiteX92" fmla="*/ 189504 w 607097"/>
                <a:gd name="connsiteY92" fmla="*/ 315136 h 606722"/>
                <a:gd name="connsiteX93" fmla="*/ 189949 w 607097"/>
                <a:gd name="connsiteY93" fmla="*/ 315492 h 606722"/>
                <a:gd name="connsiteX94" fmla="*/ 191640 w 607097"/>
                <a:gd name="connsiteY94" fmla="*/ 317269 h 606722"/>
                <a:gd name="connsiteX95" fmla="*/ 298263 w 607097"/>
                <a:gd name="connsiteY95" fmla="*/ 424714 h 606722"/>
                <a:gd name="connsiteX96" fmla="*/ 362077 w 607097"/>
                <a:gd name="connsiteY96" fmla="*/ 430758 h 606722"/>
                <a:gd name="connsiteX97" fmla="*/ 388422 w 607097"/>
                <a:gd name="connsiteY97" fmla="*/ 401430 h 606722"/>
                <a:gd name="connsiteX98" fmla="*/ 408625 w 607097"/>
                <a:gd name="connsiteY98" fmla="*/ 386233 h 606722"/>
                <a:gd name="connsiteX99" fmla="*/ 419661 w 607097"/>
                <a:gd name="connsiteY99" fmla="*/ 384900 h 606722"/>
                <a:gd name="connsiteX100" fmla="*/ 446094 w 607097"/>
                <a:gd name="connsiteY100" fmla="*/ 392365 h 606722"/>
                <a:gd name="connsiteX101" fmla="*/ 501987 w 607097"/>
                <a:gd name="connsiteY101" fmla="*/ 431646 h 606722"/>
                <a:gd name="connsiteX102" fmla="*/ 586894 w 607097"/>
                <a:gd name="connsiteY102" fmla="*/ 252749 h 606722"/>
                <a:gd name="connsiteX103" fmla="*/ 353978 w 607097"/>
                <a:gd name="connsiteY103" fmla="*/ 20263 h 606722"/>
                <a:gd name="connsiteX104" fmla="*/ 353978 w 607097"/>
                <a:gd name="connsiteY104" fmla="*/ 0 h 606722"/>
                <a:gd name="connsiteX105" fmla="*/ 607097 w 607097"/>
                <a:gd name="connsiteY105" fmla="*/ 252749 h 606722"/>
                <a:gd name="connsiteX106" fmla="*/ 517384 w 607097"/>
                <a:gd name="connsiteY106" fmla="*/ 445421 h 606722"/>
                <a:gd name="connsiteX107" fmla="*/ 540257 w 607097"/>
                <a:gd name="connsiteY107" fmla="*/ 474215 h 606722"/>
                <a:gd name="connsiteX108" fmla="*/ 531179 w 607097"/>
                <a:gd name="connsiteY108" fmla="*/ 532870 h 606722"/>
                <a:gd name="connsiteX109" fmla="*/ 505814 w 607097"/>
                <a:gd name="connsiteY109" fmla="*/ 559176 h 606722"/>
                <a:gd name="connsiteX110" fmla="*/ 401505 w 607097"/>
                <a:gd name="connsiteY110" fmla="*/ 606722 h 606722"/>
                <a:gd name="connsiteX111" fmla="*/ 318556 w 607097"/>
                <a:gd name="connsiteY111" fmla="*/ 582460 h 606722"/>
                <a:gd name="connsiteX112" fmla="*/ 268893 w 607097"/>
                <a:gd name="connsiteY112" fmla="*/ 543979 h 606722"/>
                <a:gd name="connsiteX113" fmla="*/ 61343 w 607097"/>
                <a:gd name="connsiteY113" fmla="*/ 336732 h 606722"/>
                <a:gd name="connsiteX114" fmla="*/ 16753 w 607097"/>
                <a:gd name="connsiteY114" fmla="*/ 275056 h 606722"/>
                <a:gd name="connsiteX115" fmla="*/ 48171 w 607097"/>
                <a:gd name="connsiteY115" fmla="*/ 101135 h 606722"/>
                <a:gd name="connsiteX116" fmla="*/ 73447 w 607097"/>
                <a:gd name="connsiteY116" fmla="*/ 75807 h 606722"/>
                <a:gd name="connsiteX117" fmla="*/ 132188 w 607097"/>
                <a:gd name="connsiteY117" fmla="*/ 66742 h 606722"/>
                <a:gd name="connsiteX118" fmla="*/ 160757 w 607097"/>
                <a:gd name="connsiteY118" fmla="*/ 89315 h 606722"/>
                <a:gd name="connsiteX119" fmla="*/ 353978 w 607097"/>
                <a:gd name="connsiteY119"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07097" h="606722">
                  <a:moveTo>
                    <a:pt x="482620" y="381169"/>
                  </a:moveTo>
                  <a:cubicBezTo>
                    <a:pt x="486624" y="377172"/>
                    <a:pt x="492675" y="377172"/>
                    <a:pt x="496768" y="381169"/>
                  </a:cubicBezTo>
                  <a:lnTo>
                    <a:pt x="510916" y="395381"/>
                  </a:lnTo>
                  <a:cubicBezTo>
                    <a:pt x="515009" y="399379"/>
                    <a:pt x="515009" y="405419"/>
                    <a:pt x="510916" y="409505"/>
                  </a:cubicBezTo>
                  <a:cubicBezTo>
                    <a:pt x="509937" y="412525"/>
                    <a:pt x="506912" y="412525"/>
                    <a:pt x="503887" y="412525"/>
                  </a:cubicBezTo>
                  <a:cubicBezTo>
                    <a:pt x="500861" y="412525"/>
                    <a:pt x="498815" y="411548"/>
                    <a:pt x="496768" y="409505"/>
                  </a:cubicBezTo>
                  <a:lnTo>
                    <a:pt x="482620" y="395381"/>
                  </a:lnTo>
                  <a:cubicBezTo>
                    <a:pt x="478527" y="391295"/>
                    <a:pt x="478527" y="385255"/>
                    <a:pt x="482620" y="381169"/>
                  </a:cubicBezTo>
                  <a:close/>
                  <a:moveTo>
                    <a:pt x="546398" y="242745"/>
                  </a:moveTo>
                  <a:lnTo>
                    <a:pt x="566606" y="242745"/>
                  </a:lnTo>
                  <a:cubicBezTo>
                    <a:pt x="572659" y="242745"/>
                    <a:pt x="576754" y="246732"/>
                    <a:pt x="576754" y="252756"/>
                  </a:cubicBezTo>
                  <a:cubicBezTo>
                    <a:pt x="576754" y="258869"/>
                    <a:pt x="572659" y="262856"/>
                    <a:pt x="566606" y="262856"/>
                  </a:cubicBezTo>
                  <a:lnTo>
                    <a:pt x="546398" y="262856"/>
                  </a:lnTo>
                  <a:cubicBezTo>
                    <a:pt x="540255" y="262856"/>
                    <a:pt x="536249" y="258869"/>
                    <a:pt x="536249" y="252756"/>
                  </a:cubicBezTo>
                  <a:cubicBezTo>
                    <a:pt x="536249" y="246732"/>
                    <a:pt x="540255" y="242745"/>
                    <a:pt x="546398" y="242745"/>
                  </a:cubicBezTo>
                  <a:close/>
                  <a:moveTo>
                    <a:pt x="353968" y="101120"/>
                  </a:moveTo>
                  <a:cubicBezTo>
                    <a:pt x="360022" y="101120"/>
                    <a:pt x="364118" y="105119"/>
                    <a:pt x="364118" y="111251"/>
                  </a:cubicBezTo>
                  <a:lnTo>
                    <a:pt x="364118" y="242683"/>
                  </a:lnTo>
                  <a:lnTo>
                    <a:pt x="424838" y="242683"/>
                  </a:lnTo>
                  <a:cubicBezTo>
                    <a:pt x="430893" y="242683"/>
                    <a:pt x="434988" y="246682"/>
                    <a:pt x="434988" y="252725"/>
                  </a:cubicBezTo>
                  <a:cubicBezTo>
                    <a:pt x="434988" y="258857"/>
                    <a:pt x="430893" y="262856"/>
                    <a:pt x="424838" y="262856"/>
                  </a:cubicBezTo>
                  <a:lnTo>
                    <a:pt x="353968" y="262856"/>
                  </a:lnTo>
                  <a:cubicBezTo>
                    <a:pt x="347825" y="262856"/>
                    <a:pt x="343818" y="258857"/>
                    <a:pt x="343818" y="252725"/>
                  </a:cubicBezTo>
                  <a:lnTo>
                    <a:pt x="343818" y="111251"/>
                  </a:lnTo>
                  <a:cubicBezTo>
                    <a:pt x="343818" y="105119"/>
                    <a:pt x="347825" y="101120"/>
                    <a:pt x="353968" y="101120"/>
                  </a:cubicBezTo>
                  <a:close/>
                  <a:moveTo>
                    <a:pt x="496768" y="96101"/>
                  </a:moveTo>
                  <a:cubicBezTo>
                    <a:pt x="500861" y="92017"/>
                    <a:pt x="506912" y="92017"/>
                    <a:pt x="510916" y="96101"/>
                  </a:cubicBezTo>
                  <a:cubicBezTo>
                    <a:pt x="515009" y="100096"/>
                    <a:pt x="515009" y="106222"/>
                    <a:pt x="510916" y="110217"/>
                  </a:cubicBezTo>
                  <a:lnTo>
                    <a:pt x="496768" y="124334"/>
                  </a:lnTo>
                  <a:cubicBezTo>
                    <a:pt x="494722" y="126376"/>
                    <a:pt x="492675" y="127441"/>
                    <a:pt x="489650" y="127441"/>
                  </a:cubicBezTo>
                  <a:cubicBezTo>
                    <a:pt x="486624" y="127441"/>
                    <a:pt x="484578" y="126376"/>
                    <a:pt x="482620" y="124334"/>
                  </a:cubicBezTo>
                  <a:cubicBezTo>
                    <a:pt x="478527" y="120338"/>
                    <a:pt x="478527" y="114301"/>
                    <a:pt x="482620" y="110217"/>
                  </a:cubicBezTo>
                  <a:close/>
                  <a:moveTo>
                    <a:pt x="196955" y="96101"/>
                  </a:moveTo>
                  <a:cubicBezTo>
                    <a:pt x="201050" y="92017"/>
                    <a:pt x="207104" y="92017"/>
                    <a:pt x="211110" y="96101"/>
                  </a:cubicBezTo>
                  <a:lnTo>
                    <a:pt x="225355" y="110217"/>
                  </a:lnTo>
                  <a:cubicBezTo>
                    <a:pt x="229361" y="114301"/>
                    <a:pt x="229361" y="120338"/>
                    <a:pt x="225355" y="124334"/>
                  </a:cubicBezTo>
                  <a:cubicBezTo>
                    <a:pt x="223307" y="126376"/>
                    <a:pt x="220280" y="127441"/>
                    <a:pt x="218233" y="127441"/>
                  </a:cubicBezTo>
                  <a:cubicBezTo>
                    <a:pt x="215206" y="127441"/>
                    <a:pt x="213158" y="126376"/>
                    <a:pt x="211110" y="124334"/>
                  </a:cubicBezTo>
                  <a:lnTo>
                    <a:pt x="196955" y="110217"/>
                  </a:lnTo>
                  <a:cubicBezTo>
                    <a:pt x="192949" y="106222"/>
                    <a:pt x="192949" y="100096"/>
                    <a:pt x="196955" y="96101"/>
                  </a:cubicBezTo>
                  <a:close/>
                  <a:moveTo>
                    <a:pt x="103963" y="81761"/>
                  </a:moveTo>
                  <a:cubicBezTo>
                    <a:pt x="98011" y="82650"/>
                    <a:pt x="92182" y="85449"/>
                    <a:pt x="87598" y="90026"/>
                  </a:cubicBezTo>
                  <a:lnTo>
                    <a:pt x="62322" y="115266"/>
                  </a:lnTo>
                  <a:cubicBezTo>
                    <a:pt x="17732" y="159790"/>
                    <a:pt x="8654" y="209291"/>
                    <a:pt x="34998" y="265902"/>
                  </a:cubicBezTo>
                  <a:cubicBezTo>
                    <a:pt x="44077" y="285187"/>
                    <a:pt x="57249" y="304383"/>
                    <a:pt x="75494" y="322602"/>
                  </a:cubicBezTo>
                  <a:lnTo>
                    <a:pt x="283044" y="530826"/>
                  </a:lnTo>
                  <a:cubicBezTo>
                    <a:pt x="297284" y="545046"/>
                    <a:pt x="312415" y="557132"/>
                    <a:pt x="327634" y="565219"/>
                  </a:cubicBezTo>
                  <a:cubicBezTo>
                    <a:pt x="389401" y="599612"/>
                    <a:pt x="443068" y="592503"/>
                    <a:pt x="490684" y="545046"/>
                  </a:cubicBezTo>
                  <a:lnTo>
                    <a:pt x="515960" y="519717"/>
                  </a:lnTo>
                  <a:cubicBezTo>
                    <a:pt x="525127" y="510653"/>
                    <a:pt x="527085" y="496433"/>
                    <a:pt x="521033" y="485324"/>
                  </a:cubicBezTo>
                  <a:cubicBezTo>
                    <a:pt x="503856" y="451998"/>
                    <a:pt x="434969" y="411561"/>
                    <a:pt x="434969" y="411561"/>
                  </a:cubicBezTo>
                  <a:cubicBezTo>
                    <a:pt x="427582" y="407829"/>
                    <a:pt x="420195" y="405874"/>
                    <a:pt x="414321" y="406318"/>
                  </a:cubicBezTo>
                  <a:cubicBezTo>
                    <a:pt x="414143" y="406318"/>
                    <a:pt x="413876" y="406407"/>
                    <a:pt x="413698" y="406496"/>
                  </a:cubicBezTo>
                  <a:cubicBezTo>
                    <a:pt x="409604" y="407473"/>
                    <a:pt x="407646" y="409517"/>
                    <a:pt x="405599" y="413605"/>
                  </a:cubicBezTo>
                  <a:lnTo>
                    <a:pt x="404620" y="414583"/>
                  </a:lnTo>
                  <a:cubicBezTo>
                    <a:pt x="397500" y="423648"/>
                    <a:pt x="380323" y="443910"/>
                    <a:pt x="373202" y="447910"/>
                  </a:cubicBezTo>
                  <a:cubicBezTo>
                    <a:pt x="365548" y="453242"/>
                    <a:pt x="357538" y="457152"/>
                    <a:pt x="349528" y="459552"/>
                  </a:cubicBezTo>
                  <a:cubicBezTo>
                    <a:pt x="365281" y="466839"/>
                    <a:pt x="384328" y="473149"/>
                    <a:pt x="405599" y="475282"/>
                  </a:cubicBezTo>
                  <a:cubicBezTo>
                    <a:pt x="410672" y="476259"/>
                    <a:pt x="414677" y="480259"/>
                    <a:pt x="414677" y="486391"/>
                  </a:cubicBezTo>
                  <a:cubicBezTo>
                    <a:pt x="413698" y="491456"/>
                    <a:pt x="409604" y="495456"/>
                    <a:pt x="404620" y="495456"/>
                  </a:cubicBezTo>
                  <a:lnTo>
                    <a:pt x="403552" y="495456"/>
                  </a:lnTo>
                  <a:cubicBezTo>
                    <a:pt x="333686" y="488346"/>
                    <a:pt x="288117" y="443910"/>
                    <a:pt x="287138" y="441866"/>
                  </a:cubicBezTo>
                  <a:cubicBezTo>
                    <a:pt x="286871" y="441600"/>
                    <a:pt x="286604" y="441333"/>
                    <a:pt x="286426" y="441067"/>
                  </a:cubicBezTo>
                  <a:cubicBezTo>
                    <a:pt x="285625" y="440356"/>
                    <a:pt x="284824" y="439645"/>
                    <a:pt x="284112" y="438845"/>
                  </a:cubicBezTo>
                  <a:lnTo>
                    <a:pt x="176777" y="331666"/>
                  </a:lnTo>
                  <a:cubicBezTo>
                    <a:pt x="174730" y="329622"/>
                    <a:pt x="119015" y="284120"/>
                    <a:pt x="111895" y="213379"/>
                  </a:cubicBezTo>
                  <a:cubicBezTo>
                    <a:pt x="110916" y="208314"/>
                    <a:pt x="115010" y="203248"/>
                    <a:pt x="121062" y="202270"/>
                  </a:cubicBezTo>
                  <a:cubicBezTo>
                    <a:pt x="127115" y="201204"/>
                    <a:pt x="131209" y="205292"/>
                    <a:pt x="132188" y="211335"/>
                  </a:cubicBezTo>
                  <a:cubicBezTo>
                    <a:pt x="133968" y="229109"/>
                    <a:pt x="139486" y="245284"/>
                    <a:pt x="146428" y="259325"/>
                  </a:cubicBezTo>
                  <a:cubicBezTo>
                    <a:pt x="148653" y="250794"/>
                    <a:pt x="152658" y="242262"/>
                    <a:pt x="158532" y="233553"/>
                  </a:cubicBezTo>
                  <a:cubicBezTo>
                    <a:pt x="162537" y="227510"/>
                    <a:pt x="183808" y="210358"/>
                    <a:pt x="191907" y="202270"/>
                  </a:cubicBezTo>
                  <a:lnTo>
                    <a:pt x="192975" y="201204"/>
                  </a:lnTo>
                  <a:cubicBezTo>
                    <a:pt x="196980" y="199160"/>
                    <a:pt x="199027" y="196138"/>
                    <a:pt x="200006" y="193117"/>
                  </a:cubicBezTo>
                  <a:cubicBezTo>
                    <a:pt x="202053" y="187073"/>
                    <a:pt x="200006" y="178986"/>
                    <a:pt x="194933" y="170899"/>
                  </a:cubicBezTo>
                  <a:cubicBezTo>
                    <a:pt x="194933" y="169832"/>
                    <a:pt x="154438" y="102113"/>
                    <a:pt x="121062" y="84961"/>
                  </a:cubicBezTo>
                  <a:cubicBezTo>
                    <a:pt x="115989" y="81895"/>
                    <a:pt x="109915" y="80873"/>
                    <a:pt x="103963" y="81761"/>
                  </a:cubicBezTo>
                  <a:close/>
                  <a:moveTo>
                    <a:pt x="353980" y="30273"/>
                  </a:moveTo>
                  <a:cubicBezTo>
                    <a:pt x="360041" y="30273"/>
                    <a:pt x="364141" y="34368"/>
                    <a:pt x="364141" y="40422"/>
                  </a:cubicBezTo>
                  <a:lnTo>
                    <a:pt x="364141" y="60719"/>
                  </a:lnTo>
                  <a:cubicBezTo>
                    <a:pt x="364141" y="66772"/>
                    <a:pt x="360041" y="70778"/>
                    <a:pt x="353980" y="70778"/>
                  </a:cubicBezTo>
                  <a:cubicBezTo>
                    <a:pt x="347829" y="70778"/>
                    <a:pt x="343818" y="66772"/>
                    <a:pt x="343818" y="60719"/>
                  </a:cubicBezTo>
                  <a:lnTo>
                    <a:pt x="343818" y="40422"/>
                  </a:lnTo>
                  <a:cubicBezTo>
                    <a:pt x="343818" y="34368"/>
                    <a:pt x="347829" y="30273"/>
                    <a:pt x="353980" y="30273"/>
                  </a:cubicBezTo>
                  <a:close/>
                  <a:moveTo>
                    <a:pt x="353978" y="20263"/>
                  </a:moveTo>
                  <a:cubicBezTo>
                    <a:pt x="284112" y="20263"/>
                    <a:pt x="219409" y="50479"/>
                    <a:pt x="174819" y="104957"/>
                  </a:cubicBezTo>
                  <a:cubicBezTo>
                    <a:pt x="196446" y="130818"/>
                    <a:pt x="212911" y="158901"/>
                    <a:pt x="214246" y="160768"/>
                  </a:cubicBezTo>
                  <a:cubicBezTo>
                    <a:pt x="221278" y="173920"/>
                    <a:pt x="224304" y="187073"/>
                    <a:pt x="221278" y="198182"/>
                  </a:cubicBezTo>
                  <a:cubicBezTo>
                    <a:pt x="220299" y="202093"/>
                    <a:pt x="218430" y="205736"/>
                    <a:pt x="215938" y="209025"/>
                  </a:cubicBezTo>
                  <a:cubicBezTo>
                    <a:pt x="214336" y="211335"/>
                    <a:pt x="212466" y="213379"/>
                    <a:pt x="210152" y="215157"/>
                  </a:cubicBezTo>
                  <a:cubicBezTo>
                    <a:pt x="208906" y="216312"/>
                    <a:pt x="207482" y="217378"/>
                    <a:pt x="206147" y="218445"/>
                  </a:cubicBezTo>
                  <a:cubicBezTo>
                    <a:pt x="193954" y="228487"/>
                    <a:pt x="179803" y="241640"/>
                    <a:pt x="176777" y="244662"/>
                  </a:cubicBezTo>
                  <a:cubicBezTo>
                    <a:pt x="160579" y="269012"/>
                    <a:pt x="162537" y="287142"/>
                    <a:pt x="182829" y="308382"/>
                  </a:cubicBezTo>
                  <a:lnTo>
                    <a:pt x="189504" y="315136"/>
                  </a:lnTo>
                  <a:cubicBezTo>
                    <a:pt x="189771" y="315403"/>
                    <a:pt x="189949" y="315492"/>
                    <a:pt x="189949" y="315492"/>
                  </a:cubicBezTo>
                  <a:cubicBezTo>
                    <a:pt x="190572" y="316025"/>
                    <a:pt x="191195" y="316647"/>
                    <a:pt x="191640" y="317269"/>
                  </a:cubicBezTo>
                  <a:lnTo>
                    <a:pt x="298263" y="424714"/>
                  </a:lnTo>
                  <a:cubicBezTo>
                    <a:pt x="318556" y="444888"/>
                    <a:pt x="337780" y="446932"/>
                    <a:pt x="362077" y="430758"/>
                  </a:cubicBezTo>
                  <a:cubicBezTo>
                    <a:pt x="365103" y="428713"/>
                    <a:pt x="378275" y="414583"/>
                    <a:pt x="388422" y="401430"/>
                  </a:cubicBezTo>
                  <a:cubicBezTo>
                    <a:pt x="393406" y="393343"/>
                    <a:pt x="400526" y="388277"/>
                    <a:pt x="408625" y="386233"/>
                  </a:cubicBezTo>
                  <a:cubicBezTo>
                    <a:pt x="412096" y="385344"/>
                    <a:pt x="415834" y="384900"/>
                    <a:pt x="419661" y="384900"/>
                  </a:cubicBezTo>
                  <a:cubicBezTo>
                    <a:pt x="428294" y="384989"/>
                    <a:pt x="437728" y="387477"/>
                    <a:pt x="446094" y="392365"/>
                  </a:cubicBezTo>
                  <a:cubicBezTo>
                    <a:pt x="447963" y="393609"/>
                    <a:pt x="476088" y="410051"/>
                    <a:pt x="501987" y="431646"/>
                  </a:cubicBezTo>
                  <a:cubicBezTo>
                    <a:pt x="556545" y="387122"/>
                    <a:pt x="586894" y="322513"/>
                    <a:pt x="586894" y="252749"/>
                  </a:cubicBezTo>
                  <a:cubicBezTo>
                    <a:pt x="586894" y="124330"/>
                    <a:pt x="482585" y="20263"/>
                    <a:pt x="353978" y="20263"/>
                  </a:cubicBezTo>
                  <a:close/>
                  <a:moveTo>
                    <a:pt x="353978" y="0"/>
                  </a:moveTo>
                  <a:cubicBezTo>
                    <a:pt x="493710" y="0"/>
                    <a:pt x="607097" y="113222"/>
                    <a:pt x="607097" y="252749"/>
                  </a:cubicBezTo>
                  <a:cubicBezTo>
                    <a:pt x="607097" y="327578"/>
                    <a:pt x="574345" y="397786"/>
                    <a:pt x="517384" y="445421"/>
                  </a:cubicBezTo>
                  <a:cubicBezTo>
                    <a:pt x="526907" y="454753"/>
                    <a:pt x="535184" y="464617"/>
                    <a:pt x="540257" y="474215"/>
                  </a:cubicBezTo>
                  <a:cubicBezTo>
                    <a:pt x="550403" y="493412"/>
                    <a:pt x="547377" y="517673"/>
                    <a:pt x="531179" y="532870"/>
                  </a:cubicBezTo>
                  <a:lnTo>
                    <a:pt x="505814" y="559176"/>
                  </a:lnTo>
                  <a:cubicBezTo>
                    <a:pt x="474486" y="590548"/>
                    <a:pt x="438974" y="606722"/>
                    <a:pt x="401505" y="606722"/>
                  </a:cubicBezTo>
                  <a:cubicBezTo>
                    <a:pt x="375249" y="606722"/>
                    <a:pt x="346858" y="598635"/>
                    <a:pt x="318556" y="582460"/>
                  </a:cubicBezTo>
                  <a:cubicBezTo>
                    <a:pt x="301289" y="573307"/>
                    <a:pt x="285091" y="560154"/>
                    <a:pt x="268893" y="543979"/>
                  </a:cubicBezTo>
                  <a:lnTo>
                    <a:pt x="61343" y="336732"/>
                  </a:lnTo>
                  <a:cubicBezTo>
                    <a:pt x="42030" y="317536"/>
                    <a:pt x="26899" y="296296"/>
                    <a:pt x="16753" y="275056"/>
                  </a:cubicBezTo>
                  <a:cubicBezTo>
                    <a:pt x="-13596" y="210358"/>
                    <a:pt x="-2471" y="151703"/>
                    <a:pt x="48171" y="101135"/>
                  </a:cubicBezTo>
                  <a:lnTo>
                    <a:pt x="73447" y="75807"/>
                  </a:lnTo>
                  <a:cubicBezTo>
                    <a:pt x="88666" y="60699"/>
                    <a:pt x="112963" y="56611"/>
                    <a:pt x="132188" y="66742"/>
                  </a:cubicBezTo>
                  <a:cubicBezTo>
                    <a:pt x="141711" y="71719"/>
                    <a:pt x="151412" y="79895"/>
                    <a:pt x="160757" y="89315"/>
                  </a:cubicBezTo>
                  <a:cubicBezTo>
                    <a:pt x="209173" y="32971"/>
                    <a:pt x="278772" y="0"/>
                    <a:pt x="353978" y="0"/>
                  </a:cubicBezTo>
                  <a:close/>
                </a:path>
              </a:pathLst>
            </a:custGeom>
            <a:blipFill>
              <a:blip r:embed="rId4"/>
              <a:stretch>
                <a:fillRect l="-39904" r="-37764"/>
              </a:stretch>
            </a:blipFill>
            <a:ln>
              <a:noFill/>
            </a:ln>
          </p:spPr>
          <p:txBody>
            <a:bodyPr anchor="ctr"/>
            <a:lstStyle/>
            <a:p>
              <a:pPr algn="ctr"/>
              <a:endParaRPr/>
            </a:p>
          </p:txBody>
        </p:sp>
        <p:sp>
          <p:nvSpPr>
            <p:cNvPr id="9" name="iṩḻîḍê"/>
            <p:cNvSpPr/>
            <p:nvPr/>
          </p:nvSpPr>
          <p:spPr bwMode="auto">
            <a:xfrm>
              <a:off x="8287557" y="5315802"/>
              <a:ext cx="2108063" cy="557399"/>
            </a:xfrm>
            <a:prstGeom prst="rect">
              <a:avLst/>
            </a:prstGeom>
            <a:noFill/>
            <a:ln>
              <a:noFill/>
            </a:ln>
            <a:extLst>
              <a:ext uri="{909E8E84-426E-40DD-AFC4-6F175D3DCCD1}">
                <a14:hiddenFill xmlns:a14="http://schemas.microsoft.com/office/drawing/2010/main">
                  <a:blipFill>
                    <a:blip r:embed="rId4"/>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62500" lnSpcReduction="20000"/>
            </a:bodyPr>
            <a:lstStyle/>
            <a:p>
              <a:pPr>
                <a:lnSpc>
                  <a:spcPct val="150000"/>
                </a:lnSpc>
              </a:pPr>
              <a:r>
                <a:rPr lang="zh-CN" altLang="zh-CN" dirty="0"/>
                <a:t>实现每时每刻机器人在房间中所处的位置</a:t>
              </a:r>
              <a:r>
                <a:rPr lang="zh-CN" altLang="en-US" dirty="0"/>
                <a:t>的定位</a:t>
              </a:r>
              <a:r>
                <a:rPr lang="zh-CN" altLang="zh-CN" dirty="0"/>
                <a:t>。</a:t>
              </a:r>
              <a:endParaRPr lang="en-US" altLang="zh-CN" sz="1000" dirty="0"/>
            </a:p>
          </p:txBody>
        </p:sp>
        <p:sp>
          <p:nvSpPr>
            <p:cNvPr id="10" name="ïṧlîḓè"/>
            <p:cNvSpPr txBox="1"/>
            <p:nvPr/>
          </p:nvSpPr>
          <p:spPr bwMode="auto">
            <a:xfrm>
              <a:off x="8287557" y="4902922"/>
              <a:ext cx="2108063" cy="412880"/>
            </a:xfrm>
            <a:prstGeom prst="rect">
              <a:avLst/>
            </a:prstGeom>
            <a:noFill/>
            <a:ln>
              <a:noFill/>
            </a:ln>
            <a:extLst>
              <a:ext uri="{909E8E84-426E-40DD-AFC4-6F175D3DCCD1}">
                <a14:hiddenFill xmlns:a14="http://schemas.microsoft.com/office/drawing/2010/main">
                  <a:blipFill>
                    <a:blip r:embed="rId4"/>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r>
                <a:rPr lang="zh-CN" altLang="zh-CN" b="1" dirty="0"/>
                <a:t>位置定位</a:t>
              </a:r>
            </a:p>
          </p:txBody>
        </p:sp>
        <p:sp>
          <p:nvSpPr>
            <p:cNvPr id="11" name="îšlíḍè"/>
            <p:cNvSpPr/>
            <p:nvPr/>
          </p:nvSpPr>
          <p:spPr bwMode="auto">
            <a:xfrm>
              <a:off x="7649010" y="5059845"/>
              <a:ext cx="461080" cy="332731"/>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blipFill>
              <a:blip r:embed="rId4"/>
              <a:stretch>
                <a:fillRect l="-14535" r="-13755"/>
              </a:stretch>
            </a:blipFill>
            <a:ln>
              <a:noFill/>
            </a:ln>
          </p:spPr>
          <p:txBody>
            <a:bodyPr anchor="ctr"/>
            <a:lstStyle/>
            <a:p>
              <a:pPr algn="ctr"/>
              <a:endParaRPr/>
            </a:p>
          </p:txBody>
        </p:sp>
        <p:cxnSp>
          <p:nvCxnSpPr>
            <p:cNvPr id="12" name="直接箭头连接符 11"/>
            <p:cNvCxnSpPr>
              <a:cxnSpLocks/>
            </p:cNvCxnSpPr>
            <p:nvPr/>
          </p:nvCxnSpPr>
          <p:spPr>
            <a:xfrm>
              <a:off x="5486400" y="4111247"/>
              <a:ext cx="0" cy="587274"/>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iṡľïḍe"/>
            <p:cNvSpPr/>
            <p:nvPr/>
          </p:nvSpPr>
          <p:spPr bwMode="auto">
            <a:xfrm>
              <a:off x="4759165" y="355384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62500" lnSpcReduction="20000"/>
            </a:bodyPr>
            <a:lstStyle/>
            <a:p>
              <a:pPr>
                <a:lnSpc>
                  <a:spcPct val="150000"/>
                </a:lnSpc>
              </a:pPr>
              <a:r>
                <a:rPr lang="zh-CN" altLang="zh-CN" dirty="0"/>
                <a:t>指导运动系统机器人将要向什么方向进行行进</a:t>
              </a:r>
              <a:r>
                <a:rPr lang="zh-CN" altLang="en-US" dirty="0"/>
                <a:t>。</a:t>
              </a:r>
              <a:endParaRPr lang="en-US" altLang="zh-CN" sz="1000" dirty="0"/>
            </a:p>
          </p:txBody>
        </p:sp>
        <p:sp>
          <p:nvSpPr>
            <p:cNvPr id="15" name="ïslïdé"/>
            <p:cNvSpPr txBox="1"/>
            <p:nvPr/>
          </p:nvSpPr>
          <p:spPr bwMode="auto">
            <a:xfrm>
              <a:off x="4759165" y="3140968"/>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r>
                <a:rPr lang="zh-CN" altLang="zh-CN" b="1" dirty="0"/>
                <a:t>导航系统</a:t>
              </a:r>
            </a:p>
          </p:txBody>
        </p:sp>
        <p:sp>
          <p:nvSpPr>
            <p:cNvPr id="16" name="îşļîḋè"/>
            <p:cNvSpPr/>
            <p:nvPr/>
          </p:nvSpPr>
          <p:spPr bwMode="auto">
            <a:xfrm>
              <a:off x="4120618" y="3281569"/>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1"/>
            </a:solidFill>
            <a:ln>
              <a:noFill/>
            </a:ln>
          </p:spPr>
          <p:txBody>
            <a:bodyPr anchor="ctr"/>
            <a:lstStyle/>
            <a:p>
              <a:pPr algn="ctr"/>
              <a:endParaRPr/>
            </a:p>
          </p:txBody>
        </p:sp>
        <p:sp>
          <p:nvSpPr>
            <p:cNvPr id="17" name="iṡľíďê"/>
            <p:cNvSpPr/>
            <p:nvPr/>
          </p:nvSpPr>
          <p:spPr bwMode="auto">
            <a:xfrm>
              <a:off x="8287557" y="355384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62500" lnSpcReduction="20000"/>
            </a:bodyPr>
            <a:lstStyle/>
            <a:p>
              <a:pPr>
                <a:lnSpc>
                  <a:spcPct val="150000"/>
                </a:lnSpc>
              </a:pPr>
              <a:r>
                <a:rPr lang="zh-CN" altLang="zh-CN" dirty="0"/>
                <a:t>通过位置定位提供的目标来实现对机器人行进路线的规划。</a:t>
              </a:r>
              <a:endParaRPr lang="en-US" altLang="zh-CN" sz="1000" dirty="0"/>
            </a:p>
          </p:txBody>
        </p:sp>
        <p:sp>
          <p:nvSpPr>
            <p:cNvPr id="18" name="ïṣļïḋê"/>
            <p:cNvSpPr txBox="1"/>
            <p:nvPr/>
          </p:nvSpPr>
          <p:spPr bwMode="auto">
            <a:xfrm>
              <a:off x="8287557" y="3140968"/>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spcBef>
                  <a:spcPct val="0"/>
                </a:spcBef>
              </a:pPr>
              <a:r>
                <a:rPr lang="zh-CN" altLang="en-US" b="1" dirty="0"/>
                <a:t>规划路线</a:t>
              </a:r>
              <a:endParaRPr lang="zh-CN" altLang="en-US" sz="1800" b="1" dirty="0"/>
            </a:p>
          </p:txBody>
        </p:sp>
        <p:sp>
          <p:nvSpPr>
            <p:cNvPr id="19" name="íṧ1iḍê"/>
            <p:cNvSpPr/>
            <p:nvPr/>
          </p:nvSpPr>
          <p:spPr bwMode="auto">
            <a:xfrm>
              <a:off x="7649010" y="3234020"/>
              <a:ext cx="461080" cy="460474"/>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tx1">
                <a:lumMod val="50000"/>
                <a:lumOff val="50000"/>
              </a:schemeClr>
            </a:solidFill>
            <a:ln>
              <a:noFill/>
            </a:ln>
          </p:spPr>
          <p:txBody>
            <a:bodyPr anchor="ctr"/>
            <a:lstStyle/>
            <a:p>
              <a:pPr algn="ctr"/>
              <a:endParaRPr/>
            </a:p>
          </p:txBody>
        </p:sp>
        <p:cxnSp>
          <p:nvCxnSpPr>
            <p:cNvPr id="20" name="直接箭头连接符 19"/>
            <p:cNvCxnSpPr/>
            <p:nvPr/>
          </p:nvCxnSpPr>
          <p:spPr>
            <a:xfrm>
              <a:off x="6656560" y="3468010"/>
              <a:ext cx="864096" cy="0"/>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cxnSpLocks/>
            </p:cNvCxnSpPr>
            <p:nvPr/>
          </p:nvCxnSpPr>
          <p:spPr>
            <a:xfrm>
              <a:off x="6397767" y="3990922"/>
              <a:ext cx="1360256" cy="661591"/>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îşḻíḑè"/>
            <p:cNvSpPr txBox="1"/>
            <p:nvPr/>
          </p:nvSpPr>
          <p:spPr>
            <a:xfrm>
              <a:off x="2721160" y="1282958"/>
              <a:ext cx="8799328" cy="1224136"/>
            </a:xfrm>
            <a:prstGeom prst="rect">
              <a:avLst/>
            </a:prstGeom>
            <a:noFill/>
          </p:spPr>
          <p:txBody>
            <a:bodyPr wrap="square" lIns="90000" tIns="46800" rIns="90000" bIns="46800" rtlCol="0">
              <a:normAutofit lnSpcReduction="10000"/>
            </a:bodyPr>
            <a:lstStyle/>
            <a:p>
              <a:pPr>
                <a:lnSpc>
                  <a:spcPct val="150000"/>
                </a:lnSpc>
              </a:pPr>
              <a:r>
                <a:rPr lang="zh-CN" altLang="en-US" dirty="0">
                  <a:solidFill>
                    <a:schemeClr val="bg1"/>
                  </a:solidFill>
                </a:rPr>
                <a:t>实现的主要功能是实现机器人的导航以及机器人的移动。</a:t>
              </a:r>
              <a:endParaRPr lang="en-US" altLang="zh-CN" dirty="0">
                <a:solidFill>
                  <a:schemeClr val="bg1"/>
                </a:solidFill>
              </a:endParaRPr>
            </a:p>
            <a:p>
              <a:pPr>
                <a:lnSpc>
                  <a:spcPct val="150000"/>
                </a:lnSpc>
              </a:pPr>
              <a:r>
                <a:rPr lang="zh-CN" altLang="en-US" dirty="0">
                  <a:solidFill>
                    <a:schemeClr val="bg1"/>
                  </a:solidFill>
                </a:rPr>
                <a:t>需要存储的数据有机器人的位置、房间的信息和目标位置以及在运动中的各种数据。</a:t>
              </a:r>
              <a:endParaRPr lang="en-US" altLang="zh-CN" dirty="0">
                <a:solidFill>
                  <a:schemeClr val="bg1"/>
                </a:solidFill>
              </a:endParaRPr>
            </a:p>
            <a:p>
              <a:pPr>
                <a:lnSpc>
                  <a:spcPct val="150000"/>
                </a:lnSpc>
              </a:pPr>
              <a:r>
                <a:rPr lang="zh-CN" altLang="en-US" dirty="0">
                  <a:solidFill>
                    <a:schemeClr val="bg1"/>
                  </a:solidFill>
                </a:rPr>
                <a:t>本类由导航系统和运动控制两个类组成。</a:t>
              </a:r>
              <a:endParaRPr lang="en-US" altLang="zh-CN" sz="2000" b="1" dirty="0">
                <a:solidFill>
                  <a:schemeClr val="bg1"/>
                </a:solidFill>
              </a:endParaRPr>
            </a:p>
          </p:txBody>
        </p:sp>
      </p:grpSp>
      <p:sp>
        <p:nvSpPr>
          <p:cNvPr id="2" name="标题 1"/>
          <p:cNvSpPr>
            <a:spLocks noGrp="1"/>
          </p:cNvSpPr>
          <p:nvPr>
            <p:ph type="title"/>
          </p:nvPr>
        </p:nvSpPr>
        <p:spPr/>
        <p:txBody>
          <a:bodyPr/>
          <a:lstStyle/>
          <a:p>
            <a:r>
              <a:rPr lang="zh-CN" altLang="en-US" dirty="0"/>
              <a:t>类详细说明</a:t>
            </a:r>
            <a:r>
              <a:rPr lang="en-US" altLang="zh-CN" dirty="0"/>
              <a:t>——</a:t>
            </a:r>
            <a:r>
              <a:rPr lang="zh-CN" altLang="en-US" dirty="0"/>
              <a:t>导航及控制</a:t>
            </a:r>
          </a:p>
        </p:txBody>
      </p:sp>
    </p:spTree>
    <p:extLst>
      <p:ext uri="{BB962C8B-B14F-4D97-AF65-F5344CB8AC3E}">
        <p14:creationId xmlns:p14="http://schemas.microsoft.com/office/powerpoint/2010/main" val="1888403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18</a:t>
            </a:fld>
            <a:endParaRPr lang="zh-CN" altLang="en-US"/>
          </a:p>
        </p:txBody>
      </p:sp>
      <p:grpSp>
        <p:nvGrpSpPr>
          <p:cNvPr id="5" name="0ff2eee5-142e-4f9c-a2bb-588b64e6f21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1520488" cy="6858000"/>
            <a:chOff x="0" y="0"/>
            <a:chExt cx="11520488" cy="6858000"/>
          </a:xfrm>
        </p:grpSpPr>
        <p:sp>
          <p:nvSpPr>
            <p:cNvPr id="24" name="ïṣļide"/>
            <p:cNvSpPr/>
            <p:nvPr/>
          </p:nvSpPr>
          <p:spPr bwMode="auto">
            <a:xfrm>
              <a:off x="0" y="0"/>
              <a:ext cx="2711624" cy="6858000"/>
            </a:xfrm>
            <a:prstGeom prst="rect">
              <a:avLst/>
            </a:prstGeom>
            <a:blipFill>
              <a:blip r:embed="rId3"/>
              <a:stretch>
                <a:fillRect l="-183417" r="-181707"/>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5" name="íṣľîdé"/>
            <p:cNvSpPr/>
            <p:nvPr/>
          </p:nvSpPr>
          <p:spPr bwMode="auto">
            <a:xfrm>
              <a:off x="669926" y="1142457"/>
              <a:ext cx="10850562" cy="1491222"/>
            </a:xfrm>
            <a:prstGeom prst="rect">
              <a:avLst/>
            </a:prstGeom>
            <a:solidFill>
              <a:schemeClr val="tx1">
                <a:alpha val="56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4" name="iṡľïḍe"/>
            <p:cNvSpPr/>
            <p:nvPr/>
          </p:nvSpPr>
          <p:spPr bwMode="auto">
            <a:xfrm>
              <a:off x="4791381" y="448550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62500" lnSpcReduction="20000"/>
            </a:bodyPr>
            <a:lstStyle/>
            <a:p>
              <a:pPr>
                <a:lnSpc>
                  <a:spcPct val="150000"/>
                </a:lnSpc>
              </a:pPr>
              <a:r>
                <a:rPr lang="zh-CN" altLang="zh-CN" dirty="0"/>
                <a:t>操纵机器人的行进速度以及行进的距离。</a:t>
              </a:r>
              <a:endParaRPr lang="en-US" altLang="zh-CN" sz="1000" dirty="0"/>
            </a:p>
          </p:txBody>
        </p:sp>
        <p:sp>
          <p:nvSpPr>
            <p:cNvPr id="15" name="ïslïdé"/>
            <p:cNvSpPr txBox="1"/>
            <p:nvPr/>
          </p:nvSpPr>
          <p:spPr bwMode="auto">
            <a:xfrm>
              <a:off x="4791381" y="4072621"/>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r>
                <a:rPr lang="zh-CN" altLang="en-US" b="1" dirty="0"/>
                <a:t>运动控制系统</a:t>
              </a:r>
              <a:endParaRPr lang="zh-CN" altLang="zh-CN" b="1" dirty="0"/>
            </a:p>
          </p:txBody>
        </p:sp>
        <p:sp>
          <p:nvSpPr>
            <p:cNvPr id="16" name="îşļîḋè"/>
            <p:cNvSpPr/>
            <p:nvPr/>
          </p:nvSpPr>
          <p:spPr bwMode="auto">
            <a:xfrm>
              <a:off x="4152834" y="4213222"/>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1"/>
            </a:solidFill>
            <a:ln>
              <a:noFill/>
            </a:ln>
          </p:spPr>
          <p:txBody>
            <a:bodyPr anchor="ctr"/>
            <a:lstStyle/>
            <a:p>
              <a:pPr algn="ctr"/>
              <a:endParaRPr/>
            </a:p>
          </p:txBody>
        </p:sp>
        <p:sp>
          <p:nvSpPr>
            <p:cNvPr id="17" name="iṡľíďê"/>
            <p:cNvSpPr/>
            <p:nvPr/>
          </p:nvSpPr>
          <p:spPr bwMode="auto">
            <a:xfrm>
              <a:off x="8319773" y="4485501"/>
              <a:ext cx="2108063" cy="8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p>
              <a:pPr>
                <a:lnSpc>
                  <a:spcPct val="150000"/>
                </a:lnSpc>
              </a:pPr>
              <a:r>
                <a:rPr lang="zh-CN" altLang="en-US" sz="1100" dirty="0"/>
                <a:t>通过转向点的信息和上个转向点的信息可以确定需要如何转弯以及如何行进。</a:t>
              </a:r>
              <a:endParaRPr lang="en-US" altLang="zh-CN" sz="1100" dirty="0"/>
            </a:p>
          </p:txBody>
        </p:sp>
        <p:sp>
          <p:nvSpPr>
            <p:cNvPr id="18" name="ïṣļïḋê"/>
            <p:cNvSpPr txBox="1"/>
            <p:nvPr/>
          </p:nvSpPr>
          <p:spPr bwMode="auto">
            <a:xfrm>
              <a:off x="8319773" y="4072621"/>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spcBef>
                  <a:spcPct val="0"/>
                </a:spcBef>
              </a:pPr>
              <a:r>
                <a:rPr lang="zh-CN" altLang="en-US" b="1" dirty="0"/>
                <a:t>按路线行进</a:t>
              </a:r>
              <a:endParaRPr lang="zh-CN" altLang="en-US" sz="1800" b="1" dirty="0"/>
            </a:p>
          </p:txBody>
        </p:sp>
        <p:sp>
          <p:nvSpPr>
            <p:cNvPr id="19" name="íṧ1iḍê"/>
            <p:cNvSpPr/>
            <p:nvPr/>
          </p:nvSpPr>
          <p:spPr bwMode="auto">
            <a:xfrm>
              <a:off x="7681226" y="4165673"/>
              <a:ext cx="461080" cy="460474"/>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tx1">
                <a:lumMod val="50000"/>
                <a:lumOff val="50000"/>
              </a:schemeClr>
            </a:solidFill>
            <a:ln>
              <a:noFill/>
            </a:ln>
          </p:spPr>
          <p:txBody>
            <a:bodyPr anchor="ctr"/>
            <a:lstStyle/>
            <a:p>
              <a:pPr algn="ctr"/>
              <a:endParaRPr/>
            </a:p>
          </p:txBody>
        </p:sp>
        <p:cxnSp>
          <p:nvCxnSpPr>
            <p:cNvPr id="20" name="直接箭头连接符 19"/>
            <p:cNvCxnSpPr/>
            <p:nvPr/>
          </p:nvCxnSpPr>
          <p:spPr>
            <a:xfrm>
              <a:off x="6688776" y="4399663"/>
              <a:ext cx="864096" cy="0"/>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îşḻíḑè"/>
            <p:cNvSpPr txBox="1"/>
            <p:nvPr/>
          </p:nvSpPr>
          <p:spPr>
            <a:xfrm>
              <a:off x="2721160" y="1282958"/>
              <a:ext cx="8799328" cy="1224136"/>
            </a:xfrm>
            <a:prstGeom prst="rect">
              <a:avLst/>
            </a:prstGeom>
            <a:noFill/>
          </p:spPr>
          <p:txBody>
            <a:bodyPr wrap="square" lIns="90000" tIns="46800" rIns="90000" bIns="46800" rtlCol="0">
              <a:normAutofit lnSpcReduction="10000"/>
            </a:bodyPr>
            <a:lstStyle/>
            <a:p>
              <a:pPr>
                <a:lnSpc>
                  <a:spcPct val="150000"/>
                </a:lnSpc>
              </a:pPr>
              <a:r>
                <a:rPr lang="zh-CN" altLang="en-US" dirty="0">
                  <a:solidFill>
                    <a:schemeClr val="bg1"/>
                  </a:solidFill>
                </a:rPr>
                <a:t>实现的主要功能是实现机器人的导航以及机器人的移动。</a:t>
              </a:r>
              <a:endParaRPr lang="en-US" altLang="zh-CN" dirty="0">
                <a:solidFill>
                  <a:schemeClr val="bg1"/>
                </a:solidFill>
              </a:endParaRPr>
            </a:p>
            <a:p>
              <a:pPr>
                <a:lnSpc>
                  <a:spcPct val="150000"/>
                </a:lnSpc>
              </a:pPr>
              <a:r>
                <a:rPr lang="zh-CN" altLang="en-US" dirty="0">
                  <a:solidFill>
                    <a:schemeClr val="bg1"/>
                  </a:solidFill>
                </a:rPr>
                <a:t>需要存储的数据有机器人的位置、房间的信息和目标位置以及在运动中的各种数据。</a:t>
              </a:r>
              <a:endParaRPr lang="en-US" altLang="zh-CN" dirty="0">
                <a:solidFill>
                  <a:schemeClr val="bg1"/>
                </a:solidFill>
              </a:endParaRPr>
            </a:p>
            <a:p>
              <a:pPr>
                <a:lnSpc>
                  <a:spcPct val="150000"/>
                </a:lnSpc>
              </a:pPr>
              <a:r>
                <a:rPr lang="zh-CN" altLang="en-US" dirty="0">
                  <a:solidFill>
                    <a:schemeClr val="bg1"/>
                  </a:solidFill>
                </a:rPr>
                <a:t>本类由导航系统和运动控制两个类组成。</a:t>
              </a:r>
              <a:endParaRPr lang="en-US" altLang="zh-CN" sz="2000" b="1" dirty="0">
                <a:solidFill>
                  <a:schemeClr val="bg1"/>
                </a:solidFill>
              </a:endParaRPr>
            </a:p>
          </p:txBody>
        </p:sp>
      </p:grpSp>
      <p:sp>
        <p:nvSpPr>
          <p:cNvPr id="2" name="标题 1"/>
          <p:cNvSpPr>
            <a:spLocks noGrp="1"/>
          </p:cNvSpPr>
          <p:nvPr>
            <p:ph type="title"/>
          </p:nvPr>
        </p:nvSpPr>
        <p:spPr/>
        <p:txBody>
          <a:bodyPr/>
          <a:lstStyle/>
          <a:p>
            <a:r>
              <a:rPr lang="zh-CN" altLang="en-US" dirty="0"/>
              <a:t>类详细说明</a:t>
            </a:r>
            <a:r>
              <a:rPr lang="en-US" altLang="zh-CN" dirty="0"/>
              <a:t>——</a:t>
            </a:r>
            <a:r>
              <a:rPr lang="zh-CN" altLang="en-US" dirty="0"/>
              <a:t>导航及控制</a:t>
            </a:r>
          </a:p>
        </p:txBody>
      </p:sp>
    </p:spTree>
    <p:extLst>
      <p:ext uri="{BB962C8B-B14F-4D97-AF65-F5344CB8AC3E}">
        <p14:creationId xmlns:p14="http://schemas.microsoft.com/office/powerpoint/2010/main" val="521666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19</a:t>
            </a:fld>
            <a:endParaRPr lang="zh-CN" altLang="en-US"/>
          </a:p>
        </p:txBody>
      </p:sp>
      <p:grpSp>
        <p:nvGrpSpPr>
          <p:cNvPr id="5" name="0ff2eee5-142e-4f9c-a2bb-588b64e6f21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1606752" cy="6858000"/>
            <a:chOff x="0" y="0"/>
            <a:chExt cx="11606752" cy="6858000"/>
          </a:xfrm>
        </p:grpSpPr>
        <p:sp>
          <p:nvSpPr>
            <p:cNvPr id="24" name="ïṣļide"/>
            <p:cNvSpPr/>
            <p:nvPr/>
          </p:nvSpPr>
          <p:spPr bwMode="auto">
            <a:xfrm>
              <a:off x="0" y="0"/>
              <a:ext cx="2711624" cy="6858000"/>
            </a:xfrm>
            <a:prstGeom prst="rect">
              <a:avLst/>
            </a:prstGeom>
            <a:blipFill>
              <a:blip r:embed="rId3"/>
              <a:stretch>
                <a:fillRect l="-183417" r="-181707"/>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5" name="íṣľîdé"/>
            <p:cNvSpPr/>
            <p:nvPr/>
          </p:nvSpPr>
          <p:spPr bwMode="auto">
            <a:xfrm>
              <a:off x="669926" y="1142457"/>
              <a:ext cx="10850562" cy="1491222"/>
            </a:xfrm>
            <a:prstGeom prst="rect">
              <a:avLst/>
            </a:prstGeom>
            <a:solidFill>
              <a:schemeClr val="tx1">
                <a:alpha val="56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4" name="iṡľïḍe"/>
            <p:cNvSpPr/>
            <p:nvPr/>
          </p:nvSpPr>
          <p:spPr bwMode="auto">
            <a:xfrm>
              <a:off x="3963092" y="3882126"/>
              <a:ext cx="2909887" cy="195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20000"/>
            </a:bodyPr>
            <a:lstStyle/>
            <a:p>
              <a:pPr>
                <a:lnSpc>
                  <a:spcPct val="150000"/>
                </a:lnSpc>
              </a:pPr>
              <a:r>
                <a:rPr lang="zh-CN" altLang="zh-CN" dirty="0"/>
                <a:t>需要实现的服务是对物体的识别。这里需要调用的类包括一个物体类。识别的过程中将要通过摄像头得到的照片与物体类中包含的信息进行图像模式识别来进行对物体的判断。</a:t>
              </a:r>
              <a:endParaRPr lang="en-US" altLang="zh-CN" sz="1000" dirty="0"/>
            </a:p>
          </p:txBody>
        </p:sp>
        <p:sp>
          <p:nvSpPr>
            <p:cNvPr id="15" name="ïslïdé"/>
            <p:cNvSpPr txBox="1"/>
            <p:nvPr/>
          </p:nvSpPr>
          <p:spPr bwMode="auto">
            <a:xfrm>
              <a:off x="4893270" y="3479447"/>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r>
                <a:rPr lang="zh-CN" altLang="en-US" b="1" dirty="0"/>
                <a:t>物体识别</a:t>
              </a:r>
              <a:endParaRPr lang="zh-CN" altLang="zh-CN" b="1" dirty="0"/>
            </a:p>
          </p:txBody>
        </p:sp>
        <p:sp>
          <p:nvSpPr>
            <p:cNvPr id="16" name="îşļîḋè"/>
            <p:cNvSpPr/>
            <p:nvPr/>
          </p:nvSpPr>
          <p:spPr bwMode="auto">
            <a:xfrm>
              <a:off x="4126369" y="3476309"/>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1"/>
            </a:solidFill>
            <a:ln>
              <a:noFill/>
            </a:ln>
          </p:spPr>
          <p:txBody>
            <a:bodyPr anchor="ctr"/>
            <a:lstStyle/>
            <a:p>
              <a:pPr algn="ctr"/>
              <a:endParaRPr/>
            </a:p>
          </p:txBody>
        </p:sp>
        <p:sp>
          <p:nvSpPr>
            <p:cNvPr id="17" name="iṡľíďê"/>
            <p:cNvSpPr/>
            <p:nvPr/>
          </p:nvSpPr>
          <p:spPr bwMode="auto">
            <a:xfrm>
              <a:off x="7568331" y="3900784"/>
              <a:ext cx="2909887" cy="181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p>
              <a:pPr>
                <a:lnSpc>
                  <a:spcPct val="150000"/>
                </a:lnSpc>
              </a:pPr>
              <a:r>
                <a:rPr lang="zh-CN" altLang="zh-CN" dirty="0"/>
                <a:t>需要实现的服务是通过物体识别类提供的三维坐标来实现对目标物品的抓取。粗浅的设计是首先让机械臂达到指定的位置，再让机械臂做抓取的动作。</a:t>
              </a:r>
              <a:endParaRPr lang="en-US" altLang="zh-CN" sz="1000" dirty="0"/>
            </a:p>
          </p:txBody>
        </p:sp>
        <p:sp>
          <p:nvSpPr>
            <p:cNvPr id="18" name="ïṣļïḋê"/>
            <p:cNvSpPr txBox="1"/>
            <p:nvPr/>
          </p:nvSpPr>
          <p:spPr bwMode="auto">
            <a:xfrm>
              <a:off x="8323144" y="3487904"/>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spcBef>
                  <a:spcPct val="0"/>
                </a:spcBef>
              </a:pPr>
              <a:r>
                <a:rPr lang="zh-CN" altLang="en-US" b="1" dirty="0"/>
                <a:t>物体抓取</a:t>
              </a:r>
              <a:endParaRPr lang="zh-CN" altLang="en-US" sz="1800" b="1" dirty="0"/>
            </a:p>
          </p:txBody>
        </p:sp>
        <p:sp>
          <p:nvSpPr>
            <p:cNvPr id="19" name="íṧ1iḍê"/>
            <p:cNvSpPr/>
            <p:nvPr/>
          </p:nvSpPr>
          <p:spPr bwMode="auto">
            <a:xfrm>
              <a:off x="7654761" y="3428760"/>
              <a:ext cx="461080" cy="460474"/>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tx1">
                <a:lumMod val="50000"/>
                <a:lumOff val="50000"/>
              </a:schemeClr>
            </a:solidFill>
            <a:ln>
              <a:noFill/>
            </a:ln>
          </p:spPr>
          <p:txBody>
            <a:bodyPr anchor="ctr"/>
            <a:lstStyle/>
            <a:p>
              <a:pPr algn="ctr"/>
              <a:endParaRPr/>
            </a:p>
          </p:txBody>
        </p:sp>
        <p:cxnSp>
          <p:nvCxnSpPr>
            <p:cNvPr id="20" name="直接箭头连接符 19"/>
            <p:cNvCxnSpPr/>
            <p:nvPr/>
          </p:nvCxnSpPr>
          <p:spPr>
            <a:xfrm>
              <a:off x="6662311" y="3662750"/>
              <a:ext cx="864096" cy="0"/>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îşḻíḑè"/>
            <p:cNvSpPr txBox="1"/>
            <p:nvPr/>
          </p:nvSpPr>
          <p:spPr>
            <a:xfrm>
              <a:off x="2807424" y="1616662"/>
              <a:ext cx="8799328" cy="1224136"/>
            </a:xfrm>
            <a:prstGeom prst="rect">
              <a:avLst/>
            </a:prstGeom>
            <a:noFill/>
          </p:spPr>
          <p:txBody>
            <a:bodyPr wrap="square" lIns="90000" tIns="46800" rIns="90000" bIns="46800" rtlCol="0">
              <a:normAutofit/>
            </a:bodyPr>
            <a:lstStyle/>
            <a:p>
              <a:pPr>
                <a:lnSpc>
                  <a:spcPct val="150000"/>
                </a:lnSpc>
              </a:pPr>
              <a:r>
                <a:rPr lang="zh-CN" altLang="en-US" dirty="0">
                  <a:solidFill>
                    <a:schemeClr val="bg1"/>
                  </a:solidFill>
                </a:rPr>
                <a:t>实现的任务是目标物品的识别和抓取工作。</a:t>
              </a:r>
              <a:endParaRPr lang="en-US" altLang="zh-CN" sz="2000" b="1" dirty="0">
                <a:solidFill>
                  <a:schemeClr val="bg1"/>
                </a:solidFill>
              </a:endParaRPr>
            </a:p>
          </p:txBody>
        </p:sp>
      </p:grpSp>
      <p:sp>
        <p:nvSpPr>
          <p:cNvPr id="2" name="标题 1"/>
          <p:cNvSpPr>
            <a:spLocks noGrp="1"/>
          </p:cNvSpPr>
          <p:nvPr>
            <p:ph type="title"/>
          </p:nvPr>
        </p:nvSpPr>
        <p:spPr/>
        <p:txBody>
          <a:bodyPr/>
          <a:lstStyle/>
          <a:p>
            <a:r>
              <a:rPr lang="zh-CN" altLang="en-US" dirty="0"/>
              <a:t>类详细说明</a:t>
            </a:r>
            <a:r>
              <a:rPr lang="en-US" altLang="zh-CN" dirty="0"/>
              <a:t>——</a:t>
            </a:r>
            <a:r>
              <a:rPr lang="zh-CN" altLang="zh-CN" dirty="0"/>
              <a:t>物体识别及抓取</a:t>
            </a:r>
            <a:endParaRPr lang="zh-CN" altLang="en-US" dirty="0"/>
          </a:p>
        </p:txBody>
      </p:sp>
    </p:spTree>
    <p:extLst>
      <p:ext uri="{BB962C8B-B14F-4D97-AF65-F5344CB8AC3E}">
        <p14:creationId xmlns:p14="http://schemas.microsoft.com/office/powerpoint/2010/main" val="4008673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f48ef244-3850-4800-9882-63d3c6849d3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265253"/>
            <a:ext cx="10852150" cy="4868847"/>
            <a:chOff x="669925" y="1062431"/>
            <a:chExt cx="10852150" cy="4868847"/>
          </a:xfrm>
        </p:grpSpPr>
        <p:sp>
          <p:nvSpPr>
            <p:cNvPr id="29" name="ï$liḑê"/>
            <p:cNvSpPr txBox="1"/>
            <p:nvPr/>
          </p:nvSpPr>
          <p:spPr>
            <a:xfrm>
              <a:off x="5310611" y="1062431"/>
              <a:ext cx="1570777" cy="615553"/>
            </a:xfrm>
            <a:prstGeom prst="rect">
              <a:avLst/>
            </a:prstGeom>
            <a:noFill/>
          </p:spPr>
          <p:txBody>
            <a:bodyPr wrap="square" lIns="0" tIns="0" rIns="0" bIns="0" anchor="ctr" anchorCtr="1">
              <a:normAutofit/>
            </a:bodyPr>
            <a:lstStyle/>
            <a:p>
              <a:pPr algn="ctr"/>
              <a:r>
                <a:rPr lang="en-US" altLang="zh-CN" sz="2000" b="1" dirty="0">
                  <a:solidFill>
                    <a:schemeClr val="tx2"/>
                  </a:solidFill>
                </a:rPr>
                <a:t>CONTENTS</a:t>
              </a:r>
            </a:p>
          </p:txBody>
        </p:sp>
        <p:sp>
          <p:nvSpPr>
            <p:cNvPr id="7" name="îṡḻïḍè"/>
            <p:cNvSpPr/>
            <p:nvPr/>
          </p:nvSpPr>
          <p:spPr bwMode="auto">
            <a:xfrm>
              <a:off x="669925" y="1358770"/>
              <a:ext cx="10852150" cy="4572508"/>
            </a:xfrm>
            <a:custGeom>
              <a:avLst/>
              <a:gdLst>
                <a:gd name="connsiteX0" fmla="*/ 0 w 9505056"/>
                <a:gd name="connsiteY0" fmla="*/ 0 h 4452528"/>
                <a:gd name="connsiteX1" fmla="*/ 3996443 w 9505056"/>
                <a:gd name="connsiteY1" fmla="*/ 0 h 4452528"/>
                <a:gd name="connsiteX2" fmla="*/ 3996443 w 9505056"/>
                <a:gd name="connsiteY2" fmla="*/ 217767 h 4452528"/>
                <a:gd name="connsiteX3" fmla="*/ 5508611 w 9505056"/>
                <a:gd name="connsiteY3" fmla="*/ 217767 h 4452528"/>
                <a:gd name="connsiteX4" fmla="*/ 5508611 w 9505056"/>
                <a:gd name="connsiteY4" fmla="*/ 0 h 4452528"/>
                <a:gd name="connsiteX5" fmla="*/ 9505056 w 9505056"/>
                <a:gd name="connsiteY5" fmla="*/ 0 h 4452528"/>
                <a:gd name="connsiteX6" fmla="*/ 9505056 w 9505056"/>
                <a:gd name="connsiteY6" fmla="*/ 4452528 h 4452528"/>
                <a:gd name="connsiteX7" fmla="*/ 0 w 9505056"/>
                <a:gd name="connsiteY7" fmla="*/ 4452528 h 4452528"/>
                <a:gd name="connsiteX0-1" fmla="*/ 5508611 w 9505056"/>
                <a:gd name="connsiteY0-2" fmla="*/ 217767 h 4452528"/>
                <a:gd name="connsiteX1-3" fmla="*/ 5508611 w 9505056"/>
                <a:gd name="connsiteY1-4" fmla="*/ 0 h 4452528"/>
                <a:gd name="connsiteX2-5" fmla="*/ 9505056 w 9505056"/>
                <a:gd name="connsiteY2-6" fmla="*/ 0 h 4452528"/>
                <a:gd name="connsiteX3-7" fmla="*/ 9505056 w 9505056"/>
                <a:gd name="connsiteY3-8" fmla="*/ 4452528 h 4452528"/>
                <a:gd name="connsiteX4-9" fmla="*/ 0 w 9505056"/>
                <a:gd name="connsiteY4-10" fmla="*/ 4452528 h 4452528"/>
                <a:gd name="connsiteX5-11" fmla="*/ 0 w 9505056"/>
                <a:gd name="connsiteY5-12" fmla="*/ 0 h 4452528"/>
                <a:gd name="connsiteX6-13" fmla="*/ 3996443 w 9505056"/>
                <a:gd name="connsiteY6-14" fmla="*/ 0 h 4452528"/>
                <a:gd name="connsiteX7-15" fmla="*/ 4087883 w 9505056"/>
                <a:gd name="connsiteY7-16" fmla="*/ 309207 h 4452528"/>
                <a:gd name="connsiteX0-17" fmla="*/ 5508611 w 9505056"/>
                <a:gd name="connsiteY0-18" fmla="*/ 217767 h 4452528"/>
                <a:gd name="connsiteX1-19" fmla="*/ 5508611 w 9505056"/>
                <a:gd name="connsiteY1-20" fmla="*/ 0 h 4452528"/>
                <a:gd name="connsiteX2-21" fmla="*/ 9505056 w 9505056"/>
                <a:gd name="connsiteY2-22" fmla="*/ 0 h 4452528"/>
                <a:gd name="connsiteX3-23" fmla="*/ 9505056 w 9505056"/>
                <a:gd name="connsiteY3-24" fmla="*/ 4452528 h 4452528"/>
                <a:gd name="connsiteX4-25" fmla="*/ 0 w 9505056"/>
                <a:gd name="connsiteY4-26" fmla="*/ 4452528 h 4452528"/>
                <a:gd name="connsiteX5-27" fmla="*/ 0 w 9505056"/>
                <a:gd name="connsiteY5-28" fmla="*/ 0 h 4452528"/>
                <a:gd name="connsiteX6-29" fmla="*/ 3996443 w 9505056"/>
                <a:gd name="connsiteY6-30" fmla="*/ 0 h 4452528"/>
                <a:gd name="connsiteX0-31" fmla="*/ 5508611 w 9505056"/>
                <a:gd name="connsiteY0-32" fmla="*/ 0 h 4452528"/>
                <a:gd name="connsiteX1-33" fmla="*/ 9505056 w 9505056"/>
                <a:gd name="connsiteY1-34" fmla="*/ 0 h 4452528"/>
                <a:gd name="connsiteX2-35" fmla="*/ 9505056 w 9505056"/>
                <a:gd name="connsiteY2-36" fmla="*/ 4452528 h 4452528"/>
                <a:gd name="connsiteX3-37" fmla="*/ 0 w 9505056"/>
                <a:gd name="connsiteY3-38" fmla="*/ 4452528 h 4452528"/>
                <a:gd name="connsiteX4-39" fmla="*/ 0 w 9505056"/>
                <a:gd name="connsiteY4-40" fmla="*/ 0 h 4452528"/>
                <a:gd name="connsiteX5-41" fmla="*/ 3996443 w 9505056"/>
                <a:gd name="connsiteY5-42" fmla="*/ 0 h 445252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505056" h="4452528">
                  <a:moveTo>
                    <a:pt x="5508611" y="0"/>
                  </a:moveTo>
                  <a:lnTo>
                    <a:pt x="9505056" y="0"/>
                  </a:lnTo>
                  <a:lnTo>
                    <a:pt x="9505056" y="4452528"/>
                  </a:lnTo>
                  <a:lnTo>
                    <a:pt x="0" y="4452528"/>
                  </a:lnTo>
                  <a:lnTo>
                    <a:pt x="0" y="0"/>
                  </a:lnTo>
                  <a:lnTo>
                    <a:pt x="3996443" y="0"/>
                  </a:lnTo>
                </a:path>
              </a:pathLst>
            </a:custGeom>
            <a:noFill/>
            <a:ln w="98425" cap="rnd">
              <a:solidFill>
                <a:schemeClr val="tx2">
                  <a:alpha val="21000"/>
                </a:schemeClr>
              </a:solidFill>
              <a:round/>
            </a:ln>
          </p:spPr>
          <p:txBody>
            <a:bodyPr anchor="ctr"/>
            <a:lstStyle/>
            <a:p>
              <a:pPr algn="ctr"/>
              <a:endParaRPr/>
            </a:p>
          </p:txBody>
        </p:sp>
        <p:sp>
          <p:nvSpPr>
            <p:cNvPr id="8" name="îşḻîḍè"/>
            <p:cNvSpPr/>
            <p:nvPr/>
          </p:nvSpPr>
          <p:spPr bwMode="auto">
            <a:xfrm>
              <a:off x="1146000" y="2033566"/>
              <a:ext cx="9900000" cy="504056"/>
            </a:xfrm>
            <a:prstGeom prst="rect">
              <a:avLst/>
            </a:prstGeom>
            <a:noFill/>
            <a:ln w="12700" cap="flat" cmpd="sng" algn="ctr">
              <a:solidFill>
                <a:schemeClr val="accent1">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9" name="ïš1iḍè"/>
            <p:cNvSpPr/>
            <p:nvPr/>
          </p:nvSpPr>
          <p:spPr bwMode="auto">
            <a:xfrm>
              <a:off x="1146000" y="2793084"/>
              <a:ext cx="9900000" cy="504056"/>
            </a:xfrm>
            <a:prstGeom prst="rect">
              <a:avLst/>
            </a:prstGeom>
            <a:noFill/>
            <a:ln w="12700" cap="flat" cmpd="sng" algn="ctr">
              <a:solidFill>
                <a:schemeClr val="accent2">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0" name="íṩľídé"/>
            <p:cNvSpPr/>
            <p:nvPr/>
          </p:nvSpPr>
          <p:spPr bwMode="auto">
            <a:xfrm>
              <a:off x="1146000" y="3552603"/>
              <a:ext cx="9900000" cy="504056"/>
            </a:xfrm>
            <a:prstGeom prst="rect">
              <a:avLst/>
            </a:prstGeom>
            <a:noFill/>
            <a:ln w="12700" cap="flat" cmpd="sng" algn="ctr">
              <a:solidFill>
                <a:schemeClr val="accent3">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1" name="íŝlïdê"/>
            <p:cNvSpPr/>
            <p:nvPr/>
          </p:nvSpPr>
          <p:spPr bwMode="auto">
            <a:xfrm>
              <a:off x="1146000" y="4312122"/>
              <a:ext cx="9900000" cy="504056"/>
            </a:xfrm>
            <a:prstGeom prst="rect">
              <a:avLst/>
            </a:prstGeom>
            <a:noFill/>
            <a:ln w="12700" cap="flat" cmpd="sng" algn="ctr">
              <a:solidFill>
                <a:schemeClr val="accent4">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2" name="îs1idé"/>
            <p:cNvSpPr/>
            <p:nvPr/>
          </p:nvSpPr>
          <p:spPr bwMode="auto">
            <a:xfrm>
              <a:off x="1146000" y="5071640"/>
              <a:ext cx="9900000" cy="504056"/>
            </a:xfrm>
            <a:prstGeom prst="rect">
              <a:avLst/>
            </a:prstGeom>
            <a:noFill/>
            <a:ln w="12700" cap="flat" cmpd="sng" algn="ctr">
              <a:solidFill>
                <a:schemeClr val="accent5">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3" name="îšḻïḑe"/>
            <p:cNvSpPr/>
            <p:nvPr/>
          </p:nvSpPr>
          <p:spPr bwMode="auto">
            <a:xfrm>
              <a:off x="1146000" y="2033566"/>
              <a:ext cx="1363776"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1" forceAA="0" compatLnSpc="1">
              <a:normAutofit/>
            </a:bodyPr>
            <a:lstStyle/>
            <a:p>
              <a:pPr algn="ctr"/>
              <a:r>
                <a:rPr lang="en-US" altLang="zh-CN" sz="2400" dirty="0">
                  <a:solidFill>
                    <a:schemeClr val="accent1">
                      <a:lumMod val="100000"/>
                    </a:schemeClr>
                  </a:solidFill>
                  <a:latin typeface="Impact" panose="020B0806030902050204" pitchFamily="34" charset="0"/>
                </a:rPr>
                <a:t>01</a:t>
              </a:r>
            </a:p>
          </p:txBody>
        </p:sp>
        <p:sp>
          <p:nvSpPr>
            <p:cNvPr id="14" name="îṧlide"/>
            <p:cNvSpPr/>
            <p:nvPr/>
          </p:nvSpPr>
          <p:spPr bwMode="auto">
            <a:xfrm>
              <a:off x="1146000" y="2793084"/>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2">
                      <a:lumMod val="100000"/>
                    </a:schemeClr>
                  </a:solidFill>
                  <a:latin typeface="Impact" panose="020B0806030902050204" pitchFamily="34" charset="0"/>
                </a:rPr>
                <a:t>02</a:t>
              </a:r>
            </a:p>
          </p:txBody>
        </p:sp>
        <p:sp>
          <p:nvSpPr>
            <p:cNvPr id="15" name="íṣḷïďe"/>
            <p:cNvSpPr/>
            <p:nvPr/>
          </p:nvSpPr>
          <p:spPr bwMode="auto">
            <a:xfrm>
              <a:off x="1146000" y="3552602"/>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3">
                      <a:lumMod val="100000"/>
                    </a:schemeClr>
                  </a:solidFill>
                  <a:latin typeface="Impact" panose="020B0806030902050204" pitchFamily="34" charset="0"/>
                </a:rPr>
                <a:t>03</a:t>
              </a:r>
            </a:p>
          </p:txBody>
        </p:sp>
        <p:sp>
          <p:nvSpPr>
            <p:cNvPr id="16" name="íśľíḋé"/>
            <p:cNvSpPr/>
            <p:nvPr/>
          </p:nvSpPr>
          <p:spPr bwMode="auto">
            <a:xfrm>
              <a:off x="1146000" y="4312120"/>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4">
                      <a:lumMod val="100000"/>
                    </a:schemeClr>
                  </a:solidFill>
                  <a:latin typeface="Impact" panose="020B0806030902050204" pitchFamily="34" charset="0"/>
                </a:rPr>
                <a:t>04</a:t>
              </a:r>
            </a:p>
          </p:txBody>
        </p:sp>
        <p:sp>
          <p:nvSpPr>
            <p:cNvPr id="17" name="išḻiďè"/>
            <p:cNvSpPr/>
            <p:nvPr/>
          </p:nvSpPr>
          <p:spPr bwMode="auto">
            <a:xfrm>
              <a:off x="1146000" y="5071638"/>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5">
                      <a:lumMod val="100000"/>
                    </a:schemeClr>
                  </a:solidFill>
                  <a:latin typeface="Impact" panose="020B0806030902050204" pitchFamily="34" charset="0"/>
                </a:rPr>
                <a:t>05</a:t>
              </a:r>
            </a:p>
          </p:txBody>
        </p:sp>
        <p:cxnSp>
          <p:nvCxnSpPr>
            <p:cNvPr id="18" name="直接连接符 17"/>
            <p:cNvCxnSpPr/>
            <p:nvPr/>
          </p:nvCxnSpPr>
          <p:spPr>
            <a:xfrm>
              <a:off x="2509776" y="2065209"/>
              <a:ext cx="0" cy="440770"/>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509776" y="2824727"/>
              <a:ext cx="0" cy="440770"/>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509776" y="3584245"/>
              <a:ext cx="0" cy="440770"/>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509776" y="4343763"/>
              <a:ext cx="0" cy="440770"/>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509776" y="5103281"/>
              <a:ext cx="0" cy="440770"/>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íšḷíḑé"/>
            <p:cNvSpPr/>
            <p:nvPr/>
          </p:nvSpPr>
          <p:spPr bwMode="auto">
            <a:xfrm>
              <a:off x="2901000" y="2033566"/>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sz="2000" b="1" dirty="0"/>
                <a:t>小组分工</a:t>
              </a:r>
            </a:p>
          </p:txBody>
        </p:sp>
        <p:sp>
          <p:nvSpPr>
            <p:cNvPr id="24" name="íṥḻíḓe"/>
            <p:cNvSpPr/>
            <p:nvPr/>
          </p:nvSpPr>
          <p:spPr bwMode="auto">
            <a:xfrm>
              <a:off x="2901000" y="2793084"/>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r>
                <a:rPr lang="zh-CN" sz="2000" b="1" dirty="0"/>
                <a:t>范围描述</a:t>
              </a:r>
            </a:p>
          </p:txBody>
        </p:sp>
        <p:sp>
          <p:nvSpPr>
            <p:cNvPr id="25" name="íṩļiḍè"/>
            <p:cNvSpPr/>
            <p:nvPr/>
          </p:nvSpPr>
          <p:spPr bwMode="auto">
            <a:xfrm>
              <a:off x="2901000" y="3552602"/>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sz="2000" b="1" dirty="0"/>
                <a:t>各类需求</a:t>
              </a:r>
            </a:p>
          </p:txBody>
        </p:sp>
        <p:sp>
          <p:nvSpPr>
            <p:cNvPr id="26" name="iŝlïḑê"/>
            <p:cNvSpPr/>
            <p:nvPr/>
          </p:nvSpPr>
          <p:spPr bwMode="auto">
            <a:xfrm>
              <a:off x="2901000" y="4312120"/>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sz="2000" b="1" dirty="0"/>
                <a:t>软硬件环境</a:t>
              </a:r>
            </a:p>
          </p:txBody>
        </p:sp>
        <p:sp>
          <p:nvSpPr>
            <p:cNvPr id="27" name="íṡļíḑé"/>
            <p:cNvSpPr/>
            <p:nvPr/>
          </p:nvSpPr>
          <p:spPr bwMode="auto">
            <a:xfrm>
              <a:off x="2901000" y="5071638"/>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sz="2000" b="1" dirty="0"/>
                <a:t>用户界面需求</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20</a:t>
            </a:fld>
            <a:endParaRPr lang="zh-CN" altLang="en-US"/>
          </a:p>
        </p:txBody>
      </p:sp>
      <p:grpSp>
        <p:nvGrpSpPr>
          <p:cNvPr id="5" name="0ff2eee5-142e-4f9c-a2bb-588b64e6f21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1606752" cy="6858000"/>
            <a:chOff x="0" y="0"/>
            <a:chExt cx="11606752" cy="6858000"/>
          </a:xfrm>
        </p:grpSpPr>
        <p:sp>
          <p:nvSpPr>
            <p:cNvPr id="24" name="ïṣļide"/>
            <p:cNvSpPr/>
            <p:nvPr/>
          </p:nvSpPr>
          <p:spPr bwMode="auto">
            <a:xfrm>
              <a:off x="0" y="0"/>
              <a:ext cx="2711624" cy="6858000"/>
            </a:xfrm>
            <a:prstGeom prst="rect">
              <a:avLst/>
            </a:prstGeom>
            <a:blipFill>
              <a:blip r:embed="rId3"/>
              <a:stretch>
                <a:fillRect l="-183417" r="-181707"/>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5" name="íṣľîdé"/>
            <p:cNvSpPr/>
            <p:nvPr/>
          </p:nvSpPr>
          <p:spPr bwMode="auto">
            <a:xfrm>
              <a:off x="669926" y="1142457"/>
              <a:ext cx="10850562" cy="1491222"/>
            </a:xfrm>
            <a:prstGeom prst="rect">
              <a:avLst/>
            </a:prstGeom>
            <a:solidFill>
              <a:schemeClr val="tx1">
                <a:alpha val="56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4" name="iṡľïḍe"/>
            <p:cNvSpPr/>
            <p:nvPr/>
          </p:nvSpPr>
          <p:spPr bwMode="auto">
            <a:xfrm>
              <a:off x="3963092" y="3882126"/>
              <a:ext cx="2909887" cy="195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p>
              <a:pPr>
                <a:lnSpc>
                  <a:spcPct val="150000"/>
                </a:lnSpc>
              </a:pPr>
              <a:r>
                <a:rPr lang="zh-CN" altLang="en-US" dirty="0"/>
                <a:t>启动时不但要完成系统的加载任务，还需要完成对一些基本数据的初始化。这些数据包括机器人的起始位置、目标物品所在位置以及房间的长宽信息。</a:t>
              </a:r>
              <a:endParaRPr lang="en-US" altLang="zh-CN" sz="1000" dirty="0"/>
            </a:p>
          </p:txBody>
        </p:sp>
        <p:sp>
          <p:nvSpPr>
            <p:cNvPr id="15" name="ïslïdé"/>
            <p:cNvSpPr txBox="1"/>
            <p:nvPr/>
          </p:nvSpPr>
          <p:spPr bwMode="auto">
            <a:xfrm>
              <a:off x="4893270" y="3479447"/>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r>
                <a:rPr lang="zh-CN" altLang="en-US" b="1" dirty="0"/>
                <a:t>启动</a:t>
              </a:r>
              <a:endParaRPr lang="zh-CN" altLang="zh-CN" b="1" dirty="0"/>
            </a:p>
          </p:txBody>
        </p:sp>
        <p:sp>
          <p:nvSpPr>
            <p:cNvPr id="16" name="îşļîḋè"/>
            <p:cNvSpPr/>
            <p:nvPr/>
          </p:nvSpPr>
          <p:spPr bwMode="auto">
            <a:xfrm>
              <a:off x="4126369" y="3476309"/>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1"/>
            </a:solidFill>
            <a:ln>
              <a:noFill/>
            </a:ln>
          </p:spPr>
          <p:txBody>
            <a:bodyPr anchor="ctr"/>
            <a:lstStyle/>
            <a:p>
              <a:pPr algn="ctr"/>
              <a:endParaRPr/>
            </a:p>
          </p:txBody>
        </p:sp>
        <p:sp>
          <p:nvSpPr>
            <p:cNvPr id="17" name="iṡľíďê"/>
            <p:cNvSpPr/>
            <p:nvPr/>
          </p:nvSpPr>
          <p:spPr bwMode="auto">
            <a:xfrm>
              <a:off x="7568331" y="3900784"/>
              <a:ext cx="2909887" cy="181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77500" lnSpcReduction="20000"/>
            </a:bodyPr>
            <a:lstStyle/>
            <a:p>
              <a:pPr>
                <a:lnSpc>
                  <a:spcPct val="150000"/>
                </a:lnSpc>
              </a:pPr>
              <a:r>
                <a:rPr lang="zh-CN" altLang="en-US" dirty="0"/>
                <a:t>当硬件出现故障时紧急停止，当转了</a:t>
              </a:r>
              <a:r>
                <a:rPr lang="en-US" altLang="zh-CN" dirty="0"/>
                <a:t>360</a:t>
              </a:r>
              <a:r>
                <a:rPr lang="zh-CN" altLang="en-US" dirty="0"/>
                <a:t>度而没有前进时紧急停止，当返回了历史转向点时（说明迷路了）紧急停止。</a:t>
              </a:r>
              <a:endParaRPr lang="en-US" altLang="zh-CN" dirty="0"/>
            </a:p>
            <a:p>
              <a:pPr>
                <a:lnSpc>
                  <a:spcPct val="150000"/>
                </a:lnSpc>
              </a:pPr>
              <a:r>
                <a:rPr lang="zh-CN" altLang="en-US" dirty="0"/>
                <a:t>出现上述信息时应当返回相应信息等待管理员进行下一步操作。</a:t>
              </a:r>
              <a:endParaRPr lang="en-US" altLang="zh-CN" sz="1000" dirty="0"/>
            </a:p>
          </p:txBody>
        </p:sp>
        <p:sp>
          <p:nvSpPr>
            <p:cNvPr id="18" name="ïṣļïḋê"/>
            <p:cNvSpPr txBox="1"/>
            <p:nvPr/>
          </p:nvSpPr>
          <p:spPr bwMode="auto">
            <a:xfrm>
              <a:off x="8323144" y="3487904"/>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spcBef>
                  <a:spcPct val="0"/>
                </a:spcBef>
              </a:pPr>
              <a:r>
                <a:rPr lang="zh-CN" altLang="en-US" b="1" dirty="0"/>
                <a:t>紧急终止</a:t>
              </a:r>
              <a:endParaRPr lang="zh-CN" altLang="en-US" sz="1800" b="1" dirty="0"/>
            </a:p>
          </p:txBody>
        </p:sp>
        <p:sp>
          <p:nvSpPr>
            <p:cNvPr id="19" name="íṧ1iḍê"/>
            <p:cNvSpPr/>
            <p:nvPr/>
          </p:nvSpPr>
          <p:spPr bwMode="auto">
            <a:xfrm>
              <a:off x="7654761" y="3428760"/>
              <a:ext cx="461080" cy="460474"/>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tx1">
                <a:lumMod val="50000"/>
                <a:lumOff val="50000"/>
              </a:schemeClr>
            </a:solidFill>
            <a:ln>
              <a:noFill/>
            </a:ln>
          </p:spPr>
          <p:txBody>
            <a:bodyPr anchor="ctr"/>
            <a:lstStyle/>
            <a:p>
              <a:pPr algn="ctr"/>
              <a:endParaRPr/>
            </a:p>
          </p:txBody>
        </p:sp>
        <p:sp>
          <p:nvSpPr>
            <p:cNvPr id="26" name="îşḻíḑè"/>
            <p:cNvSpPr txBox="1"/>
            <p:nvPr/>
          </p:nvSpPr>
          <p:spPr>
            <a:xfrm>
              <a:off x="2807424" y="1616662"/>
              <a:ext cx="8799328" cy="1224136"/>
            </a:xfrm>
            <a:prstGeom prst="rect">
              <a:avLst/>
            </a:prstGeom>
            <a:noFill/>
          </p:spPr>
          <p:txBody>
            <a:bodyPr wrap="square" lIns="90000" tIns="46800" rIns="90000" bIns="46800" rtlCol="0">
              <a:normAutofit/>
            </a:bodyPr>
            <a:lstStyle/>
            <a:p>
              <a:pPr>
                <a:lnSpc>
                  <a:spcPct val="150000"/>
                </a:lnSpc>
              </a:pPr>
              <a:r>
                <a:rPr lang="zh-CN" altLang="en-US" dirty="0">
                  <a:solidFill>
                    <a:schemeClr val="bg1"/>
                  </a:solidFill>
                </a:rPr>
                <a:t>实现的任务是机器人在初始启动以及遇到一些意外的问题时的处理方法。</a:t>
              </a:r>
              <a:endParaRPr lang="en-US" altLang="zh-CN" sz="2000" b="1" dirty="0">
                <a:solidFill>
                  <a:schemeClr val="bg1"/>
                </a:solidFill>
              </a:endParaRPr>
            </a:p>
          </p:txBody>
        </p:sp>
      </p:grpSp>
      <p:sp>
        <p:nvSpPr>
          <p:cNvPr id="2" name="标题 1"/>
          <p:cNvSpPr>
            <a:spLocks noGrp="1"/>
          </p:cNvSpPr>
          <p:nvPr>
            <p:ph type="title"/>
          </p:nvPr>
        </p:nvSpPr>
        <p:spPr/>
        <p:txBody>
          <a:bodyPr/>
          <a:lstStyle/>
          <a:p>
            <a:r>
              <a:rPr lang="zh-CN" altLang="en-US" dirty="0"/>
              <a:t>类详细说明</a:t>
            </a:r>
            <a:r>
              <a:rPr lang="en-US" altLang="zh-CN" dirty="0"/>
              <a:t>——</a:t>
            </a:r>
            <a:r>
              <a:rPr lang="zh-CN" altLang="en-US" dirty="0"/>
              <a:t>启动及终止</a:t>
            </a:r>
          </a:p>
        </p:txBody>
      </p:sp>
    </p:spTree>
    <p:extLst>
      <p:ext uri="{BB962C8B-B14F-4D97-AF65-F5344CB8AC3E}">
        <p14:creationId xmlns:p14="http://schemas.microsoft.com/office/powerpoint/2010/main" val="3523140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Autofit/>
          </a:bodyPr>
          <a:lstStyle/>
          <a:p>
            <a:pPr algn="l"/>
            <a:r>
              <a:rPr lang="zh-CN" sz="3600" dirty="0"/>
              <a:t>软硬件需求分析</a:t>
            </a:r>
            <a:endParaRPr lang="zh-CN" sz="3600" b="0" dirty="0"/>
          </a:p>
        </p:txBody>
      </p:sp>
      <p:sp>
        <p:nvSpPr>
          <p:cNvPr id="6" name="文本占位符 5"/>
          <p:cNvSpPr>
            <a:spLocks noGrp="1"/>
          </p:cNvSpPr>
          <p:nvPr>
            <p:ph type="body" idx="1"/>
          </p:nvPr>
        </p:nvSpPr>
        <p:spPr>
          <a:xfrm>
            <a:off x="661490" y="3088505"/>
            <a:ext cx="4546600" cy="1015623"/>
          </a:xfrm>
        </p:spPr>
        <p:txBody>
          <a:bodyPr/>
          <a:lstStyle/>
          <a:p>
            <a:pPr marL="171450" lvl="0" indent="-171450" algn="l">
              <a:buFont typeface="Arial" panose="020B0604020202020204" pitchFamily="34" charset="0"/>
              <a:buChar char="•"/>
            </a:pPr>
            <a:r>
              <a:rPr lang="zh-CN" altLang="en-US" sz="1600" dirty="0"/>
              <a:t>硬件需求</a:t>
            </a:r>
            <a:endParaRPr lang="en-US" altLang="zh-CN" sz="1600" dirty="0"/>
          </a:p>
          <a:p>
            <a:pPr marL="171450" lvl="0" indent="-171450" algn="l">
              <a:buFont typeface="Arial" panose="020B0604020202020204" pitchFamily="34" charset="0"/>
              <a:buChar char="•"/>
            </a:pPr>
            <a:r>
              <a:rPr lang="zh-CN" sz="1600" dirty="0"/>
              <a:t>软件需求</a:t>
            </a:r>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硬软件需求</a:t>
            </a:r>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22</a:t>
            </a:fld>
            <a:endParaRPr lang="zh-CN" altLang="en-US"/>
          </a:p>
        </p:txBody>
      </p:sp>
      <p:sp>
        <p:nvSpPr>
          <p:cNvPr id="5" name="îṥḷiḍé"/>
          <p:cNvSpPr/>
          <p:nvPr/>
        </p:nvSpPr>
        <p:spPr>
          <a:xfrm>
            <a:off x="4368111" y="1898264"/>
            <a:ext cx="3382518" cy="3382518"/>
          </a:xfrm>
          <a:prstGeom prst="donut">
            <a:avLst>
              <a:gd name="adj" fmla="val 6244"/>
            </a:avLst>
          </a:prstGeom>
          <a:solidFill>
            <a:schemeClr val="bg1">
              <a:lumMod val="95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91440" tIns="45720" rIns="91440" bIns="45720" anchor="ctr"/>
          <a:lstStyle/>
          <a:p>
            <a:pPr algn="ctr">
              <a:buSzPct val="25000"/>
            </a:pPr>
            <a:r>
              <a:rPr lang="de-DE" altLang="zh-CN" b="1">
                <a:sym typeface="Calibri" panose="020F0502020204030204"/>
              </a:rPr>
              <a:t>Text here</a:t>
            </a:r>
            <a:endParaRPr lang="de-DE" altLang="zh-CN" b="1" dirty="0">
              <a:sym typeface="Calibri" panose="020F0502020204030204"/>
            </a:endParaRPr>
          </a:p>
        </p:txBody>
      </p:sp>
      <p:cxnSp>
        <p:nvCxnSpPr>
          <p:cNvPr id="6" name="直接连接符 5"/>
          <p:cNvCxnSpPr>
            <a:stCxn id="12" idx="2"/>
            <a:endCxn id="10" idx="0"/>
          </p:cNvCxnSpPr>
          <p:nvPr/>
        </p:nvCxnSpPr>
        <p:spPr>
          <a:xfrm>
            <a:off x="4841547" y="3589523"/>
            <a:ext cx="243565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9" idx="3"/>
            <a:endCxn id="11" idx="1"/>
          </p:cNvCxnSpPr>
          <p:nvPr/>
        </p:nvCxnSpPr>
        <p:spPr>
          <a:xfrm>
            <a:off x="6059370" y="2371698"/>
            <a:ext cx="0" cy="2435652"/>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îṥḷiḍé"/>
          <p:cNvSpPr/>
          <p:nvPr/>
        </p:nvSpPr>
        <p:spPr>
          <a:xfrm>
            <a:off x="5262366" y="2792519"/>
            <a:ext cx="1594007" cy="1594007"/>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buSzPct val="25000"/>
            </a:pPr>
            <a:r>
              <a:rPr lang="zh-CN" altLang="de-DE" b="1">
                <a:sym typeface="Calibri" panose="020F0502020204030204"/>
              </a:rPr>
              <a:t>硬软件需求</a:t>
            </a:r>
            <a:endParaRPr lang="zh-CN" altLang="de-DE" b="1" dirty="0">
              <a:sym typeface="Calibri" panose="020F0502020204030204"/>
            </a:endParaRPr>
          </a:p>
        </p:txBody>
      </p:sp>
      <p:sp>
        <p:nvSpPr>
          <p:cNvPr id="9" name="îṣḷïďê"/>
          <p:cNvSpPr/>
          <p:nvPr/>
        </p:nvSpPr>
        <p:spPr>
          <a:xfrm>
            <a:off x="5616430" y="1485817"/>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6"/>
              <a:lumOff val="-13854"/>
              <a:alphaOff val="0"/>
            </a:schemeClr>
          </a:fillRef>
          <a:effectRef idx="0">
            <a:schemeClr val="accent2">
              <a:hueOff val="-955721"/>
              <a:satOff val="-23026"/>
              <a:lumOff val="-13854"/>
              <a:alphaOff val="0"/>
            </a:schemeClr>
          </a:effectRef>
          <a:fontRef idx="minor">
            <a:schemeClr val="lt1"/>
          </a:fontRef>
        </p:style>
        <p:txBody>
          <a:bodyPr spcFirstLastPara="0" vert="horz" wrap="square" lIns="0" tIns="0" rIns="0" bIns="0" anchor="ctr" anchorCtr="1">
            <a:normAutofit/>
          </a:bodyPr>
          <a:lstStyle/>
          <a:p>
            <a:pPr algn="ctr">
              <a:buSzPct val="25000"/>
            </a:pPr>
            <a:r>
              <a:rPr lang="zh-CN" altLang="de-DE" sz="1400" dirty="0">
                <a:sym typeface="Calibri" panose="020F0502020204030204"/>
              </a:rPr>
              <a:t>控制设备</a:t>
            </a:r>
          </a:p>
        </p:txBody>
      </p:sp>
      <p:sp>
        <p:nvSpPr>
          <p:cNvPr id="10" name="iṥḻîḍè"/>
          <p:cNvSpPr/>
          <p:nvPr/>
        </p:nvSpPr>
        <p:spPr>
          <a:xfrm>
            <a:off x="7277198" y="3146583"/>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6"/>
              <a:lumOff val="-13854"/>
              <a:alphaOff val="0"/>
            </a:schemeClr>
          </a:fillRef>
          <a:effectRef idx="0">
            <a:schemeClr val="accent2">
              <a:hueOff val="-955721"/>
              <a:satOff val="-23026"/>
              <a:lumOff val="-13854"/>
              <a:alphaOff val="0"/>
            </a:schemeClr>
          </a:effectRef>
          <a:fontRef idx="minor">
            <a:schemeClr val="lt1"/>
          </a:fontRef>
        </p:style>
        <p:txBody>
          <a:bodyPr spcFirstLastPara="0" vert="horz" wrap="square" lIns="0" tIns="0" rIns="0" bIns="0" anchor="ctr" anchorCtr="1">
            <a:normAutofit/>
          </a:bodyPr>
          <a:lstStyle/>
          <a:p>
            <a:pPr algn="ctr">
              <a:buSzPct val="25000"/>
            </a:pPr>
            <a:r>
              <a:rPr lang="zh-CN" altLang="de-DE" sz="1400" dirty="0">
                <a:sym typeface="Calibri" panose="020F0502020204030204"/>
              </a:rPr>
              <a:t>调试环境</a:t>
            </a:r>
          </a:p>
        </p:txBody>
      </p:sp>
      <p:sp>
        <p:nvSpPr>
          <p:cNvPr id="11" name="ïŝ1ídè"/>
          <p:cNvSpPr/>
          <p:nvPr/>
        </p:nvSpPr>
        <p:spPr>
          <a:xfrm>
            <a:off x="5616430" y="4807350"/>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6"/>
              <a:lumOff val="-13854"/>
              <a:alphaOff val="0"/>
            </a:schemeClr>
          </a:fillRef>
          <a:effectRef idx="0">
            <a:schemeClr val="accent2">
              <a:hueOff val="-955721"/>
              <a:satOff val="-23026"/>
              <a:lumOff val="-13854"/>
              <a:alphaOff val="0"/>
            </a:schemeClr>
          </a:effectRef>
          <a:fontRef idx="minor">
            <a:schemeClr val="lt1"/>
          </a:fontRef>
        </p:style>
        <p:txBody>
          <a:bodyPr spcFirstLastPara="0" vert="horz" wrap="square" lIns="0" tIns="0" rIns="0" bIns="0" anchor="ctr" anchorCtr="1">
            <a:normAutofit/>
          </a:bodyPr>
          <a:lstStyle/>
          <a:p>
            <a:pPr algn="ctr">
              <a:buSzPct val="25000"/>
            </a:pPr>
            <a:r>
              <a:rPr lang="zh-CN" altLang="de-DE" sz="1400" dirty="0">
                <a:sym typeface="Calibri" panose="020F0502020204030204"/>
              </a:rPr>
              <a:t>其他</a:t>
            </a:r>
          </a:p>
        </p:txBody>
      </p:sp>
      <p:sp>
        <p:nvSpPr>
          <p:cNvPr id="12" name="iṣḷiḋé"/>
          <p:cNvSpPr/>
          <p:nvPr/>
        </p:nvSpPr>
        <p:spPr>
          <a:xfrm>
            <a:off x="3955666" y="3146583"/>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6"/>
              <a:lumOff val="-13854"/>
              <a:alphaOff val="0"/>
            </a:schemeClr>
          </a:fillRef>
          <a:effectRef idx="0">
            <a:schemeClr val="accent2">
              <a:hueOff val="-955721"/>
              <a:satOff val="-23026"/>
              <a:lumOff val="-13854"/>
              <a:alphaOff val="0"/>
            </a:schemeClr>
          </a:effectRef>
          <a:fontRef idx="minor">
            <a:schemeClr val="lt1"/>
          </a:fontRef>
        </p:style>
        <p:txBody>
          <a:bodyPr spcFirstLastPara="0" vert="horz" wrap="square" lIns="0" tIns="0" rIns="0" bIns="0" anchor="ctr" anchorCtr="1">
            <a:normAutofit/>
          </a:bodyPr>
          <a:lstStyle/>
          <a:p>
            <a:pPr algn="ctr">
              <a:buSzPct val="25000"/>
            </a:pPr>
            <a:r>
              <a:rPr lang="zh-CN" altLang="de-DE" sz="1400" dirty="0">
                <a:sym typeface="Calibri" panose="020F0502020204030204"/>
              </a:rPr>
              <a:t>运行设备</a:t>
            </a:r>
          </a:p>
        </p:txBody>
      </p:sp>
      <p:grpSp>
        <p:nvGrpSpPr>
          <p:cNvPr id="13" name="组合 12"/>
          <p:cNvGrpSpPr/>
          <p:nvPr/>
        </p:nvGrpSpPr>
        <p:grpSpPr>
          <a:xfrm>
            <a:off x="8507726" y="2073221"/>
            <a:ext cx="3011174" cy="3117958"/>
            <a:chOff x="8507726" y="1073702"/>
            <a:chExt cx="3011174" cy="3117958"/>
          </a:xfrm>
        </p:grpSpPr>
        <p:grpSp>
          <p:nvGrpSpPr>
            <p:cNvPr id="14" name="组合 13"/>
            <p:cNvGrpSpPr/>
            <p:nvPr/>
          </p:nvGrpSpPr>
          <p:grpSpPr>
            <a:xfrm>
              <a:off x="8507726" y="1073702"/>
              <a:ext cx="3011174" cy="1017430"/>
              <a:chOff x="8661000" y="1073702"/>
              <a:chExt cx="2295000" cy="1017430"/>
            </a:xfrm>
          </p:grpSpPr>
          <p:sp>
            <p:nvSpPr>
              <p:cNvPr id="18" name="Shape 1448"/>
              <p:cNvSpPr txBox="1"/>
              <p:nvPr/>
            </p:nvSpPr>
            <p:spPr>
              <a:xfrm>
                <a:off x="8661000" y="1073702"/>
                <a:ext cx="2295000" cy="392512"/>
              </a:xfrm>
              <a:prstGeom prst="rect">
                <a:avLst/>
              </a:prstGeom>
              <a:noFill/>
              <a:ln>
                <a:noFill/>
              </a:ln>
            </p:spPr>
            <p:txBody>
              <a:bodyPr lIns="45713" tIns="22850" rIns="45713" bIns="22850" anchor="t" anchorCtr="0">
                <a:noAutofit/>
              </a:bodyPr>
              <a:lstStyle/>
              <a:p>
                <a:pPr>
                  <a:buSzPct val="25000"/>
                </a:pPr>
                <a:r>
                  <a:rPr lang="zh-CN" altLang="de-DE" sz="2000" b="1" dirty="0">
                    <a:sym typeface="Calibri" panose="020F0502020204030204"/>
                  </a:rPr>
                  <a:t>调试环境</a:t>
                </a:r>
              </a:p>
            </p:txBody>
          </p:sp>
          <p:sp>
            <p:nvSpPr>
              <p:cNvPr id="19" name="Shape 1450"/>
              <p:cNvSpPr txBox="1"/>
              <p:nvPr/>
            </p:nvSpPr>
            <p:spPr>
              <a:xfrm>
                <a:off x="8661000" y="1466214"/>
                <a:ext cx="2295000" cy="624918"/>
              </a:xfrm>
              <a:prstGeom prst="rect">
                <a:avLst/>
              </a:prstGeom>
              <a:noFill/>
              <a:ln>
                <a:noFill/>
              </a:ln>
            </p:spPr>
            <p:txBody>
              <a:bodyPr lIns="45713" tIns="22850" rIns="45713" bIns="22850" anchor="t" anchorCtr="0">
                <a:noAutofit/>
              </a:bodyPr>
              <a:lstStyle/>
              <a:p>
                <a:pPr>
                  <a:lnSpc>
                    <a:spcPct val="150000"/>
                  </a:lnSpc>
                  <a:buSzPct val="25000"/>
                </a:pPr>
                <a:r>
                  <a:rPr lang="zh-CN" sz="1600" dirty="0">
                    <a:ea typeface="宋体" panose="02010600030101010101" pitchFamily="2" charset="-122"/>
                    <a:cs typeface="Calibri" panose="020F0502020204030204"/>
                    <a:sym typeface="Calibri" panose="020F0502020204030204"/>
                  </a:rPr>
                  <a:t>适合机器人调试的</a:t>
                </a:r>
                <a:r>
                  <a:rPr lang="en-US" altLang="zh-CN" sz="1600" dirty="0">
                    <a:ea typeface="宋体" panose="02010600030101010101" pitchFamily="2" charset="-122"/>
                    <a:cs typeface="Calibri" panose="020F0502020204030204"/>
                    <a:sym typeface="Calibri" panose="020F0502020204030204"/>
                  </a:rPr>
                  <a:t>ROS</a:t>
                </a:r>
                <a:r>
                  <a:rPr lang="zh-CN" altLang="en-US" sz="1600" dirty="0">
                    <a:ea typeface="宋体" panose="02010600030101010101" pitchFamily="2" charset="-122"/>
                    <a:cs typeface="Calibri" panose="020F0502020204030204"/>
                    <a:sym typeface="Calibri" panose="020F0502020204030204"/>
                  </a:rPr>
                  <a:t>操作系统</a:t>
                </a:r>
              </a:p>
            </p:txBody>
          </p:sp>
        </p:grpSp>
        <p:grpSp>
          <p:nvGrpSpPr>
            <p:cNvPr id="15" name="组合 14"/>
            <p:cNvGrpSpPr/>
            <p:nvPr/>
          </p:nvGrpSpPr>
          <p:grpSpPr>
            <a:xfrm>
              <a:off x="8507726" y="3174230"/>
              <a:ext cx="3011174" cy="1017430"/>
              <a:chOff x="8661000" y="1781570"/>
              <a:chExt cx="2295000" cy="1017430"/>
            </a:xfrm>
          </p:grpSpPr>
          <p:sp>
            <p:nvSpPr>
              <p:cNvPr id="16" name="Shape 1448"/>
              <p:cNvSpPr txBox="1"/>
              <p:nvPr/>
            </p:nvSpPr>
            <p:spPr>
              <a:xfrm>
                <a:off x="8661000" y="1781570"/>
                <a:ext cx="2295000" cy="392512"/>
              </a:xfrm>
              <a:prstGeom prst="rect">
                <a:avLst/>
              </a:prstGeom>
              <a:noFill/>
              <a:ln>
                <a:noFill/>
              </a:ln>
            </p:spPr>
            <p:txBody>
              <a:bodyPr lIns="45713" tIns="22850" rIns="45713" bIns="22850" anchor="t" anchorCtr="0">
                <a:noAutofit/>
              </a:bodyPr>
              <a:lstStyle/>
              <a:p>
                <a:pPr>
                  <a:buSzPct val="25000"/>
                </a:pPr>
                <a:r>
                  <a:rPr lang="zh-CN" altLang="de-DE" sz="2000" b="1" dirty="0">
                    <a:sym typeface="Calibri" panose="020F0502020204030204"/>
                  </a:rPr>
                  <a:t>其他</a:t>
                </a:r>
              </a:p>
            </p:txBody>
          </p:sp>
          <p:sp>
            <p:nvSpPr>
              <p:cNvPr id="17" name="Shape 1450"/>
              <p:cNvSpPr txBox="1"/>
              <p:nvPr/>
            </p:nvSpPr>
            <p:spPr>
              <a:xfrm>
                <a:off x="8661000" y="2174082"/>
                <a:ext cx="2295000" cy="624918"/>
              </a:xfrm>
              <a:prstGeom prst="rect">
                <a:avLst/>
              </a:prstGeom>
              <a:noFill/>
              <a:ln>
                <a:noFill/>
              </a:ln>
            </p:spPr>
            <p:txBody>
              <a:bodyPr lIns="45713" tIns="22850" rIns="45713" bIns="22850" anchor="t" anchorCtr="0">
                <a:noAutofit/>
              </a:bodyPr>
              <a:lstStyle/>
              <a:p>
                <a:pPr>
                  <a:lnSpc>
                    <a:spcPct val="150000"/>
                  </a:lnSpc>
                  <a:buSzPct val="25000"/>
                </a:pPr>
                <a:r>
                  <a:rPr sz="1600" dirty="0">
                    <a:ea typeface="Calibri" panose="020F0502020204030204"/>
                    <a:cs typeface="Calibri" panose="020F0502020204030204"/>
                    <a:sym typeface="Calibri" panose="020F0502020204030204"/>
                  </a:rPr>
                  <a:t>操作系统Win7以上以及装有Linux的双系统或虚拟机、其中装有</a:t>
                </a:r>
                <a:r>
                  <a:rPr lang="zh-CN" sz="1600" dirty="0">
                    <a:ea typeface="宋体" panose="02010600030101010101" pitchFamily="2" charset="-122"/>
                    <a:cs typeface="Calibri" panose="020F0502020204030204"/>
                    <a:sym typeface="Calibri" panose="020F0502020204030204"/>
                  </a:rPr>
                  <a:t>各种</a:t>
                </a:r>
                <a:r>
                  <a:rPr lang="en-US" altLang="zh-CN" sz="1600" dirty="0">
                    <a:ea typeface="宋体" panose="02010600030101010101" pitchFamily="2" charset="-122"/>
                    <a:cs typeface="Calibri" panose="020F0502020204030204"/>
                    <a:sym typeface="Calibri" panose="020F0502020204030204"/>
                  </a:rPr>
                  <a:t>IDE</a:t>
                </a:r>
              </a:p>
            </p:txBody>
          </p:sp>
        </p:grpSp>
      </p:grpSp>
      <p:grpSp>
        <p:nvGrpSpPr>
          <p:cNvPr id="20" name="组合 19"/>
          <p:cNvGrpSpPr/>
          <p:nvPr/>
        </p:nvGrpSpPr>
        <p:grpSpPr>
          <a:xfrm>
            <a:off x="660400" y="2073221"/>
            <a:ext cx="3011174" cy="3117958"/>
            <a:chOff x="8507726" y="1073702"/>
            <a:chExt cx="3011174" cy="3117958"/>
          </a:xfrm>
        </p:grpSpPr>
        <p:grpSp>
          <p:nvGrpSpPr>
            <p:cNvPr id="21" name="组合 20"/>
            <p:cNvGrpSpPr/>
            <p:nvPr/>
          </p:nvGrpSpPr>
          <p:grpSpPr>
            <a:xfrm>
              <a:off x="8507726" y="1073702"/>
              <a:ext cx="3011174" cy="1017430"/>
              <a:chOff x="8661000" y="1073702"/>
              <a:chExt cx="2295000" cy="1017430"/>
            </a:xfrm>
          </p:grpSpPr>
          <p:sp>
            <p:nvSpPr>
              <p:cNvPr id="25" name="Shape 1448"/>
              <p:cNvSpPr txBox="1"/>
              <p:nvPr/>
            </p:nvSpPr>
            <p:spPr>
              <a:xfrm>
                <a:off x="8661000" y="1073702"/>
                <a:ext cx="2295000" cy="392512"/>
              </a:xfrm>
              <a:prstGeom prst="rect">
                <a:avLst/>
              </a:prstGeom>
              <a:noFill/>
              <a:ln>
                <a:noFill/>
              </a:ln>
            </p:spPr>
            <p:txBody>
              <a:bodyPr lIns="45713" tIns="22850" rIns="45713" bIns="22850" anchor="t" anchorCtr="0">
                <a:noAutofit/>
              </a:bodyPr>
              <a:lstStyle/>
              <a:p>
                <a:pPr>
                  <a:buSzPct val="25000"/>
                </a:pPr>
                <a:r>
                  <a:rPr lang="zh-CN" altLang="de-DE" sz="2000" b="1" dirty="0">
                    <a:sym typeface="Calibri" panose="020F0502020204030204"/>
                  </a:rPr>
                  <a:t>控制设备</a:t>
                </a:r>
              </a:p>
            </p:txBody>
          </p:sp>
          <p:sp>
            <p:nvSpPr>
              <p:cNvPr id="26" name="Shape 1450"/>
              <p:cNvSpPr txBox="1"/>
              <p:nvPr/>
            </p:nvSpPr>
            <p:spPr>
              <a:xfrm>
                <a:off x="8661000" y="1466214"/>
                <a:ext cx="2295000" cy="624918"/>
              </a:xfrm>
              <a:prstGeom prst="rect">
                <a:avLst/>
              </a:prstGeom>
              <a:noFill/>
              <a:ln>
                <a:noFill/>
              </a:ln>
            </p:spPr>
            <p:txBody>
              <a:bodyPr lIns="45713" tIns="22850" rIns="45713" bIns="22850" anchor="t" anchorCtr="0">
                <a:noAutofit/>
              </a:bodyPr>
              <a:lstStyle/>
              <a:p>
                <a:pPr>
                  <a:lnSpc>
                    <a:spcPct val="150000"/>
                  </a:lnSpc>
                  <a:buSzPct val="25000"/>
                </a:pPr>
                <a:r>
                  <a:rPr lang="zh-CN" sz="1600" dirty="0">
                    <a:ea typeface="宋体" panose="02010600030101010101" pitchFamily="2" charset="-122"/>
                    <a:cs typeface="Calibri" panose="020F0502020204030204"/>
                    <a:sym typeface="Calibri" panose="020F0502020204030204"/>
                  </a:rPr>
                  <a:t>内存：</a:t>
                </a:r>
                <a:r>
                  <a:rPr lang="en-US" altLang="zh-CN" sz="1600" dirty="0">
                    <a:ea typeface="宋体" panose="02010600030101010101" pitchFamily="2" charset="-122"/>
                    <a:cs typeface="Calibri" panose="020F0502020204030204"/>
                    <a:sym typeface="Calibri" panose="020F0502020204030204"/>
                  </a:rPr>
                  <a:t>8GB</a:t>
                </a:r>
                <a:r>
                  <a:rPr lang="zh-CN" altLang="en-US" sz="1600" dirty="0">
                    <a:ea typeface="宋体" panose="02010600030101010101" pitchFamily="2" charset="-122"/>
                    <a:cs typeface="Calibri" panose="020F0502020204030204"/>
                    <a:sym typeface="Calibri" panose="020F0502020204030204"/>
                  </a:rPr>
                  <a:t>以上；</a:t>
                </a:r>
              </a:p>
              <a:p>
                <a:pPr>
                  <a:lnSpc>
                    <a:spcPct val="150000"/>
                  </a:lnSpc>
                  <a:buSzPct val="25000"/>
                </a:pPr>
                <a:r>
                  <a:rPr lang="zh-CN" altLang="en-US" sz="1600" dirty="0">
                    <a:ea typeface="宋体" panose="02010600030101010101" pitchFamily="2" charset="-122"/>
                    <a:cs typeface="Calibri" panose="020F0502020204030204"/>
                    <a:sym typeface="Calibri" panose="020F0502020204030204"/>
                  </a:rPr>
                  <a:t>硬盘：</a:t>
                </a:r>
                <a:r>
                  <a:rPr lang="en-US" altLang="zh-CN" sz="1600" dirty="0">
                    <a:ea typeface="宋体" panose="02010600030101010101" pitchFamily="2" charset="-122"/>
                    <a:cs typeface="Calibri" panose="020F0502020204030204"/>
                    <a:sym typeface="Calibri" panose="020F0502020204030204"/>
                  </a:rPr>
                  <a:t>100GB</a:t>
                </a:r>
                <a:r>
                  <a:rPr lang="zh-CN" altLang="en-US" sz="1600" dirty="0">
                    <a:ea typeface="宋体" panose="02010600030101010101" pitchFamily="2" charset="-122"/>
                    <a:cs typeface="Calibri" panose="020F0502020204030204"/>
                    <a:sym typeface="Calibri" panose="020F0502020204030204"/>
                  </a:rPr>
                  <a:t>以上；</a:t>
                </a:r>
              </a:p>
              <a:p>
                <a:pPr>
                  <a:lnSpc>
                    <a:spcPct val="150000"/>
                  </a:lnSpc>
                  <a:buSzPct val="25000"/>
                </a:pPr>
                <a:r>
                  <a:rPr lang="zh-CN" altLang="en-US" sz="1600" dirty="0">
                    <a:ea typeface="宋体" panose="02010600030101010101" pitchFamily="2" charset="-122"/>
                    <a:cs typeface="Calibri" panose="020F0502020204030204"/>
                    <a:sym typeface="Calibri" panose="020F0502020204030204"/>
                  </a:rPr>
                  <a:t>满足以上配置的计算机三台</a:t>
                </a:r>
              </a:p>
            </p:txBody>
          </p:sp>
        </p:grpSp>
        <p:grpSp>
          <p:nvGrpSpPr>
            <p:cNvPr id="22" name="组合 21"/>
            <p:cNvGrpSpPr/>
            <p:nvPr/>
          </p:nvGrpSpPr>
          <p:grpSpPr>
            <a:xfrm>
              <a:off x="8507726" y="3174230"/>
              <a:ext cx="3011174" cy="1017430"/>
              <a:chOff x="8661000" y="1781570"/>
              <a:chExt cx="2295000" cy="1017430"/>
            </a:xfrm>
          </p:grpSpPr>
          <p:sp>
            <p:nvSpPr>
              <p:cNvPr id="23" name="Shape 1448"/>
              <p:cNvSpPr txBox="1"/>
              <p:nvPr/>
            </p:nvSpPr>
            <p:spPr>
              <a:xfrm>
                <a:off x="8661000" y="1781570"/>
                <a:ext cx="2295000" cy="392512"/>
              </a:xfrm>
              <a:prstGeom prst="rect">
                <a:avLst/>
              </a:prstGeom>
              <a:noFill/>
              <a:ln>
                <a:noFill/>
              </a:ln>
            </p:spPr>
            <p:txBody>
              <a:bodyPr lIns="45713" tIns="22850" rIns="45713" bIns="22850" anchor="t" anchorCtr="0">
                <a:noAutofit/>
              </a:bodyPr>
              <a:lstStyle/>
              <a:p>
                <a:pPr>
                  <a:buSzPct val="25000"/>
                </a:pPr>
                <a:r>
                  <a:rPr lang="zh-CN" altLang="de-DE" sz="2000" b="1" dirty="0">
                    <a:sym typeface="Calibri" panose="020F0502020204030204"/>
                  </a:rPr>
                  <a:t>运行设备</a:t>
                </a:r>
              </a:p>
            </p:txBody>
          </p:sp>
          <p:sp>
            <p:nvSpPr>
              <p:cNvPr id="24" name="Shape 1450"/>
              <p:cNvSpPr txBox="1"/>
              <p:nvPr/>
            </p:nvSpPr>
            <p:spPr>
              <a:xfrm>
                <a:off x="8661000" y="2174082"/>
                <a:ext cx="2295000" cy="624918"/>
              </a:xfrm>
              <a:prstGeom prst="rect">
                <a:avLst/>
              </a:prstGeom>
              <a:noFill/>
              <a:ln>
                <a:noFill/>
              </a:ln>
            </p:spPr>
            <p:txBody>
              <a:bodyPr lIns="45713" tIns="22850" rIns="45713" bIns="22850" anchor="t" anchorCtr="0">
                <a:noAutofit/>
              </a:bodyPr>
              <a:lstStyle/>
              <a:p>
                <a:pPr>
                  <a:lnSpc>
                    <a:spcPct val="150000"/>
                  </a:lnSpc>
                  <a:buSzPct val="25000"/>
                </a:pPr>
                <a:r>
                  <a:rPr lang="zh-CN" sz="1600" dirty="0">
                    <a:ea typeface="宋体" panose="02010600030101010101" pitchFamily="2" charset="-122"/>
                    <a:cs typeface="Calibri" panose="020F0502020204030204"/>
                    <a:sym typeface="Calibri" panose="020F0502020204030204"/>
                  </a:rPr>
                  <a:t>启智</a:t>
                </a:r>
                <a:r>
                  <a:rPr lang="en-US" altLang="zh-CN" sz="1600" dirty="0">
                    <a:ea typeface="宋体" panose="02010600030101010101" pitchFamily="2" charset="-122"/>
                    <a:cs typeface="Calibri" panose="020F0502020204030204"/>
                    <a:sym typeface="Calibri" panose="020F0502020204030204"/>
                  </a:rPr>
                  <a:t>ROS</a:t>
                </a:r>
                <a:r>
                  <a:rPr lang="zh-CN" altLang="en-US" sz="1600" dirty="0">
                    <a:ea typeface="宋体" panose="02010600030101010101" pitchFamily="2" charset="-122"/>
                    <a:cs typeface="Calibri" panose="020F0502020204030204"/>
                    <a:sym typeface="Calibri" panose="020F0502020204030204"/>
                  </a:rPr>
                  <a:t>机器人一台</a:t>
                </a: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dirty="0"/>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23</a:t>
            </a:fld>
            <a:endParaRPr lang="zh-CN" altLang="en-US"/>
          </a:p>
        </p:txBody>
      </p:sp>
      <p:grpSp>
        <p:nvGrpSpPr>
          <p:cNvPr id="5" name="6a600ea8-4c8b-4f96-a0de-9b614569904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0718" y="1123950"/>
            <a:ext cx="10850564" cy="4881133"/>
            <a:chOff x="670718" y="1123950"/>
            <a:chExt cx="10850564" cy="4881133"/>
          </a:xfrm>
        </p:grpSpPr>
        <p:sp>
          <p:nvSpPr>
            <p:cNvPr id="6" name="iśḷiḍé"/>
            <p:cNvSpPr/>
            <p:nvPr/>
          </p:nvSpPr>
          <p:spPr>
            <a:xfrm>
              <a:off x="4584626" y="1123950"/>
              <a:ext cx="6936656" cy="2281935"/>
            </a:xfrm>
            <a:prstGeom prst="rect">
              <a:avLst/>
            </a:prstGeom>
            <a:blipFill>
              <a:blip r:embed="rId3"/>
              <a:srcRect/>
              <a:stretch>
                <a:fillRect t="-18538" b="-84038"/>
              </a:stretch>
            </a:blip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iSlíḋé"/>
            <p:cNvSpPr/>
            <p:nvPr/>
          </p:nvSpPr>
          <p:spPr bwMode="auto">
            <a:xfrm>
              <a:off x="4712821" y="5134264"/>
              <a:ext cx="936104" cy="84662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8" name="直接连接符 7"/>
            <p:cNvCxnSpPr/>
            <p:nvPr/>
          </p:nvCxnSpPr>
          <p:spPr>
            <a:xfrm>
              <a:off x="4584626" y="3405883"/>
              <a:ext cx="0" cy="2599200"/>
            </a:xfrm>
            <a:prstGeom prst="line">
              <a:avLst/>
            </a:prstGeom>
            <a:ln w="3175" cap="rnd">
              <a:solidFill>
                <a:schemeClr val="bg1">
                  <a:lumMod val="75000"/>
                </a:schemeClr>
              </a:solidFill>
              <a:round/>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9" name="ïSḻïḍe"/>
            <p:cNvSpPr/>
            <p:nvPr/>
          </p:nvSpPr>
          <p:spPr bwMode="auto">
            <a:xfrm>
              <a:off x="7045434" y="5134264"/>
              <a:ext cx="936104" cy="846627"/>
            </a:xfrm>
            <a:custGeom>
              <a:avLst/>
              <a:gdLst>
                <a:gd name="connsiteX0" fmla="*/ 139649 w 606580"/>
                <a:gd name="connsiteY0" fmla="*/ 323260 h 605592"/>
                <a:gd name="connsiteX1" fmla="*/ 274852 w 606580"/>
                <a:gd name="connsiteY1" fmla="*/ 323260 h 605592"/>
                <a:gd name="connsiteX2" fmla="*/ 274852 w 606580"/>
                <a:gd name="connsiteY2" fmla="*/ 349440 h 605592"/>
                <a:gd name="connsiteX3" fmla="*/ 139649 w 606580"/>
                <a:gd name="connsiteY3" fmla="*/ 349440 h 605592"/>
                <a:gd name="connsiteX4" fmla="*/ 66294 w 606580"/>
                <a:gd name="connsiteY4" fmla="*/ 26233 h 605592"/>
                <a:gd name="connsiteX5" fmla="*/ 66294 w 606580"/>
                <a:gd name="connsiteY5" fmla="*/ 375703 h 605592"/>
                <a:gd name="connsiteX6" fmla="*/ 540286 w 606580"/>
                <a:gd name="connsiteY6" fmla="*/ 375703 h 605592"/>
                <a:gd name="connsiteX7" fmla="*/ 540286 w 606580"/>
                <a:gd name="connsiteY7" fmla="*/ 26233 h 605592"/>
                <a:gd name="connsiteX8" fmla="*/ 39925 w 606580"/>
                <a:gd name="connsiteY8" fmla="*/ 0 h 605592"/>
                <a:gd name="connsiteX9" fmla="*/ 566655 w 606580"/>
                <a:gd name="connsiteY9" fmla="*/ 0 h 605592"/>
                <a:gd name="connsiteX10" fmla="*/ 566655 w 606580"/>
                <a:gd name="connsiteY10" fmla="*/ 375703 h 605592"/>
                <a:gd name="connsiteX11" fmla="*/ 606580 w 606580"/>
                <a:gd name="connsiteY11" fmla="*/ 375703 h 605592"/>
                <a:gd name="connsiteX12" fmla="*/ 606580 w 606580"/>
                <a:gd name="connsiteY12" fmla="*/ 401936 h 605592"/>
                <a:gd name="connsiteX13" fmla="*/ 373716 w 606580"/>
                <a:gd name="connsiteY13" fmla="*/ 401936 h 605592"/>
                <a:gd name="connsiteX14" fmla="*/ 413269 w 606580"/>
                <a:gd name="connsiteY14" fmla="*/ 600587 h 605592"/>
                <a:gd name="connsiteX15" fmla="*/ 387364 w 606580"/>
                <a:gd name="connsiteY15" fmla="*/ 605592 h 605592"/>
                <a:gd name="connsiteX16" fmla="*/ 346790 w 606580"/>
                <a:gd name="connsiteY16" fmla="*/ 401936 h 605592"/>
                <a:gd name="connsiteX17" fmla="*/ 316521 w 606580"/>
                <a:gd name="connsiteY17" fmla="*/ 401936 h 605592"/>
                <a:gd name="connsiteX18" fmla="*/ 316521 w 606580"/>
                <a:gd name="connsiteY18" fmla="*/ 551828 h 605592"/>
                <a:gd name="connsiteX19" fmla="*/ 290059 w 606580"/>
                <a:gd name="connsiteY19" fmla="*/ 551828 h 605592"/>
                <a:gd name="connsiteX20" fmla="*/ 290059 w 606580"/>
                <a:gd name="connsiteY20" fmla="*/ 401936 h 605592"/>
                <a:gd name="connsiteX21" fmla="*/ 247163 w 606580"/>
                <a:gd name="connsiteY21" fmla="*/ 401936 h 605592"/>
                <a:gd name="connsiteX22" fmla="*/ 206588 w 606580"/>
                <a:gd name="connsiteY22" fmla="*/ 605592 h 605592"/>
                <a:gd name="connsiteX23" fmla="*/ 180591 w 606580"/>
                <a:gd name="connsiteY23" fmla="*/ 600494 h 605592"/>
                <a:gd name="connsiteX24" fmla="*/ 220237 w 606580"/>
                <a:gd name="connsiteY24" fmla="*/ 401936 h 605592"/>
                <a:gd name="connsiteX25" fmla="*/ 0 w 606580"/>
                <a:gd name="connsiteY25" fmla="*/ 401936 h 605592"/>
                <a:gd name="connsiteX26" fmla="*/ 0 w 606580"/>
                <a:gd name="connsiteY26" fmla="*/ 375703 h 605592"/>
                <a:gd name="connsiteX27" fmla="*/ 39925 w 606580"/>
                <a:gd name="connsiteY27" fmla="*/ 375703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5592">
                  <a:moveTo>
                    <a:pt x="139649" y="323260"/>
                  </a:moveTo>
                  <a:lnTo>
                    <a:pt x="274852" y="323260"/>
                  </a:lnTo>
                  <a:lnTo>
                    <a:pt x="274852" y="349440"/>
                  </a:lnTo>
                  <a:lnTo>
                    <a:pt x="139649" y="349440"/>
                  </a:lnTo>
                  <a:close/>
                  <a:moveTo>
                    <a:pt x="66294" y="26233"/>
                  </a:moveTo>
                  <a:lnTo>
                    <a:pt x="66294" y="375703"/>
                  </a:lnTo>
                  <a:lnTo>
                    <a:pt x="540286" y="375703"/>
                  </a:lnTo>
                  <a:lnTo>
                    <a:pt x="540286" y="26233"/>
                  </a:lnTo>
                  <a:close/>
                  <a:moveTo>
                    <a:pt x="39925" y="0"/>
                  </a:moveTo>
                  <a:lnTo>
                    <a:pt x="566655" y="0"/>
                  </a:lnTo>
                  <a:lnTo>
                    <a:pt x="566655" y="375703"/>
                  </a:lnTo>
                  <a:lnTo>
                    <a:pt x="606580" y="375703"/>
                  </a:lnTo>
                  <a:lnTo>
                    <a:pt x="606580" y="401936"/>
                  </a:lnTo>
                  <a:lnTo>
                    <a:pt x="373716" y="401936"/>
                  </a:lnTo>
                  <a:lnTo>
                    <a:pt x="413269" y="600587"/>
                  </a:lnTo>
                  <a:lnTo>
                    <a:pt x="387364" y="605592"/>
                  </a:lnTo>
                  <a:lnTo>
                    <a:pt x="346790" y="401936"/>
                  </a:lnTo>
                  <a:lnTo>
                    <a:pt x="316521" y="401936"/>
                  </a:lnTo>
                  <a:lnTo>
                    <a:pt x="316521" y="551828"/>
                  </a:lnTo>
                  <a:lnTo>
                    <a:pt x="290059" y="551828"/>
                  </a:lnTo>
                  <a:lnTo>
                    <a:pt x="290059" y="401936"/>
                  </a:lnTo>
                  <a:lnTo>
                    <a:pt x="247163" y="401936"/>
                  </a:lnTo>
                  <a:lnTo>
                    <a:pt x="206588" y="605592"/>
                  </a:lnTo>
                  <a:lnTo>
                    <a:pt x="180591" y="600494"/>
                  </a:lnTo>
                  <a:lnTo>
                    <a:pt x="220237" y="401936"/>
                  </a:lnTo>
                  <a:lnTo>
                    <a:pt x="0" y="401936"/>
                  </a:lnTo>
                  <a:lnTo>
                    <a:pt x="0" y="375703"/>
                  </a:lnTo>
                  <a:lnTo>
                    <a:pt x="39925" y="375703"/>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10" name="直接连接符 9"/>
            <p:cNvCxnSpPr/>
            <p:nvPr/>
          </p:nvCxnSpPr>
          <p:spPr>
            <a:xfrm>
              <a:off x="6928801" y="3405883"/>
              <a:ext cx="0" cy="2597318"/>
            </a:xfrm>
            <a:prstGeom prst="line">
              <a:avLst/>
            </a:prstGeom>
            <a:ln w="3175" cap="rnd">
              <a:solidFill>
                <a:schemeClr val="bg1">
                  <a:lumMod val="75000"/>
                </a:schemeClr>
              </a:solidFill>
              <a:round/>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1" name="iṡḻíḑê"/>
            <p:cNvSpPr/>
            <p:nvPr/>
          </p:nvSpPr>
          <p:spPr bwMode="auto">
            <a:xfrm>
              <a:off x="9378047" y="5134264"/>
              <a:ext cx="936104" cy="846627"/>
            </a:xfrm>
            <a:custGeom>
              <a:avLst/>
              <a:gdLst>
                <a:gd name="connsiteX0" fmla="*/ 273426 w 607614"/>
                <a:gd name="connsiteY0" fmla="*/ 505887 h 546085"/>
                <a:gd name="connsiteX1" fmla="*/ 273426 w 607614"/>
                <a:gd name="connsiteY1" fmla="*/ 525607 h 546085"/>
                <a:gd name="connsiteX2" fmla="*/ 334188 w 607614"/>
                <a:gd name="connsiteY2" fmla="*/ 525607 h 546085"/>
                <a:gd name="connsiteX3" fmla="*/ 334188 w 607614"/>
                <a:gd name="connsiteY3" fmla="*/ 505887 h 546085"/>
                <a:gd name="connsiteX4" fmla="*/ 20507 w 607614"/>
                <a:gd name="connsiteY4" fmla="*/ 373917 h 546085"/>
                <a:gd name="connsiteX5" fmla="*/ 20507 w 607614"/>
                <a:gd name="connsiteY5" fmla="*/ 414873 h 546085"/>
                <a:gd name="connsiteX6" fmla="*/ 587107 w 607614"/>
                <a:gd name="connsiteY6" fmla="*/ 414873 h 546085"/>
                <a:gd name="connsiteX7" fmla="*/ 587107 w 607614"/>
                <a:gd name="connsiteY7" fmla="*/ 373917 h 546085"/>
                <a:gd name="connsiteX8" fmla="*/ 385135 w 607614"/>
                <a:gd name="connsiteY8" fmla="*/ 303381 h 546085"/>
                <a:gd name="connsiteX9" fmla="*/ 546816 w 607614"/>
                <a:gd name="connsiteY9" fmla="*/ 303381 h 546085"/>
                <a:gd name="connsiteX10" fmla="*/ 546816 w 607614"/>
                <a:gd name="connsiteY10" fmla="*/ 323850 h 546085"/>
                <a:gd name="connsiteX11" fmla="*/ 385135 w 607614"/>
                <a:gd name="connsiteY11" fmla="*/ 323850 h 546085"/>
                <a:gd name="connsiteX12" fmla="*/ 101005 w 607614"/>
                <a:gd name="connsiteY12" fmla="*/ 263173 h 546085"/>
                <a:gd name="connsiteX13" fmla="*/ 121474 w 607614"/>
                <a:gd name="connsiteY13" fmla="*/ 263173 h 546085"/>
                <a:gd name="connsiteX14" fmla="*/ 121474 w 607614"/>
                <a:gd name="connsiteY14" fmla="*/ 282911 h 546085"/>
                <a:gd name="connsiteX15" fmla="*/ 101005 w 607614"/>
                <a:gd name="connsiteY15" fmla="*/ 282911 h 546085"/>
                <a:gd name="connsiteX16" fmla="*/ 385135 w 607614"/>
                <a:gd name="connsiteY16" fmla="*/ 252573 h 546085"/>
                <a:gd name="connsiteX17" fmla="*/ 546816 w 607614"/>
                <a:gd name="connsiteY17" fmla="*/ 252573 h 546085"/>
                <a:gd name="connsiteX18" fmla="*/ 546816 w 607614"/>
                <a:gd name="connsiteY18" fmla="*/ 273042 h 546085"/>
                <a:gd name="connsiteX19" fmla="*/ 385135 w 607614"/>
                <a:gd name="connsiteY19" fmla="*/ 273042 h 546085"/>
                <a:gd name="connsiteX20" fmla="*/ 101005 w 607614"/>
                <a:gd name="connsiteY20" fmla="*/ 222235 h 546085"/>
                <a:gd name="connsiteX21" fmla="*/ 121474 w 607614"/>
                <a:gd name="connsiteY21" fmla="*/ 222235 h 546085"/>
                <a:gd name="connsiteX22" fmla="*/ 121474 w 607614"/>
                <a:gd name="connsiteY22" fmla="*/ 242704 h 546085"/>
                <a:gd name="connsiteX23" fmla="*/ 101005 w 607614"/>
                <a:gd name="connsiteY23" fmla="*/ 242704 h 546085"/>
                <a:gd name="connsiteX24" fmla="*/ 385135 w 607614"/>
                <a:gd name="connsiteY24" fmla="*/ 202497 h 546085"/>
                <a:gd name="connsiteX25" fmla="*/ 546816 w 607614"/>
                <a:gd name="connsiteY25" fmla="*/ 202497 h 546085"/>
                <a:gd name="connsiteX26" fmla="*/ 546816 w 607614"/>
                <a:gd name="connsiteY26" fmla="*/ 222235 h 546085"/>
                <a:gd name="connsiteX27" fmla="*/ 385135 w 607614"/>
                <a:gd name="connsiteY27" fmla="*/ 222235 h 546085"/>
                <a:gd name="connsiteX28" fmla="*/ 101005 w 607614"/>
                <a:gd name="connsiteY28" fmla="*/ 172159 h 546085"/>
                <a:gd name="connsiteX29" fmla="*/ 121474 w 607614"/>
                <a:gd name="connsiteY29" fmla="*/ 172159 h 546085"/>
                <a:gd name="connsiteX30" fmla="*/ 121474 w 607614"/>
                <a:gd name="connsiteY30" fmla="*/ 191897 h 546085"/>
                <a:gd name="connsiteX31" fmla="*/ 101005 w 607614"/>
                <a:gd name="connsiteY31" fmla="*/ 191897 h 546085"/>
                <a:gd name="connsiteX32" fmla="*/ 161806 w 607614"/>
                <a:gd name="connsiteY32" fmla="*/ 151687 h 546085"/>
                <a:gd name="connsiteX33" fmla="*/ 161806 w 607614"/>
                <a:gd name="connsiteY33" fmla="*/ 303372 h 546085"/>
                <a:gd name="connsiteX34" fmla="*/ 324329 w 607614"/>
                <a:gd name="connsiteY34" fmla="*/ 303372 h 546085"/>
                <a:gd name="connsiteX35" fmla="*/ 324329 w 607614"/>
                <a:gd name="connsiteY35" fmla="*/ 151687 h 546085"/>
                <a:gd name="connsiteX36" fmla="*/ 81303 w 607614"/>
                <a:gd name="connsiteY36" fmla="*/ 151687 h 546085"/>
                <a:gd name="connsiteX37" fmla="*/ 81303 w 607614"/>
                <a:gd name="connsiteY37" fmla="*/ 303372 h 546085"/>
                <a:gd name="connsiteX38" fmla="*/ 142060 w 607614"/>
                <a:gd name="connsiteY38" fmla="*/ 303372 h 546085"/>
                <a:gd name="connsiteX39" fmla="*/ 142060 w 607614"/>
                <a:gd name="connsiteY39" fmla="*/ 151687 h 546085"/>
                <a:gd name="connsiteX40" fmla="*/ 161806 w 607614"/>
                <a:gd name="connsiteY40" fmla="*/ 81154 h 546085"/>
                <a:gd name="connsiteX41" fmla="*/ 161806 w 607614"/>
                <a:gd name="connsiteY41" fmla="*/ 131210 h 546085"/>
                <a:gd name="connsiteX42" fmla="*/ 324329 w 607614"/>
                <a:gd name="connsiteY42" fmla="*/ 131210 h 546085"/>
                <a:gd name="connsiteX43" fmla="*/ 324329 w 607614"/>
                <a:gd name="connsiteY43" fmla="*/ 81154 h 546085"/>
                <a:gd name="connsiteX44" fmla="*/ 81303 w 607614"/>
                <a:gd name="connsiteY44" fmla="*/ 81154 h 546085"/>
                <a:gd name="connsiteX45" fmla="*/ 81303 w 607614"/>
                <a:gd name="connsiteY45" fmla="*/ 131210 h 546085"/>
                <a:gd name="connsiteX46" fmla="*/ 142060 w 607614"/>
                <a:gd name="connsiteY46" fmla="*/ 131210 h 546085"/>
                <a:gd name="connsiteX47" fmla="*/ 142060 w 607614"/>
                <a:gd name="connsiteY47" fmla="*/ 81154 h 546085"/>
                <a:gd name="connsiteX48" fmla="*/ 404871 w 607614"/>
                <a:gd name="connsiteY48" fmla="*/ 81153 h 546085"/>
                <a:gd name="connsiteX49" fmla="*/ 404871 w 607614"/>
                <a:gd name="connsiteY49" fmla="*/ 151683 h 546085"/>
                <a:gd name="connsiteX50" fmla="*/ 526321 w 607614"/>
                <a:gd name="connsiteY50" fmla="*/ 151683 h 546085"/>
                <a:gd name="connsiteX51" fmla="*/ 526321 w 607614"/>
                <a:gd name="connsiteY51" fmla="*/ 81153 h 546085"/>
                <a:gd name="connsiteX52" fmla="*/ 395003 w 607614"/>
                <a:gd name="connsiteY52" fmla="*/ 60676 h 546085"/>
                <a:gd name="connsiteX53" fmla="*/ 536948 w 607614"/>
                <a:gd name="connsiteY53" fmla="*/ 60676 h 546085"/>
                <a:gd name="connsiteX54" fmla="*/ 546816 w 607614"/>
                <a:gd name="connsiteY54" fmla="*/ 70535 h 546085"/>
                <a:gd name="connsiteX55" fmla="*/ 546816 w 607614"/>
                <a:gd name="connsiteY55" fmla="*/ 161542 h 546085"/>
                <a:gd name="connsiteX56" fmla="*/ 536948 w 607614"/>
                <a:gd name="connsiteY56" fmla="*/ 172159 h 546085"/>
                <a:gd name="connsiteX57" fmla="*/ 395003 w 607614"/>
                <a:gd name="connsiteY57" fmla="*/ 172159 h 546085"/>
                <a:gd name="connsiteX58" fmla="*/ 385135 w 607614"/>
                <a:gd name="connsiteY58" fmla="*/ 161542 h 546085"/>
                <a:gd name="connsiteX59" fmla="*/ 385135 w 607614"/>
                <a:gd name="connsiteY59" fmla="*/ 70535 h 546085"/>
                <a:gd name="connsiteX60" fmla="*/ 395003 w 607614"/>
                <a:gd name="connsiteY60" fmla="*/ 60676 h 546085"/>
                <a:gd name="connsiteX61" fmla="*/ 70671 w 607614"/>
                <a:gd name="connsiteY61" fmla="*/ 60676 h 546085"/>
                <a:gd name="connsiteX62" fmla="*/ 334202 w 607614"/>
                <a:gd name="connsiteY62" fmla="*/ 60676 h 546085"/>
                <a:gd name="connsiteX63" fmla="*/ 344075 w 607614"/>
                <a:gd name="connsiteY63" fmla="*/ 70536 h 546085"/>
                <a:gd name="connsiteX64" fmla="*/ 344075 w 607614"/>
                <a:gd name="connsiteY64" fmla="*/ 313231 h 546085"/>
                <a:gd name="connsiteX65" fmla="*/ 334202 w 607614"/>
                <a:gd name="connsiteY65" fmla="*/ 323849 h 546085"/>
                <a:gd name="connsiteX66" fmla="*/ 70671 w 607614"/>
                <a:gd name="connsiteY66" fmla="*/ 323849 h 546085"/>
                <a:gd name="connsiteX67" fmla="*/ 60798 w 607614"/>
                <a:gd name="connsiteY67" fmla="*/ 313231 h 546085"/>
                <a:gd name="connsiteX68" fmla="*/ 60798 w 607614"/>
                <a:gd name="connsiteY68" fmla="*/ 70536 h 546085"/>
                <a:gd name="connsiteX69" fmla="*/ 70671 w 607614"/>
                <a:gd name="connsiteY69" fmla="*/ 60676 h 546085"/>
                <a:gd name="connsiteX70" fmla="*/ 20507 w 607614"/>
                <a:gd name="connsiteY70" fmla="*/ 20478 h 546085"/>
                <a:gd name="connsiteX71" fmla="*/ 20507 w 607614"/>
                <a:gd name="connsiteY71" fmla="*/ 354197 h 546085"/>
                <a:gd name="connsiteX72" fmla="*/ 587107 w 607614"/>
                <a:gd name="connsiteY72" fmla="*/ 354197 h 546085"/>
                <a:gd name="connsiteX73" fmla="*/ 587107 w 607614"/>
                <a:gd name="connsiteY73" fmla="*/ 20478 h 546085"/>
                <a:gd name="connsiteX74" fmla="*/ 9874 w 607614"/>
                <a:gd name="connsiteY74" fmla="*/ 0 h 546085"/>
                <a:gd name="connsiteX75" fmla="*/ 597740 w 607614"/>
                <a:gd name="connsiteY75" fmla="*/ 0 h 546085"/>
                <a:gd name="connsiteX76" fmla="*/ 607614 w 607614"/>
                <a:gd name="connsiteY76" fmla="*/ 9860 h 546085"/>
                <a:gd name="connsiteX77" fmla="*/ 607614 w 607614"/>
                <a:gd name="connsiteY77" fmla="*/ 424733 h 546085"/>
                <a:gd name="connsiteX78" fmla="*/ 597740 w 607614"/>
                <a:gd name="connsiteY78" fmla="*/ 434593 h 546085"/>
                <a:gd name="connsiteX79" fmla="*/ 313681 w 607614"/>
                <a:gd name="connsiteY79" fmla="*/ 434593 h 546085"/>
                <a:gd name="connsiteX80" fmla="*/ 313681 w 607614"/>
                <a:gd name="connsiteY80" fmla="*/ 485409 h 546085"/>
                <a:gd name="connsiteX81" fmla="*/ 344061 w 607614"/>
                <a:gd name="connsiteY81" fmla="*/ 485409 h 546085"/>
                <a:gd name="connsiteX82" fmla="*/ 354695 w 607614"/>
                <a:gd name="connsiteY82" fmla="*/ 495269 h 546085"/>
                <a:gd name="connsiteX83" fmla="*/ 354695 w 607614"/>
                <a:gd name="connsiteY83" fmla="*/ 536225 h 546085"/>
                <a:gd name="connsiteX84" fmla="*/ 344061 w 607614"/>
                <a:gd name="connsiteY84" fmla="*/ 546085 h 546085"/>
                <a:gd name="connsiteX85" fmla="*/ 263552 w 607614"/>
                <a:gd name="connsiteY85" fmla="*/ 546085 h 546085"/>
                <a:gd name="connsiteX86" fmla="*/ 252919 w 607614"/>
                <a:gd name="connsiteY86" fmla="*/ 536225 h 546085"/>
                <a:gd name="connsiteX87" fmla="*/ 252919 w 607614"/>
                <a:gd name="connsiteY87" fmla="*/ 495269 h 546085"/>
                <a:gd name="connsiteX88" fmla="*/ 263552 w 607614"/>
                <a:gd name="connsiteY88" fmla="*/ 485409 h 546085"/>
                <a:gd name="connsiteX89" fmla="*/ 293933 w 607614"/>
                <a:gd name="connsiteY89" fmla="*/ 485409 h 546085"/>
                <a:gd name="connsiteX90" fmla="*/ 293933 w 607614"/>
                <a:gd name="connsiteY90" fmla="*/ 434593 h 546085"/>
                <a:gd name="connsiteX91" fmla="*/ 9874 w 607614"/>
                <a:gd name="connsiteY91" fmla="*/ 434593 h 546085"/>
                <a:gd name="connsiteX92" fmla="*/ 0 w 607614"/>
                <a:gd name="connsiteY92" fmla="*/ 424733 h 546085"/>
                <a:gd name="connsiteX93" fmla="*/ 0 w 607614"/>
                <a:gd name="connsiteY93" fmla="*/ 9860 h 546085"/>
                <a:gd name="connsiteX94" fmla="*/ 9874 w 607614"/>
                <a:gd name="connsiteY94" fmla="*/ 0 h 54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607614" h="546085">
                  <a:moveTo>
                    <a:pt x="273426" y="505887"/>
                  </a:moveTo>
                  <a:lnTo>
                    <a:pt x="273426" y="525607"/>
                  </a:lnTo>
                  <a:lnTo>
                    <a:pt x="334188" y="525607"/>
                  </a:lnTo>
                  <a:lnTo>
                    <a:pt x="334188" y="505887"/>
                  </a:lnTo>
                  <a:close/>
                  <a:moveTo>
                    <a:pt x="20507" y="373917"/>
                  </a:moveTo>
                  <a:lnTo>
                    <a:pt x="20507" y="414873"/>
                  </a:lnTo>
                  <a:lnTo>
                    <a:pt x="587107" y="414873"/>
                  </a:lnTo>
                  <a:lnTo>
                    <a:pt x="587107" y="373917"/>
                  </a:lnTo>
                  <a:close/>
                  <a:moveTo>
                    <a:pt x="385135" y="303381"/>
                  </a:moveTo>
                  <a:lnTo>
                    <a:pt x="546816" y="303381"/>
                  </a:lnTo>
                  <a:lnTo>
                    <a:pt x="546816" y="323850"/>
                  </a:lnTo>
                  <a:lnTo>
                    <a:pt x="385135" y="323850"/>
                  </a:lnTo>
                  <a:close/>
                  <a:moveTo>
                    <a:pt x="101005" y="263173"/>
                  </a:moveTo>
                  <a:lnTo>
                    <a:pt x="121474" y="263173"/>
                  </a:lnTo>
                  <a:lnTo>
                    <a:pt x="121474" y="282911"/>
                  </a:lnTo>
                  <a:lnTo>
                    <a:pt x="101005" y="282911"/>
                  </a:lnTo>
                  <a:close/>
                  <a:moveTo>
                    <a:pt x="385135" y="252573"/>
                  </a:moveTo>
                  <a:lnTo>
                    <a:pt x="546816" y="252573"/>
                  </a:lnTo>
                  <a:lnTo>
                    <a:pt x="546816" y="273042"/>
                  </a:lnTo>
                  <a:lnTo>
                    <a:pt x="385135" y="273042"/>
                  </a:lnTo>
                  <a:close/>
                  <a:moveTo>
                    <a:pt x="101005" y="222235"/>
                  </a:moveTo>
                  <a:lnTo>
                    <a:pt x="121474" y="222235"/>
                  </a:lnTo>
                  <a:lnTo>
                    <a:pt x="121474" y="242704"/>
                  </a:lnTo>
                  <a:lnTo>
                    <a:pt x="101005" y="242704"/>
                  </a:lnTo>
                  <a:close/>
                  <a:moveTo>
                    <a:pt x="385135" y="202497"/>
                  </a:moveTo>
                  <a:lnTo>
                    <a:pt x="546816" y="202497"/>
                  </a:lnTo>
                  <a:lnTo>
                    <a:pt x="546816" y="222235"/>
                  </a:lnTo>
                  <a:lnTo>
                    <a:pt x="385135" y="222235"/>
                  </a:lnTo>
                  <a:close/>
                  <a:moveTo>
                    <a:pt x="101005" y="172159"/>
                  </a:moveTo>
                  <a:lnTo>
                    <a:pt x="121474" y="172159"/>
                  </a:lnTo>
                  <a:lnTo>
                    <a:pt x="121474" y="191897"/>
                  </a:lnTo>
                  <a:lnTo>
                    <a:pt x="101005" y="191897"/>
                  </a:lnTo>
                  <a:close/>
                  <a:moveTo>
                    <a:pt x="161806" y="151687"/>
                  </a:moveTo>
                  <a:lnTo>
                    <a:pt x="161806" y="303372"/>
                  </a:lnTo>
                  <a:lnTo>
                    <a:pt x="324329" y="303372"/>
                  </a:lnTo>
                  <a:lnTo>
                    <a:pt x="324329" y="151687"/>
                  </a:lnTo>
                  <a:close/>
                  <a:moveTo>
                    <a:pt x="81303" y="151687"/>
                  </a:moveTo>
                  <a:lnTo>
                    <a:pt x="81303" y="303372"/>
                  </a:lnTo>
                  <a:lnTo>
                    <a:pt x="142060" y="303372"/>
                  </a:lnTo>
                  <a:lnTo>
                    <a:pt x="142060" y="151687"/>
                  </a:lnTo>
                  <a:close/>
                  <a:moveTo>
                    <a:pt x="161806" y="81154"/>
                  </a:moveTo>
                  <a:lnTo>
                    <a:pt x="161806" y="131210"/>
                  </a:lnTo>
                  <a:lnTo>
                    <a:pt x="324329" y="131210"/>
                  </a:lnTo>
                  <a:lnTo>
                    <a:pt x="324329" y="81154"/>
                  </a:lnTo>
                  <a:close/>
                  <a:moveTo>
                    <a:pt x="81303" y="81154"/>
                  </a:moveTo>
                  <a:lnTo>
                    <a:pt x="81303" y="131210"/>
                  </a:lnTo>
                  <a:lnTo>
                    <a:pt x="142060" y="131210"/>
                  </a:lnTo>
                  <a:lnTo>
                    <a:pt x="142060" y="81154"/>
                  </a:lnTo>
                  <a:close/>
                  <a:moveTo>
                    <a:pt x="404871" y="81153"/>
                  </a:moveTo>
                  <a:lnTo>
                    <a:pt x="404871" y="151683"/>
                  </a:lnTo>
                  <a:lnTo>
                    <a:pt x="526321" y="151683"/>
                  </a:lnTo>
                  <a:lnTo>
                    <a:pt x="526321" y="81153"/>
                  </a:lnTo>
                  <a:close/>
                  <a:moveTo>
                    <a:pt x="395003" y="60676"/>
                  </a:moveTo>
                  <a:lnTo>
                    <a:pt x="536948" y="60676"/>
                  </a:lnTo>
                  <a:cubicBezTo>
                    <a:pt x="543021" y="60676"/>
                    <a:pt x="546816" y="64468"/>
                    <a:pt x="546816" y="70535"/>
                  </a:cubicBezTo>
                  <a:lnTo>
                    <a:pt x="546816" y="161542"/>
                  </a:lnTo>
                  <a:cubicBezTo>
                    <a:pt x="546816" y="167609"/>
                    <a:pt x="543021" y="172159"/>
                    <a:pt x="536948" y="172159"/>
                  </a:cubicBezTo>
                  <a:lnTo>
                    <a:pt x="395003" y="172159"/>
                  </a:lnTo>
                  <a:cubicBezTo>
                    <a:pt x="388930" y="172159"/>
                    <a:pt x="385135" y="167609"/>
                    <a:pt x="385135" y="161542"/>
                  </a:cubicBezTo>
                  <a:lnTo>
                    <a:pt x="385135" y="70535"/>
                  </a:lnTo>
                  <a:cubicBezTo>
                    <a:pt x="385135" y="64468"/>
                    <a:pt x="388930" y="60676"/>
                    <a:pt x="395003" y="60676"/>
                  </a:cubicBezTo>
                  <a:close/>
                  <a:moveTo>
                    <a:pt x="70671" y="60676"/>
                  </a:moveTo>
                  <a:lnTo>
                    <a:pt x="334202" y="60676"/>
                  </a:lnTo>
                  <a:cubicBezTo>
                    <a:pt x="340278" y="60676"/>
                    <a:pt x="344075" y="64468"/>
                    <a:pt x="344075" y="70536"/>
                  </a:cubicBezTo>
                  <a:lnTo>
                    <a:pt x="344075" y="313231"/>
                  </a:lnTo>
                  <a:cubicBezTo>
                    <a:pt x="344075" y="319299"/>
                    <a:pt x="340278" y="323849"/>
                    <a:pt x="334202" y="323849"/>
                  </a:cubicBezTo>
                  <a:lnTo>
                    <a:pt x="70671" y="323849"/>
                  </a:lnTo>
                  <a:cubicBezTo>
                    <a:pt x="64595" y="323849"/>
                    <a:pt x="60798" y="319299"/>
                    <a:pt x="60798" y="313231"/>
                  </a:cubicBezTo>
                  <a:lnTo>
                    <a:pt x="60798" y="70536"/>
                  </a:lnTo>
                  <a:cubicBezTo>
                    <a:pt x="60798" y="64468"/>
                    <a:pt x="64595" y="60676"/>
                    <a:pt x="70671" y="60676"/>
                  </a:cubicBezTo>
                  <a:close/>
                  <a:moveTo>
                    <a:pt x="20507" y="20478"/>
                  </a:moveTo>
                  <a:lnTo>
                    <a:pt x="20507" y="354197"/>
                  </a:lnTo>
                  <a:lnTo>
                    <a:pt x="587107" y="354197"/>
                  </a:lnTo>
                  <a:lnTo>
                    <a:pt x="587107" y="20478"/>
                  </a:lnTo>
                  <a:close/>
                  <a:moveTo>
                    <a:pt x="9874" y="0"/>
                  </a:moveTo>
                  <a:lnTo>
                    <a:pt x="597740" y="0"/>
                  </a:lnTo>
                  <a:cubicBezTo>
                    <a:pt x="603817" y="0"/>
                    <a:pt x="607614" y="3792"/>
                    <a:pt x="607614" y="9860"/>
                  </a:cubicBezTo>
                  <a:lnTo>
                    <a:pt x="607614" y="424733"/>
                  </a:lnTo>
                  <a:cubicBezTo>
                    <a:pt x="607614" y="430801"/>
                    <a:pt x="603817" y="434593"/>
                    <a:pt x="597740" y="434593"/>
                  </a:cubicBezTo>
                  <a:lnTo>
                    <a:pt x="313681" y="434593"/>
                  </a:lnTo>
                  <a:lnTo>
                    <a:pt x="313681" y="485409"/>
                  </a:lnTo>
                  <a:lnTo>
                    <a:pt x="344061" y="485409"/>
                  </a:lnTo>
                  <a:cubicBezTo>
                    <a:pt x="350137" y="485409"/>
                    <a:pt x="354695" y="489201"/>
                    <a:pt x="354695" y="495269"/>
                  </a:cubicBezTo>
                  <a:lnTo>
                    <a:pt x="354695" y="536225"/>
                  </a:lnTo>
                  <a:cubicBezTo>
                    <a:pt x="354695" y="542293"/>
                    <a:pt x="350137" y="546085"/>
                    <a:pt x="344061" y="546085"/>
                  </a:cubicBezTo>
                  <a:lnTo>
                    <a:pt x="263552" y="546085"/>
                  </a:lnTo>
                  <a:cubicBezTo>
                    <a:pt x="257476" y="546085"/>
                    <a:pt x="252919" y="542293"/>
                    <a:pt x="252919" y="536225"/>
                  </a:cubicBezTo>
                  <a:lnTo>
                    <a:pt x="252919" y="495269"/>
                  </a:lnTo>
                  <a:cubicBezTo>
                    <a:pt x="252919" y="489201"/>
                    <a:pt x="257476" y="485409"/>
                    <a:pt x="263552" y="485409"/>
                  </a:cubicBezTo>
                  <a:lnTo>
                    <a:pt x="293933" y="485409"/>
                  </a:lnTo>
                  <a:lnTo>
                    <a:pt x="293933" y="434593"/>
                  </a:lnTo>
                  <a:lnTo>
                    <a:pt x="9874" y="434593"/>
                  </a:lnTo>
                  <a:cubicBezTo>
                    <a:pt x="3798" y="434593"/>
                    <a:pt x="0" y="430801"/>
                    <a:pt x="0" y="424733"/>
                  </a:cubicBezTo>
                  <a:lnTo>
                    <a:pt x="0" y="9860"/>
                  </a:lnTo>
                  <a:cubicBezTo>
                    <a:pt x="0" y="3792"/>
                    <a:pt x="3798" y="0"/>
                    <a:pt x="9874"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12" name="直接连接符 11"/>
            <p:cNvCxnSpPr/>
            <p:nvPr/>
          </p:nvCxnSpPr>
          <p:spPr>
            <a:xfrm>
              <a:off x="9272976" y="3405883"/>
              <a:ext cx="0" cy="2597318"/>
            </a:xfrm>
            <a:prstGeom prst="line">
              <a:avLst/>
            </a:prstGeom>
            <a:ln w="3175" cap="rnd">
              <a:solidFill>
                <a:schemeClr val="bg1">
                  <a:lumMod val="75000"/>
                </a:schemeClr>
              </a:solidFill>
              <a:round/>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3" name="ï$1íḍè"/>
            <p:cNvSpPr txBox="1"/>
            <p:nvPr/>
          </p:nvSpPr>
          <p:spPr>
            <a:xfrm>
              <a:off x="670718" y="1323203"/>
              <a:ext cx="3923433" cy="1883427"/>
            </a:xfrm>
            <a:prstGeom prst="rect">
              <a:avLst/>
            </a:prstGeom>
            <a:noFill/>
          </p:spPr>
          <p:txBody>
            <a:bodyPr wrap="square" lIns="90000" tIns="46800" rIns="90000" bIns="46800" rtlCol="0">
              <a:normAutofit/>
            </a:bodyPr>
            <a:lstStyle/>
            <a:p>
              <a:pPr>
                <a:lnSpc>
                  <a:spcPct val="150000"/>
                </a:lnSpc>
              </a:pPr>
              <a:r>
                <a:rPr lang="en-US" altLang="zh-CN" sz="1400" dirty="0"/>
                <a:t>Unified fonts make reading more fluent.</a:t>
              </a:r>
            </a:p>
            <a:p>
              <a:pPr>
                <a:lnSpc>
                  <a:spcPct val="150000"/>
                </a:lnSpc>
              </a:pPr>
              <a:r>
                <a:rPr lang="en-US" altLang="zh-CN" b="1" dirty="0"/>
                <a:t>Theme color makes PPT more convenient to change.</a:t>
              </a:r>
            </a:p>
            <a:p>
              <a:pPr>
                <a:lnSpc>
                  <a:spcPct val="150000"/>
                </a:lnSpc>
              </a:pPr>
              <a:r>
                <a:rPr lang="en-US" altLang="zh-CN" sz="1400" dirty="0"/>
                <a:t>Adjust the spacing to adapt to Chinese typesetting, use the reference line in PPT.</a:t>
              </a:r>
              <a:endParaRPr lang="en-US" sz="1600" b="1" dirty="0"/>
            </a:p>
          </p:txBody>
        </p:sp>
        <p:grpSp>
          <p:nvGrpSpPr>
            <p:cNvPr id="14" name="iṧḷíďé"/>
            <p:cNvGrpSpPr/>
            <p:nvPr/>
          </p:nvGrpSpPr>
          <p:grpSpPr>
            <a:xfrm>
              <a:off x="4633505" y="3760486"/>
              <a:ext cx="2108063" cy="944997"/>
              <a:chOff x="4416940" y="1357493"/>
              <a:chExt cx="2108063" cy="944997"/>
            </a:xfrm>
          </p:grpSpPr>
          <p:sp>
            <p:nvSpPr>
              <p:cNvPr id="21" name="ïṥľiḋé"/>
              <p:cNvSpPr/>
              <p:nvPr/>
            </p:nvSpPr>
            <p:spPr bwMode="auto">
              <a:xfrm>
                <a:off x="4416940" y="174509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2" name="ïšḷíḋè"/>
              <p:cNvSpPr txBox="1"/>
              <p:nvPr/>
            </p:nvSpPr>
            <p:spPr bwMode="auto">
              <a:xfrm>
                <a:off x="4416940" y="135749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15" name="íš1îḓê"/>
            <p:cNvGrpSpPr/>
            <p:nvPr/>
          </p:nvGrpSpPr>
          <p:grpSpPr>
            <a:xfrm>
              <a:off x="6966118" y="3760486"/>
              <a:ext cx="2108063" cy="944997"/>
              <a:chOff x="4416940" y="1357493"/>
              <a:chExt cx="2108063" cy="944997"/>
            </a:xfrm>
          </p:grpSpPr>
          <p:sp>
            <p:nvSpPr>
              <p:cNvPr id="19" name="îṥlídê"/>
              <p:cNvSpPr/>
              <p:nvPr/>
            </p:nvSpPr>
            <p:spPr bwMode="auto">
              <a:xfrm>
                <a:off x="4416940" y="174509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0" name="iṥḻíḋé"/>
              <p:cNvSpPr txBox="1"/>
              <p:nvPr/>
            </p:nvSpPr>
            <p:spPr bwMode="auto">
              <a:xfrm>
                <a:off x="4416940" y="135749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solidFill>
                      <a:schemeClr val="accent1"/>
                    </a:solidFill>
                  </a:rPr>
                  <a:t>Text here</a:t>
                </a:r>
              </a:p>
            </p:txBody>
          </p:sp>
        </p:grpSp>
        <p:grpSp>
          <p:nvGrpSpPr>
            <p:cNvPr id="16" name="îṥ1idê"/>
            <p:cNvGrpSpPr/>
            <p:nvPr/>
          </p:nvGrpSpPr>
          <p:grpSpPr>
            <a:xfrm>
              <a:off x="9298731" y="3760486"/>
              <a:ext cx="2108063" cy="944997"/>
              <a:chOff x="4416940" y="1357493"/>
              <a:chExt cx="2108063" cy="944997"/>
            </a:xfrm>
          </p:grpSpPr>
          <p:sp>
            <p:nvSpPr>
              <p:cNvPr id="17" name="íṧḷïḋe"/>
              <p:cNvSpPr/>
              <p:nvPr/>
            </p:nvSpPr>
            <p:spPr bwMode="auto">
              <a:xfrm>
                <a:off x="4416940" y="174509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18" name="îṧļiḍé"/>
              <p:cNvSpPr txBox="1"/>
              <p:nvPr/>
            </p:nvSpPr>
            <p:spPr bwMode="auto">
              <a:xfrm>
                <a:off x="4416940" y="135749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24</a:t>
            </a:fld>
            <a:endParaRPr lang="zh-CN" altLang="en-US" dirty="0"/>
          </a:p>
        </p:txBody>
      </p:sp>
      <p:grpSp>
        <p:nvGrpSpPr>
          <p:cNvPr id="5" name="2ab1ed42-e6bd-45d3-9d3e-be2baea3038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3100" y="1130300"/>
            <a:ext cx="10847388" cy="5016500"/>
            <a:chOff x="673100" y="1130300"/>
            <a:chExt cx="10847388" cy="5016500"/>
          </a:xfrm>
        </p:grpSpPr>
        <p:grpSp>
          <p:nvGrpSpPr>
            <p:cNvPr id="6" name="iŝḷïďé"/>
            <p:cNvGrpSpPr/>
            <p:nvPr/>
          </p:nvGrpSpPr>
          <p:grpSpPr>
            <a:xfrm>
              <a:off x="8300999" y="1130300"/>
              <a:ext cx="3217899" cy="1173700"/>
              <a:chOff x="8096079" y="1130300"/>
              <a:chExt cx="3422820" cy="1173700"/>
            </a:xfrm>
          </p:grpSpPr>
          <p:sp>
            <p:nvSpPr>
              <p:cNvPr id="39" name="îşḷïḑê"/>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en-US" altLang="zh-CN" sz="1100" dirty="0"/>
                  <a:t>Copy paste fonts. Choose the only option to retain text.</a:t>
                </a:r>
              </a:p>
            </p:txBody>
          </p:sp>
          <p:sp>
            <p:nvSpPr>
              <p:cNvPr id="40" name="ï$ḷíḍe"/>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grpSp>
          <p:nvGrpSpPr>
            <p:cNvPr id="7" name="îṥḻîde"/>
            <p:cNvGrpSpPr/>
            <p:nvPr/>
          </p:nvGrpSpPr>
          <p:grpSpPr>
            <a:xfrm>
              <a:off x="8300999" y="2411233"/>
              <a:ext cx="3217899" cy="1173700"/>
              <a:chOff x="8096079" y="1130300"/>
              <a:chExt cx="3422820" cy="1173700"/>
            </a:xfrm>
          </p:grpSpPr>
          <p:sp>
            <p:nvSpPr>
              <p:cNvPr id="37" name="ï$ļïde"/>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en-US" altLang="zh-CN" sz="1100" dirty="0"/>
                  <a:t>Copy paste fonts. Choose the only option to retain text.</a:t>
                </a:r>
              </a:p>
            </p:txBody>
          </p:sp>
          <p:sp>
            <p:nvSpPr>
              <p:cNvPr id="38" name="îṧľiďe"/>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grpSp>
          <p:nvGrpSpPr>
            <p:cNvPr id="8" name="i$ḻîďê"/>
            <p:cNvGrpSpPr/>
            <p:nvPr/>
          </p:nvGrpSpPr>
          <p:grpSpPr>
            <a:xfrm>
              <a:off x="8300999" y="3692166"/>
              <a:ext cx="3217899" cy="1173700"/>
              <a:chOff x="8096079" y="1130300"/>
              <a:chExt cx="3422820" cy="1173700"/>
            </a:xfrm>
          </p:grpSpPr>
          <p:sp>
            <p:nvSpPr>
              <p:cNvPr id="35" name="i$ļiḓé"/>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en-US" altLang="zh-CN" sz="1100" dirty="0"/>
                  <a:t>Copy paste fonts. Choose the only option to retain text.</a:t>
                </a:r>
              </a:p>
            </p:txBody>
          </p:sp>
          <p:sp>
            <p:nvSpPr>
              <p:cNvPr id="36" name="i$1íďé"/>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grpSp>
          <p:nvGrpSpPr>
            <p:cNvPr id="9" name="íṡļîḋê"/>
            <p:cNvGrpSpPr/>
            <p:nvPr/>
          </p:nvGrpSpPr>
          <p:grpSpPr>
            <a:xfrm>
              <a:off x="8300999" y="4973100"/>
              <a:ext cx="3217899" cy="1173700"/>
              <a:chOff x="8096079" y="1130300"/>
              <a:chExt cx="3422820" cy="1173700"/>
            </a:xfrm>
          </p:grpSpPr>
          <p:sp>
            <p:nvSpPr>
              <p:cNvPr id="33" name="ïşľîḓè"/>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en-US" altLang="zh-CN" sz="1100" dirty="0"/>
                  <a:t>Copy paste fonts. Choose the only option to retain text.</a:t>
                </a:r>
              </a:p>
            </p:txBody>
          </p:sp>
          <p:sp>
            <p:nvSpPr>
              <p:cNvPr id="34" name="iṧḻîḑê"/>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cxnSp>
          <p:nvCxnSpPr>
            <p:cNvPr id="10" name="直接连接符 9"/>
            <p:cNvCxnSpPr/>
            <p:nvPr/>
          </p:nvCxnSpPr>
          <p:spPr>
            <a:xfrm>
              <a:off x="8391000" y="238265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391000" y="362090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391000" y="491630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ïṡlïḋe"/>
            <p:cNvSpPr/>
            <p:nvPr/>
          </p:nvSpPr>
          <p:spPr bwMode="auto">
            <a:xfrm>
              <a:off x="5544966" y="4962837"/>
              <a:ext cx="1141321" cy="935406"/>
            </a:xfrm>
            <a:custGeom>
              <a:avLst/>
              <a:gdLst>
                <a:gd name="T0" fmla="*/ 1775 w 1775"/>
                <a:gd name="T1" fmla="*/ 272 h 1788"/>
                <a:gd name="T2" fmla="*/ 1775 w 1775"/>
                <a:gd name="T3" fmla="*/ 272 h 1788"/>
                <a:gd name="T4" fmla="*/ 1775 w 1775"/>
                <a:gd name="T5" fmla="*/ 53 h 1788"/>
                <a:gd name="T6" fmla="*/ 1723 w 1775"/>
                <a:gd name="T7" fmla="*/ 0 h 1788"/>
                <a:gd name="T8" fmla="*/ 52 w 1775"/>
                <a:gd name="T9" fmla="*/ 0 h 1788"/>
                <a:gd name="T10" fmla="*/ 0 w 1775"/>
                <a:gd name="T11" fmla="*/ 53 h 1788"/>
                <a:gd name="T12" fmla="*/ 0 w 1775"/>
                <a:gd name="T13" fmla="*/ 342 h 1788"/>
                <a:gd name="T14" fmla="*/ 80 w 1775"/>
                <a:gd name="T15" fmla="*/ 466 h 1788"/>
                <a:gd name="T16" fmla="*/ 0 w 1775"/>
                <a:gd name="T17" fmla="*/ 584 h 1788"/>
                <a:gd name="T18" fmla="*/ 80 w 1775"/>
                <a:gd name="T19" fmla="*/ 711 h 1788"/>
                <a:gd name="T20" fmla="*/ 0 w 1775"/>
                <a:gd name="T21" fmla="*/ 822 h 1788"/>
                <a:gd name="T22" fmla="*/ 80 w 1775"/>
                <a:gd name="T23" fmla="*/ 964 h 1788"/>
                <a:gd name="T24" fmla="*/ 0 w 1775"/>
                <a:gd name="T25" fmla="*/ 1076 h 1788"/>
                <a:gd name="T26" fmla="*/ 80 w 1775"/>
                <a:gd name="T27" fmla="*/ 1209 h 1788"/>
                <a:gd name="T28" fmla="*/ 80 w 1775"/>
                <a:gd name="T29" fmla="*/ 1303 h 1788"/>
                <a:gd name="T30" fmla="*/ 581 w 1775"/>
                <a:gd name="T31" fmla="*/ 1745 h 1788"/>
                <a:gd name="T32" fmla="*/ 693 w 1775"/>
                <a:gd name="T33" fmla="*/ 1788 h 1788"/>
                <a:gd name="T34" fmla="*/ 1086 w 1775"/>
                <a:gd name="T35" fmla="*/ 1788 h 1788"/>
                <a:gd name="T36" fmla="*/ 1198 w 1775"/>
                <a:gd name="T37" fmla="*/ 1745 h 1788"/>
                <a:gd name="T38" fmla="*/ 1695 w 1775"/>
                <a:gd name="T39" fmla="*/ 1303 h 1788"/>
                <a:gd name="T40" fmla="*/ 1695 w 1775"/>
                <a:gd name="T41" fmla="*/ 1139 h 1788"/>
                <a:gd name="T42" fmla="*/ 1775 w 1775"/>
                <a:gd name="T43" fmla="*/ 1005 h 1788"/>
                <a:gd name="T44" fmla="*/ 1695 w 1775"/>
                <a:gd name="T45" fmla="*/ 894 h 1788"/>
                <a:gd name="T46" fmla="*/ 1775 w 1775"/>
                <a:gd name="T47" fmla="*/ 752 h 1788"/>
                <a:gd name="T48" fmla="*/ 1695 w 1775"/>
                <a:gd name="T49" fmla="*/ 641 h 1788"/>
                <a:gd name="T50" fmla="*/ 1775 w 1775"/>
                <a:gd name="T51" fmla="*/ 514 h 1788"/>
                <a:gd name="T52" fmla="*/ 1695 w 1775"/>
                <a:gd name="T53" fmla="*/ 396 h 1788"/>
                <a:gd name="T54" fmla="*/ 1775 w 1775"/>
                <a:gd name="T55" fmla="*/ 272 h 1788"/>
                <a:gd name="T56" fmla="*/ 1775 w 1775"/>
                <a:gd name="T57" fmla="*/ 272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75" h="1788">
                  <a:moveTo>
                    <a:pt x="1775" y="272"/>
                  </a:moveTo>
                  <a:lnTo>
                    <a:pt x="1775" y="272"/>
                  </a:lnTo>
                  <a:lnTo>
                    <a:pt x="1775" y="53"/>
                  </a:lnTo>
                  <a:cubicBezTo>
                    <a:pt x="1775" y="24"/>
                    <a:pt x="1752" y="0"/>
                    <a:pt x="1723" y="0"/>
                  </a:cubicBezTo>
                  <a:lnTo>
                    <a:pt x="52" y="0"/>
                  </a:lnTo>
                  <a:cubicBezTo>
                    <a:pt x="23" y="0"/>
                    <a:pt x="0" y="24"/>
                    <a:pt x="0" y="53"/>
                  </a:cubicBezTo>
                  <a:lnTo>
                    <a:pt x="0" y="342"/>
                  </a:lnTo>
                  <a:cubicBezTo>
                    <a:pt x="0" y="386"/>
                    <a:pt x="80" y="409"/>
                    <a:pt x="80" y="466"/>
                  </a:cubicBezTo>
                  <a:cubicBezTo>
                    <a:pt x="80" y="523"/>
                    <a:pt x="0" y="523"/>
                    <a:pt x="0" y="584"/>
                  </a:cubicBezTo>
                  <a:cubicBezTo>
                    <a:pt x="0" y="645"/>
                    <a:pt x="80" y="639"/>
                    <a:pt x="80" y="711"/>
                  </a:cubicBezTo>
                  <a:cubicBezTo>
                    <a:pt x="80" y="783"/>
                    <a:pt x="0" y="757"/>
                    <a:pt x="0" y="822"/>
                  </a:cubicBezTo>
                  <a:cubicBezTo>
                    <a:pt x="0" y="888"/>
                    <a:pt x="80" y="892"/>
                    <a:pt x="80" y="964"/>
                  </a:cubicBezTo>
                  <a:cubicBezTo>
                    <a:pt x="80" y="1036"/>
                    <a:pt x="0" y="1012"/>
                    <a:pt x="0" y="1076"/>
                  </a:cubicBezTo>
                  <a:cubicBezTo>
                    <a:pt x="0" y="1139"/>
                    <a:pt x="80" y="1141"/>
                    <a:pt x="80" y="1209"/>
                  </a:cubicBezTo>
                  <a:lnTo>
                    <a:pt x="80" y="1303"/>
                  </a:lnTo>
                  <a:lnTo>
                    <a:pt x="581" y="1745"/>
                  </a:lnTo>
                  <a:cubicBezTo>
                    <a:pt x="612" y="1773"/>
                    <a:pt x="651" y="1788"/>
                    <a:pt x="693" y="1788"/>
                  </a:cubicBezTo>
                  <a:lnTo>
                    <a:pt x="1086" y="1788"/>
                  </a:lnTo>
                  <a:cubicBezTo>
                    <a:pt x="1127" y="1788"/>
                    <a:pt x="1167" y="1773"/>
                    <a:pt x="1198" y="1745"/>
                  </a:cubicBezTo>
                  <a:lnTo>
                    <a:pt x="1695" y="1303"/>
                  </a:lnTo>
                  <a:lnTo>
                    <a:pt x="1695" y="1139"/>
                  </a:lnTo>
                  <a:cubicBezTo>
                    <a:pt x="1695" y="1071"/>
                    <a:pt x="1775" y="1069"/>
                    <a:pt x="1775" y="1005"/>
                  </a:cubicBezTo>
                  <a:cubicBezTo>
                    <a:pt x="1775" y="942"/>
                    <a:pt x="1695" y="966"/>
                    <a:pt x="1695" y="894"/>
                  </a:cubicBezTo>
                  <a:cubicBezTo>
                    <a:pt x="1695" y="822"/>
                    <a:pt x="1775" y="818"/>
                    <a:pt x="1775" y="752"/>
                  </a:cubicBezTo>
                  <a:cubicBezTo>
                    <a:pt x="1775" y="687"/>
                    <a:pt x="1695" y="713"/>
                    <a:pt x="1695" y="641"/>
                  </a:cubicBezTo>
                  <a:cubicBezTo>
                    <a:pt x="1695" y="569"/>
                    <a:pt x="1775" y="575"/>
                    <a:pt x="1775" y="514"/>
                  </a:cubicBezTo>
                  <a:cubicBezTo>
                    <a:pt x="1775" y="453"/>
                    <a:pt x="1695" y="453"/>
                    <a:pt x="1695" y="396"/>
                  </a:cubicBezTo>
                  <a:cubicBezTo>
                    <a:pt x="1695" y="339"/>
                    <a:pt x="1775" y="315"/>
                    <a:pt x="1775" y="272"/>
                  </a:cubicBezTo>
                  <a:lnTo>
                    <a:pt x="1775" y="272"/>
                  </a:lnTo>
                  <a:close/>
                </a:path>
              </a:pathLst>
            </a:custGeom>
            <a:solidFill>
              <a:schemeClr val="bg2"/>
            </a:solidFill>
            <a:ln w="9525" cap="flat">
              <a:noFill/>
              <a:prstDash val="solid"/>
              <a:miter lim="800000"/>
            </a:ln>
            <a:effectLst/>
          </p:spPr>
          <p:txBody>
            <a:bodyPr vert="horz" wrap="square" lIns="121920" tIns="60960" rIns="121920" bIns="60960" numCol="1" anchor="ctr" anchorCtr="0" compatLnSpc="1"/>
            <a:lstStyle/>
            <a:p>
              <a:pPr algn="ctr"/>
              <a:r>
                <a:rPr lang="en-US" altLang="zh-CN" sz="2400" dirty="0"/>
                <a:t>2018</a:t>
              </a:r>
              <a:endParaRPr lang="en-US" sz="2400" dirty="0"/>
            </a:p>
          </p:txBody>
        </p:sp>
        <p:sp>
          <p:nvSpPr>
            <p:cNvPr id="14" name="iṣ1îďè"/>
            <p:cNvSpPr/>
            <p:nvPr/>
          </p:nvSpPr>
          <p:spPr bwMode="auto">
            <a:xfrm>
              <a:off x="4803712" y="1378857"/>
              <a:ext cx="2584577" cy="846931"/>
            </a:xfrm>
            <a:custGeom>
              <a:avLst/>
              <a:gdLst>
                <a:gd name="T0" fmla="*/ 4021 w 4021"/>
                <a:gd name="T1" fmla="*/ 1317 h 1317"/>
                <a:gd name="T2" fmla="*/ 4021 w 4021"/>
                <a:gd name="T3" fmla="*/ 1317 h 1317"/>
                <a:gd name="T4" fmla="*/ 2010 w 4021"/>
                <a:gd name="T5" fmla="*/ 0 h 1317"/>
                <a:gd name="T6" fmla="*/ 0 w 4021"/>
                <a:gd name="T7" fmla="*/ 1317 h 1317"/>
                <a:gd name="T8" fmla="*/ 4021 w 4021"/>
                <a:gd name="T9" fmla="*/ 1317 h 1317"/>
              </a:gdLst>
              <a:ahLst/>
              <a:cxnLst>
                <a:cxn ang="0">
                  <a:pos x="T0" y="T1"/>
                </a:cxn>
                <a:cxn ang="0">
                  <a:pos x="T2" y="T3"/>
                </a:cxn>
                <a:cxn ang="0">
                  <a:pos x="T4" y="T5"/>
                </a:cxn>
                <a:cxn ang="0">
                  <a:pos x="T6" y="T7"/>
                </a:cxn>
                <a:cxn ang="0">
                  <a:pos x="T8" y="T9"/>
                </a:cxn>
              </a:cxnLst>
              <a:rect l="0" t="0" r="r" b="b"/>
              <a:pathLst>
                <a:path w="4021" h="1317">
                  <a:moveTo>
                    <a:pt x="4021" y="1317"/>
                  </a:moveTo>
                  <a:lnTo>
                    <a:pt x="4021" y="1317"/>
                  </a:lnTo>
                  <a:cubicBezTo>
                    <a:pt x="3733" y="492"/>
                    <a:pt x="2960" y="0"/>
                    <a:pt x="2010" y="0"/>
                  </a:cubicBezTo>
                  <a:cubicBezTo>
                    <a:pt x="1060" y="0"/>
                    <a:pt x="287" y="492"/>
                    <a:pt x="0" y="1317"/>
                  </a:cubicBezTo>
                  <a:lnTo>
                    <a:pt x="4021" y="1317"/>
                  </a:lnTo>
                  <a:close/>
                </a:path>
              </a:pathLst>
            </a:custGeom>
            <a:solidFill>
              <a:schemeClr val="tx2">
                <a:lumMod val="40000"/>
                <a:lumOff val="60000"/>
              </a:schemeClr>
            </a:solidFill>
            <a:ln w="9525" cap="flat">
              <a:noFill/>
              <a:prstDash val="solid"/>
              <a:miter lim="800000"/>
            </a:ln>
            <a:effectLst/>
          </p:spPr>
          <p:txBody>
            <a:bodyPr vert="horz" wrap="none" lIns="90000" tIns="46800" rIns="90000" bIns="46800" numCol="1" anchor="ctr" anchorCtr="0" compatLnSpc="1">
              <a:normAutofit/>
            </a:bodyPr>
            <a:lstStyle/>
            <a:p>
              <a:pPr algn="ctr"/>
              <a:r>
                <a:rPr lang="en-US" altLang="zh-CN" sz="2400" dirty="0"/>
                <a:t>Q4</a:t>
              </a:r>
            </a:p>
          </p:txBody>
        </p:sp>
        <p:sp>
          <p:nvSpPr>
            <p:cNvPr id="15" name="iṣľiḍe"/>
            <p:cNvSpPr/>
            <p:nvPr/>
          </p:nvSpPr>
          <p:spPr bwMode="auto">
            <a:xfrm>
              <a:off x="4726718" y="2289193"/>
              <a:ext cx="2738564" cy="815227"/>
            </a:xfrm>
            <a:custGeom>
              <a:avLst/>
              <a:gdLst>
                <a:gd name="T0" fmla="*/ 0 w 4262"/>
                <a:gd name="T1" fmla="*/ 643 h 1268"/>
                <a:gd name="T2" fmla="*/ 0 w 4262"/>
                <a:gd name="T3" fmla="*/ 643 h 1268"/>
                <a:gd name="T4" fmla="*/ 85 w 4262"/>
                <a:gd name="T5" fmla="*/ 1268 h 1268"/>
                <a:gd name="T6" fmla="*/ 4178 w 4262"/>
                <a:gd name="T7" fmla="*/ 1268 h 1268"/>
                <a:gd name="T8" fmla="*/ 4262 w 4262"/>
                <a:gd name="T9" fmla="*/ 643 h 1268"/>
                <a:gd name="T10" fmla="*/ 4174 w 4262"/>
                <a:gd name="T11" fmla="*/ 0 h 1268"/>
                <a:gd name="T12" fmla="*/ 89 w 4262"/>
                <a:gd name="T13" fmla="*/ 0 h 1268"/>
                <a:gd name="T14" fmla="*/ 0 w 4262"/>
                <a:gd name="T15" fmla="*/ 643 h 1268"/>
                <a:gd name="T16" fmla="*/ 0 w 4262"/>
                <a:gd name="T17" fmla="*/ 643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2" h="1268">
                  <a:moveTo>
                    <a:pt x="0" y="643"/>
                  </a:moveTo>
                  <a:lnTo>
                    <a:pt x="0" y="643"/>
                  </a:lnTo>
                  <a:cubicBezTo>
                    <a:pt x="0" y="876"/>
                    <a:pt x="32" y="1082"/>
                    <a:pt x="85" y="1268"/>
                  </a:cubicBezTo>
                  <a:lnTo>
                    <a:pt x="4178" y="1268"/>
                  </a:lnTo>
                  <a:cubicBezTo>
                    <a:pt x="4230" y="1082"/>
                    <a:pt x="4262" y="876"/>
                    <a:pt x="4262" y="643"/>
                  </a:cubicBezTo>
                  <a:cubicBezTo>
                    <a:pt x="4262" y="412"/>
                    <a:pt x="4231" y="198"/>
                    <a:pt x="4174" y="0"/>
                  </a:cubicBezTo>
                  <a:lnTo>
                    <a:pt x="89" y="0"/>
                  </a:lnTo>
                  <a:cubicBezTo>
                    <a:pt x="31" y="198"/>
                    <a:pt x="0" y="412"/>
                    <a:pt x="0" y="643"/>
                  </a:cubicBezTo>
                  <a:lnTo>
                    <a:pt x="0" y="643"/>
                  </a:lnTo>
                  <a:close/>
                </a:path>
              </a:pathLst>
            </a:custGeom>
            <a:solidFill>
              <a:schemeClr val="tx2">
                <a:lumMod val="20000"/>
                <a:lumOff val="80000"/>
              </a:schemeClr>
            </a:solidFill>
            <a:ln w="9525" cap="flat">
              <a:noFill/>
              <a:prstDash val="solid"/>
              <a:miter lim="800000"/>
            </a:ln>
            <a:effectLst/>
          </p:spPr>
          <p:txBody>
            <a:bodyPr vert="horz" wrap="none" lIns="90000" tIns="46800" rIns="90000" bIns="46800" numCol="1" anchor="ctr" anchorCtr="0" compatLnSpc="1">
              <a:normAutofit/>
            </a:bodyPr>
            <a:lstStyle/>
            <a:p>
              <a:pPr algn="ctr"/>
              <a:r>
                <a:rPr lang="en-US" altLang="zh-CN" sz="2400" dirty="0"/>
                <a:t>Q3</a:t>
              </a:r>
            </a:p>
          </p:txBody>
        </p:sp>
        <p:sp>
          <p:nvSpPr>
            <p:cNvPr id="16" name="iṩlide"/>
            <p:cNvSpPr/>
            <p:nvPr/>
          </p:nvSpPr>
          <p:spPr bwMode="auto">
            <a:xfrm>
              <a:off x="5247559" y="4047972"/>
              <a:ext cx="1695374" cy="846931"/>
            </a:xfrm>
            <a:custGeom>
              <a:avLst/>
              <a:gdLst>
                <a:gd name="T0" fmla="*/ 0 w 2640"/>
                <a:gd name="T1" fmla="*/ 0 h 1317"/>
                <a:gd name="T2" fmla="*/ 0 w 2640"/>
                <a:gd name="T3" fmla="*/ 0 h 1317"/>
                <a:gd name="T4" fmla="*/ 127 w 2640"/>
                <a:gd name="T5" fmla="*/ 630 h 1317"/>
                <a:gd name="T6" fmla="*/ 610 w 2640"/>
                <a:gd name="T7" fmla="*/ 1317 h 1317"/>
                <a:gd name="T8" fmla="*/ 2030 w 2640"/>
                <a:gd name="T9" fmla="*/ 1317 h 1317"/>
                <a:gd name="T10" fmla="*/ 2513 w 2640"/>
                <a:gd name="T11" fmla="*/ 630 h 1317"/>
                <a:gd name="T12" fmla="*/ 2640 w 2640"/>
                <a:gd name="T13" fmla="*/ 0 h 1317"/>
                <a:gd name="T14" fmla="*/ 0 w 2640"/>
                <a:gd name="T15" fmla="*/ 0 h 1317"/>
                <a:gd name="T16" fmla="*/ 0 w 2640"/>
                <a:gd name="T17" fmla="*/ 0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0" h="1317">
                  <a:moveTo>
                    <a:pt x="0" y="0"/>
                  </a:moveTo>
                  <a:lnTo>
                    <a:pt x="0" y="0"/>
                  </a:lnTo>
                  <a:cubicBezTo>
                    <a:pt x="77" y="190"/>
                    <a:pt x="127" y="394"/>
                    <a:pt x="127" y="630"/>
                  </a:cubicBezTo>
                  <a:cubicBezTo>
                    <a:pt x="127" y="857"/>
                    <a:pt x="340" y="1317"/>
                    <a:pt x="610" y="1317"/>
                  </a:cubicBezTo>
                  <a:lnTo>
                    <a:pt x="2030" y="1317"/>
                  </a:lnTo>
                  <a:cubicBezTo>
                    <a:pt x="2300" y="1317"/>
                    <a:pt x="2513" y="857"/>
                    <a:pt x="2513" y="630"/>
                  </a:cubicBezTo>
                  <a:cubicBezTo>
                    <a:pt x="2513" y="394"/>
                    <a:pt x="2563" y="190"/>
                    <a:pt x="2640" y="0"/>
                  </a:cubicBezTo>
                  <a:lnTo>
                    <a:pt x="0" y="0"/>
                  </a:lnTo>
                  <a:lnTo>
                    <a:pt x="0" y="0"/>
                  </a:lnTo>
                  <a:close/>
                </a:path>
              </a:pathLst>
            </a:custGeom>
            <a:solidFill>
              <a:schemeClr val="tx2">
                <a:lumMod val="20000"/>
                <a:lumOff val="80000"/>
              </a:schemeClr>
            </a:solidFill>
            <a:ln w="9525" cap="flat">
              <a:noFill/>
              <a:prstDash val="solid"/>
              <a:miter lim="800000"/>
            </a:ln>
            <a:effectLst/>
          </p:spPr>
          <p:txBody>
            <a:bodyPr vert="horz" wrap="none" lIns="90000" tIns="46800" rIns="90000" bIns="46800" numCol="1" anchor="ctr" anchorCtr="0" compatLnSpc="1">
              <a:normAutofit/>
            </a:bodyPr>
            <a:lstStyle/>
            <a:p>
              <a:pPr algn="ctr"/>
              <a:r>
                <a:rPr lang="en-US" sz="2400" dirty="0"/>
                <a:t>Q1</a:t>
              </a:r>
            </a:p>
          </p:txBody>
        </p:sp>
        <p:sp>
          <p:nvSpPr>
            <p:cNvPr id="17" name="îS1ïḓe"/>
            <p:cNvSpPr/>
            <p:nvPr/>
          </p:nvSpPr>
          <p:spPr bwMode="auto">
            <a:xfrm>
              <a:off x="4800693" y="3169337"/>
              <a:ext cx="2590614" cy="815227"/>
            </a:xfrm>
            <a:custGeom>
              <a:avLst/>
              <a:gdLst>
                <a:gd name="T0" fmla="*/ 3379 w 4032"/>
                <a:gd name="T1" fmla="*/ 1267 h 1267"/>
                <a:gd name="T2" fmla="*/ 3379 w 4032"/>
                <a:gd name="T3" fmla="*/ 1267 h 1267"/>
                <a:gd name="T4" fmla="*/ 4032 w 4032"/>
                <a:gd name="T5" fmla="*/ 0 h 1267"/>
                <a:gd name="T6" fmla="*/ 0 w 4032"/>
                <a:gd name="T7" fmla="*/ 0 h 1267"/>
                <a:gd name="T8" fmla="*/ 653 w 4032"/>
                <a:gd name="T9" fmla="*/ 1267 h 1267"/>
                <a:gd name="T10" fmla="*/ 3379 w 4032"/>
                <a:gd name="T11" fmla="*/ 1267 h 1267"/>
                <a:gd name="T12" fmla="*/ 3379 w 4032"/>
                <a:gd name="T13" fmla="*/ 1267 h 1267"/>
              </a:gdLst>
              <a:ahLst/>
              <a:cxnLst>
                <a:cxn ang="0">
                  <a:pos x="T0" y="T1"/>
                </a:cxn>
                <a:cxn ang="0">
                  <a:pos x="T2" y="T3"/>
                </a:cxn>
                <a:cxn ang="0">
                  <a:pos x="T4" y="T5"/>
                </a:cxn>
                <a:cxn ang="0">
                  <a:pos x="T6" y="T7"/>
                </a:cxn>
                <a:cxn ang="0">
                  <a:pos x="T8" y="T9"/>
                </a:cxn>
                <a:cxn ang="0">
                  <a:pos x="T10" y="T11"/>
                </a:cxn>
                <a:cxn ang="0">
                  <a:pos x="T12" y="T13"/>
                </a:cxn>
              </a:cxnLst>
              <a:rect l="0" t="0" r="r" b="b"/>
              <a:pathLst>
                <a:path w="4032" h="1267">
                  <a:moveTo>
                    <a:pt x="3379" y="1267"/>
                  </a:moveTo>
                  <a:lnTo>
                    <a:pt x="3379" y="1267"/>
                  </a:lnTo>
                  <a:cubicBezTo>
                    <a:pt x="3568" y="854"/>
                    <a:pt x="3869" y="495"/>
                    <a:pt x="4032" y="0"/>
                  </a:cubicBezTo>
                  <a:lnTo>
                    <a:pt x="0" y="0"/>
                  </a:lnTo>
                  <a:cubicBezTo>
                    <a:pt x="163" y="495"/>
                    <a:pt x="464" y="854"/>
                    <a:pt x="653" y="1267"/>
                  </a:cubicBezTo>
                  <a:lnTo>
                    <a:pt x="3379" y="1267"/>
                  </a:lnTo>
                  <a:lnTo>
                    <a:pt x="3379" y="1267"/>
                  </a:lnTo>
                  <a:close/>
                </a:path>
              </a:pathLst>
            </a:custGeom>
            <a:solidFill>
              <a:schemeClr val="tx2">
                <a:lumMod val="40000"/>
                <a:lumOff val="60000"/>
              </a:schemeClr>
            </a:solidFill>
            <a:ln w="9525" cap="flat">
              <a:noFill/>
              <a:prstDash val="solid"/>
              <a:miter lim="800000"/>
            </a:ln>
            <a:effectLst/>
          </p:spPr>
          <p:txBody>
            <a:bodyPr vert="horz" wrap="none" lIns="90000" tIns="46800" rIns="90000" bIns="46800" numCol="1" anchor="ctr" anchorCtr="0" compatLnSpc="1">
              <a:normAutofit/>
            </a:bodyPr>
            <a:lstStyle/>
            <a:p>
              <a:pPr algn="ctr"/>
              <a:r>
                <a:rPr lang="en-US" altLang="zh-CN" sz="2400" dirty="0"/>
                <a:t>Q2</a:t>
              </a:r>
            </a:p>
          </p:txBody>
        </p:sp>
        <p:grpSp>
          <p:nvGrpSpPr>
            <p:cNvPr id="18" name="îšľiḍe"/>
            <p:cNvGrpSpPr/>
            <p:nvPr/>
          </p:nvGrpSpPr>
          <p:grpSpPr>
            <a:xfrm>
              <a:off x="673100" y="1130300"/>
              <a:ext cx="3217899" cy="1173700"/>
              <a:chOff x="8096079" y="1130300"/>
              <a:chExt cx="3422820" cy="1173700"/>
            </a:xfrm>
          </p:grpSpPr>
          <p:sp>
            <p:nvSpPr>
              <p:cNvPr id="31" name="iṩḷîḋè"/>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en-US" altLang="zh-CN" sz="1100" dirty="0"/>
                  <a:t>Copy paste fonts. Choose the only option to retain text.</a:t>
                </a:r>
              </a:p>
            </p:txBody>
          </p:sp>
          <p:sp>
            <p:nvSpPr>
              <p:cNvPr id="32" name="ísḻïdè"/>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grpSp>
          <p:nvGrpSpPr>
            <p:cNvPr id="19" name="îṣľidè"/>
            <p:cNvGrpSpPr/>
            <p:nvPr/>
          </p:nvGrpSpPr>
          <p:grpSpPr>
            <a:xfrm>
              <a:off x="673100" y="2411233"/>
              <a:ext cx="3217899" cy="1173700"/>
              <a:chOff x="8096079" y="1130300"/>
              <a:chExt cx="3422820" cy="1173700"/>
            </a:xfrm>
          </p:grpSpPr>
          <p:sp>
            <p:nvSpPr>
              <p:cNvPr id="29" name="íS1ïḋe"/>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en-US" altLang="zh-CN" sz="1100" dirty="0"/>
                  <a:t>Copy paste fonts. Choose the only option to retain text.</a:t>
                </a:r>
              </a:p>
            </p:txBody>
          </p:sp>
          <p:sp>
            <p:nvSpPr>
              <p:cNvPr id="30" name="ïsľîḍe"/>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grpSp>
          <p:nvGrpSpPr>
            <p:cNvPr id="20" name="îSliḍê"/>
            <p:cNvGrpSpPr/>
            <p:nvPr/>
          </p:nvGrpSpPr>
          <p:grpSpPr>
            <a:xfrm>
              <a:off x="673100" y="3692166"/>
              <a:ext cx="3217899" cy="1173700"/>
              <a:chOff x="8096079" y="1130300"/>
              <a:chExt cx="3422820" cy="1173700"/>
            </a:xfrm>
          </p:grpSpPr>
          <p:sp>
            <p:nvSpPr>
              <p:cNvPr id="27" name="îşliḋè"/>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en-US" altLang="zh-CN" sz="1100" dirty="0"/>
                  <a:t>Copy paste fonts. Choose the only option to retain text.</a:t>
                </a:r>
              </a:p>
            </p:txBody>
          </p:sp>
          <p:sp>
            <p:nvSpPr>
              <p:cNvPr id="28" name="iśḷiḍè"/>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grpSp>
          <p:nvGrpSpPr>
            <p:cNvPr id="21" name="íSľiďé"/>
            <p:cNvGrpSpPr/>
            <p:nvPr/>
          </p:nvGrpSpPr>
          <p:grpSpPr>
            <a:xfrm>
              <a:off x="673100" y="4973100"/>
              <a:ext cx="3217899" cy="1173700"/>
              <a:chOff x="8096079" y="1130300"/>
              <a:chExt cx="3422820" cy="1173700"/>
            </a:xfrm>
          </p:grpSpPr>
          <p:sp>
            <p:nvSpPr>
              <p:cNvPr id="25" name="îṩľiḓe"/>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en-US" altLang="zh-CN" sz="1100" dirty="0"/>
                  <a:t>Copy paste fonts. Choose the only option to retain text.</a:t>
                </a:r>
              </a:p>
            </p:txBody>
          </p:sp>
          <p:sp>
            <p:nvSpPr>
              <p:cNvPr id="26" name="íśľïḑe"/>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cxnSp>
          <p:nvCxnSpPr>
            <p:cNvPr id="22" name="直接连接符 21"/>
            <p:cNvCxnSpPr/>
            <p:nvPr/>
          </p:nvCxnSpPr>
          <p:spPr>
            <a:xfrm>
              <a:off x="763101" y="238265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3101" y="362090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63101" y="491630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25</a:t>
            </a:fld>
            <a:endParaRPr lang="zh-CN" altLang="en-US"/>
          </a:p>
        </p:txBody>
      </p:sp>
      <p:grpSp>
        <p:nvGrpSpPr>
          <p:cNvPr id="60" name="4da78c0c-94bf-4188-a5be-bc25ffb19aa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48181" y="1820224"/>
            <a:ext cx="9895638" cy="3753200"/>
            <a:chOff x="1148181" y="1820224"/>
            <a:chExt cx="9895638" cy="3753200"/>
          </a:xfrm>
        </p:grpSpPr>
        <p:sp>
          <p:nvSpPr>
            <p:cNvPr id="61" name="îŝ1ïďê"/>
            <p:cNvSpPr/>
            <p:nvPr/>
          </p:nvSpPr>
          <p:spPr bwMode="auto">
            <a:xfrm>
              <a:off x="3761634" y="4627872"/>
              <a:ext cx="1234992" cy="348665"/>
            </a:xfrm>
            <a:custGeom>
              <a:avLst/>
              <a:gdLst>
                <a:gd name="T0" fmla="*/ 36 w 641"/>
                <a:gd name="T1" fmla="*/ 0 h 181"/>
                <a:gd name="T2" fmla="*/ 28 w 641"/>
                <a:gd name="T3" fmla="*/ 0 h 181"/>
                <a:gd name="T4" fmla="*/ 28 w 641"/>
                <a:gd name="T5" fmla="*/ 109 h 181"/>
                <a:gd name="T6" fmla="*/ 0 w 641"/>
                <a:gd name="T7" fmla="*/ 144 h 181"/>
                <a:gd name="T8" fmla="*/ 36 w 641"/>
                <a:gd name="T9" fmla="*/ 181 h 181"/>
                <a:gd name="T10" fmla="*/ 73 w 641"/>
                <a:gd name="T11" fmla="*/ 144 h 181"/>
                <a:gd name="T12" fmla="*/ 44 w 641"/>
                <a:gd name="T13" fmla="*/ 108 h 181"/>
                <a:gd name="T14" fmla="*/ 44 w 641"/>
                <a:gd name="T15" fmla="*/ 16 h 181"/>
                <a:gd name="T16" fmla="*/ 641 w 641"/>
                <a:gd name="T17" fmla="*/ 16 h 181"/>
                <a:gd name="T18" fmla="*/ 641 w 641"/>
                <a:gd name="T19" fmla="*/ 0 h 181"/>
                <a:gd name="T20" fmla="*/ 44 w 641"/>
                <a:gd name="T21" fmla="*/ 0 h 181"/>
                <a:gd name="T22" fmla="*/ 36 w 641"/>
                <a:gd name="T23"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1" h="181">
                  <a:moveTo>
                    <a:pt x="36" y="0"/>
                  </a:moveTo>
                  <a:cubicBezTo>
                    <a:pt x="28" y="0"/>
                    <a:pt x="28" y="0"/>
                    <a:pt x="28" y="0"/>
                  </a:cubicBezTo>
                  <a:cubicBezTo>
                    <a:pt x="28" y="109"/>
                    <a:pt x="28" y="109"/>
                    <a:pt x="28" y="109"/>
                  </a:cubicBezTo>
                  <a:cubicBezTo>
                    <a:pt x="12" y="113"/>
                    <a:pt x="0" y="127"/>
                    <a:pt x="0" y="144"/>
                  </a:cubicBezTo>
                  <a:cubicBezTo>
                    <a:pt x="0" y="164"/>
                    <a:pt x="16" y="181"/>
                    <a:pt x="36" y="181"/>
                  </a:cubicBezTo>
                  <a:cubicBezTo>
                    <a:pt x="57" y="181"/>
                    <a:pt x="73" y="164"/>
                    <a:pt x="73" y="144"/>
                  </a:cubicBezTo>
                  <a:cubicBezTo>
                    <a:pt x="73" y="126"/>
                    <a:pt x="60" y="112"/>
                    <a:pt x="44" y="108"/>
                  </a:cubicBezTo>
                  <a:cubicBezTo>
                    <a:pt x="44" y="16"/>
                    <a:pt x="44" y="16"/>
                    <a:pt x="44" y="16"/>
                  </a:cubicBezTo>
                  <a:cubicBezTo>
                    <a:pt x="641" y="16"/>
                    <a:pt x="641" y="16"/>
                    <a:pt x="641" y="16"/>
                  </a:cubicBezTo>
                  <a:cubicBezTo>
                    <a:pt x="641" y="0"/>
                    <a:pt x="641" y="0"/>
                    <a:pt x="641" y="0"/>
                  </a:cubicBezTo>
                  <a:cubicBezTo>
                    <a:pt x="44" y="0"/>
                    <a:pt x="44" y="0"/>
                    <a:pt x="44" y="0"/>
                  </a:cubicBezTo>
                  <a:lnTo>
                    <a:pt x="36" y="0"/>
                  </a:lnTo>
                  <a:close/>
                </a:path>
              </a:pathLst>
            </a:custGeom>
            <a:solidFill>
              <a:schemeClr val="accent5"/>
            </a:solidFill>
            <a:ln>
              <a:noFill/>
            </a:ln>
          </p:spPr>
          <p:txBody>
            <a:bodyPr anchor="ctr"/>
            <a:lstStyle/>
            <a:p>
              <a:pPr algn="ctr"/>
              <a:endParaRPr/>
            </a:p>
          </p:txBody>
        </p:sp>
        <p:sp>
          <p:nvSpPr>
            <p:cNvPr id="62" name="îŝļîḍe"/>
            <p:cNvSpPr/>
            <p:nvPr/>
          </p:nvSpPr>
          <p:spPr bwMode="auto">
            <a:xfrm>
              <a:off x="3761634" y="2491389"/>
              <a:ext cx="1234992" cy="329114"/>
            </a:xfrm>
            <a:custGeom>
              <a:avLst/>
              <a:gdLst>
                <a:gd name="T0" fmla="*/ 44 w 641"/>
                <a:gd name="T1" fmla="*/ 72 h 171"/>
                <a:gd name="T2" fmla="*/ 73 w 641"/>
                <a:gd name="T3" fmla="*/ 36 h 171"/>
                <a:gd name="T4" fmla="*/ 36 w 641"/>
                <a:gd name="T5" fmla="*/ 0 h 171"/>
                <a:gd name="T6" fmla="*/ 0 w 641"/>
                <a:gd name="T7" fmla="*/ 36 h 171"/>
                <a:gd name="T8" fmla="*/ 28 w 641"/>
                <a:gd name="T9" fmla="*/ 71 h 171"/>
                <a:gd name="T10" fmla="*/ 28 w 641"/>
                <a:gd name="T11" fmla="*/ 171 h 171"/>
                <a:gd name="T12" fmla="*/ 36 w 641"/>
                <a:gd name="T13" fmla="*/ 171 h 171"/>
                <a:gd name="T14" fmla="*/ 44 w 641"/>
                <a:gd name="T15" fmla="*/ 171 h 171"/>
                <a:gd name="T16" fmla="*/ 641 w 641"/>
                <a:gd name="T17" fmla="*/ 171 h 171"/>
                <a:gd name="T18" fmla="*/ 641 w 641"/>
                <a:gd name="T19" fmla="*/ 155 h 171"/>
                <a:gd name="T20" fmla="*/ 44 w 641"/>
                <a:gd name="T21" fmla="*/ 155 h 171"/>
                <a:gd name="T22" fmla="*/ 44 w 641"/>
                <a:gd name="T23" fmla="*/ 7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1" h="171">
                  <a:moveTo>
                    <a:pt x="44" y="72"/>
                  </a:moveTo>
                  <a:cubicBezTo>
                    <a:pt x="60" y="69"/>
                    <a:pt x="73" y="54"/>
                    <a:pt x="73" y="36"/>
                  </a:cubicBezTo>
                  <a:cubicBezTo>
                    <a:pt x="73" y="16"/>
                    <a:pt x="57" y="0"/>
                    <a:pt x="36" y="0"/>
                  </a:cubicBezTo>
                  <a:cubicBezTo>
                    <a:pt x="16" y="0"/>
                    <a:pt x="0" y="16"/>
                    <a:pt x="0" y="36"/>
                  </a:cubicBezTo>
                  <a:cubicBezTo>
                    <a:pt x="0" y="53"/>
                    <a:pt x="12" y="67"/>
                    <a:pt x="28" y="71"/>
                  </a:cubicBezTo>
                  <a:cubicBezTo>
                    <a:pt x="28" y="171"/>
                    <a:pt x="28" y="171"/>
                    <a:pt x="28" y="171"/>
                  </a:cubicBezTo>
                  <a:cubicBezTo>
                    <a:pt x="36" y="171"/>
                    <a:pt x="36" y="171"/>
                    <a:pt x="36" y="171"/>
                  </a:cubicBezTo>
                  <a:cubicBezTo>
                    <a:pt x="44" y="171"/>
                    <a:pt x="44" y="171"/>
                    <a:pt x="44" y="171"/>
                  </a:cubicBezTo>
                  <a:cubicBezTo>
                    <a:pt x="641" y="171"/>
                    <a:pt x="641" y="171"/>
                    <a:pt x="641" y="171"/>
                  </a:cubicBezTo>
                  <a:cubicBezTo>
                    <a:pt x="641" y="155"/>
                    <a:pt x="641" y="155"/>
                    <a:pt x="641" y="155"/>
                  </a:cubicBezTo>
                  <a:cubicBezTo>
                    <a:pt x="44" y="155"/>
                    <a:pt x="44" y="155"/>
                    <a:pt x="44" y="155"/>
                  </a:cubicBezTo>
                  <a:lnTo>
                    <a:pt x="44" y="72"/>
                  </a:lnTo>
                  <a:close/>
                </a:path>
              </a:pathLst>
            </a:custGeom>
            <a:solidFill>
              <a:schemeClr val="accent2"/>
            </a:solidFill>
            <a:ln>
              <a:noFill/>
            </a:ln>
          </p:spPr>
          <p:txBody>
            <a:bodyPr anchor="ctr"/>
            <a:lstStyle/>
            <a:p>
              <a:pPr algn="ctr"/>
              <a:endParaRPr/>
            </a:p>
          </p:txBody>
        </p:sp>
        <p:sp>
          <p:nvSpPr>
            <p:cNvPr id="63" name="íš1ïḋè"/>
            <p:cNvSpPr/>
            <p:nvPr/>
          </p:nvSpPr>
          <p:spPr bwMode="auto">
            <a:xfrm>
              <a:off x="7096764" y="2473467"/>
              <a:ext cx="1236621" cy="347036"/>
            </a:xfrm>
            <a:custGeom>
              <a:avLst/>
              <a:gdLst>
                <a:gd name="T0" fmla="*/ 606 w 642"/>
                <a:gd name="T1" fmla="*/ 180 h 180"/>
                <a:gd name="T2" fmla="*/ 614 w 642"/>
                <a:gd name="T3" fmla="*/ 180 h 180"/>
                <a:gd name="T4" fmla="*/ 614 w 642"/>
                <a:gd name="T5" fmla="*/ 71 h 180"/>
                <a:gd name="T6" fmla="*/ 642 w 642"/>
                <a:gd name="T7" fmla="*/ 36 h 180"/>
                <a:gd name="T8" fmla="*/ 606 w 642"/>
                <a:gd name="T9" fmla="*/ 0 h 180"/>
                <a:gd name="T10" fmla="*/ 569 w 642"/>
                <a:gd name="T11" fmla="*/ 36 h 180"/>
                <a:gd name="T12" fmla="*/ 598 w 642"/>
                <a:gd name="T13" fmla="*/ 71 h 180"/>
                <a:gd name="T14" fmla="*/ 598 w 642"/>
                <a:gd name="T15" fmla="*/ 164 h 180"/>
                <a:gd name="T16" fmla="*/ 0 w 642"/>
                <a:gd name="T17" fmla="*/ 164 h 180"/>
                <a:gd name="T18" fmla="*/ 0 w 642"/>
                <a:gd name="T19" fmla="*/ 180 h 180"/>
                <a:gd name="T20" fmla="*/ 598 w 642"/>
                <a:gd name="T21" fmla="*/ 180 h 180"/>
                <a:gd name="T22" fmla="*/ 606 w 642"/>
                <a:gd name="T23"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80">
                  <a:moveTo>
                    <a:pt x="606" y="180"/>
                  </a:moveTo>
                  <a:cubicBezTo>
                    <a:pt x="614" y="180"/>
                    <a:pt x="614" y="180"/>
                    <a:pt x="614" y="180"/>
                  </a:cubicBezTo>
                  <a:cubicBezTo>
                    <a:pt x="614" y="71"/>
                    <a:pt x="614" y="71"/>
                    <a:pt x="614" y="71"/>
                  </a:cubicBezTo>
                  <a:cubicBezTo>
                    <a:pt x="630" y="68"/>
                    <a:pt x="642" y="53"/>
                    <a:pt x="642" y="36"/>
                  </a:cubicBezTo>
                  <a:cubicBezTo>
                    <a:pt x="642" y="16"/>
                    <a:pt x="626" y="0"/>
                    <a:pt x="606" y="0"/>
                  </a:cubicBezTo>
                  <a:cubicBezTo>
                    <a:pt x="585" y="0"/>
                    <a:pt x="569" y="16"/>
                    <a:pt x="569" y="36"/>
                  </a:cubicBezTo>
                  <a:cubicBezTo>
                    <a:pt x="569" y="53"/>
                    <a:pt x="581" y="68"/>
                    <a:pt x="598" y="71"/>
                  </a:cubicBezTo>
                  <a:cubicBezTo>
                    <a:pt x="598" y="164"/>
                    <a:pt x="598" y="164"/>
                    <a:pt x="598" y="164"/>
                  </a:cubicBezTo>
                  <a:cubicBezTo>
                    <a:pt x="0" y="164"/>
                    <a:pt x="0" y="164"/>
                    <a:pt x="0" y="164"/>
                  </a:cubicBezTo>
                  <a:cubicBezTo>
                    <a:pt x="0" y="180"/>
                    <a:pt x="0" y="180"/>
                    <a:pt x="0" y="180"/>
                  </a:cubicBezTo>
                  <a:cubicBezTo>
                    <a:pt x="598" y="180"/>
                    <a:pt x="598" y="180"/>
                    <a:pt x="598" y="180"/>
                  </a:cubicBezTo>
                  <a:lnTo>
                    <a:pt x="606" y="180"/>
                  </a:lnTo>
                  <a:close/>
                </a:path>
              </a:pathLst>
            </a:custGeom>
            <a:solidFill>
              <a:schemeClr val="accent3"/>
            </a:solidFill>
            <a:ln>
              <a:noFill/>
            </a:ln>
          </p:spPr>
          <p:txBody>
            <a:bodyPr anchor="ctr"/>
            <a:lstStyle/>
            <a:p>
              <a:pPr algn="ctr"/>
              <a:endParaRPr/>
            </a:p>
          </p:txBody>
        </p:sp>
        <p:sp>
          <p:nvSpPr>
            <p:cNvPr id="64" name="iś1iḑe"/>
            <p:cNvSpPr/>
            <p:nvPr/>
          </p:nvSpPr>
          <p:spPr bwMode="auto">
            <a:xfrm>
              <a:off x="7096764" y="4627872"/>
              <a:ext cx="1236621" cy="348665"/>
            </a:xfrm>
            <a:custGeom>
              <a:avLst/>
              <a:gdLst>
                <a:gd name="T0" fmla="*/ 614 w 642"/>
                <a:gd name="T1" fmla="*/ 109 h 181"/>
                <a:gd name="T2" fmla="*/ 614 w 642"/>
                <a:gd name="T3" fmla="*/ 0 h 181"/>
                <a:gd name="T4" fmla="*/ 606 w 642"/>
                <a:gd name="T5" fmla="*/ 0 h 181"/>
                <a:gd name="T6" fmla="*/ 598 w 642"/>
                <a:gd name="T7" fmla="*/ 0 h 181"/>
                <a:gd name="T8" fmla="*/ 0 w 642"/>
                <a:gd name="T9" fmla="*/ 0 h 181"/>
                <a:gd name="T10" fmla="*/ 0 w 642"/>
                <a:gd name="T11" fmla="*/ 16 h 181"/>
                <a:gd name="T12" fmla="*/ 598 w 642"/>
                <a:gd name="T13" fmla="*/ 16 h 181"/>
                <a:gd name="T14" fmla="*/ 598 w 642"/>
                <a:gd name="T15" fmla="*/ 109 h 181"/>
                <a:gd name="T16" fmla="*/ 569 w 642"/>
                <a:gd name="T17" fmla="*/ 144 h 181"/>
                <a:gd name="T18" fmla="*/ 606 w 642"/>
                <a:gd name="T19" fmla="*/ 181 h 181"/>
                <a:gd name="T20" fmla="*/ 642 w 642"/>
                <a:gd name="T21" fmla="*/ 144 h 181"/>
                <a:gd name="T22" fmla="*/ 614 w 642"/>
                <a:gd name="T23" fmla="*/ 10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81">
                  <a:moveTo>
                    <a:pt x="614" y="109"/>
                  </a:moveTo>
                  <a:cubicBezTo>
                    <a:pt x="614" y="0"/>
                    <a:pt x="614" y="0"/>
                    <a:pt x="614" y="0"/>
                  </a:cubicBezTo>
                  <a:cubicBezTo>
                    <a:pt x="606" y="0"/>
                    <a:pt x="606" y="0"/>
                    <a:pt x="606" y="0"/>
                  </a:cubicBezTo>
                  <a:cubicBezTo>
                    <a:pt x="598" y="0"/>
                    <a:pt x="598" y="0"/>
                    <a:pt x="598" y="0"/>
                  </a:cubicBezTo>
                  <a:cubicBezTo>
                    <a:pt x="0" y="0"/>
                    <a:pt x="0" y="0"/>
                    <a:pt x="0" y="0"/>
                  </a:cubicBezTo>
                  <a:cubicBezTo>
                    <a:pt x="0" y="16"/>
                    <a:pt x="0" y="16"/>
                    <a:pt x="0" y="16"/>
                  </a:cubicBezTo>
                  <a:cubicBezTo>
                    <a:pt x="598" y="16"/>
                    <a:pt x="598" y="16"/>
                    <a:pt x="598" y="16"/>
                  </a:cubicBezTo>
                  <a:cubicBezTo>
                    <a:pt x="598" y="109"/>
                    <a:pt x="598" y="109"/>
                    <a:pt x="598" y="109"/>
                  </a:cubicBezTo>
                  <a:cubicBezTo>
                    <a:pt x="581" y="112"/>
                    <a:pt x="569" y="127"/>
                    <a:pt x="569" y="144"/>
                  </a:cubicBezTo>
                  <a:cubicBezTo>
                    <a:pt x="569" y="164"/>
                    <a:pt x="585" y="181"/>
                    <a:pt x="606" y="181"/>
                  </a:cubicBezTo>
                  <a:cubicBezTo>
                    <a:pt x="626" y="181"/>
                    <a:pt x="642" y="164"/>
                    <a:pt x="642" y="144"/>
                  </a:cubicBezTo>
                  <a:cubicBezTo>
                    <a:pt x="642" y="127"/>
                    <a:pt x="630" y="112"/>
                    <a:pt x="614" y="109"/>
                  </a:cubicBezTo>
                  <a:close/>
                </a:path>
              </a:pathLst>
            </a:custGeom>
            <a:solidFill>
              <a:schemeClr val="accent4"/>
            </a:solidFill>
            <a:ln>
              <a:noFill/>
            </a:ln>
          </p:spPr>
          <p:txBody>
            <a:bodyPr anchor="ctr"/>
            <a:lstStyle/>
            <a:p>
              <a:pPr algn="ctr"/>
              <a:endParaRPr/>
            </a:p>
          </p:txBody>
        </p:sp>
        <p:grpSp>
          <p:nvGrpSpPr>
            <p:cNvPr id="65" name="išľídé"/>
            <p:cNvGrpSpPr/>
            <p:nvPr/>
          </p:nvGrpSpPr>
          <p:grpSpPr>
            <a:xfrm>
              <a:off x="4965554" y="1820224"/>
              <a:ext cx="2162653" cy="3650700"/>
              <a:chOff x="4972653" y="1597720"/>
              <a:chExt cx="2162653" cy="3650700"/>
            </a:xfrm>
          </p:grpSpPr>
          <p:sp>
            <p:nvSpPr>
              <p:cNvPr id="92" name="ïşḻîďè"/>
              <p:cNvSpPr/>
              <p:nvPr/>
            </p:nvSpPr>
            <p:spPr bwMode="auto">
              <a:xfrm>
                <a:off x="5765166" y="4490406"/>
                <a:ext cx="577627" cy="729428"/>
              </a:xfrm>
              <a:custGeom>
                <a:avLst/>
                <a:gdLst>
                  <a:gd name="T0" fmla="*/ 148 w 248"/>
                  <a:gd name="T1" fmla="*/ 313 h 313"/>
                  <a:gd name="T2" fmla="*/ 100 w 248"/>
                  <a:gd name="T3" fmla="*/ 313 h 313"/>
                  <a:gd name="T4" fmla="*/ 0 w 248"/>
                  <a:gd name="T5" fmla="*/ 213 h 313"/>
                  <a:gd name="T6" fmla="*/ 0 w 248"/>
                  <a:gd name="T7" fmla="*/ 100 h 313"/>
                  <a:gd name="T8" fmla="*/ 100 w 248"/>
                  <a:gd name="T9" fmla="*/ 0 h 313"/>
                  <a:gd name="T10" fmla="*/ 148 w 248"/>
                  <a:gd name="T11" fmla="*/ 0 h 313"/>
                  <a:gd name="T12" fmla="*/ 248 w 248"/>
                  <a:gd name="T13" fmla="*/ 100 h 313"/>
                  <a:gd name="T14" fmla="*/ 248 w 248"/>
                  <a:gd name="T15" fmla="*/ 213 h 313"/>
                  <a:gd name="T16" fmla="*/ 148 w 248"/>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313">
                    <a:moveTo>
                      <a:pt x="148" y="313"/>
                    </a:moveTo>
                    <a:cubicBezTo>
                      <a:pt x="100" y="313"/>
                      <a:pt x="100" y="313"/>
                      <a:pt x="100" y="313"/>
                    </a:cubicBezTo>
                    <a:cubicBezTo>
                      <a:pt x="45" y="313"/>
                      <a:pt x="0" y="268"/>
                      <a:pt x="0" y="213"/>
                    </a:cubicBezTo>
                    <a:cubicBezTo>
                      <a:pt x="0" y="100"/>
                      <a:pt x="0" y="100"/>
                      <a:pt x="0" y="100"/>
                    </a:cubicBezTo>
                    <a:cubicBezTo>
                      <a:pt x="0" y="45"/>
                      <a:pt x="45" y="0"/>
                      <a:pt x="100" y="0"/>
                    </a:cubicBezTo>
                    <a:cubicBezTo>
                      <a:pt x="148" y="0"/>
                      <a:pt x="148" y="0"/>
                      <a:pt x="148" y="0"/>
                    </a:cubicBezTo>
                    <a:cubicBezTo>
                      <a:pt x="203" y="0"/>
                      <a:pt x="248" y="45"/>
                      <a:pt x="248" y="100"/>
                    </a:cubicBezTo>
                    <a:cubicBezTo>
                      <a:pt x="248" y="213"/>
                      <a:pt x="248" y="213"/>
                      <a:pt x="248" y="213"/>
                    </a:cubicBezTo>
                    <a:cubicBezTo>
                      <a:pt x="248" y="268"/>
                      <a:pt x="203" y="313"/>
                      <a:pt x="148" y="313"/>
                    </a:cubicBezTo>
                    <a:close/>
                  </a:path>
                </a:pathLst>
              </a:custGeom>
              <a:solidFill>
                <a:srgbClr val="9B9A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3" name="íşļíḓè"/>
              <p:cNvSpPr/>
              <p:nvPr/>
            </p:nvSpPr>
            <p:spPr bwMode="auto">
              <a:xfrm>
                <a:off x="5685323" y="4481534"/>
                <a:ext cx="737313" cy="174471"/>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4" name="íSļïḋè"/>
              <p:cNvSpPr/>
              <p:nvPr/>
            </p:nvSpPr>
            <p:spPr bwMode="auto">
              <a:xfrm>
                <a:off x="5685323" y="4721063"/>
                <a:ext cx="737313" cy="175457"/>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5" name="îṩlïḓé"/>
              <p:cNvSpPr/>
              <p:nvPr/>
            </p:nvSpPr>
            <p:spPr bwMode="auto">
              <a:xfrm>
                <a:off x="5685323" y="4954677"/>
                <a:ext cx="737313" cy="174471"/>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0"/>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0"/>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6" name="îšḻïḑê"/>
              <p:cNvSpPr/>
              <p:nvPr/>
            </p:nvSpPr>
            <p:spPr bwMode="auto">
              <a:xfrm>
                <a:off x="5985965" y="5219834"/>
                <a:ext cx="136028" cy="28586"/>
              </a:xfrm>
              <a:custGeom>
                <a:avLst/>
                <a:gdLst>
                  <a:gd name="T0" fmla="*/ 0 w 58"/>
                  <a:gd name="T1" fmla="*/ 0 h 12"/>
                  <a:gd name="T2" fmla="*/ 29 w 58"/>
                  <a:gd name="T3" fmla="*/ 12 h 12"/>
                  <a:gd name="T4" fmla="*/ 58 w 58"/>
                  <a:gd name="T5" fmla="*/ 0 h 12"/>
                  <a:gd name="T6" fmla="*/ 0 w 58"/>
                  <a:gd name="T7" fmla="*/ 0 h 12"/>
                </a:gdLst>
                <a:ahLst/>
                <a:cxnLst>
                  <a:cxn ang="0">
                    <a:pos x="T0" y="T1"/>
                  </a:cxn>
                  <a:cxn ang="0">
                    <a:pos x="T2" y="T3"/>
                  </a:cxn>
                  <a:cxn ang="0">
                    <a:pos x="T4" y="T5"/>
                  </a:cxn>
                  <a:cxn ang="0">
                    <a:pos x="T6" y="T7"/>
                  </a:cxn>
                </a:cxnLst>
                <a:rect l="0" t="0" r="r" b="b"/>
                <a:pathLst>
                  <a:path w="58" h="12">
                    <a:moveTo>
                      <a:pt x="0" y="0"/>
                    </a:moveTo>
                    <a:cubicBezTo>
                      <a:pt x="4" y="7"/>
                      <a:pt x="15" y="12"/>
                      <a:pt x="29" y="12"/>
                    </a:cubicBezTo>
                    <a:cubicBezTo>
                      <a:pt x="43" y="12"/>
                      <a:pt x="54" y="7"/>
                      <a:pt x="58" y="0"/>
                    </a:cubicBezTo>
                    <a:lnTo>
                      <a:pt x="0" y="0"/>
                    </a:lnTo>
                    <a:close/>
                  </a:path>
                </a:pathLst>
              </a:custGeom>
              <a:solidFill>
                <a:srgbClr val="1A5A6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7" name="ïṩliḓe"/>
              <p:cNvSpPr/>
              <p:nvPr/>
            </p:nvSpPr>
            <p:spPr bwMode="auto">
              <a:xfrm>
                <a:off x="5147124" y="2103390"/>
                <a:ext cx="1813710" cy="864470"/>
              </a:xfrm>
              <a:custGeom>
                <a:avLst/>
                <a:gdLst>
                  <a:gd name="T0" fmla="*/ 778 w 778"/>
                  <a:gd name="T1" fmla="*/ 371 h 371"/>
                  <a:gd name="T2" fmla="*/ 389 w 778"/>
                  <a:gd name="T3" fmla="*/ 0 h 371"/>
                  <a:gd name="T4" fmla="*/ 0 w 778"/>
                  <a:gd name="T5" fmla="*/ 371 h 371"/>
                  <a:gd name="T6" fmla="*/ 778 w 778"/>
                  <a:gd name="T7" fmla="*/ 371 h 371"/>
                </a:gdLst>
                <a:ahLst/>
                <a:cxnLst>
                  <a:cxn ang="0">
                    <a:pos x="T0" y="T1"/>
                  </a:cxn>
                  <a:cxn ang="0">
                    <a:pos x="T2" y="T3"/>
                  </a:cxn>
                  <a:cxn ang="0">
                    <a:pos x="T4" y="T5"/>
                  </a:cxn>
                  <a:cxn ang="0">
                    <a:pos x="T6" y="T7"/>
                  </a:cxn>
                </a:cxnLst>
                <a:rect l="0" t="0" r="r" b="b"/>
                <a:pathLst>
                  <a:path w="778" h="371">
                    <a:moveTo>
                      <a:pt x="778" y="371"/>
                    </a:moveTo>
                    <a:cubicBezTo>
                      <a:pt x="769" y="164"/>
                      <a:pt x="598" y="0"/>
                      <a:pt x="389" y="0"/>
                    </a:cubicBezTo>
                    <a:cubicBezTo>
                      <a:pt x="180" y="0"/>
                      <a:pt x="9" y="164"/>
                      <a:pt x="0" y="371"/>
                    </a:cubicBezTo>
                    <a:lnTo>
                      <a:pt x="778" y="371"/>
                    </a:lnTo>
                    <a:close/>
                  </a:path>
                </a:pathLst>
              </a:custGeom>
              <a:solidFill>
                <a:schemeClr val="accent1"/>
              </a:solidFill>
              <a:ln>
                <a:noFill/>
              </a:ln>
            </p:spPr>
            <p:txBody>
              <a:bodyPr anchor="ctr"/>
              <a:lstStyle/>
              <a:p>
                <a:pPr algn="ctr"/>
                <a:endParaRPr/>
              </a:p>
            </p:txBody>
          </p:sp>
          <p:sp>
            <p:nvSpPr>
              <p:cNvPr id="98" name="işḻiḋè"/>
              <p:cNvSpPr/>
              <p:nvPr/>
            </p:nvSpPr>
            <p:spPr bwMode="auto">
              <a:xfrm>
                <a:off x="5606466" y="4049793"/>
                <a:ext cx="895026" cy="431743"/>
              </a:xfrm>
              <a:custGeom>
                <a:avLst/>
                <a:gdLst>
                  <a:gd name="T0" fmla="*/ 0 w 384"/>
                  <a:gd name="T1" fmla="*/ 0 h 185"/>
                  <a:gd name="T2" fmla="*/ 81 w 384"/>
                  <a:gd name="T3" fmla="*/ 185 h 185"/>
                  <a:gd name="T4" fmla="*/ 173 w 384"/>
                  <a:gd name="T5" fmla="*/ 185 h 185"/>
                  <a:gd name="T6" fmla="*/ 192 w 384"/>
                  <a:gd name="T7" fmla="*/ 185 h 185"/>
                  <a:gd name="T8" fmla="*/ 211 w 384"/>
                  <a:gd name="T9" fmla="*/ 185 h 185"/>
                  <a:gd name="T10" fmla="*/ 303 w 384"/>
                  <a:gd name="T11" fmla="*/ 185 h 185"/>
                  <a:gd name="T12" fmla="*/ 384 w 384"/>
                  <a:gd name="T13" fmla="*/ 0 h 185"/>
                  <a:gd name="T14" fmla="*/ 0 w 384"/>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185">
                    <a:moveTo>
                      <a:pt x="0" y="0"/>
                    </a:moveTo>
                    <a:cubicBezTo>
                      <a:pt x="40" y="63"/>
                      <a:pt x="77" y="135"/>
                      <a:pt x="81" y="185"/>
                    </a:cubicBezTo>
                    <a:cubicBezTo>
                      <a:pt x="173" y="185"/>
                      <a:pt x="173" y="185"/>
                      <a:pt x="173" y="185"/>
                    </a:cubicBezTo>
                    <a:cubicBezTo>
                      <a:pt x="192" y="185"/>
                      <a:pt x="192" y="185"/>
                      <a:pt x="192" y="185"/>
                    </a:cubicBezTo>
                    <a:cubicBezTo>
                      <a:pt x="211" y="185"/>
                      <a:pt x="211" y="185"/>
                      <a:pt x="211" y="185"/>
                    </a:cubicBezTo>
                    <a:cubicBezTo>
                      <a:pt x="303" y="185"/>
                      <a:pt x="303" y="185"/>
                      <a:pt x="303" y="185"/>
                    </a:cubicBezTo>
                    <a:cubicBezTo>
                      <a:pt x="307" y="135"/>
                      <a:pt x="344" y="63"/>
                      <a:pt x="384" y="0"/>
                    </a:cubicBezTo>
                    <a:lnTo>
                      <a:pt x="0" y="0"/>
                    </a:lnTo>
                    <a:close/>
                  </a:path>
                </a:pathLst>
              </a:custGeom>
              <a:solidFill>
                <a:schemeClr val="accent1"/>
              </a:solidFill>
              <a:ln>
                <a:noFill/>
              </a:ln>
            </p:spPr>
            <p:txBody>
              <a:bodyPr anchor="ctr"/>
              <a:lstStyle/>
              <a:p>
                <a:pPr algn="ctr"/>
                <a:endParaRPr/>
              </a:p>
            </p:txBody>
          </p:sp>
          <p:sp>
            <p:nvSpPr>
              <p:cNvPr id="99" name="íS1îḑè"/>
              <p:cNvSpPr/>
              <p:nvPr/>
            </p:nvSpPr>
            <p:spPr bwMode="auto">
              <a:xfrm>
                <a:off x="5785865" y="1597720"/>
                <a:ext cx="119271" cy="405127"/>
              </a:xfrm>
              <a:custGeom>
                <a:avLst/>
                <a:gdLst>
                  <a:gd name="T0" fmla="*/ 41 w 51"/>
                  <a:gd name="T1" fmla="*/ 173 h 174"/>
                  <a:gd name="T2" fmla="*/ 41 w 51"/>
                  <a:gd name="T3" fmla="*/ 173 h 174"/>
                  <a:gd name="T4" fmla="*/ 28 w 51"/>
                  <a:gd name="T5" fmla="*/ 164 h 174"/>
                  <a:gd name="T6" fmla="*/ 1 w 51"/>
                  <a:gd name="T7" fmla="*/ 14 h 174"/>
                  <a:gd name="T8" fmla="*/ 11 w 51"/>
                  <a:gd name="T9" fmla="*/ 1 h 174"/>
                  <a:gd name="T10" fmla="*/ 11 w 51"/>
                  <a:gd name="T11" fmla="*/ 1 h 174"/>
                  <a:gd name="T12" fmla="*/ 24 w 51"/>
                  <a:gd name="T13" fmla="*/ 10 h 174"/>
                  <a:gd name="T14" fmla="*/ 50 w 51"/>
                  <a:gd name="T15" fmla="*/ 160 h 174"/>
                  <a:gd name="T16" fmla="*/ 4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41" y="173"/>
                    </a:moveTo>
                    <a:cubicBezTo>
                      <a:pt x="41" y="173"/>
                      <a:pt x="41" y="173"/>
                      <a:pt x="41" y="173"/>
                    </a:cubicBezTo>
                    <a:cubicBezTo>
                      <a:pt x="35" y="174"/>
                      <a:pt x="29" y="170"/>
                      <a:pt x="28" y="164"/>
                    </a:cubicBezTo>
                    <a:cubicBezTo>
                      <a:pt x="1" y="14"/>
                      <a:pt x="1" y="14"/>
                      <a:pt x="1" y="14"/>
                    </a:cubicBezTo>
                    <a:cubicBezTo>
                      <a:pt x="0" y="8"/>
                      <a:pt x="4" y="2"/>
                      <a:pt x="11" y="1"/>
                    </a:cubicBezTo>
                    <a:cubicBezTo>
                      <a:pt x="11" y="1"/>
                      <a:pt x="11" y="1"/>
                      <a:pt x="11" y="1"/>
                    </a:cubicBezTo>
                    <a:cubicBezTo>
                      <a:pt x="17" y="0"/>
                      <a:pt x="23" y="4"/>
                      <a:pt x="24" y="10"/>
                    </a:cubicBezTo>
                    <a:cubicBezTo>
                      <a:pt x="50" y="160"/>
                      <a:pt x="50" y="160"/>
                      <a:pt x="50" y="160"/>
                    </a:cubicBezTo>
                    <a:cubicBezTo>
                      <a:pt x="51" y="166"/>
                      <a:pt x="47" y="172"/>
                      <a:pt x="41" y="173"/>
                    </a:cubicBezTo>
                    <a:close/>
                  </a:path>
                </a:pathLst>
              </a:custGeom>
              <a:solidFill>
                <a:schemeClr val="accent1"/>
              </a:solidFill>
              <a:ln>
                <a:noFill/>
              </a:ln>
            </p:spPr>
            <p:txBody>
              <a:bodyPr anchor="ctr"/>
              <a:lstStyle/>
              <a:p>
                <a:pPr algn="ctr"/>
                <a:endParaRPr/>
              </a:p>
            </p:txBody>
          </p:sp>
          <p:sp>
            <p:nvSpPr>
              <p:cNvPr id="100" name="îṡ1ïḍe"/>
              <p:cNvSpPr/>
              <p:nvPr/>
            </p:nvSpPr>
            <p:spPr bwMode="auto">
              <a:xfrm>
                <a:off x="5336381" y="1758391"/>
                <a:ext cx="237557" cy="367671"/>
              </a:xfrm>
              <a:custGeom>
                <a:avLst/>
                <a:gdLst>
                  <a:gd name="T0" fmla="*/ 95 w 102"/>
                  <a:gd name="T1" fmla="*/ 154 h 158"/>
                  <a:gd name="T2" fmla="*/ 95 w 102"/>
                  <a:gd name="T3" fmla="*/ 154 h 158"/>
                  <a:gd name="T4" fmla="*/ 79 w 102"/>
                  <a:gd name="T5" fmla="*/ 150 h 158"/>
                  <a:gd name="T6" fmla="*/ 3 w 102"/>
                  <a:gd name="T7" fmla="*/ 19 h 158"/>
                  <a:gd name="T8" fmla="*/ 8 w 102"/>
                  <a:gd name="T9" fmla="*/ 3 h 158"/>
                  <a:gd name="T10" fmla="*/ 8 w 102"/>
                  <a:gd name="T11" fmla="*/ 3 h 158"/>
                  <a:gd name="T12" fmla="*/ 23 w 102"/>
                  <a:gd name="T13" fmla="*/ 8 h 158"/>
                  <a:gd name="T14" fmla="*/ 99 w 102"/>
                  <a:gd name="T15" fmla="*/ 139 h 158"/>
                  <a:gd name="T16" fmla="*/ 95 w 102"/>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58">
                    <a:moveTo>
                      <a:pt x="95" y="154"/>
                    </a:moveTo>
                    <a:cubicBezTo>
                      <a:pt x="95" y="154"/>
                      <a:pt x="95" y="154"/>
                      <a:pt x="95" y="154"/>
                    </a:cubicBezTo>
                    <a:cubicBezTo>
                      <a:pt x="89" y="158"/>
                      <a:pt x="82" y="156"/>
                      <a:pt x="79" y="150"/>
                    </a:cubicBezTo>
                    <a:cubicBezTo>
                      <a:pt x="3" y="19"/>
                      <a:pt x="3" y="19"/>
                      <a:pt x="3" y="19"/>
                    </a:cubicBezTo>
                    <a:cubicBezTo>
                      <a:pt x="0" y="14"/>
                      <a:pt x="2" y="7"/>
                      <a:pt x="8" y="3"/>
                    </a:cubicBezTo>
                    <a:cubicBezTo>
                      <a:pt x="8" y="3"/>
                      <a:pt x="8" y="3"/>
                      <a:pt x="8" y="3"/>
                    </a:cubicBezTo>
                    <a:cubicBezTo>
                      <a:pt x="13" y="0"/>
                      <a:pt x="20" y="2"/>
                      <a:pt x="23" y="8"/>
                    </a:cubicBezTo>
                    <a:cubicBezTo>
                      <a:pt x="99" y="139"/>
                      <a:pt x="99" y="139"/>
                      <a:pt x="99" y="139"/>
                    </a:cubicBezTo>
                    <a:cubicBezTo>
                      <a:pt x="102" y="144"/>
                      <a:pt x="100" y="151"/>
                      <a:pt x="95" y="154"/>
                    </a:cubicBezTo>
                    <a:close/>
                  </a:path>
                </a:pathLst>
              </a:custGeom>
              <a:solidFill>
                <a:schemeClr val="accent1"/>
              </a:solidFill>
              <a:ln>
                <a:noFill/>
              </a:ln>
            </p:spPr>
            <p:txBody>
              <a:bodyPr anchor="ctr"/>
              <a:lstStyle/>
              <a:p>
                <a:pPr algn="ctr"/>
                <a:endParaRPr/>
              </a:p>
            </p:txBody>
          </p:sp>
          <p:sp>
            <p:nvSpPr>
              <p:cNvPr id="101" name="ïs1idê"/>
              <p:cNvSpPr/>
              <p:nvPr/>
            </p:nvSpPr>
            <p:spPr bwMode="auto">
              <a:xfrm>
                <a:off x="6200850" y="1597720"/>
                <a:ext cx="119271" cy="405127"/>
              </a:xfrm>
              <a:custGeom>
                <a:avLst/>
                <a:gdLst>
                  <a:gd name="T0" fmla="*/ 11 w 51"/>
                  <a:gd name="T1" fmla="*/ 173 h 174"/>
                  <a:gd name="T2" fmla="*/ 11 w 51"/>
                  <a:gd name="T3" fmla="*/ 173 h 174"/>
                  <a:gd name="T4" fmla="*/ 2 w 51"/>
                  <a:gd name="T5" fmla="*/ 160 h 174"/>
                  <a:gd name="T6" fmla="*/ 28 w 51"/>
                  <a:gd name="T7" fmla="*/ 10 h 174"/>
                  <a:gd name="T8" fmla="*/ 41 w 51"/>
                  <a:gd name="T9" fmla="*/ 1 h 174"/>
                  <a:gd name="T10" fmla="*/ 41 w 51"/>
                  <a:gd name="T11" fmla="*/ 1 h 174"/>
                  <a:gd name="T12" fmla="*/ 50 w 51"/>
                  <a:gd name="T13" fmla="*/ 14 h 174"/>
                  <a:gd name="T14" fmla="*/ 24 w 51"/>
                  <a:gd name="T15" fmla="*/ 164 h 174"/>
                  <a:gd name="T16" fmla="*/ 1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11" y="173"/>
                    </a:moveTo>
                    <a:cubicBezTo>
                      <a:pt x="11" y="173"/>
                      <a:pt x="11" y="173"/>
                      <a:pt x="11" y="173"/>
                    </a:cubicBezTo>
                    <a:cubicBezTo>
                      <a:pt x="5" y="172"/>
                      <a:pt x="0" y="166"/>
                      <a:pt x="2" y="160"/>
                    </a:cubicBezTo>
                    <a:cubicBezTo>
                      <a:pt x="28" y="10"/>
                      <a:pt x="28" y="10"/>
                      <a:pt x="28" y="10"/>
                    </a:cubicBezTo>
                    <a:cubicBezTo>
                      <a:pt x="29" y="4"/>
                      <a:pt x="35" y="0"/>
                      <a:pt x="41" y="1"/>
                    </a:cubicBezTo>
                    <a:cubicBezTo>
                      <a:pt x="41" y="1"/>
                      <a:pt x="41" y="1"/>
                      <a:pt x="41" y="1"/>
                    </a:cubicBezTo>
                    <a:cubicBezTo>
                      <a:pt x="47" y="2"/>
                      <a:pt x="51" y="8"/>
                      <a:pt x="50" y="14"/>
                    </a:cubicBezTo>
                    <a:cubicBezTo>
                      <a:pt x="24" y="164"/>
                      <a:pt x="24" y="164"/>
                      <a:pt x="24" y="164"/>
                    </a:cubicBezTo>
                    <a:cubicBezTo>
                      <a:pt x="23" y="170"/>
                      <a:pt x="17" y="174"/>
                      <a:pt x="11" y="173"/>
                    </a:cubicBezTo>
                    <a:close/>
                  </a:path>
                </a:pathLst>
              </a:custGeom>
              <a:solidFill>
                <a:schemeClr val="accent1"/>
              </a:solidFill>
              <a:ln>
                <a:noFill/>
              </a:ln>
            </p:spPr>
            <p:txBody>
              <a:bodyPr anchor="ctr"/>
              <a:lstStyle/>
              <a:p>
                <a:pPr algn="ctr"/>
                <a:endParaRPr/>
              </a:p>
            </p:txBody>
          </p:sp>
          <p:sp>
            <p:nvSpPr>
              <p:cNvPr id="102" name="îṥľïḍè"/>
              <p:cNvSpPr/>
              <p:nvPr/>
            </p:nvSpPr>
            <p:spPr bwMode="auto">
              <a:xfrm>
                <a:off x="6534021" y="1758391"/>
                <a:ext cx="235586" cy="367671"/>
              </a:xfrm>
              <a:custGeom>
                <a:avLst/>
                <a:gdLst>
                  <a:gd name="T0" fmla="*/ 7 w 101"/>
                  <a:gd name="T1" fmla="*/ 154 h 158"/>
                  <a:gd name="T2" fmla="*/ 7 w 101"/>
                  <a:gd name="T3" fmla="*/ 154 h 158"/>
                  <a:gd name="T4" fmla="*/ 3 w 101"/>
                  <a:gd name="T5" fmla="*/ 139 h 158"/>
                  <a:gd name="T6" fmla="*/ 78 w 101"/>
                  <a:gd name="T7" fmla="*/ 8 h 158"/>
                  <a:gd name="T8" fmla="*/ 94 w 101"/>
                  <a:gd name="T9" fmla="*/ 3 h 158"/>
                  <a:gd name="T10" fmla="*/ 94 w 101"/>
                  <a:gd name="T11" fmla="*/ 3 h 158"/>
                  <a:gd name="T12" fmla="*/ 98 w 101"/>
                  <a:gd name="T13" fmla="*/ 19 h 158"/>
                  <a:gd name="T14" fmla="*/ 23 w 101"/>
                  <a:gd name="T15" fmla="*/ 150 h 158"/>
                  <a:gd name="T16" fmla="*/ 7 w 101"/>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58">
                    <a:moveTo>
                      <a:pt x="7" y="154"/>
                    </a:moveTo>
                    <a:cubicBezTo>
                      <a:pt x="7" y="154"/>
                      <a:pt x="7" y="154"/>
                      <a:pt x="7" y="154"/>
                    </a:cubicBezTo>
                    <a:cubicBezTo>
                      <a:pt x="1" y="151"/>
                      <a:pt x="0" y="144"/>
                      <a:pt x="3" y="139"/>
                    </a:cubicBezTo>
                    <a:cubicBezTo>
                      <a:pt x="78" y="8"/>
                      <a:pt x="78" y="8"/>
                      <a:pt x="78" y="8"/>
                    </a:cubicBezTo>
                    <a:cubicBezTo>
                      <a:pt x="82" y="2"/>
                      <a:pt x="89" y="0"/>
                      <a:pt x="94" y="3"/>
                    </a:cubicBezTo>
                    <a:cubicBezTo>
                      <a:pt x="94" y="3"/>
                      <a:pt x="94" y="3"/>
                      <a:pt x="94" y="3"/>
                    </a:cubicBezTo>
                    <a:cubicBezTo>
                      <a:pt x="100" y="7"/>
                      <a:pt x="101" y="14"/>
                      <a:pt x="98" y="19"/>
                    </a:cubicBezTo>
                    <a:cubicBezTo>
                      <a:pt x="23" y="150"/>
                      <a:pt x="23" y="150"/>
                      <a:pt x="23" y="150"/>
                    </a:cubicBezTo>
                    <a:cubicBezTo>
                      <a:pt x="19" y="156"/>
                      <a:pt x="12" y="158"/>
                      <a:pt x="7" y="154"/>
                    </a:cubicBezTo>
                    <a:close/>
                  </a:path>
                </a:pathLst>
              </a:custGeom>
              <a:solidFill>
                <a:schemeClr val="accent1"/>
              </a:solidFill>
              <a:ln>
                <a:noFill/>
              </a:ln>
            </p:spPr>
            <p:txBody>
              <a:bodyPr anchor="ctr"/>
              <a:lstStyle/>
              <a:p>
                <a:pPr algn="ctr"/>
                <a:endParaRPr/>
              </a:p>
            </p:txBody>
          </p:sp>
          <p:sp>
            <p:nvSpPr>
              <p:cNvPr id="103" name="iṡlîḓe"/>
              <p:cNvSpPr/>
              <p:nvPr/>
            </p:nvSpPr>
            <p:spPr bwMode="auto">
              <a:xfrm>
                <a:off x="6804106" y="2065933"/>
                <a:ext cx="331200" cy="286843"/>
              </a:xfrm>
              <a:custGeom>
                <a:avLst/>
                <a:gdLst>
                  <a:gd name="T0" fmla="*/ 4 w 142"/>
                  <a:gd name="T1" fmla="*/ 118 h 123"/>
                  <a:gd name="T2" fmla="*/ 4 w 142"/>
                  <a:gd name="T3" fmla="*/ 118 h 123"/>
                  <a:gd name="T4" fmla="*/ 6 w 142"/>
                  <a:gd name="T5" fmla="*/ 101 h 123"/>
                  <a:gd name="T6" fmla="*/ 122 w 142"/>
                  <a:gd name="T7" fmla="*/ 4 h 123"/>
                  <a:gd name="T8" fmla="*/ 138 w 142"/>
                  <a:gd name="T9" fmla="*/ 6 h 123"/>
                  <a:gd name="T10" fmla="*/ 138 w 142"/>
                  <a:gd name="T11" fmla="*/ 6 h 123"/>
                  <a:gd name="T12" fmla="*/ 136 w 142"/>
                  <a:gd name="T13" fmla="*/ 22 h 123"/>
                  <a:gd name="T14" fmla="*/ 20 w 142"/>
                  <a:gd name="T15" fmla="*/ 119 h 123"/>
                  <a:gd name="T16" fmla="*/ 4 w 142"/>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3">
                    <a:moveTo>
                      <a:pt x="4" y="118"/>
                    </a:moveTo>
                    <a:cubicBezTo>
                      <a:pt x="4" y="118"/>
                      <a:pt x="4" y="118"/>
                      <a:pt x="4" y="118"/>
                    </a:cubicBezTo>
                    <a:cubicBezTo>
                      <a:pt x="0" y="113"/>
                      <a:pt x="1" y="106"/>
                      <a:pt x="6" y="101"/>
                    </a:cubicBezTo>
                    <a:cubicBezTo>
                      <a:pt x="122" y="4"/>
                      <a:pt x="122" y="4"/>
                      <a:pt x="122" y="4"/>
                    </a:cubicBezTo>
                    <a:cubicBezTo>
                      <a:pt x="127" y="0"/>
                      <a:pt x="134" y="1"/>
                      <a:pt x="138" y="6"/>
                    </a:cubicBezTo>
                    <a:cubicBezTo>
                      <a:pt x="138" y="6"/>
                      <a:pt x="138" y="6"/>
                      <a:pt x="138" y="6"/>
                    </a:cubicBezTo>
                    <a:cubicBezTo>
                      <a:pt x="142" y="10"/>
                      <a:pt x="141" y="18"/>
                      <a:pt x="136" y="22"/>
                    </a:cubicBezTo>
                    <a:cubicBezTo>
                      <a:pt x="20" y="119"/>
                      <a:pt x="20" y="119"/>
                      <a:pt x="20" y="119"/>
                    </a:cubicBezTo>
                    <a:cubicBezTo>
                      <a:pt x="16" y="123"/>
                      <a:pt x="8" y="122"/>
                      <a:pt x="4" y="118"/>
                    </a:cubicBezTo>
                    <a:close/>
                  </a:path>
                </a:pathLst>
              </a:custGeom>
              <a:solidFill>
                <a:schemeClr val="accent1"/>
              </a:solidFill>
              <a:ln>
                <a:noFill/>
              </a:ln>
            </p:spPr>
            <p:txBody>
              <a:bodyPr anchor="ctr"/>
              <a:lstStyle/>
              <a:p>
                <a:pPr algn="ctr"/>
                <a:endParaRPr/>
              </a:p>
            </p:txBody>
          </p:sp>
          <p:sp>
            <p:nvSpPr>
              <p:cNvPr id="104" name="íṥlïḍê"/>
              <p:cNvSpPr/>
              <p:nvPr/>
            </p:nvSpPr>
            <p:spPr bwMode="auto">
              <a:xfrm>
                <a:off x="4972653" y="2065933"/>
                <a:ext cx="328242" cy="286843"/>
              </a:xfrm>
              <a:custGeom>
                <a:avLst/>
                <a:gdLst>
                  <a:gd name="T0" fmla="*/ 137 w 141"/>
                  <a:gd name="T1" fmla="*/ 118 h 123"/>
                  <a:gd name="T2" fmla="*/ 137 w 141"/>
                  <a:gd name="T3" fmla="*/ 118 h 123"/>
                  <a:gd name="T4" fmla="*/ 121 w 141"/>
                  <a:gd name="T5" fmla="*/ 119 h 123"/>
                  <a:gd name="T6" fmla="*/ 5 w 141"/>
                  <a:gd name="T7" fmla="*/ 22 h 123"/>
                  <a:gd name="T8" fmla="*/ 4 w 141"/>
                  <a:gd name="T9" fmla="*/ 6 h 123"/>
                  <a:gd name="T10" fmla="*/ 4 w 141"/>
                  <a:gd name="T11" fmla="*/ 6 h 123"/>
                  <a:gd name="T12" fmla="*/ 20 w 141"/>
                  <a:gd name="T13" fmla="*/ 4 h 123"/>
                  <a:gd name="T14" fmla="*/ 136 w 141"/>
                  <a:gd name="T15" fmla="*/ 101 h 123"/>
                  <a:gd name="T16" fmla="*/ 137 w 141"/>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23">
                    <a:moveTo>
                      <a:pt x="137" y="118"/>
                    </a:moveTo>
                    <a:cubicBezTo>
                      <a:pt x="137" y="118"/>
                      <a:pt x="137" y="118"/>
                      <a:pt x="137" y="118"/>
                    </a:cubicBezTo>
                    <a:cubicBezTo>
                      <a:pt x="133" y="122"/>
                      <a:pt x="126" y="123"/>
                      <a:pt x="121" y="119"/>
                    </a:cubicBezTo>
                    <a:cubicBezTo>
                      <a:pt x="5" y="22"/>
                      <a:pt x="5" y="22"/>
                      <a:pt x="5" y="22"/>
                    </a:cubicBezTo>
                    <a:cubicBezTo>
                      <a:pt x="0" y="18"/>
                      <a:pt x="0" y="10"/>
                      <a:pt x="4" y="6"/>
                    </a:cubicBezTo>
                    <a:cubicBezTo>
                      <a:pt x="4" y="6"/>
                      <a:pt x="4" y="6"/>
                      <a:pt x="4" y="6"/>
                    </a:cubicBezTo>
                    <a:cubicBezTo>
                      <a:pt x="8" y="1"/>
                      <a:pt x="15" y="0"/>
                      <a:pt x="20" y="4"/>
                    </a:cubicBezTo>
                    <a:cubicBezTo>
                      <a:pt x="136" y="101"/>
                      <a:pt x="136" y="101"/>
                      <a:pt x="136" y="101"/>
                    </a:cubicBezTo>
                    <a:cubicBezTo>
                      <a:pt x="141" y="106"/>
                      <a:pt x="141" y="113"/>
                      <a:pt x="137" y="118"/>
                    </a:cubicBezTo>
                    <a:close/>
                  </a:path>
                </a:pathLst>
              </a:custGeom>
              <a:solidFill>
                <a:schemeClr val="accent1"/>
              </a:solidFill>
              <a:ln>
                <a:noFill/>
              </a:ln>
            </p:spPr>
            <p:txBody>
              <a:bodyPr anchor="ctr"/>
              <a:lstStyle/>
              <a:p>
                <a:pPr algn="ctr"/>
                <a:endParaRPr/>
              </a:p>
            </p:txBody>
          </p:sp>
        </p:grpSp>
        <p:sp>
          <p:nvSpPr>
            <p:cNvPr id="66" name="îşľîde"/>
            <p:cNvSpPr txBox="1"/>
            <p:nvPr/>
          </p:nvSpPr>
          <p:spPr>
            <a:xfrm>
              <a:off x="5144585" y="3332445"/>
              <a:ext cx="1804590" cy="626258"/>
            </a:xfrm>
            <a:prstGeom prst="rect">
              <a:avLst/>
            </a:prstGeom>
            <a:noFill/>
          </p:spPr>
          <p:txBody>
            <a:bodyPr wrap="none" anchor="ctr" anchorCtr="0">
              <a:normAutofit/>
            </a:bodyPr>
            <a:lstStyle/>
            <a:p>
              <a:pPr algn="ctr"/>
              <a:r>
                <a:rPr lang="en-US" altLang="zh-CN" sz="2800" b="1" dirty="0"/>
                <a:t>Keyword</a:t>
              </a:r>
              <a:endParaRPr lang="zh-CN" altLang="en-US" sz="2800" b="1" dirty="0"/>
            </a:p>
          </p:txBody>
        </p:sp>
        <p:grpSp>
          <p:nvGrpSpPr>
            <p:cNvPr id="67" name="îṧľiḋe"/>
            <p:cNvGrpSpPr/>
            <p:nvPr/>
          </p:nvGrpSpPr>
          <p:grpSpPr>
            <a:xfrm>
              <a:off x="8066304" y="5108286"/>
              <a:ext cx="464344" cy="450850"/>
              <a:chOff x="8216107" y="4449763"/>
              <a:chExt cx="464344" cy="450850"/>
            </a:xfrm>
            <a:solidFill>
              <a:schemeClr val="accent4"/>
            </a:solidFill>
          </p:grpSpPr>
          <p:sp>
            <p:nvSpPr>
              <p:cNvPr id="90" name="îs1iḋé"/>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anchor="ctr"/>
              <a:lstStyle/>
              <a:p>
                <a:pPr algn="ctr"/>
                <a:endParaRPr/>
              </a:p>
            </p:txBody>
          </p:sp>
          <p:sp>
            <p:nvSpPr>
              <p:cNvPr id="91" name="ïšḻïḓé"/>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anchor="ctr"/>
              <a:lstStyle/>
              <a:p>
                <a:pPr algn="ctr"/>
                <a:endParaRPr/>
              </a:p>
            </p:txBody>
          </p:sp>
        </p:grpSp>
        <p:grpSp>
          <p:nvGrpSpPr>
            <p:cNvPr id="68" name="íṧlíḋê"/>
            <p:cNvGrpSpPr/>
            <p:nvPr/>
          </p:nvGrpSpPr>
          <p:grpSpPr>
            <a:xfrm>
              <a:off x="3689817" y="5108286"/>
              <a:ext cx="319088" cy="465138"/>
              <a:chOff x="5441157" y="4440238"/>
              <a:chExt cx="319088" cy="465138"/>
            </a:xfrm>
            <a:solidFill>
              <a:schemeClr val="accent5"/>
            </a:solidFill>
          </p:grpSpPr>
          <p:sp>
            <p:nvSpPr>
              <p:cNvPr id="87" name="ïṣļîḍe"/>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anchor="ctr"/>
              <a:lstStyle/>
              <a:p>
                <a:pPr algn="ctr"/>
                <a:endParaRPr/>
              </a:p>
            </p:txBody>
          </p:sp>
          <p:sp>
            <p:nvSpPr>
              <p:cNvPr id="88" name="ïsļïḋê"/>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anchor="ctr"/>
              <a:lstStyle/>
              <a:p>
                <a:pPr algn="ctr"/>
                <a:endParaRPr/>
              </a:p>
            </p:txBody>
          </p:sp>
          <p:sp>
            <p:nvSpPr>
              <p:cNvPr id="89" name="ïšḷíḓe"/>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anchor="ctr"/>
              <a:lstStyle/>
              <a:p>
                <a:pPr algn="ctr"/>
                <a:endParaRPr/>
              </a:p>
            </p:txBody>
          </p:sp>
        </p:grpSp>
        <p:grpSp>
          <p:nvGrpSpPr>
            <p:cNvPr id="69" name="ïṧ1íďé"/>
            <p:cNvGrpSpPr/>
            <p:nvPr/>
          </p:nvGrpSpPr>
          <p:grpSpPr>
            <a:xfrm>
              <a:off x="8007567" y="1930234"/>
              <a:ext cx="465138" cy="435769"/>
              <a:chOff x="5368132" y="3540125"/>
              <a:chExt cx="465138" cy="435769"/>
            </a:xfrm>
            <a:solidFill>
              <a:schemeClr val="accent3"/>
            </a:solidFill>
          </p:grpSpPr>
          <p:sp>
            <p:nvSpPr>
              <p:cNvPr id="85" name="îṧľidè"/>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anchor="ctr"/>
              <a:lstStyle/>
              <a:p>
                <a:pPr algn="ctr"/>
                <a:endParaRPr/>
              </a:p>
            </p:txBody>
          </p:sp>
          <p:sp>
            <p:nvSpPr>
              <p:cNvPr id="86" name="iS1îḓê"/>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anchor="ctr"/>
              <a:lstStyle/>
              <a:p>
                <a:pPr algn="ctr"/>
                <a:endParaRPr/>
              </a:p>
            </p:txBody>
          </p:sp>
        </p:grpSp>
        <p:grpSp>
          <p:nvGrpSpPr>
            <p:cNvPr id="70" name="îśľídê"/>
            <p:cNvGrpSpPr/>
            <p:nvPr/>
          </p:nvGrpSpPr>
          <p:grpSpPr>
            <a:xfrm>
              <a:off x="3647155" y="1860757"/>
              <a:ext cx="319088" cy="465138"/>
              <a:chOff x="3582988" y="3510757"/>
              <a:chExt cx="319088" cy="465138"/>
            </a:xfrm>
            <a:solidFill>
              <a:schemeClr val="accent2"/>
            </a:solidFill>
          </p:grpSpPr>
          <p:sp>
            <p:nvSpPr>
              <p:cNvPr id="83" name="íṥḷîďê"/>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anchor="ctr"/>
              <a:lstStyle/>
              <a:p>
                <a:pPr algn="ctr"/>
                <a:endParaRPr/>
              </a:p>
            </p:txBody>
          </p:sp>
          <p:sp>
            <p:nvSpPr>
              <p:cNvPr id="84" name="išļiḓê"/>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anchor="ctr"/>
              <a:lstStyle/>
              <a:p>
                <a:pPr algn="ctr"/>
                <a:endParaRPr/>
              </a:p>
            </p:txBody>
          </p:sp>
        </p:grpSp>
        <p:grpSp>
          <p:nvGrpSpPr>
            <p:cNvPr id="71" name="îSḷîḓè"/>
            <p:cNvGrpSpPr/>
            <p:nvPr/>
          </p:nvGrpSpPr>
          <p:grpSpPr>
            <a:xfrm>
              <a:off x="8935756" y="2491389"/>
              <a:ext cx="2108063" cy="944997"/>
              <a:chOff x="8638517" y="1666958"/>
              <a:chExt cx="2108063" cy="944997"/>
            </a:xfrm>
          </p:grpSpPr>
          <p:sp>
            <p:nvSpPr>
              <p:cNvPr id="81" name="îšḻíḍè"/>
              <p:cNvSpPr/>
              <p:nvPr/>
            </p:nvSpPr>
            <p:spPr bwMode="auto">
              <a:xfrm>
                <a:off x="8638517" y="2054556"/>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82" name="ïṥlïḍê"/>
              <p:cNvSpPr txBox="1"/>
              <p:nvPr/>
            </p:nvSpPr>
            <p:spPr bwMode="auto">
              <a:xfrm>
                <a:off x="8638517" y="1666958"/>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72" name="í$ľîďê"/>
            <p:cNvGrpSpPr/>
            <p:nvPr/>
          </p:nvGrpSpPr>
          <p:grpSpPr>
            <a:xfrm>
              <a:off x="8935756" y="4031540"/>
              <a:ext cx="2108063" cy="944997"/>
              <a:chOff x="8638517" y="4878509"/>
              <a:chExt cx="2108063" cy="944997"/>
            </a:xfrm>
          </p:grpSpPr>
          <p:sp>
            <p:nvSpPr>
              <p:cNvPr id="79" name="iṧļíḍè"/>
              <p:cNvSpPr/>
              <p:nvPr/>
            </p:nvSpPr>
            <p:spPr bwMode="auto">
              <a:xfrm>
                <a:off x="8638517" y="5266107"/>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80" name="i$ľïḍê"/>
              <p:cNvSpPr txBox="1"/>
              <p:nvPr/>
            </p:nvSpPr>
            <p:spPr bwMode="auto">
              <a:xfrm>
                <a:off x="8638517" y="4878509"/>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73" name="ïśļîḍe"/>
            <p:cNvGrpSpPr/>
            <p:nvPr/>
          </p:nvGrpSpPr>
          <p:grpSpPr>
            <a:xfrm>
              <a:off x="1148181" y="4031540"/>
              <a:ext cx="2108063" cy="944997"/>
              <a:chOff x="1155280" y="4878509"/>
              <a:chExt cx="2108063" cy="944997"/>
            </a:xfrm>
          </p:grpSpPr>
          <p:sp>
            <p:nvSpPr>
              <p:cNvPr id="77" name="isḻiḋê"/>
              <p:cNvSpPr/>
              <p:nvPr/>
            </p:nvSpPr>
            <p:spPr bwMode="auto">
              <a:xfrm>
                <a:off x="1155280" y="5266107"/>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78" name="íṩ1íḓe"/>
              <p:cNvSpPr txBox="1"/>
              <p:nvPr/>
            </p:nvSpPr>
            <p:spPr bwMode="auto">
              <a:xfrm>
                <a:off x="1155280" y="4878509"/>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grpSp>
        <p:grpSp>
          <p:nvGrpSpPr>
            <p:cNvPr id="74" name="ïślidé"/>
            <p:cNvGrpSpPr/>
            <p:nvPr/>
          </p:nvGrpSpPr>
          <p:grpSpPr>
            <a:xfrm>
              <a:off x="1148181" y="2491389"/>
              <a:ext cx="2108063" cy="944997"/>
              <a:chOff x="1155280" y="1626425"/>
              <a:chExt cx="2108063" cy="944997"/>
            </a:xfrm>
          </p:grpSpPr>
          <p:sp>
            <p:nvSpPr>
              <p:cNvPr id="75" name="íşḷïďe"/>
              <p:cNvSpPr/>
              <p:nvPr/>
            </p:nvSpPr>
            <p:spPr bwMode="auto">
              <a:xfrm>
                <a:off x="1155280" y="2014023"/>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76" name="îṥ1ïḍe"/>
              <p:cNvSpPr txBox="1"/>
              <p:nvPr/>
            </p:nvSpPr>
            <p:spPr bwMode="auto">
              <a:xfrm>
                <a:off x="1155280" y="1626425"/>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26</a:t>
            </a:fld>
            <a:endParaRPr lang="zh-CN" altLang="en-US"/>
          </a:p>
        </p:txBody>
      </p:sp>
      <p:grpSp>
        <p:nvGrpSpPr>
          <p:cNvPr id="5" name="6ae85dfe-0a1e-46cb-b5a9-c24e9f3f567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061714" y="1539000"/>
            <a:ext cx="8068573" cy="4165584"/>
            <a:chOff x="2061714" y="1539000"/>
            <a:chExt cx="8068573" cy="4165584"/>
          </a:xfrm>
        </p:grpSpPr>
        <p:grpSp>
          <p:nvGrpSpPr>
            <p:cNvPr id="6" name="ïŝḻîḓe"/>
            <p:cNvGrpSpPr/>
            <p:nvPr/>
          </p:nvGrpSpPr>
          <p:grpSpPr>
            <a:xfrm>
              <a:off x="5362575" y="1833517"/>
              <a:ext cx="1466851" cy="2867000"/>
              <a:chOff x="5362575" y="1589918"/>
              <a:chExt cx="1466851" cy="2867000"/>
            </a:xfrm>
          </p:grpSpPr>
          <p:sp>
            <p:nvSpPr>
              <p:cNvPr id="33" name="îSlíḑê"/>
              <p:cNvSpPr/>
              <p:nvPr/>
            </p:nvSpPr>
            <p:spPr>
              <a:xfrm>
                <a:off x="5362575" y="2821960"/>
                <a:ext cx="1466851" cy="1634958"/>
              </a:xfrm>
              <a:prstGeom prst="flowChartMagneticDisk">
                <a:avLst/>
              </a:prstGeom>
              <a:solidFill>
                <a:schemeClr val="accent6"/>
              </a:solidFill>
              <a:ln w="76200">
                <a:solidFill>
                  <a:schemeClr val="bg1"/>
                </a:solidFill>
              </a:ln>
              <a:effectLst>
                <a:outerShdw dist="381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ïṣḻiḋé"/>
              <p:cNvSpPr/>
              <p:nvPr/>
            </p:nvSpPr>
            <p:spPr>
              <a:xfrm>
                <a:off x="5362575" y="2411279"/>
                <a:ext cx="1466851" cy="607040"/>
              </a:xfrm>
              <a:prstGeom prst="flowChartMagneticDisk">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îŝḷíḍé"/>
              <p:cNvSpPr/>
              <p:nvPr/>
            </p:nvSpPr>
            <p:spPr>
              <a:xfrm>
                <a:off x="5362575" y="2000599"/>
                <a:ext cx="1466851" cy="607040"/>
              </a:xfrm>
              <a:prstGeom prst="flowChartMagneticDisk">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iṣļíďè"/>
              <p:cNvSpPr/>
              <p:nvPr/>
            </p:nvSpPr>
            <p:spPr>
              <a:xfrm>
                <a:off x="5362575" y="1589918"/>
                <a:ext cx="1466851" cy="607040"/>
              </a:xfrm>
              <a:prstGeom prst="flowChartMagneticDisk">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7" name="íşḻiḋê"/>
            <p:cNvGrpSpPr/>
            <p:nvPr/>
          </p:nvGrpSpPr>
          <p:grpSpPr>
            <a:xfrm>
              <a:off x="9061227" y="1539000"/>
              <a:ext cx="1069060" cy="1069060"/>
              <a:chOff x="9061227" y="1423416"/>
              <a:chExt cx="1069060" cy="1069060"/>
            </a:xfrm>
          </p:grpSpPr>
          <p:sp>
            <p:nvSpPr>
              <p:cNvPr id="31" name="îŝľiďé"/>
              <p:cNvSpPr/>
              <p:nvPr/>
            </p:nvSpPr>
            <p:spPr>
              <a:xfrm>
                <a:off x="9061227" y="1423416"/>
                <a:ext cx="1069060" cy="1069060"/>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íŝḻiḓé"/>
              <p:cNvSpPr/>
              <p:nvPr/>
            </p:nvSpPr>
            <p:spPr bwMode="auto">
              <a:xfrm>
                <a:off x="9379952" y="1742541"/>
                <a:ext cx="431610" cy="430809"/>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p>
            </p:txBody>
          </p:sp>
        </p:grpSp>
        <p:grpSp>
          <p:nvGrpSpPr>
            <p:cNvPr id="8" name="išļiḍê"/>
            <p:cNvGrpSpPr/>
            <p:nvPr/>
          </p:nvGrpSpPr>
          <p:grpSpPr>
            <a:xfrm>
              <a:off x="2061714" y="1539000"/>
              <a:ext cx="1069060" cy="1069060"/>
              <a:chOff x="2061714" y="1423416"/>
              <a:chExt cx="1069060" cy="1069060"/>
            </a:xfrm>
          </p:grpSpPr>
          <p:sp>
            <p:nvSpPr>
              <p:cNvPr id="29" name="íṡlïḑé"/>
              <p:cNvSpPr/>
              <p:nvPr/>
            </p:nvSpPr>
            <p:spPr>
              <a:xfrm>
                <a:off x="2061714" y="1423416"/>
                <a:ext cx="1069060" cy="1069060"/>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í$1iḍe"/>
              <p:cNvSpPr/>
              <p:nvPr/>
            </p:nvSpPr>
            <p:spPr bwMode="auto">
              <a:xfrm>
                <a:off x="2388801" y="1778873"/>
                <a:ext cx="435746" cy="358146"/>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a:p>
            </p:txBody>
          </p:sp>
        </p:grpSp>
        <p:grpSp>
          <p:nvGrpSpPr>
            <p:cNvPr id="9" name="íṡ1iďê"/>
            <p:cNvGrpSpPr/>
            <p:nvPr/>
          </p:nvGrpSpPr>
          <p:grpSpPr>
            <a:xfrm>
              <a:off x="2061714" y="2625988"/>
              <a:ext cx="2108063" cy="944997"/>
              <a:chOff x="4416940" y="1357493"/>
              <a:chExt cx="2108063" cy="944997"/>
            </a:xfrm>
          </p:grpSpPr>
          <p:sp>
            <p:nvSpPr>
              <p:cNvPr id="27" name="iŝlïďe"/>
              <p:cNvSpPr/>
              <p:nvPr/>
            </p:nvSpPr>
            <p:spPr bwMode="auto">
              <a:xfrm>
                <a:off x="4416940" y="174509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8" name="ïś1îḓê"/>
              <p:cNvSpPr txBox="1"/>
              <p:nvPr/>
            </p:nvSpPr>
            <p:spPr bwMode="auto">
              <a:xfrm>
                <a:off x="4416940" y="135749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10" name="isľiḓe"/>
            <p:cNvGrpSpPr/>
            <p:nvPr/>
          </p:nvGrpSpPr>
          <p:grpSpPr>
            <a:xfrm>
              <a:off x="3936000" y="3672599"/>
              <a:ext cx="2108063" cy="2031985"/>
              <a:chOff x="4070243" y="3557015"/>
              <a:chExt cx="2108063" cy="2031985"/>
            </a:xfrm>
          </p:grpSpPr>
          <p:grpSp>
            <p:nvGrpSpPr>
              <p:cNvPr id="21" name="iśľîḓê"/>
              <p:cNvGrpSpPr/>
              <p:nvPr/>
            </p:nvGrpSpPr>
            <p:grpSpPr>
              <a:xfrm>
                <a:off x="4070243" y="3557015"/>
                <a:ext cx="1069060" cy="1069060"/>
                <a:chOff x="4070243" y="3557015"/>
                <a:chExt cx="1069060" cy="1069060"/>
              </a:xfrm>
            </p:grpSpPr>
            <p:sp>
              <p:nvSpPr>
                <p:cNvPr id="25" name="îŝḷiḑé"/>
                <p:cNvSpPr/>
                <p:nvPr/>
              </p:nvSpPr>
              <p:spPr>
                <a:xfrm>
                  <a:off x="4070243" y="3557015"/>
                  <a:ext cx="1069060" cy="1069060"/>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îṡ1iďe"/>
                <p:cNvSpPr/>
                <p:nvPr/>
              </p:nvSpPr>
              <p:spPr bwMode="auto">
                <a:xfrm>
                  <a:off x="4372496" y="3848275"/>
                  <a:ext cx="464553" cy="447658"/>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a:p>
              </p:txBody>
            </p:sp>
          </p:grpSp>
          <p:grpSp>
            <p:nvGrpSpPr>
              <p:cNvPr id="22" name="iṡlîḓé"/>
              <p:cNvGrpSpPr/>
              <p:nvPr/>
            </p:nvGrpSpPr>
            <p:grpSpPr>
              <a:xfrm>
                <a:off x="4070243" y="4644003"/>
                <a:ext cx="2108063" cy="944997"/>
                <a:chOff x="4416940" y="1357493"/>
                <a:chExt cx="2108063" cy="944997"/>
              </a:xfrm>
            </p:grpSpPr>
            <p:sp>
              <p:nvSpPr>
                <p:cNvPr id="23" name="í$1idê"/>
                <p:cNvSpPr/>
                <p:nvPr/>
              </p:nvSpPr>
              <p:spPr bwMode="auto">
                <a:xfrm>
                  <a:off x="4416940" y="174509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4" name="íślíďe"/>
                <p:cNvSpPr txBox="1"/>
                <p:nvPr/>
              </p:nvSpPr>
              <p:spPr bwMode="auto">
                <a:xfrm>
                  <a:off x="4416940" y="135749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grpSp>
          <p:nvGrpSpPr>
            <p:cNvPr id="11" name="ïṧľídè"/>
            <p:cNvGrpSpPr/>
            <p:nvPr/>
          </p:nvGrpSpPr>
          <p:grpSpPr>
            <a:xfrm>
              <a:off x="8022224" y="2625988"/>
              <a:ext cx="2108063" cy="944997"/>
              <a:chOff x="4416940" y="1357493"/>
              <a:chExt cx="2108063" cy="944997"/>
            </a:xfrm>
          </p:grpSpPr>
          <p:sp>
            <p:nvSpPr>
              <p:cNvPr id="19" name="îṥḷïḍè"/>
              <p:cNvSpPr/>
              <p:nvPr/>
            </p:nvSpPr>
            <p:spPr bwMode="auto">
              <a:xfrm>
                <a:off x="4416940" y="174509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20" name="íŝļíḋê"/>
              <p:cNvSpPr txBox="1"/>
              <p:nvPr/>
            </p:nvSpPr>
            <p:spPr bwMode="auto">
              <a:xfrm>
                <a:off x="4416940" y="135749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grpSp>
        <p:grpSp>
          <p:nvGrpSpPr>
            <p:cNvPr id="12" name="ïṥḻïdè"/>
            <p:cNvGrpSpPr/>
            <p:nvPr/>
          </p:nvGrpSpPr>
          <p:grpSpPr>
            <a:xfrm>
              <a:off x="6147937" y="3672599"/>
              <a:ext cx="2108063" cy="2031985"/>
              <a:chOff x="6013695" y="3557015"/>
              <a:chExt cx="2108063" cy="2031985"/>
            </a:xfrm>
          </p:grpSpPr>
          <p:grpSp>
            <p:nvGrpSpPr>
              <p:cNvPr id="13" name="ïṣḻiḍé"/>
              <p:cNvGrpSpPr/>
              <p:nvPr/>
            </p:nvGrpSpPr>
            <p:grpSpPr>
              <a:xfrm>
                <a:off x="7052698" y="3557015"/>
                <a:ext cx="1069060" cy="1069060"/>
                <a:chOff x="7052698" y="3557015"/>
                <a:chExt cx="1069060" cy="1069060"/>
              </a:xfrm>
            </p:grpSpPr>
            <p:sp>
              <p:nvSpPr>
                <p:cNvPr id="17" name="ïsļîḑe"/>
                <p:cNvSpPr/>
                <p:nvPr/>
              </p:nvSpPr>
              <p:spPr>
                <a:xfrm>
                  <a:off x="7052698" y="3557015"/>
                  <a:ext cx="1069060" cy="1069060"/>
                </a:xfrm>
                <a:prstGeom prst="ellipse">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ïSḷiḍé"/>
                <p:cNvSpPr/>
                <p:nvPr/>
              </p:nvSpPr>
              <p:spPr bwMode="auto">
                <a:xfrm>
                  <a:off x="7376202" y="3860692"/>
                  <a:ext cx="462194" cy="461706"/>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a:p>
              </p:txBody>
            </p:sp>
          </p:grpSp>
          <p:grpSp>
            <p:nvGrpSpPr>
              <p:cNvPr id="14" name="ïś1ïde"/>
              <p:cNvGrpSpPr/>
              <p:nvPr/>
            </p:nvGrpSpPr>
            <p:grpSpPr>
              <a:xfrm>
                <a:off x="6013695" y="4644003"/>
                <a:ext cx="2108063" cy="944997"/>
                <a:chOff x="4416940" y="1357493"/>
                <a:chExt cx="2108063" cy="944997"/>
              </a:xfrm>
            </p:grpSpPr>
            <p:sp>
              <p:nvSpPr>
                <p:cNvPr id="15" name="iŝlíḍè"/>
                <p:cNvSpPr/>
                <p:nvPr/>
              </p:nvSpPr>
              <p:spPr bwMode="auto">
                <a:xfrm>
                  <a:off x="4416940" y="174509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16" name="î$ḷîḓe"/>
                <p:cNvSpPr txBox="1"/>
                <p:nvPr/>
              </p:nvSpPr>
              <p:spPr bwMode="auto">
                <a:xfrm>
                  <a:off x="4416940" y="135749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gr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标题 105"/>
          <p:cNvSpPr>
            <a:spLocks noGrp="1"/>
          </p:cNvSpPr>
          <p:nvPr>
            <p:ph type="title"/>
          </p:nvPr>
        </p:nvSpPr>
        <p:spPr/>
        <p:txBody>
          <a:bodyPr/>
          <a:lstStyle/>
          <a:p>
            <a:r>
              <a:rPr lang="en-US" altLang="zh-CN" dirty="0"/>
              <a:t>Click to edit Master title style</a:t>
            </a:r>
            <a:endParaRPr lang="zh-CN" altLang="en-US" dirty="0"/>
          </a:p>
        </p:txBody>
      </p:sp>
      <p:grpSp>
        <p:nvGrpSpPr>
          <p:cNvPr id="3"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028700"/>
            <a:ext cx="12192000" cy="5829300"/>
            <a:chOff x="0" y="1028700"/>
            <a:chExt cx="12192000" cy="5829300"/>
          </a:xfrm>
        </p:grpSpPr>
        <p:grpSp>
          <p:nvGrpSpPr>
            <p:cNvPr id="4" name="îşľiďê"/>
            <p:cNvGrpSpPr/>
            <p:nvPr/>
          </p:nvGrpSpPr>
          <p:grpSpPr>
            <a:xfrm>
              <a:off x="6546000" y="1028700"/>
              <a:ext cx="4139152" cy="5284723"/>
              <a:chOff x="6546000" y="1028700"/>
              <a:chExt cx="4139152" cy="5284723"/>
            </a:xfrm>
          </p:grpSpPr>
          <p:sp>
            <p:nvSpPr>
              <p:cNvPr id="14" name="i$ḻîḍè"/>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15" name="ïŝľíḓè"/>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endParaRPr/>
              </a:p>
            </p:txBody>
          </p:sp>
          <p:sp>
            <p:nvSpPr>
              <p:cNvPr id="16" name="iṣľïḋé"/>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7" name="ï$ľïḍé"/>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8" name="ïṡ1ídé"/>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19" name="íŝľiḍé"/>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0" name="is1idê"/>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1" name="ïSlïdè"/>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2" name="îšlïdé"/>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23" name="ïśḻíḓe"/>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4" name="íṥļîde"/>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5" name="ïSlïḓe"/>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6" name="îṧ1íďè"/>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7" name="íslîḓe"/>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8" name="íṡļïde"/>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9" name="îṧliḓé"/>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0" name="í$ḻiḓe"/>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1" name="iṧ1iḋè"/>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2" name="íṣľîdé"/>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33" name="ïṣḷîḋé"/>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4" name="ís1iḋê"/>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5" name="ïŝ1ídé"/>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6" name="íSliḑe"/>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7" name="iṡ1íḍè"/>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8" name="îsḷîḋe"/>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39" name="ïṧḻíḓé"/>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0" name="işļidé"/>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sp>
            <p:nvSpPr>
              <p:cNvPr id="41" name="iSļïḋe"/>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endParaRPr/>
              </a:p>
            </p:txBody>
          </p:sp>
          <p:sp>
            <p:nvSpPr>
              <p:cNvPr id="42" name="íṣ1îḑê"/>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endParaRPr/>
              </a:p>
            </p:txBody>
          </p:sp>
          <p:grpSp>
            <p:nvGrpSpPr>
              <p:cNvPr id="43" name="iṣ1ide"/>
              <p:cNvGrpSpPr/>
              <p:nvPr/>
            </p:nvGrpSpPr>
            <p:grpSpPr>
              <a:xfrm>
                <a:off x="8440707" y="1564747"/>
                <a:ext cx="351038" cy="2262318"/>
                <a:chOff x="0" y="0"/>
                <a:chExt cx="543321" cy="3501526"/>
              </a:xfrm>
              <a:solidFill>
                <a:schemeClr val="bg1">
                  <a:lumMod val="65000"/>
                </a:schemeClr>
              </a:solidFill>
            </p:grpSpPr>
            <p:sp>
              <p:nvSpPr>
                <p:cNvPr id="51" name="îsḷîḑe"/>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2" name="íṡľiḑè"/>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3" name="îSlîdé"/>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4" name="íṧlídè"/>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5" name="ïṧḻîdé"/>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6" name="ïslïḑé"/>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7" name="ïṥľîďé"/>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8" name="isľide"/>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9" name="îšľîḋé"/>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0" name="î$ḻíḑé"/>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1" name="iṣľïdè"/>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2" name="iŝľîḑé"/>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3" name="išḻîḍe"/>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4" name="ïŝḷîďe"/>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5" name="iṩḻîḍè"/>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6" name="îṥḻïḍè"/>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7" name="í$1ïḋè"/>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8" name="îslïḍè"/>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9" name="ïSḻïḍê"/>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0" name="ïṩḷiḓé"/>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1" name="îṡľiďe"/>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2" name="î$ļîḋe"/>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3" name="işľíďê"/>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4" name="ï$ḻíďè"/>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5" name="íṧ1ïďê"/>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6" name="î$ľíḍê"/>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7" name="iṥlide"/>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8" name="ïsḷïďè"/>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9" name="íṣļïḋé"/>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0" name="î$ļiḓe"/>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1" name="ïŝľîďe"/>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2" name="ïŝļîḋè"/>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3" name="íŝ1ïḑé"/>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4" name="îŝḻîḑe"/>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5" name="íŝḻïḑe"/>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6" name="íşḻiḋè"/>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7" name="ï$lïďe"/>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8" name="ïŝliḍé"/>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9" name="íşļïḑe"/>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0" name="íś1iḋè"/>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1" name="iş1íḍè"/>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2" name="îśľîďè"/>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3" name="îṧḷîḓê"/>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4" name="ï$líḋé"/>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5" name="îṩľïďê"/>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6" name="iŝḻïḑê"/>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7" name="iṩlïḑe"/>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8" name="iṧ1íḍê"/>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9" name="íŝļíḋe"/>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0" name="ïṧḷíďê"/>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1" name="ïŝľíḑe"/>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2" name="íṣ1îḍè"/>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3" name="îšļidé"/>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4" name="îś1îḑè"/>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nvGrpSpPr>
              <p:cNvPr id="44" name="íŝlîdè"/>
              <p:cNvGrpSpPr/>
              <p:nvPr/>
            </p:nvGrpSpPr>
            <p:grpSpPr>
              <a:xfrm>
                <a:off x="9189362" y="3615910"/>
                <a:ext cx="785931" cy="766320"/>
                <a:chOff x="0" y="0"/>
                <a:chExt cx="1216418" cy="1186066"/>
              </a:xfrm>
              <a:solidFill>
                <a:schemeClr val="tx2">
                  <a:lumMod val="20000"/>
                  <a:lumOff val="80000"/>
                </a:schemeClr>
              </a:solidFill>
            </p:grpSpPr>
            <p:sp>
              <p:nvSpPr>
                <p:cNvPr id="45" name="íşľïďê"/>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6" name="íṧļídê"/>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7" name="ïŝlïďê"/>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48" name="îṣlíḓè"/>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49" name="îṧļiḓé"/>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0" name="ï$1idé"/>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sp>
          <p:nvSpPr>
            <p:cNvPr id="5" name="ïṣļíḍé"/>
            <p:cNvSpPr/>
            <p:nvPr/>
          </p:nvSpPr>
          <p:spPr>
            <a:xfrm>
              <a:off x="0" y="4932518"/>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grpSp>
          <p:nvGrpSpPr>
            <p:cNvPr id="6" name="íṣḷïḓê"/>
            <p:cNvGrpSpPr/>
            <p:nvPr/>
          </p:nvGrpSpPr>
          <p:grpSpPr>
            <a:xfrm>
              <a:off x="687280" y="1130300"/>
              <a:ext cx="4586311" cy="1612150"/>
              <a:chOff x="687278" y="2398652"/>
              <a:chExt cx="3524773" cy="1612150"/>
            </a:xfrm>
          </p:grpSpPr>
          <p:sp>
            <p:nvSpPr>
              <p:cNvPr id="12" name="î$ḷîḍè"/>
              <p:cNvSpPr/>
              <p:nvPr/>
            </p:nvSpPr>
            <p:spPr>
              <a:xfrm>
                <a:off x="687278" y="2840458"/>
                <a:ext cx="3524773" cy="117034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100" dirty="0"/>
                  <a:t>Unified fonts make reading more fluent.</a:t>
                </a:r>
              </a:p>
              <a:p>
                <a:pPr>
                  <a:lnSpc>
                    <a:spcPct val="150000"/>
                  </a:lnSpc>
                  <a:spcBef>
                    <a:spcPct val="0"/>
                  </a:spcBef>
                </a:pPr>
                <a:r>
                  <a:rPr lang="en-US" altLang="zh-CN" sz="1100" dirty="0"/>
                  <a:t>Theme color makes PPT more convenient to change.</a:t>
                </a:r>
              </a:p>
              <a:p>
                <a:pPr>
                  <a:lnSpc>
                    <a:spcPct val="150000"/>
                  </a:lnSpc>
                  <a:spcBef>
                    <a:spcPct val="0"/>
                  </a:spcBef>
                </a:pPr>
                <a:r>
                  <a:rPr lang="en-US" altLang="zh-CN" sz="1100" dirty="0"/>
                  <a:t>Adjust the spacing to adapt to Chinese typesetting, use the reference line in PPT.</a:t>
                </a:r>
              </a:p>
            </p:txBody>
          </p:sp>
          <p:sp>
            <p:nvSpPr>
              <p:cNvPr id="13" name="íšľídê"/>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400" b="1" dirty="0"/>
                  <a:t>Text here</a:t>
                </a:r>
              </a:p>
            </p:txBody>
          </p:sp>
        </p:grpSp>
        <p:cxnSp>
          <p:nvCxnSpPr>
            <p:cNvPr id="7" name="直接连接符 6"/>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ïSliḋe"/>
            <p:cNvSpPr/>
            <p:nvPr/>
          </p:nvSpPr>
          <p:spPr bwMode="auto">
            <a:xfrm>
              <a:off x="1797867" y="3820559"/>
              <a:ext cx="4093264" cy="5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Supporting text here. </a:t>
              </a:r>
            </a:p>
            <a:p>
              <a:pPr marL="171450" indent="-171450">
                <a:lnSpc>
                  <a:spcPct val="150000"/>
                </a:lnSpc>
                <a:spcBef>
                  <a:spcPct val="0"/>
                </a:spcBef>
                <a:buFont typeface="Arial" panose="020B0604020202020204" pitchFamily="34" charset="0"/>
                <a:buChar char="•"/>
              </a:pPr>
              <a:r>
                <a:rPr lang="en-US" altLang="zh-CN" sz="1100" dirty="0"/>
                <a:t>When you copy &amp; paste, choose "keep text only" option.</a:t>
              </a:r>
              <a:endParaRPr lang="zh-CN" altLang="en-US" sz="1100" dirty="0"/>
            </a:p>
          </p:txBody>
        </p:sp>
        <p:sp>
          <p:nvSpPr>
            <p:cNvPr id="9" name="is1iḍê"/>
            <p:cNvSpPr txBox="1"/>
            <p:nvPr/>
          </p:nvSpPr>
          <p:spPr bwMode="auto">
            <a:xfrm>
              <a:off x="1797867" y="3429000"/>
              <a:ext cx="4093264"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sp>
          <p:nvSpPr>
            <p:cNvPr id="10" name="ïṣļîďè"/>
            <p:cNvSpPr/>
            <p:nvPr/>
          </p:nvSpPr>
          <p:spPr bwMode="auto">
            <a:xfrm>
              <a:off x="668200" y="3366077"/>
              <a:ext cx="1024443" cy="1026520"/>
            </a:xfrm>
            <a:prstGeom prst="ellipse">
              <a:avLst/>
            </a:prstGeom>
            <a:solidFill>
              <a:schemeClr val="accent1"/>
            </a:solidFill>
            <a:ln w="57150">
              <a:no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1" name="iślîḓé"/>
            <p:cNvSpPr/>
            <p:nvPr/>
          </p:nvSpPr>
          <p:spPr bwMode="auto">
            <a:xfrm>
              <a:off x="875579" y="3580099"/>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28</a:t>
            </a:fld>
            <a:endParaRPr lang="zh-CN" altLang="en-US"/>
          </a:p>
        </p:txBody>
      </p:sp>
      <p:sp>
        <p:nvSpPr>
          <p:cNvPr id="5" name="îṥḷiḍé"/>
          <p:cNvSpPr/>
          <p:nvPr/>
        </p:nvSpPr>
        <p:spPr>
          <a:xfrm>
            <a:off x="4368111" y="1898264"/>
            <a:ext cx="3382518" cy="3382518"/>
          </a:xfrm>
          <a:prstGeom prst="donut">
            <a:avLst>
              <a:gd name="adj" fmla="val 6244"/>
            </a:avLst>
          </a:prstGeom>
          <a:solidFill>
            <a:schemeClr val="bg1">
              <a:lumMod val="95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91440" tIns="45720" rIns="91440" bIns="45720" anchor="ctr"/>
          <a:lstStyle/>
          <a:p>
            <a:pPr algn="ctr">
              <a:buSzPct val="25000"/>
            </a:pPr>
            <a:r>
              <a:rPr lang="de-DE" altLang="zh-CN" b="1">
                <a:sym typeface="Calibri" panose="020F0502020204030204"/>
              </a:rPr>
              <a:t>Text here</a:t>
            </a:r>
            <a:endParaRPr lang="de-DE" altLang="zh-CN" b="1" dirty="0">
              <a:sym typeface="Calibri" panose="020F0502020204030204"/>
            </a:endParaRPr>
          </a:p>
        </p:txBody>
      </p:sp>
      <p:cxnSp>
        <p:nvCxnSpPr>
          <p:cNvPr id="6" name="直接连接符 5"/>
          <p:cNvCxnSpPr>
            <a:stCxn id="12" idx="2"/>
            <a:endCxn id="10" idx="0"/>
          </p:cNvCxnSpPr>
          <p:nvPr/>
        </p:nvCxnSpPr>
        <p:spPr>
          <a:xfrm>
            <a:off x="4841547" y="3589523"/>
            <a:ext cx="243565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9" idx="3"/>
            <a:endCxn id="11" idx="1"/>
          </p:cNvCxnSpPr>
          <p:nvPr/>
        </p:nvCxnSpPr>
        <p:spPr>
          <a:xfrm>
            <a:off x="6059370" y="2371698"/>
            <a:ext cx="0" cy="2435652"/>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îṥḷiḍé"/>
          <p:cNvSpPr/>
          <p:nvPr/>
        </p:nvSpPr>
        <p:spPr>
          <a:xfrm>
            <a:off x="5262366" y="2792519"/>
            <a:ext cx="1594007" cy="1594007"/>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buSzPct val="25000"/>
            </a:pPr>
            <a:r>
              <a:rPr lang="de-DE" altLang="zh-CN" b="1">
                <a:sym typeface="Calibri" panose="020F0502020204030204"/>
              </a:rPr>
              <a:t>Text here</a:t>
            </a:r>
            <a:endParaRPr lang="de-DE" altLang="zh-CN" b="1" dirty="0">
              <a:sym typeface="Calibri" panose="020F0502020204030204"/>
            </a:endParaRPr>
          </a:p>
        </p:txBody>
      </p:sp>
      <p:sp>
        <p:nvSpPr>
          <p:cNvPr id="9" name="îṣḷïďê"/>
          <p:cNvSpPr/>
          <p:nvPr/>
        </p:nvSpPr>
        <p:spPr>
          <a:xfrm>
            <a:off x="5616430" y="1485817"/>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7"/>
              <a:lumOff val="-13855"/>
              <a:alphaOff val="0"/>
            </a:schemeClr>
          </a:fillRef>
          <a:effectRef idx="0">
            <a:schemeClr val="accent2">
              <a:hueOff val="-955721"/>
              <a:satOff val="-23027"/>
              <a:lumOff val="-13855"/>
              <a:alphaOff val="0"/>
            </a:schemeClr>
          </a:effectRef>
          <a:fontRef idx="minor">
            <a:schemeClr val="lt1"/>
          </a:fontRef>
        </p:style>
        <p:txBody>
          <a:bodyPr spcFirstLastPara="0" vert="horz" wrap="square" lIns="0" tIns="0" rIns="0" bIns="0" anchor="ctr" anchorCtr="1">
            <a:normAutofit/>
          </a:bodyPr>
          <a:lstStyle/>
          <a:p>
            <a:pPr algn="ctr">
              <a:buSzPct val="25000"/>
            </a:pPr>
            <a:r>
              <a:rPr lang="de-DE" altLang="zh-CN" sz="1400" dirty="0">
                <a:sym typeface="Calibri" panose="020F0502020204030204"/>
              </a:rPr>
              <a:t>Text</a:t>
            </a:r>
          </a:p>
        </p:txBody>
      </p:sp>
      <p:sp>
        <p:nvSpPr>
          <p:cNvPr id="10" name="iṥḻîḍè"/>
          <p:cNvSpPr/>
          <p:nvPr/>
        </p:nvSpPr>
        <p:spPr>
          <a:xfrm>
            <a:off x="7277198" y="3146583"/>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7"/>
              <a:lumOff val="-13855"/>
              <a:alphaOff val="0"/>
            </a:schemeClr>
          </a:fillRef>
          <a:effectRef idx="0">
            <a:schemeClr val="accent2">
              <a:hueOff val="-955721"/>
              <a:satOff val="-23027"/>
              <a:lumOff val="-13855"/>
              <a:alphaOff val="0"/>
            </a:schemeClr>
          </a:effectRef>
          <a:fontRef idx="minor">
            <a:schemeClr val="lt1"/>
          </a:fontRef>
        </p:style>
        <p:txBody>
          <a:bodyPr spcFirstLastPara="0" vert="horz" wrap="square" lIns="0" tIns="0" rIns="0" bIns="0" anchor="ctr" anchorCtr="1">
            <a:normAutofit/>
          </a:bodyPr>
          <a:lstStyle/>
          <a:p>
            <a:pPr algn="ctr">
              <a:buSzPct val="25000"/>
            </a:pPr>
            <a:r>
              <a:rPr lang="de-DE" altLang="zh-CN" sz="1400" dirty="0">
                <a:sym typeface="Calibri" panose="020F0502020204030204"/>
              </a:rPr>
              <a:t>Text</a:t>
            </a:r>
          </a:p>
        </p:txBody>
      </p:sp>
      <p:sp>
        <p:nvSpPr>
          <p:cNvPr id="11" name="ïŝ1ídè"/>
          <p:cNvSpPr/>
          <p:nvPr/>
        </p:nvSpPr>
        <p:spPr>
          <a:xfrm>
            <a:off x="5616430" y="4807350"/>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7"/>
              <a:lumOff val="-13855"/>
              <a:alphaOff val="0"/>
            </a:schemeClr>
          </a:fillRef>
          <a:effectRef idx="0">
            <a:schemeClr val="accent2">
              <a:hueOff val="-955721"/>
              <a:satOff val="-23027"/>
              <a:lumOff val="-13855"/>
              <a:alphaOff val="0"/>
            </a:schemeClr>
          </a:effectRef>
          <a:fontRef idx="minor">
            <a:schemeClr val="lt1"/>
          </a:fontRef>
        </p:style>
        <p:txBody>
          <a:bodyPr spcFirstLastPara="0" vert="horz" wrap="square" lIns="0" tIns="0" rIns="0" bIns="0" anchor="ctr" anchorCtr="1">
            <a:normAutofit/>
          </a:bodyPr>
          <a:lstStyle/>
          <a:p>
            <a:pPr algn="ctr">
              <a:buSzPct val="25000"/>
            </a:pPr>
            <a:r>
              <a:rPr lang="de-DE" altLang="zh-CN" sz="1400" dirty="0">
                <a:sym typeface="Calibri" panose="020F0502020204030204"/>
              </a:rPr>
              <a:t>Text</a:t>
            </a:r>
          </a:p>
        </p:txBody>
      </p:sp>
      <p:sp>
        <p:nvSpPr>
          <p:cNvPr id="12" name="iṣḷiḋé"/>
          <p:cNvSpPr/>
          <p:nvPr/>
        </p:nvSpPr>
        <p:spPr>
          <a:xfrm>
            <a:off x="3955666" y="3146583"/>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7"/>
              <a:lumOff val="-13855"/>
              <a:alphaOff val="0"/>
            </a:schemeClr>
          </a:fillRef>
          <a:effectRef idx="0">
            <a:schemeClr val="accent2">
              <a:hueOff val="-955721"/>
              <a:satOff val="-23027"/>
              <a:lumOff val="-13855"/>
              <a:alphaOff val="0"/>
            </a:schemeClr>
          </a:effectRef>
          <a:fontRef idx="minor">
            <a:schemeClr val="lt1"/>
          </a:fontRef>
        </p:style>
        <p:txBody>
          <a:bodyPr spcFirstLastPara="0" vert="horz" wrap="square" lIns="0" tIns="0" rIns="0" bIns="0" anchor="ctr" anchorCtr="1">
            <a:normAutofit/>
          </a:bodyPr>
          <a:lstStyle/>
          <a:p>
            <a:pPr algn="ctr">
              <a:buSzPct val="25000"/>
            </a:pPr>
            <a:r>
              <a:rPr lang="de-DE" altLang="zh-CN" sz="1400" dirty="0">
                <a:sym typeface="Calibri" panose="020F0502020204030204"/>
              </a:rPr>
              <a:t>Text</a:t>
            </a:r>
          </a:p>
        </p:txBody>
      </p:sp>
      <p:grpSp>
        <p:nvGrpSpPr>
          <p:cNvPr id="13" name="组合 12"/>
          <p:cNvGrpSpPr/>
          <p:nvPr/>
        </p:nvGrpSpPr>
        <p:grpSpPr>
          <a:xfrm>
            <a:off x="8507726" y="2073221"/>
            <a:ext cx="3011174" cy="3117958"/>
            <a:chOff x="8507726" y="1073702"/>
            <a:chExt cx="3011174" cy="3117958"/>
          </a:xfrm>
        </p:grpSpPr>
        <p:grpSp>
          <p:nvGrpSpPr>
            <p:cNvPr id="14" name="组合 13"/>
            <p:cNvGrpSpPr/>
            <p:nvPr/>
          </p:nvGrpSpPr>
          <p:grpSpPr>
            <a:xfrm>
              <a:off x="8507726" y="1073702"/>
              <a:ext cx="3011174" cy="1017430"/>
              <a:chOff x="8661000" y="1073702"/>
              <a:chExt cx="2295000" cy="1017430"/>
            </a:xfrm>
          </p:grpSpPr>
          <p:sp>
            <p:nvSpPr>
              <p:cNvPr id="18" name="Shape 1448"/>
              <p:cNvSpPr txBox="1"/>
              <p:nvPr/>
            </p:nvSpPr>
            <p:spPr>
              <a:xfrm>
                <a:off x="8661000" y="1073702"/>
                <a:ext cx="2295000" cy="392512"/>
              </a:xfrm>
              <a:prstGeom prst="rect">
                <a:avLst/>
              </a:prstGeom>
              <a:noFill/>
              <a:ln>
                <a:noFill/>
              </a:ln>
            </p:spPr>
            <p:txBody>
              <a:bodyPr lIns="45713" tIns="22850" rIns="45713" bIns="22850" anchor="t" anchorCtr="0">
                <a:noAutofit/>
              </a:bodyPr>
              <a:lstStyle/>
              <a:p>
                <a:pPr>
                  <a:buSzPct val="25000"/>
                </a:pPr>
                <a:r>
                  <a:rPr lang="de-DE" sz="2000" b="1" dirty="0">
                    <a:sym typeface="Calibri" panose="020F0502020204030204"/>
                  </a:rPr>
                  <a:t>Text here</a:t>
                </a:r>
              </a:p>
            </p:txBody>
          </p:sp>
          <p:sp>
            <p:nvSpPr>
              <p:cNvPr id="19" name="Shape 1450"/>
              <p:cNvSpPr txBox="1"/>
              <p:nvPr/>
            </p:nvSpPr>
            <p:spPr>
              <a:xfrm>
                <a:off x="8661000" y="1466214"/>
                <a:ext cx="2295000" cy="624918"/>
              </a:xfrm>
              <a:prstGeom prst="rect">
                <a:avLst/>
              </a:prstGeom>
              <a:noFill/>
              <a:ln>
                <a:noFill/>
              </a:ln>
            </p:spPr>
            <p:txBody>
              <a:bodyPr lIns="45713" tIns="22850" rIns="45713" bIns="22850" anchor="t" anchorCtr="0">
                <a:noAutofit/>
              </a:bodyPr>
              <a:lstStyle/>
              <a:p>
                <a:pPr>
                  <a:lnSpc>
                    <a:spcPct val="150000"/>
                  </a:lnSpc>
                  <a:buSzPct val="25000"/>
                </a:pPr>
                <a:r>
                  <a:rPr lang="en-US" sz="1200" dirty="0">
                    <a:ea typeface="Calibri" panose="020F0502020204030204"/>
                    <a:cs typeface="Calibri" panose="020F0502020204030204"/>
                    <a:sym typeface="Calibri" panose="020F0502020204030204"/>
                  </a:rPr>
                  <a:t>Copy paste fonts. Choose the only option to retain text.…</a:t>
                </a:r>
                <a:r>
                  <a:rPr lang="de-DE" sz="1200" dirty="0">
                    <a:ea typeface="Calibri" panose="020F0502020204030204"/>
                    <a:cs typeface="Calibri" panose="020F0502020204030204"/>
                    <a:sym typeface="Calibri" panose="020F0502020204030204"/>
                  </a:rPr>
                  <a:t>.</a:t>
                </a:r>
              </a:p>
            </p:txBody>
          </p:sp>
        </p:grpSp>
        <p:grpSp>
          <p:nvGrpSpPr>
            <p:cNvPr id="15" name="组合 14"/>
            <p:cNvGrpSpPr/>
            <p:nvPr/>
          </p:nvGrpSpPr>
          <p:grpSpPr>
            <a:xfrm>
              <a:off x="8507726" y="3174230"/>
              <a:ext cx="3011174" cy="1017430"/>
              <a:chOff x="8661000" y="1781570"/>
              <a:chExt cx="2295000" cy="1017430"/>
            </a:xfrm>
          </p:grpSpPr>
          <p:sp>
            <p:nvSpPr>
              <p:cNvPr id="16" name="Shape 1448"/>
              <p:cNvSpPr txBox="1"/>
              <p:nvPr/>
            </p:nvSpPr>
            <p:spPr>
              <a:xfrm>
                <a:off x="8661000" y="1781570"/>
                <a:ext cx="2295000" cy="392512"/>
              </a:xfrm>
              <a:prstGeom prst="rect">
                <a:avLst/>
              </a:prstGeom>
              <a:noFill/>
              <a:ln>
                <a:noFill/>
              </a:ln>
            </p:spPr>
            <p:txBody>
              <a:bodyPr lIns="45713" tIns="22850" rIns="45713" bIns="22850" anchor="t" anchorCtr="0">
                <a:noAutofit/>
              </a:bodyPr>
              <a:lstStyle/>
              <a:p>
                <a:pPr>
                  <a:buSzPct val="25000"/>
                </a:pPr>
                <a:r>
                  <a:rPr lang="de-DE" sz="2000" b="1" dirty="0">
                    <a:sym typeface="Calibri" panose="020F0502020204030204"/>
                  </a:rPr>
                  <a:t>Text here</a:t>
                </a:r>
              </a:p>
            </p:txBody>
          </p:sp>
          <p:sp>
            <p:nvSpPr>
              <p:cNvPr id="17" name="Shape 1450"/>
              <p:cNvSpPr txBox="1"/>
              <p:nvPr/>
            </p:nvSpPr>
            <p:spPr>
              <a:xfrm>
                <a:off x="8661000" y="2174082"/>
                <a:ext cx="2295000" cy="624918"/>
              </a:xfrm>
              <a:prstGeom prst="rect">
                <a:avLst/>
              </a:prstGeom>
              <a:noFill/>
              <a:ln>
                <a:noFill/>
              </a:ln>
            </p:spPr>
            <p:txBody>
              <a:bodyPr lIns="45713" tIns="22850" rIns="45713" bIns="22850" anchor="t" anchorCtr="0">
                <a:noAutofit/>
              </a:bodyPr>
              <a:lstStyle/>
              <a:p>
                <a:pPr>
                  <a:lnSpc>
                    <a:spcPct val="150000"/>
                  </a:lnSpc>
                  <a:buSzPct val="25000"/>
                </a:pPr>
                <a:r>
                  <a:rPr lang="en-US" sz="1200" dirty="0">
                    <a:ea typeface="Calibri" panose="020F0502020204030204"/>
                    <a:cs typeface="Calibri" panose="020F0502020204030204"/>
                    <a:sym typeface="Calibri" panose="020F0502020204030204"/>
                  </a:rPr>
                  <a:t>Copy paste fonts. Choose the only option to retain text.…</a:t>
                </a:r>
                <a:r>
                  <a:rPr lang="de-DE" sz="1200" dirty="0">
                    <a:ea typeface="Calibri" panose="020F0502020204030204"/>
                    <a:cs typeface="Calibri" panose="020F0502020204030204"/>
                    <a:sym typeface="Calibri" panose="020F0502020204030204"/>
                  </a:rPr>
                  <a:t>.</a:t>
                </a:r>
              </a:p>
            </p:txBody>
          </p:sp>
        </p:grpSp>
      </p:grpSp>
      <p:grpSp>
        <p:nvGrpSpPr>
          <p:cNvPr id="20" name="组合 19"/>
          <p:cNvGrpSpPr/>
          <p:nvPr/>
        </p:nvGrpSpPr>
        <p:grpSpPr>
          <a:xfrm>
            <a:off x="660400" y="2073221"/>
            <a:ext cx="3011174" cy="3117958"/>
            <a:chOff x="8507726" y="1073702"/>
            <a:chExt cx="3011174" cy="3117958"/>
          </a:xfrm>
        </p:grpSpPr>
        <p:grpSp>
          <p:nvGrpSpPr>
            <p:cNvPr id="21" name="组合 20"/>
            <p:cNvGrpSpPr/>
            <p:nvPr/>
          </p:nvGrpSpPr>
          <p:grpSpPr>
            <a:xfrm>
              <a:off x="8507726" y="1073702"/>
              <a:ext cx="3011174" cy="1017430"/>
              <a:chOff x="8661000" y="1073702"/>
              <a:chExt cx="2295000" cy="1017430"/>
            </a:xfrm>
          </p:grpSpPr>
          <p:sp>
            <p:nvSpPr>
              <p:cNvPr id="25" name="Shape 1448"/>
              <p:cNvSpPr txBox="1"/>
              <p:nvPr/>
            </p:nvSpPr>
            <p:spPr>
              <a:xfrm>
                <a:off x="8661000" y="1073702"/>
                <a:ext cx="2295000" cy="392512"/>
              </a:xfrm>
              <a:prstGeom prst="rect">
                <a:avLst/>
              </a:prstGeom>
              <a:noFill/>
              <a:ln>
                <a:noFill/>
              </a:ln>
            </p:spPr>
            <p:txBody>
              <a:bodyPr lIns="45713" tIns="22850" rIns="45713" bIns="22850" anchor="t" anchorCtr="0">
                <a:noAutofit/>
              </a:bodyPr>
              <a:lstStyle/>
              <a:p>
                <a:pPr>
                  <a:buSzPct val="25000"/>
                </a:pPr>
                <a:r>
                  <a:rPr lang="de-DE" sz="2000" b="1" dirty="0">
                    <a:sym typeface="Calibri" panose="020F0502020204030204"/>
                  </a:rPr>
                  <a:t>Text here</a:t>
                </a:r>
              </a:p>
            </p:txBody>
          </p:sp>
          <p:sp>
            <p:nvSpPr>
              <p:cNvPr id="26" name="Shape 1450"/>
              <p:cNvSpPr txBox="1"/>
              <p:nvPr/>
            </p:nvSpPr>
            <p:spPr>
              <a:xfrm>
                <a:off x="8661000" y="1466214"/>
                <a:ext cx="2295000" cy="624918"/>
              </a:xfrm>
              <a:prstGeom prst="rect">
                <a:avLst/>
              </a:prstGeom>
              <a:noFill/>
              <a:ln>
                <a:noFill/>
              </a:ln>
            </p:spPr>
            <p:txBody>
              <a:bodyPr lIns="45713" tIns="22850" rIns="45713" bIns="22850" anchor="t" anchorCtr="0">
                <a:noAutofit/>
              </a:bodyPr>
              <a:lstStyle/>
              <a:p>
                <a:pPr>
                  <a:lnSpc>
                    <a:spcPct val="150000"/>
                  </a:lnSpc>
                  <a:buSzPct val="25000"/>
                </a:pPr>
                <a:r>
                  <a:rPr lang="en-US" sz="1200" dirty="0">
                    <a:ea typeface="Calibri" panose="020F0502020204030204"/>
                    <a:cs typeface="Calibri" panose="020F0502020204030204"/>
                    <a:sym typeface="Calibri" panose="020F0502020204030204"/>
                  </a:rPr>
                  <a:t>Copy paste fonts. Choose the only option to retain text.…</a:t>
                </a:r>
                <a:r>
                  <a:rPr lang="de-DE" sz="1200" dirty="0">
                    <a:ea typeface="Calibri" panose="020F0502020204030204"/>
                    <a:cs typeface="Calibri" panose="020F0502020204030204"/>
                    <a:sym typeface="Calibri" panose="020F0502020204030204"/>
                  </a:rPr>
                  <a:t>.</a:t>
                </a:r>
              </a:p>
            </p:txBody>
          </p:sp>
        </p:grpSp>
        <p:grpSp>
          <p:nvGrpSpPr>
            <p:cNvPr id="22" name="组合 21"/>
            <p:cNvGrpSpPr/>
            <p:nvPr/>
          </p:nvGrpSpPr>
          <p:grpSpPr>
            <a:xfrm>
              <a:off x="8507726" y="3174230"/>
              <a:ext cx="3011174" cy="1017430"/>
              <a:chOff x="8661000" y="1781570"/>
              <a:chExt cx="2295000" cy="1017430"/>
            </a:xfrm>
          </p:grpSpPr>
          <p:sp>
            <p:nvSpPr>
              <p:cNvPr id="23" name="Shape 1448"/>
              <p:cNvSpPr txBox="1"/>
              <p:nvPr/>
            </p:nvSpPr>
            <p:spPr>
              <a:xfrm>
                <a:off x="8661000" y="1781570"/>
                <a:ext cx="2295000" cy="392512"/>
              </a:xfrm>
              <a:prstGeom prst="rect">
                <a:avLst/>
              </a:prstGeom>
              <a:noFill/>
              <a:ln>
                <a:noFill/>
              </a:ln>
            </p:spPr>
            <p:txBody>
              <a:bodyPr lIns="45713" tIns="22850" rIns="45713" bIns="22850" anchor="t" anchorCtr="0">
                <a:noAutofit/>
              </a:bodyPr>
              <a:lstStyle/>
              <a:p>
                <a:pPr>
                  <a:buSzPct val="25000"/>
                </a:pPr>
                <a:r>
                  <a:rPr lang="de-DE" sz="2000" b="1" dirty="0">
                    <a:sym typeface="Calibri" panose="020F0502020204030204"/>
                  </a:rPr>
                  <a:t>Text here</a:t>
                </a:r>
              </a:p>
            </p:txBody>
          </p:sp>
          <p:sp>
            <p:nvSpPr>
              <p:cNvPr id="24" name="Shape 1450"/>
              <p:cNvSpPr txBox="1"/>
              <p:nvPr/>
            </p:nvSpPr>
            <p:spPr>
              <a:xfrm>
                <a:off x="8661000" y="2174082"/>
                <a:ext cx="2295000" cy="624918"/>
              </a:xfrm>
              <a:prstGeom prst="rect">
                <a:avLst/>
              </a:prstGeom>
              <a:noFill/>
              <a:ln>
                <a:noFill/>
              </a:ln>
            </p:spPr>
            <p:txBody>
              <a:bodyPr lIns="45713" tIns="22850" rIns="45713" bIns="22850" anchor="t" anchorCtr="0">
                <a:noAutofit/>
              </a:bodyPr>
              <a:lstStyle/>
              <a:p>
                <a:pPr>
                  <a:lnSpc>
                    <a:spcPct val="150000"/>
                  </a:lnSpc>
                  <a:buSzPct val="25000"/>
                </a:pPr>
                <a:r>
                  <a:rPr lang="en-US" sz="1200" dirty="0">
                    <a:ea typeface="Calibri" panose="020F0502020204030204"/>
                    <a:cs typeface="Calibri" panose="020F0502020204030204"/>
                    <a:sym typeface="Calibri" panose="020F0502020204030204"/>
                  </a:rPr>
                  <a:t>Copy paste fonts. Choose the only option to retain text.…</a:t>
                </a:r>
                <a:r>
                  <a:rPr lang="de-DE" sz="1200" dirty="0">
                    <a:ea typeface="Calibri" panose="020F0502020204030204"/>
                    <a:cs typeface="Calibri" panose="020F0502020204030204"/>
                    <a:sym typeface="Calibri" panose="020F0502020204030204"/>
                  </a:rPr>
                  <a:t>.</a:t>
                </a:r>
              </a:p>
            </p:txBody>
          </p:sp>
        </p:gr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rmAutofit/>
          </a:bodyPr>
          <a:lstStyle/>
          <a:p>
            <a:pPr algn="l"/>
            <a:r>
              <a:rPr lang="en-US" altLang="zh-CN" dirty="0"/>
              <a:t>Section Header Here</a:t>
            </a:r>
            <a:endParaRPr lang="zh-CN" altLang="en-US" b="0" dirty="0"/>
          </a:p>
        </p:txBody>
      </p:sp>
      <p:sp>
        <p:nvSpPr>
          <p:cNvPr id="6" name="文本占位符 5"/>
          <p:cNvSpPr>
            <a:spLocks noGrp="1"/>
          </p:cNvSpPr>
          <p:nvPr>
            <p:ph type="body" idx="1"/>
          </p:nvPr>
        </p:nvSpPr>
        <p:spPr>
          <a:xfrm>
            <a:off x="661490" y="3088505"/>
            <a:ext cx="4546600" cy="1015623"/>
          </a:xfrm>
        </p:spPr>
        <p:txBody>
          <a:bodyPr/>
          <a:lstStyle/>
          <a:p>
            <a:pPr marL="171450" lvl="0" indent="-171450" algn="l">
              <a:buFont typeface="Arial" panose="020B0604020202020204" pitchFamily="34" charset="0"/>
              <a:buChar char="•"/>
            </a:pPr>
            <a:r>
              <a:rPr lang="en-US" altLang="zh-CN" dirty="0"/>
              <a:t>Supporting text here.</a:t>
            </a:r>
          </a:p>
          <a:p>
            <a:pPr marL="171450" lvl="0" indent="-171450" algn="l">
              <a:buFont typeface="Arial" panose="020B0604020202020204" pitchFamily="34" charset="0"/>
              <a:buChar char="•"/>
            </a:pPr>
            <a:r>
              <a:rPr lang="en-US" altLang="zh-CN" dirty="0"/>
              <a:t>When you copy &amp; paste, choose "keep text only" option.</a:t>
            </a:r>
            <a:endParaRPr lang="zh-CN" altLang="en-US" dirty="0"/>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Autofit/>
          </a:bodyPr>
          <a:lstStyle/>
          <a:p>
            <a:pPr algn="l"/>
            <a:r>
              <a:rPr lang="zh-CN" sz="3600" dirty="0"/>
              <a:t>小组分工</a:t>
            </a:r>
            <a:endParaRPr lang="zh-CN" sz="3600" b="0" dirty="0"/>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30</a:t>
            </a:fld>
            <a:endParaRPr lang="zh-CN" altLang="en-US" dirty="0"/>
          </a:p>
        </p:txBody>
      </p:sp>
      <p:grpSp>
        <p:nvGrpSpPr>
          <p:cNvPr id="5" name="4de2957c-41a6-4efc-9d05-3e49b3770d2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07937" y="1192976"/>
            <a:ext cx="9976126" cy="4801024"/>
            <a:chOff x="1107937" y="1192976"/>
            <a:chExt cx="9976126" cy="4801024"/>
          </a:xfrm>
        </p:grpSpPr>
        <p:sp>
          <p:nvSpPr>
            <p:cNvPr id="6" name="îślïḑé"/>
            <p:cNvSpPr/>
            <p:nvPr/>
          </p:nvSpPr>
          <p:spPr>
            <a:xfrm flipV="1">
              <a:off x="3938760" y="3269548"/>
              <a:ext cx="1691792" cy="1430977"/>
            </a:xfrm>
            <a:prstGeom prst="rect">
              <a:avLst/>
            </a:prstGeom>
            <a:solidFill>
              <a:schemeClr val="accent2"/>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ļídê"/>
            <p:cNvSpPr/>
            <p:nvPr/>
          </p:nvSpPr>
          <p:spPr bwMode="auto">
            <a:xfrm>
              <a:off x="4479992" y="3129808"/>
              <a:ext cx="609329" cy="609329"/>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accent2"/>
            </a:solidFill>
            <a:ln>
              <a:noFill/>
            </a:ln>
          </p:spPr>
          <p:txBody>
            <a:bodyPr anchor="ctr"/>
            <a:lstStyle/>
            <a:p>
              <a:pPr algn="ctr"/>
              <a:endParaRPr/>
            </a:p>
          </p:txBody>
        </p:sp>
        <p:sp>
          <p:nvSpPr>
            <p:cNvPr id="8" name="iśḷïdê"/>
            <p:cNvSpPr txBox="1"/>
            <p:nvPr/>
          </p:nvSpPr>
          <p:spPr bwMode="auto">
            <a:xfrm>
              <a:off x="4483292" y="2648349"/>
              <a:ext cx="602729" cy="369332"/>
            </a:xfrm>
            <a:prstGeom prst="rect">
              <a:avLst/>
            </a:prstGeom>
            <a:noFill/>
          </p:spPr>
          <p:txBody>
            <a:bodyPr wrap="none" lIns="0" tIns="0" rIns="0" bIns="0" anchor="ctr">
              <a:normAutofit/>
            </a:bodyPr>
            <a:lstStyle/>
            <a:p>
              <a:r>
                <a:rPr lang="en-US" altLang="ko-KR" sz="2400" b="0">
                  <a:solidFill>
                    <a:schemeClr val="accent2"/>
                  </a:solidFill>
                  <a:effectLst/>
                  <a:latin typeface="Impact" panose="020B0806030902050204" pitchFamily="34" charset="0"/>
                </a:rPr>
                <a:t>2016</a:t>
              </a:r>
            </a:p>
          </p:txBody>
        </p:sp>
        <p:grpSp>
          <p:nvGrpSpPr>
            <p:cNvPr id="9" name="îślïḓe"/>
            <p:cNvGrpSpPr/>
            <p:nvPr/>
          </p:nvGrpSpPr>
          <p:grpSpPr>
            <a:xfrm>
              <a:off x="3730625" y="4325964"/>
              <a:ext cx="2108063" cy="944997"/>
              <a:chOff x="1326000" y="4868424"/>
              <a:chExt cx="2108063" cy="944997"/>
            </a:xfrm>
          </p:grpSpPr>
          <p:sp>
            <p:nvSpPr>
              <p:cNvPr id="28" name="íṥľiḑe"/>
              <p:cNvSpPr/>
              <p:nvPr/>
            </p:nvSpPr>
            <p:spPr bwMode="auto">
              <a:xfrm>
                <a:off x="1326000" y="5256022"/>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p>
            </p:txBody>
          </p:sp>
          <p:sp>
            <p:nvSpPr>
              <p:cNvPr id="29" name="íSļiḍè"/>
              <p:cNvSpPr txBox="1"/>
              <p:nvPr/>
            </p:nvSpPr>
            <p:spPr bwMode="auto">
              <a:xfrm>
                <a:off x="1326000" y="486842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t>Text here</a:t>
                </a:r>
              </a:p>
            </p:txBody>
          </p:sp>
        </p:grpSp>
        <p:sp>
          <p:nvSpPr>
            <p:cNvPr id="10" name="ïṣḷídê"/>
            <p:cNvSpPr/>
            <p:nvPr/>
          </p:nvSpPr>
          <p:spPr>
            <a:xfrm flipV="1">
              <a:off x="9184135" y="1820127"/>
              <a:ext cx="1691792" cy="1430977"/>
            </a:xfrm>
            <a:prstGeom prst="rect">
              <a:avLst/>
            </a:prstGeom>
            <a:solidFill>
              <a:schemeClr val="accent4"/>
            </a:solidFill>
            <a:ln>
              <a:noFill/>
            </a:ln>
            <a:scene3d>
              <a:camera prst="perspectiveRelaxed" fov="5700000">
                <a:rot lat="16800000" lon="0" rev="0"/>
              </a:camera>
              <a:lightRig rig="soft" dir="t">
                <a:rot lat="0" lon="0" rev="4800000"/>
              </a:lightRig>
            </a:scene3d>
            <a:sp3d extrusionH="57150" prstMaterial="plastic">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îṣḻïḍê"/>
            <p:cNvSpPr/>
            <p:nvPr/>
          </p:nvSpPr>
          <p:spPr bwMode="auto">
            <a:xfrm>
              <a:off x="9725367" y="1688331"/>
              <a:ext cx="609329" cy="609329"/>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chemeClr val="accent4"/>
            </a:solidFill>
            <a:ln>
              <a:noFill/>
            </a:ln>
          </p:spPr>
          <p:txBody>
            <a:bodyPr anchor="ctr"/>
            <a:lstStyle/>
            <a:p>
              <a:pPr algn="ctr"/>
              <a:endParaRPr/>
            </a:p>
          </p:txBody>
        </p:sp>
        <p:sp>
          <p:nvSpPr>
            <p:cNvPr id="12" name="ï$lïḍê"/>
            <p:cNvSpPr txBox="1"/>
            <p:nvPr/>
          </p:nvSpPr>
          <p:spPr bwMode="auto">
            <a:xfrm>
              <a:off x="9729468" y="1192976"/>
              <a:ext cx="601127" cy="369332"/>
            </a:xfrm>
            <a:prstGeom prst="rect">
              <a:avLst/>
            </a:prstGeom>
            <a:noFill/>
          </p:spPr>
          <p:txBody>
            <a:bodyPr wrap="none" lIns="0" tIns="0" rIns="0" bIns="0" anchor="ctr">
              <a:normAutofit/>
            </a:bodyPr>
            <a:lstStyle/>
            <a:p>
              <a:r>
                <a:rPr lang="en-US" altLang="ko-KR" sz="2400" b="0" dirty="0">
                  <a:solidFill>
                    <a:schemeClr val="accent4"/>
                  </a:solidFill>
                  <a:effectLst/>
                  <a:latin typeface="Impact" panose="020B0806030902050204" pitchFamily="34" charset="0"/>
                </a:rPr>
                <a:t>2018</a:t>
              </a:r>
            </a:p>
          </p:txBody>
        </p:sp>
        <p:grpSp>
          <p:nvGrpSpPr>
            <p:cNvPr id="13" name="íṣḷíḋê"/>
            <p:cNvGrpSpPr/>
            <p:nvPr/>
          </p:nvGrpSpPr>
          <p:grpSpPr>
            <a:xfrm>
              <a:off x="8976000" y="2876543"/>
              <a:ext cx="2108063" cy="944997"/>
              <a:chOff x="1326000" y="4868424"/>
              <a:chExt cx="2108063" cy="944997"/>
            </a:xfrm>
          </p:grpSpPr>
          <p:sp>
            <p:nvSpPr>
              <p:cNvPr id="26" name="ïśľïḓe"/>
              <p:cNvSpPr/>
              <p:nvPr/>
            </p:nvSpPr>
            <p:spPr bwMode="auto">
              <a:xfrm>
                <a:off x="1326000" y="5256022"/>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p>
            </p:txBody>
          </p:sp>
          <p:sp>
            <p:nvSpPr>
              <p:cNvPr id="27" name="iṣļiḍé"/>
              <p:cNvSpPr txBox="1"/>
              <p:nvPr/>
            </p:nvSpPr>
            <p:spPr bwMode="auto">
              <a:xfrm>
                <a:off x="1326000" y="486842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t>Text here</a:t>
                </a:r>
              </a:p>
            </p:txBody>
          </p:sp>
        </p:grpSp>
        <p:sp>
          <p:nvSpPr>
            <p:cNvPr id="14" name="iŝḷíḑè"/>
            <p:cNvSpPr/>
            <p:nvPr/>
          </p:nvSpPr>
          <p:spPr>
            <a:xfrm flipV="1">
              <a:off x="6561448" y="2547047"/>
              <a:ext cx="1691792" cy="1430977"/>
            </a:xfrm>
            <a:prstGeom prst="rect">
              <a:avLst/>
            </a:prstGeom>
            <a:solidFill>
              <a:schemeClr val="accent3"/>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iṣlïḍé"/>
            <p:cNvSpPr/>
            <p:nvPr/>
          </p:nvSpPr>
          <p:spPr bwMode="auto">
            <a:xfrm>
              <a:off x="7102680" y="2351017"/>
              <a:ext cx="609329" cy="609329"/>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3"/>
            </a:solidFill>
            <a:ln>
              <a:noFill/>
            </a:ln>
          </p:spPr>
          <p:txBody>
            <a:bodyPr anchor="ctr"/>
            <a:lstStyle/>
            <a:p>
              <a:pPr algn="ctr"/>
              <a:endParaRPr/>
            </a:p>
          </p:txBody>
        </p:sp>
        <p:sp>
          <p:nvSpPr>
            <p:cNvPr id="16" name="ïṩ1íḋè"/>
            <p:cNvSpPr txBox="1"/>
            <p:nvPr/>
          </p:nvSpPr>
          <p:spPr bwMode="auto">
            <a:xfrm>
              <a:off x="7129223" y="1922464"/>
              <a:ext cx="556243" cy="369332"/>
            </a:xfrm>
            <a:prstGeom prst="rect">
              <a:avLst/>
            </a:prstGeom>
            <a:noFill/>
          </p:spPr>
          <p:txBody>
            <a:bodyPr wrap="none" lIns="0" tIns="0" rIns="0" bIns="0" anchor="ctr">
              <a:normAutofit/>
            </a:bodyPr>
            <a:lstStyle/>
            <a:p>
              <a:r>
                <a:rPr lang="en-US" altLang="ko-KR" sz="2400" b="0" dirty="0">
                  <a:solidFill>
                    <a:schemeClr val="accent3"/>
                  </a:solidFill>
                  <a:effectLst/>
                  <a:latin typeface="Impact" panose="020B0806030902050204" pitchFamily="34" charset="0"/>
                </a:rPr>
                <a:t>2017</a:t>
              </a:r>
            </a:p>
          </p:txBody>
        </p:sp>
        <p:grpSp>
          <p:nvGrpSpPr>
            <p:cNvPr id="17" name="îšļïḋe"/>
            <p:cNvGrpSpPr/>
            <p:nvPr/>
          </p:nvGrpSpPr>
          <p:grpSpPr>
            <a:xfrm>
              <a:off x="6353313" y="3603463"/>
              <a:ext cx="2108063" cy="944997"/>
              <a:chOff x="1326000" y="4868424"/>
              <a:chExt cx="2108063" cy="944997"/>
            </a:xfrm>
          </p:grpSpPr>
          <p:sp>
            <p:nvSpPr>
              <p:cNvPr id="24" name="îṥļïde"/>
              <p:cNvSpPr/>
              <p:nvPr/>
            </p:nvSpPr>
            <p:spPr bwMode="auto">
              <a:xfrm>
                <a:off x="1326000" y="5256022"/>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p>
            </p:txBody>
          </p:sp>
          <p:sp>
            <p:nvSpPr>
              <p:cNvPr id="25" name="ïşḷîḍè"/>
              <p:cNvSpPr txBox="1"/>
              <p:nvPr/>
            </p:nvSpPr>
            <p:spPr bwMode="auto">
              <a:xfrm>
                <a:off x="1326000" y="486842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t>Text here</a:t>
                </a:r>
              </a:p>
            </p:txBody>
          </p:sp>
        </p:grpSp>
        <p:sp>
          <p:nvSpPr>
            <p:cNvPr id="18" name="iś1íḓé"/>
            <p:cNvSpPr/>
            <p:nvPr/>
          </p:nvSpPr>
          <p:spPr>
            <a:xfrm flipV="1">
              <a:off x="1316072" y="3992587"/>
              <a:ext cx="1691792" cy="1430977"/>
            </a:xfrm>
            <a:prstGeom prst="rect">
              <a:avLst/>
            </a:prstGeom>
            <a:solidFill>
              <a:schemeClr val="accent1"/>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iṩḷïďê"/>
            <p:cNvSpPr/>
            <p:nvPr/>
          </p:nvSpPr>
          <p:spPr bwMode="auto">
            <a:xfrm>
              <a:off x="1857304" y="3784124"/>
              <a:ext cx="609329" cy="609329"/>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accent1"/>
            </a:solidFill>
            <a:ln>
              <a:noFill/>
            </a:ln>
          </p:spPr>
          <p:txBody>
            <a:bodyPr anchor="ctr"/>
            <a:lstStyle/>
            <a:p>
              <a:pPr algn="ctr"/>
              <a:endParaRPr/>
            </a:p>
          </p:txBody>
        </p:sp>
        <p:sp>
          <p:nvSpPr>
            <p:cNvPr id="20" name="îşḻïďè"/>
            <p:cNvSpPr txBox="1"/>
            <p:nvPr/>
          </p:nvSpPr>
          <p:spPr bwMode="auto">
            <a:xfrm>
              <a:off x="1861405" y="3368478"/>
              <a:ext cx="601127" cy="369332"/>
            </a:xfrm>
            <a:prstGeom prst="rect">
              <a:avLst/>
            </a:prstGeom>
            <a:noFill/>
          </p:spPr>
          <p:txBody>
            <a:bodyPr wrap="none" lIns="0" tIns="0" rIns="0" bIns="0" anchor="ctr">
              <a:normAutofit/>
            </a:bodyPr>
            <a:lstStyle/>
            <a:p>
              <a:r>
                <a:rPr lang="en-US" altLang="ko-KR" sz="2400" b="0" dirty="0">
                  <a:solidFill>
                    <a:schemeClr val="accent1"/>
                  </a:solidFill>
                  <a:effectLst/>
                  <a:latin typeface="Impact" panose="020B0806030902050204" pitchFamily="34" charset="0"/>
                </a:rPr>
                <a:t>2015</a:t>
              </a:r>
            </a:p>
          </p:txBody>
        </p:sp>
        <p:grpSp>
          <p:nvGrpSpPr>
            <p:cNvPr id="21" name="iş1íḓê"/>
            <p:cNvGrpSpPr/>
            <p:nvPr/>
          </p:nvGrpSpPr>
          <p:grpSpPr>
            <a:xfrm>
              <a:off x="1107937" y="5049003"/>
              <a:ext cx="2108063" cy="944997"/>
              <a:chOff x="1326000" y="4868424"/>
              <a:chExt cx="2108063" cy="944997"/>
            </a:xfrm>
          </p:grpSpPr>
          <p:sp>
            <p:nvSpPr>
              <p:cNvPr id="22" name="ïṣľiḑê"/>
              <p:cNvSpPr/>
              <p:nvPr/>
            </p:nvSpPr>
            <p:spPr bwMode="auto">
              <a:xfrm>
                <a:off x="1326000" y="5256022"/>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p>
            </p:txBody>
          </p:sp>
          <p:sp>
            <p:nvSpPr>
              <p:cNvPr id="23" name="ïśļîḍé"/>
              <p:cNvSpPr txBox="1"/>
              <p:nvPr/>
            </p:nvSpPr>
            <p:spPr bwMode="auto">
              <a:xfrm>
                <a:off x="1326000" y="486842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t>Text here</a:t>
                </a:r>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31</a:t>
            </a:fld>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1" y="1144881"/>
            <a:ext cx="10850567" cy="4992394"/>
            <a:chOff x="669921" y="1144881"/>
            <a:chExt cx="10850567" cy="4992394"/>
          </a:xfrm>
        </p:grpSpPr>
        <p:sp>
          <p:nvSpPr>
            <p:cNvPr id="6" name="ïşḷiḍè"/>
            <p:cNvSpPr/>
            <p:nvPr/>
          </p:nvSpPr>
          <p:spPr>
            <a:xfrm flipH="1">
              <a:off x="669923" y="1144881"/>
              <a:ext cx="6046555" cy="4992394"/>
            </a:xfrm>
            <a:prstGeom prst="roundRect">
              <a:avLst>
                <a:gd name="adj" fmla="val 0"/>
              </a:avLst>
            </a:prstGeom>
            <a:blipFill>
              <a:blip r:embed="rId3"/>
              <a:srcRect/>
              <a:stretch>
                <a:fillRect l="-23441" t="-2" r="-23343" b="-2"/>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lang="zh-CN" altLang="en-US" dirty="0"/>
            </a:p>
          </p:txBody>
        </p:sp>
        <p:sp>
          <p:nvSpPr>
            <p:cNvPr id="7" name="iṩ1iḋé"/>
            <p:cNvSpPr/>
            <p:nvPr/>
          </p:nvSpPr>
          <p:spPr>
            <a:xfrm flipH="1">
              <a:off x="669921" y="1144881"/>
              <a:ext cx="6046553" cy="1429119"/>
            </a:xfrm>
            <a:prstGeom prst="roundRect">
              <a:avLst>
                <a:gd name="adj" fmla="val 0"/>
              </a:avLst>
            </a:prstGeom>
            <a:solidFill>
              <a:schemeClr val="tx1">
                <a:alpha val="80000"/>
              </a:schemeClr>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îṣlîḑe"/>
            <p:cNvSpPr txBox="1"/>
            <p:nvPr/>
          </p:nvSpPr>
          <p:spPr>
            <a:xfrm>
              <a:off x="669926" y="1144881"/>
              <a:ext cx="6046550" cy="1429119"/>
            </a:xfrm>
            <a:prstGeom prst="rect">
              <a:avLst/>
            </a:prstGeom>
            <a:noFill/>
          </p:spPr>
          <p:txBody>
            <a:bodyPr wrap="square" lIns="90000" tIns="46800" rIns="90000" bIns="46800" rtlCol="0" anchor="ctr">
              <a:normAutofit/>
            </a:bodyPr>
            <a:lstStyle/>
            <a:p>
              <a:pPr>
                <a:lnSpc>
                  <a:spcPct val="150000"/>
                </a:lnSpc>
              </a:pPr>
              <a:r>
                <a:rPr lang="en-US" altLang="zh-CN" sz="1200" dirty="0">
                  <a:solidFill>
                    <a:schemeClr val="bg1"/>
                  </a:solidFill>
                </a:rPr>
                <a:t>Unified fonts make reading more fluent.</a:t>
              </a:r>
            </a:p>
            <a:p>
              <a:pPr>
                <a:lnSpc>
                  <a:spcPct val="150000"/>
                </a:lnSpc>
              </a:pPr>
              <a:r>
                <a:rPr lang="en-US" altLang="zh-CN" sz="1600" b="1" dirty="0">
                  <a:solidFill>
                    <a:schemeClr val="bg1"/>
                  </a:solidFill>
                </a:rPr>
                <a:t>Theme color makes PPT more convenient to change.</a:t>
              </a:r>
            </a:p>
            <a:p>
              <a:pPr>
                <a:lnSpc>
                  <a:spcPct val="150000"/>
                </a:lnSpc>
              </a:pPr>
              <a:r>
                <a:rPr lang="en-US" altLang="zh-CN" sz="1200" dirty="0">
                  <a:solidFill>
                    <a:schemeClr val="bg1"/>
                  </a:solidFill>
                </a:rPr>
                <a:t>Adjust the spacing to adapt to Chinese typesetting, use the reference line in PPT.</a:t>
              </a:r>
              <a:endParaRPr lang="en-US" altLang="zh-CN" sz="1400" b="1" dirty="0">
                <a:solidFill>
                  <a:schemeClr val="bg1"/>
                </a:solidFill>
              </a:endParaRPr>
            </a:p>
          </p:txBody>
        </p:sp>
        <p:grpSp>
          <p:nvGrpSpPr>
            <p:cNvPr id="9" name="isḷîḍè"/>
            <p:cNvGrpSpPr/>
            <p:nvPr/>
          </p:nvGrpSpPr>
          <p:grpSpPr>
            <a:xfrm>
              <a:off x="6378975" y="2881881"/>
              <a:ext cx="675000" cy="675005"/>
              <a:chOff x="7209746" y="4153276"/>
              <a:chExt cx="675000" cy="675005"/>
            </a:xfrm>
          </p:grpSpPr>
          <p:sp>
            <p:nvSpPr>
              <p:cNvPr id="20" name="îṣľîḍé"/>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1" name="iS1íḑè"/>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nvGrpSpPr>
            <p:cNvPr id="10" name="iṡļîďê"/>
            <p:cNvGrpSpPr/>
            <p:nvPr/>
          </p:nvGrpSpPr>
          <p:grpSpPr>
            <a:xfrm>
              <a:off x="7219382" y="2709000"/>
              <a:ext cx="4301106" cy="1214999"/>
              <a:chOff x="7219382" y="2709000"/>
              <a:chExt cx="3082200" cy="1214999"/>
            </a:xfrm>
          </p:grpSpPr>
          <p:sp>
            <p:nvSpPr>
              <p:cNvPr id="18" name="í$ļíďé"/>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7965" algn="l"/>
                  </a:tabLst>
                  <a:defRPr/>
                </a:pPr>
                <a:r>
                  <a:rPr lang="en-US" altLang="zh-CN" sz="900" dirty="0"/>
                  <a:t>Supporting text here.</a:t>
                </a:r>
              </a:p>
              <a:p>
                <a:pPr marL="171450" indent="-171450">
                  <a:lnSpc>
                    <a:spcPct val="150000"/>
                  </a:lnSpc>
                  <a:buFont typeface="Arial" panose="020B0604020202020204" pitchFamily="34" charset="0"/>
                  <a:buChar char="•"/>
                  <a:tabLst>
                    <a:tab pos="227965" algn="l"/>
                  </a:tabLst>
                  <a:defRPr/>
                </a:pPr>
                <a:r>
                  <a:rPr lang="en-US" altLang="zh-CN" sz="900" dirty="0"/>
                  <a:t>You can use the icon library in </a:t>
                </a:r>
                <a:r>
                  <a:rPr lang="en-US" altLang="zh-CN" sz="900" dirty="0" err="1"/>
                  <a:t>iSlide</a:t>
                </a:r>
                <a:r>
                  <a:rPr lang="en-US" altLang="zh-CN" sz="900" dirty="0"/>
                  <a:t>  (www.islide.cc) to filter and replace existing icon elements with one click.</a:t>
                </a:r>
              </a:p>
            </p:txBody>
          </p:sp>
          <p:sp>
            <p:nvSpPr>
              <p:cNvPr id="19" name="íslídê"/>
              <p:cNvSpPr txBox="1"/>
              <p:nvPr/>
            </p:nvSpPr>
            <p:spPr bwMode="auto">
              <a:xfrm>
                <a:off x="7219382" y="270900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Text here</a:t>
                </a:r>
              </a:p>
            </p:txBody>
          </p:sp>
        </p:grpSp>
        <p:grpSp>
          <p:nvGrpSpPr>
            <p:cNvPr id="11" name="i$ḷíḍe"/>
            <p:cNvGrpSpPr/>
            <p:nvPr/>
          </p:nvGrpSpPr>
          <p:grpSpPr>
            <a:xfrm>
              <a:off x="6378975" y="4816881"/>
              <a:ext cx="675000" cy="675005"/>
              <a:chOff x="7209746" y="4153276"/>
              <a:chExt cx="675000" cy="675005"/>
            </a:xfrm>
          </p:grpSpPr>
          <p:sp>
            <p:nvSpPr>
              <p:cNvPr id="16" name="îṣļiḍé"/>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17" name="ïṩľïḓe"/>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nvGrpSpPr>
            <p:cNvPr id="12" name="iṣľídé"/>
            <p:cNvGrpSpPr/>
            <p:nvPr/>
          </p:nvGrpSpPr>
          <p:grpSpPr>
            <a:xfrm>
              <a:off x="7219382" y="4644000"/>
              <a:ext cx="4301106" cy="1214999"/>
              <a:chOff x="7219382" y="2709000"/>
              <a:chExt cx="3082200" cy="1214999"/>
            </a:xfrm>
          </p:grpSpPr>
          <p:sp>
            <p:nvSpPr>
              <p:cNvPr id="14" name="íśļiďè"/>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7965" algn="l"/>
                  </a:tabLst>
                  <a:defRPr/>
                </a:pPr>
                <a:r>
                  <a:rPr lang="en-US" altLang="zh-CN" sz="900" dirty="0"/>
                  <a:t>Supporting text here.</a:t>
                </a:r>
              </a:p>
              <a:p>
                <a:pPr marL="171450" indent="-171450">
                  <a:lnSpc>
                    <a:spcPct val="150000"/>
                  </a:lnSpc>
                  <a:buFont typeface="Arial" panose="020B0604020202020204" pitchFamily="34" charset="0"/>
                  <a:buChar char="•"/>
                  <a:tabLst>
                    <a:tab pos="227965" algn="l"/>
                  </a:tabLst>
                  <a:defRPr/>
                </a:pPr>
                <a:r>
                  <a:rPr lang="en-US" altLang="zh-CN" sz="900" dirty="0"/>
                  <a:t>You can use the icon library in </a:t>
                </a:r>
                <a:r>
                  <a:rPr lang="en-US" altLang="zh-CN" sz="900" dirty="0" err="1"/>
                  <a:t>iSlide</a:t>
                </a:r>
                <a:r>
                  <a:rPr lang="en-US" altLang="zh-CN" sz="900" dirty="0"/>
                  <a:t>  (www.islide.cc) to filter and replace existing icon elements with one click.</a:t>
                </a:r>
              </a:p>
            </p:txBody>
          </p:sp>
          <p:sp>
            <p:nvSpPr>
              <p:cNvPr id="15" name="íṧḻîḓe"/>
              <p:cNvSpPr txBox="1"/>
              <p:nvPr/>
            </p:nvSpPr>
            <p:spPr bwMode="auto">
              <a:xfrm>
                <a:off x="7219382" y="270900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Text here</a:t>
                </a:r>
              </a:p>
            </p:txBody>
          </p:sp>
        </p:grpSp>
        <p:cxnSp>
          <p:nvCxnSpPr>
            <p:cNvPr id="13" name="直接连接符 12"/>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 </a:t>
            </a:r>
            <a:endParaRPr lang="zh-CN" altLang="en-US" dirty="0"/>
          </a:p>
        </p:txBody>
      </p:sp>
      <p:grpSp>
        <p:nvGrpSpPr>
          <p:cNvPr id="5" name="691ff9ac-1baf-47b6-971e-90b8fed2e25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87279" y="1143496"/>
            <a:ext cx="11302770" cy="5714504"/>
            <a:chOff x="687279" y="1143496"/>
            <a:chExt cx="11302770" cy="5714504"/>
          </a:xfrm>
        </p:grpSpPr>
        <p:sp>
          <p:nvSpPr>
            <p:cNvPr id="6" name="iṩḷíḓé"/>
            <p:cNvSpPr/>
            <p:nvPr/>
          </p:nvSpPr>
          <p:spPr bwMode="auto">
            <a:xfrm>
              <a:off x="8293100" y="1143496"/>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dirty="0"/>
            </a:p>
          </p:txBody>
        </p:sp>
        <p:grpSp>
          <p:nvGrpSpPr>
            <p:cNvPr id="7" name="iSḻîḓe"/>
            <p:cNvGrpSpPr/>
            <p:nvPr/>
          </p:nvGrpSpPr>
          <p:grpSpPr>
            <a:xfrm>
              <a:off x="687279" y="1143496"/>
              <a:ext cx="7388721" cy="1655504"/>
              <a:chOff x="687278" y="2398652"/>
              <a:chExt cx="3524773" cy="1655504"/>
            </a:xfrm>
          </p:grpSpPr>
          <p:sp>
            <p:nvSpPr>
              <p:cNvPr id="18" name="íṡḻîḑè"/>
              <p:cNvSpPr/>
              <p:nvPr/>
            </p:nvSpPr>
            <p:spPr>
              <a:xfrm>
                <a:off x="687278" y="2840457"/>
                <a:ext cx="3524773" cy="121369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400" dirty="0"/>
                  <a:t>Unified fonts make reading more fluent.</a:t>
                </a:r>
              </a:p>
              <a:p>
                <a:pPr>
                  <a:lnSpc>
                    <a:spcPct val="150000"/>
                  </a:lnSpc>
                  <a:spcBef>
                    <a:spcPct val="0"/>
                  </a:spcBef>
                </a:pPr>
                <a:r>
                  <a:rPr lang="en-US" altLang="zh-CN" sz="1400" dirty="0"/>
                  <a:t>Theme color makes PPT more convenient to change.</a:t>
                </a:r>
              </a:p>
              <a:p>
                <a:pPr>
                  <a:lnSpc>
                    <a:spcPct val="150000"/>
                  </a:lnSpc>
                  <a:spcBef>
                    <a:spcPct val="0"/>
                  </a:spcBef>
                </a:pPr>
                <a:r>
                  <a:rPr lang="en-US" altLang="zh-CN" sz="1400" dirty="0"/>
                  <a:t>Adjust the spacing to adapt to Chinese typesetting, use the reference line in PPT.</a:t>
                </a:r>
              </a:p>
            </p:txBody>
          </p:sp>
          <p:sp>
            <p:nvSpPr>
              <p:cNvPr id="19" name="îsļíḑê"/>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400" b="1" dirty="0"/>
                  <a:t>Text here</a:t>
                </a:r>
              </a:p>
            </p:txBody>
          </p:sp>
        </p:grpSp>
        <p:cxnSp>
          <p:nvCxnSpPr>
            <p:cNvPr id="8" name="直接连接符 7"/>
            <p:cNvCxnSpPr/>
            <p:nvPr/>
          </p:nvCxnSpPr>
          <p:spPr>
            <a:xfrm>
              <a:off x="687279" y="2799000"/>
              <a:ext cx="770372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ïṧļîḋé"/>
            <p:cNvGrpSpPr/>
            <p:nvPr/>
          </p:nvGrpSpPr>
          <p:grpSpPr>
            <a:xfrm>
              <a:off x="687279" y="3356470"/>
              <a:ext cx="7388720" cy="1254907"/>
              <a:chOff x="687279" y="2984347"/>
              <a:chExt cx="7388720" cy="1254907"/>
            </a:xfrm>
          </p:grpSpPr>
          <p:sp>
            <p:nvSpPr>
              <p:cNvPr id="15" name="iśḷiḑe"/>
              <p:cNvSpPr/>
              <p:nvPr/>
            </p:nvSpPr>
            <p:spPr>
              <a:xfrm>
                <a:off x="687279" y="3124978"/>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6" name="îṧḷîḓe"/>
              <p:cNvSpPr txBox="1"/>
              <p:nvPr/>
            </p:nvSpPr>
            <p:spPr bwMode="auto">
              <a:xfrm>
                <a:off x="1011000" y="2984347"/>
                <a:ext cx="70649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01.Text here</a:t>
                </a:r>
              </a:p>
            </p:txBody>
          </p:sp>
          <p:sp>
            <p:nvSpPr>
              <p:cNvPr id="17" name="íšlíďe"/>
              <p:cNvSpPr/>
              <p:nvPr/>
            </p:nvSpPr>
            <p:spPr bwMode="auto">
              <a:xfrm>
                <a:off x="1011000" y="3426153"/>
                <a:ext cx="7064999"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Supporting text here. </a:t>
                </a:r>
              </a:p>
              <a:p>
                <a:pPr marL="171450" indent="-171450">
                  <a:lnSpc>
                    <a:spcPct val="150000"/>
                  </a:lnSpc>
                  <a:buFont typeface="Arial" panose="020B0604020202020204" pitchFamily="34" charset="0"/>
                  <a:buChar char="•"/>
                </a:pPr>
                <a:r>
                  <a:rPr lang="en-US" altLang="zh-CN" sz="1100" dirty="0"/>
                  <a:t>When you copy &amp; paste, choose "keep text only" option.</a:t>
                </a:r>
              </a:p>
            </p:txBody>
          </p:sp>
        </p:grpSp>
        <p:grpSp>
          <p:nvGrpSpPr>
            <p:cNvPr id="10" name="i$lîḑê"/>
            <p:cNvGrpSpPr/>
            <p:nvPr/>
          </p:nvGrpSpPr>
          <p:grpSpPr>
            <a:xfrm>
              <a:off x="687279" y="4891893"/>
              <a:ext cx="7388720" cy="1254907"/>
              <a:chOff x="687279" y="2984347"/>
              <a:chExt cx="7388720" cy="1254907"/>
            </a:xfrm>
          </p:grpSpPr>
          <p:sp>
            <p:nvSpPr>
              <p:cNvPr id="12" name="îŝļîďè"/>
              <p:cNvSpPr/>
              <p:nvPr/>
            </p:nvSpPr>
            <p:spPr>
              <a:xfrm>
                <a:off x="687279" y="3124978"/>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3" name="ïṩlîďé"/>
              <p:cNvSpPr txBox="1"/>
              <p:nvPr/>
            </p:nvSpPr>
            <p:spPr bwMode="auto">
              <a:xfrm>
                <a:off x="1011000" y="2984347"/>
                <a:ext cx="70649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02.Text here</a:t>
                </a:r>
              </a:p>
            </p:txBody>
          </p:sp>
          <p:sp>
            <p:nvSpPr>
              <p:cNvPr id="14" name="íṣḻíḋe"/>
              <p:cNvSpPr/>
              <p:nvPr/>
            </p:nvSpPr>
            <p:spPr bwMode="auto">
              <a:xfrm>
                <a:off x="1011000" y="3426153"/>
                <a:ext cx="7064999"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Supporting text here. </a:t>
                </a:r>
              </a:p>
              <a:p>
                <a:pPr marL="171450" indent="-171450">
                  <a:lnSpc>
                    <a:spcPct val="150000"/>
                  </a:lnSpc>
                  <a:buFont typeface="Arial" panose="020B0604020202020204" pitchFamily="34" charset="0"/>
                  <a:buChar char="•"/>
                </a:pPr>
                <a:r>
                  <a:rPr lang="en-US" altLang="zh-CN" sz="1100" dirty="0"/>
                  <a:t>When you copy &amp; paste, choose "keep text only" option.</a:t>
                </a:r>
              </a:p>
            </p:txBody>
          </p:sp>
        </p:grpSp>
        <p:cxnSp>
          <p:nvCxnSpPr>
            <p:cNvPr id="11" name="直接连接符 10"/>
            <p:cNvCxnSpPr/>
            <p:nvPr/>
          </p:nvCxnSpPr>
          <p:spPr>
            <a:xfrm>
              <a:off x="1101000" y="4734000"/>
              <a:ext cx="369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4" name="灯片编号占位符 3"/>
          <p:cNvSpPr>
            <a:spLocks noGrp="1"/>
          </p:cNvSpPr>
          <p:nvPr>
            <p:ph type="sldNum" sz="quarter" idx="12"/>
          </p:nvPr>
        </p:nvSpPr>
        <p:spPr/>
        <p:txBody>
          <a:bodyPr/>
          <a:lstStyle/>
          <a:p>
            <a:fld id="{5DD3DB80-B894-403A-B48E-6FDC1A72010E}" type="slidenum">
              <a:rPr lang="zh-CN" altLang="en-US" smtClean="0"/>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33</a:t>
            </a:fld>
            <a:endParaRPr lang="zh-CN" altLang="en-US"/>
          </a:p>
        </p:txBody>
      </p:sp>
      <p:grpSp>
        <p:nvGrpSpPr>
          <p:cNvPr id="5" name="d93c8c70-9aae-4d44-ac2c-b689a504a1b8" descr="OQAAAB+LCAAAAAAABACrVlIpqSxIVbJSCs5NLCpxyUxML0rM9SxJzVXSUfJMUbLKK83J0VFyysxLycxLdy/KLy0oVrKKjq0FALpUkis5AAAA" title="iSlide™ 版权声明  COPYRIGHT NOTICE"/>
          <p:cNvGrpSpPr>
            <a:grpSpLocks noChangeAspect="1"/>
          </p:cNvGrpSpPr>
          <p:nvPr>
            <p:custDataLst>
              <p:tags r:id="rId1"/>
            </p:custDataLst>
          </p:nvPr>
        </p:nvGrpSpPr>
        <p:grpSpPr>
          <a:xfrm>
            <a:off x="670299" y="1237897"/>
            <a:ext cx="10856990" cy="4886328"/>
            <a:chOff x="670299" y="1237897"/>
            <a:chExt cx="10856990" cy="4886328"/>
          </a:xfrm>
        </p:grpSpPr>
        <p:sp>
          <p:nvSpPr>
            <p:cNvPr id="6" name="iṩļíḍé"/>
            <p:cNvSpPr/>
            <p:nvPr/>
          </p:nvSpPr>
          <p:spPr bwMode="auto">
            <a:xfrm>
              <a:off x="5335148" y="2342642"/>
              <a:ext cx="1576807" cy="1226771"/>
            </a:xfrm>
            <a:custGeom>
              <a:avLst/>
              <a:gdLst>
                <a:gd name="T0" fmla="*/ 0 w 955"/>
                <a:gd name="T1" fmla="*/ 215 h 743"/>
                <a:gd name="T2" fmla="*/ 215 w 955"/>
                <a:gd name="T3" fmla="*/ 0 h 743"/>
                <a:gd name="T4" fmla="*/ 955 w 955"/>
                <a:gd name="T5" fmla="*/ 743 h 743"/>
                <a:gd name="T6" fmla="*/ 526 w 955"/>
                <a:gd name="T7" fmla="*/ 743 h 743"/>
                <a:gd name="T8" fmla="*/ 0 w 955"/>
                <a:gd name="T9" fmla="*/ 215 h 743"/>
              </a:gdLst>
              <a:ahLst/>
              <a:cxnLst>
                <a:cxn ang="0">
                  <a:pos x="T0" y="T1"/>
                </a:cxn>
                <a:cxn ang="0">
                  <a:pos x="T2" y="T3"/>
                </a:cxn>
                <a:cxn ang="0">
                  <a:pos x="T4" y="T5"/>
                </a:cxn>
                <a:cxn ang="0">
                  <a:pos x="T6" y="T7"/>
                </a:cxn>
                <a:cxn ang="0">
                  <a:pos x="T8" y="T9"/>
                </a:cxn>
              </a:cxnLst>
              <a:rect l="0" t="0" r="r" b="b"/>
              <a:pathLst>
                <a:path w="955" h="743">
                  <a:moveTo>
                    <a:pt x="0" y="215"/>
                  </a:moveTo>
                  <a:lnTo>
                    <a:pt x="215" y="0"/>
                  </a:lnTo>
                  <a:lnTo>
                    <a:pt x="955" y="743"/>
                  </a:lnTo>
                  <a:lnTo>
                    <a:pt x="526" y="743"/>
                  </a:lnTo>
                  <a:lnTo>
                    <a:pt x="0" y="215"/>
                  </a:lnTo>
                  <a:close/>
                </a:path>
              </a:pathLst>
            </a:custGeom>
            <a:solidFill>
              <a:schemeClr val="tx2">
                <a:lumMod val="20000"/>
                <a:lumOff val="80000"/>
              </a:schemeClr>
            </a:solidFill>
            <a:ln>
              <a:noFill/>
            </a:ln>
          </p:spPr>
          <p:txBody>
            <a:bodyPr anchor="ctr"/>
            <a:lstStyle/>
            <a:p>
              <a:pPr algn="ctr"/>
              <a:endParaRPr sz="1600"/>
            </a:p>
          </p:txBody>
        </p:sp>
        <p:sp>
          <p:nvSpPr>
            <p:cNvPr id="7" name="îṥḷíḍe"/>
            <p:cNvSpPr/>
            <p:nvPr/>
          </p:nvSpPr>
          <p:spPr bwMode="auto">
            <a:xfrm flipV="1">
              <a:off x="5335148" y="3569413"/>
              <a:ext cx="1576807" cy="1226771"/>
            </a:xfrm>
            <a:custGeom>
              <a:avLst/>
              <a:gdLst>
                <a:gd name="T0" fmla="*/ 0 w 955"/>
                <a:gd name="T1" fmla="*/ 215 h 743"/>
                <a:gd name="T2" fmla="*/ 215 w 955"/>
                <a:gd name="T3" fmla="*/ 0 h 743"/>
                <a:gd name="T4" fmla="*/ 955 w 955"/>
                <a:gd name="T5" fmla="*/ 743 h 743"/>
                <a:gd name="T6" fmla="*/ 526 w 955"/>
                <a:gd name="T7" fmla="*/ 743 h 743"/>
                <a:gd name="T8" fmla="*/ 0 w 955"/>
                <a:gd name="T9" fmla="*/ 215 h 743"/>
              </a:gdLst>
              <a:ahLst/>
              <a:cxnLst>
                <a:cxn ang="0">
                  <a:pos x="T0" y="T1"/>
                </a:cxn>
                <a:cxn ang="0">
                  <a:pos x="T2" y="T3"/>
                </a:cxn>
                <a:cxn ang="0">
                  <a:pos x="T4" y="T5"/>
                </a:cxn>
                <a:cxn ang="0">
                  <a:pos x="T6" y="T7"/>
                </a:cxn>
                <a:cxn ang="0">
                  <a:pos x="T8" y="T9"/>
                </a:cxn>
              </a:cxnLst>
              <a:rect l="0" t="0" r="r" b="b"/>
              <a:pathLst>
                <a:path w="955" h="743">
                  <a:moveTo>
                    <a:pt x="0" y="215"/>
                  </a:moveTo>
                  <a:lnTo>
                    <a:pt x="215" y="0"/>
                  </a:lnTo>
                  <a:lnTo>
                    <a:pt x="955" y="743"/>
                  </a:lnTo>
                  <a:lnTo>
                    <a:pt x="526" y="743"/>
                  </a:lnTo>
                  <a:lnTo>
                    <a:pt x="0" y="215"/>
                  </a:lnTo>
                  <a:close/>
                </a:path>
              </a:pathLst>
            </a:custGeom>
            <a:solidFill>
              <a:schemeClr val="tx2">
                <a:lumMod val="40000"/>
                <a:lumOff val="60000"/>
              </a:schemeClr>
            </a:solidFill>
            <a:ln>
              <a:noFill/>
            </a:ln>
          </p:spPr>
          <p:txBody>
            <a:bodyPr anchor="ctr"/>
            <a:lstStyle/>
            <a:p>
              <a:pPr algn="ctr"/>
              <a:endParaRPr sz="1600"/>
            </a:p>
          </p:txBody>
        </p:sp>
        <p:sp>
          <p:nvSpPr>
            <p:cNvPr id="8" name="ïš1íḓe"/>
            <p:cNvSpPr/>
            <p:nvPr/>
          </p:nvSpPr>
          <p:spPr>
            <a:xfrm>
              <a:off x="3651638" y="2342642"/>
              <a:ext cx="2446113" cy="245354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9" name="îs1ïḍé"/>
            <p:cNvSpPr/>
            <p:nvPr/>
          </p:nvSpPr>
          <p:spPr bwMode="auto">
            <a:xfrm>
              <a:off x="6149352" y="2342642"/>
              <a:ext cx="1576807" cy="1226771"/>
            </a:xfrm>
            <a:custGeom>
              <a:avLst/>
              <a:gdLst>
                <a:gd name="T0" fmla="*/ 0 w 955"/>
                <a:gd name="T1" fmla="*/ 215 h 743"/>
                <a:gd name="T2" fmla="*/ 215 w 955"/>
                <a:gd name="T3" fmla="*/ 0 h 743"/>
                <a:gd name="T4" fmla="*/ 955 w 955"/>
                <a:gd name="T5" fmla="*/ 743 h 743"/>
                <a:gd name="T6" fmla="*/ 526 w 955"/>
                <a:gd name="T7" fmla="*/ 743 h 743"/>
                <a:gd name="T8" fmla="*/ 0 w 955"/>
                <a:gd name="T9" fmla="*/ 215 h 743"/>
              </a:gdLst>
              <a:ahLst/>
              <a:cxnLst>
                <a:cxn ang="0">
                  <a:pos x="T0" y="T1"/>
                </a:cxn>
                <a:cxn ang="0">
                  <a:pos x="T2" y="T3"/>
                </a:cxn>
                <a:cxn ang="0">
                  <a:pos x="T4" y="T5"/>
                </a:cxn>
                <a:cxn ang="0">
                  <a:pos x="T6" y="T7"/>
                </a:cxn>
                <a:cxn ang="0">
                  <a:pos x="T8" y="T9"/>
                </a:cxn>
              </a:cxnLst>
              <a:rect l="0" t="0" r="r" b="b"/>
              <a:pathLst>
                <a:path w="955" h="743">
                  <a:moveTo>
                    <a:pt x="0" y="215"/>
                  </a:moveTo>
                  <a:lnTo>
                    <a:pt x="215" y="0"/>
                  </a:lnTo>
                  <a:lnTo>
                    <a:pt x="955" y="743"/>
                  </a:lnTo>
                  <a:lnTo>
                    <a:pt x="526" y="743"/>
                  </a:lnTo>
                  <a:lnTo>
                    <a:pt x="0" y="215"/>
                  </a:lnTo>
                  <a:close/>
                </a:path>
              </a:pathLst>
            </a:custGeom>
            <a:solidFill>
              <a:schemeClr val="tx2">
                <a:lumMod val="20000"/>
                <a:lumOff val="80000"/>
              </a:schemeClr>
            </a:solidFill>
            <a:ln>
              <a:noFill/>
            </a:ln>
          </p:spPr>
          <p:txBody>
            <a:bodyPr anchor="ctr"/>
            <a:lstStyle/>
            <a:p>
              <a:pPr algn="ctr"/>
              <a:endParaRPr sz="1600"/>
            </a:p>
          </p:txBody>
        </p:sp>
        <p:sp>
          <p:nvSpPr>
            <p:cNvPr id="10" name="îsľîdè"/>
            <p:cNvSpPr/>
            <p:nvPr/>
          </p:nvSpPr>
          <p:spPr bwMode="auto">
            <a:xfrm flipV="1">
              <a:off x="6149352" y="3569413"/>
              <a:ext cx="1576807" cy="1226771"/>
            </a:xfrm>
            <a:custGeom>
              <a:avLst/>
              <a:gdLst>
                <a:gd name="T0" fmla="*/ 0 w 955"/>
                <a:gd name="T1" fmla="*/ 215 h 743"/>
                <a:gd name="T2" fmla="*/ 215 w 955"/>
                <a:gd name="T3" fmla="*/ 0 h 743"/>
                <a:gd name="T4" fmla="*/ 955 w 955"/>
                <a:gd name="T5" fmla="*/ 743 h 743"/>
                <a:gd name="T6" fmla="*/ 526 w 955"/>
                <a:gd name="T7" fmla="*/ 743 h 743"/>
                <a:gd name="T8" fmla="*/ 0 w 955"/>
                <a:gd name="T9" fmla="*/ 215 h 743"/>
              </a:gdLst>
              <a:ahLst/>
              <a:cxnLst>
                <a:cxn ang="0">
                  <a:pos x="T0" y="T1"/>
                </a:cxn>
                <a:cxn ang="0">
                  <a:pos x="T2" y="T3"/>
                </a:cxn>
                <a:cxn ang="0">
                  <a:pos x="T4" y="T5"/>
                </a:cxn>
                <a:cxn ang="0">
                  <a:pos x="T6" y="T7"/>
                </a:cxn>
                <a:cxn ang="0">
                  <a:pos x="T8" y="T9"/>
                </a:cxn>
              </a:cxnLst>
              <a:rect l="0" t="0" r="r" b="b"/>
              <a:pathLst>
                <a:path w="955" h="743">
                  <a:moveTo>
                    <a:pt x="0" y="215"/>
                  </a:moveTo>
                  <a:lnTo>
                    <a:pt x="215" y="0"/>
                  </a:lnTo>
                  <a:lnTo>
                    <a:pt x="955" y="743"/>
                  </a:lnTo>
                  <a:lnTo>
                    <a:pt x="526" y="743"/>
                  </a:lnTo>
                  <a:lnTo>
                    <a:pt x="0" y="215"/>
                  </a:lnTo>
                  <a:close/>
                </a:path>
              </a:pathLst>
            </a:custGeom>
            <a:solidFill>
              <a:schemeClr val="tx2">
                <a:lumMod val="40000"/>
                <a:lumOff val="60000"/>
              </a:schemeClr>
            </a:solidFill>
            <a:ln>
              <a:noFill/>
            </a:ln>
          </p:spPr>
          <p:txBody>
            <a:bodyPr anchor="ctr"/>
            <a:lstStyle/>
            <a:p>
              <a:pPr algn="ctr"/>
              <a:endParaRPr sz="1600"/>
            </a:p>
          </p:txBody>
        </p:sp>
        <p:sp>
          <p:nvSpPr>
            <p:cNvPr id="11" name="iṣḻiḍè"/>
            <p:cNvSpPr/>
            <p:nvPr/>
          </p:nvSpPr>
          <p:spPr bwMode="auto">
            <a:xfrm>
              <a:off x="6963555" y="2342642"/>
              <a:ext cx="1576807" cy="1226771"/>
            </a:xfrm>
            <a:custGeom>
              <a:avLst/>
              <a:gdLst>
                <a:gd name="T0" fmla="*/ 0 w 955"/>
                <a:gd name="T1" fmla="*/ 215 h 743"/>
                <a:gd name="T2" fmla="*/ 215 w 955"/>
                <a:gd name="T3" fmla="*/ 0 h 743"/>
                <a:gd name="T4" fmla="*/ 955 w 955"/>
                <a:gd name="T5" fmla="*/ 743 h 743"/>
                <a:gd name="T6" fmla="*/ 526 w 955"/>
                <a:gd name="T7" fmla="*/ 743 h 743"/>
                <a:gd name="T8" fmla="*/ 0 w 955"/>
                <a:gd name="T9" fmla="*/ 215 h 743"/>
              </a:gdLst>
              <a:ahLst/>
              <a:cxnLst>
                <a:cxn ang="0">
                  <a:pos x="T0" y="T1"/>
                </a:cxn>
                <a:cxn ang="0">
                  <a:pos x="T2" y="T3"/>
                </a:cxn>
                <a:cxn ang="0">
                  <a:pos x="T4" y="T5"/>
                </a:cxn>
                <a:cxn ang="0">
                  <a:pos x="T6" y="T7"/>
                </a:cxn>
                <a:cxn ang="0">
                  <a:pos x="T8" y="T9"/>
                </a:cxn>
              </a:cxnLst>
              <a:rect l="0" t="0" r="r" b="b"/>
              <a:pathLst>
                <a:path w="955" h="743">
                  <a:moveTo>
                    <a:pt x="0" y="215"/>
                  </a:moveTo>
                  <a:lnTo>
                    <a:pt x="215" y="0"/>
                  </a:lnTo>
                  <a:lnTo>
                    <a:pt x="955" y="743"/>
                  </a:lnTo>
                  <a:lnTo>
                    <a:pt x="526" y="743"/>
                  </a:lnTo>
                  <a:lnTo>
                    <a:pt x="0" y="215"/>
                  </a:lnTo>
                  <a:close/>
                </a:path>
              </a:pathLst>
            </a:custGeom>
            <a:solidFill>
              <a:schemeClr val="tx2">
                <a:lumMod val="20000"/>
                <a:lumOff val="80000"/>
              </a:schemeClr>
            </a:solidFill>
            <a:ln>
              <a:noFill/>
            </a:ln>
          </p:spPr>
          <p:txBody>
            <a:bodyPr anchor="ctr"/>
            <a:lstStyle/>
            <a:p>
              <a:pPr algn="ctr"/>
              <a:endParaRPr sz="1600"/>
            </a:p>
          </p:txBody>
        </p:sp>
        <p:sp>
          <p:nvSpPr>
            <p:cNvPr id="12" name="íşḻiḋê"/>
            <p:cNvSpPr/>
            <p:nvPr/>
          </p:nvSpPr>
          <p:spPr bwMode="auto">
            <a:xfrm flipV="1">
              <a:off x="6963555" y="3569413"/>
              <a:ext cx="1576807" cy="1226771"/>
            </a:xfrm>
            <a:custGeom>
              <a:avLst/>
              <a:gdLst>
                <a:gd name="T0" fmla="*/ 0 w 955"/>
                <a:gd name="T1" fmla="*/ 215 h 743"/>
                <a:gd name="T2" fmla="*/ 215 w 955"/>
                <a:gd name="T3" fmla="*/ 0 h 743"/>
                <a:gd name="T4" fmla="*/ 955 w 955"/>
                <a:gd name="T5" fmla="*/ 743 h 743"/>
                <a:gd name="T6" fmla="*/ 526 w 955"/>
                <a:gd name="T7" fmla="*/ 743 h 743"/>
                <a:gd name="T8" fmla="*/ 0 w 955"/>
                <a:gd name="T9" fmla="*/ 215 h 743"/>
              </a:gdLst>
              <a:ahLst/>
              <a:cxnLst>
                <a:cxn ang="0">
                  <a:pos x="T0" y="T1"/>
                </a:cxn>
                <a:cxn ang="0">
                  <a:pos x="T2" y="T3"/>
                </a:cxn>
                <a:cxn ang="0">
                  <a:pos x="T4" y="T5"/>
                </a:cxn>
                <a:cxn ang="0">
                  <a:pos x="T6" y="T7"/>
                </a:cxn>
                <a:cxn ang="0">
                  <a:pos x="T8" y="T9"/>
                </a:cxn>
              </a:cxnLst>
              <a:rect l="0" t="0" r="r" b="b"/>
              <a:pathLst>
                <a:path w="955" h="743">
                  <a:moveTo>
                    <a:pt x="0" y="215"/>
                  </a:moveTo>
                  <a:lnTo>
                    <a:pt x="215" y="0"/>
                  </a:lnTo>
                  <a:lnTo>
                    <a:pt x="955" y="743"/>
                  </a:lnTo>
                  <a:lnTo>
                    <a:pt x="526" y="743"/>
                  </a:lnTo>
                  <a:lnTo>
                    <a:pt x="0" y="215"/>
                  </a:lnTo>
                  <a:close/>
                </a:path>
              </a:pathLst>
            </a:custGeom>
            <a:solidFill>
              <a:schemeClr val="tx2">
                <a:lumMod val="40000"/>
                <a:lumOff val="60000"/>
              </a:schemeClr>
            </a:solidFill>
            <a:ln>
              <a:noFill/>
            </a:ln>
          </p:spPr>
          <p:txBody>
            <a:bodyPr anchor="ctr"/>
            <a:lstStyle/>
            <a:p>
              <a:pPr algn="ctr"/>
              <a:endParaRPr sz="1600"/>
            </a:p>
          </p:txBody>
        </p:sp>
        <p:grpSp>
          <p:nvGrpSpPr>
            <p:cNvPr id="13" name="ïṣlïdé"/>
            <p:cNvGrpSpPr/>
            <p:nvPr/>
          </p:nvGrpSpPr>
          <p:grpSpPr>
            <a:xfrm>
              <a:off x="5308646" y="2285442"/>
              <a:ext cx="471648" cy="472390"/>
              <a:chOff x="4011823" y="1390650"/>
              <a:chExt cx="1064394" cy="1066068"/>
            </a:xfrm>
          </p:grpSpPr>
          <p:sp>
            <p:nvSpPr>
              <p:cNvPr id="34" name="íšliḋé"/>
              <p:cNvSpPr/>
              <p:nvPr/>
            </p:nvSpPr>
            <p:spPr bwMode="auto">
              <a:xfrm>
                <a:off x="4011823" y="1390650"/>
                <a:ext cx="1064394" cy="1066068"/>
              </a:xfrm>
              <a:prstGeom prst="ellipse">
                <a:avLst/>
              </a:prstGeom>
              <a:solidFill>
                <a:schemeClr val="bg1"/>
              </a:solidFill>
              <a:ln w="57150">
                <a:solidFill>
                  <a:schemeClr val="bg2"/>
                </a:solidFill>
              </a:ln>
            </p:spPr>
            <p:txBody>
              <a:bodyPr vert="horz" wrap="square" lIns="91440" tIns="45720" rIns="91440" bIns="45720" numCol="1" anchor="t" anchorCtr="0" compatLnSpc="1"/>
              <a:lstStyle/>
              <a:p>
                <a:endParaRPr lang="id-ID"/>
              </a:p>
            </p:txBody>
          </p:sp>
          <p:sp>
            <p:nvSpPr>
              <p:cNvPr id="35" name="ísḻïďê"/>
              <p:cNvSpPr/>
              <p:nvPr/>
            </p:nvSpPr>
            <p:spPr>
              <a:xfrm>
                <a:off x="4306494" y="1679956"/>
                <a:ext cx="475056" cy="487456"/>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grpSp>
        <p:grpSp>
          <p:nvGrpSpPr>
            <p:cNvPr id="14" name="íş1ïdé"/>
            <p:cNvGrpSpPr/>
            <p:nvPr/>
          </p:nvGrpSpPr>
          <p:grpSpPr>
            <a:xfrm>
              <a:off x="6096000" y="4380994"/>
              <a:ext cx="471648" cy="472390"/>
              <a:chOff x="4011823" y="1390650"/>
              <a:chExt cx="1064394" cy="1066068"/>
            </a:xfrm>
          </p:grpSpPr>
          <p:sp>
            <p:nvSpPr>
              <p:cNvPr id="32" name="iṡ1ïďè"/>
              <p:cNvSpPr/>
              <p:nvPr/>
            </p:nvSpPr>
            <p:spPr bwMode="auto">
              <a:xfrm>
                <a:off x="4011823" y="1390650"/>
                <a:ext cx="1064394" cy="1066068"/>
              </a:xfrm>
              <a:prstGeom prst="ellipse">
                <a:avLst/>
              </a:prstGeom>
              <a:solidFill>
                <a:schemeClr val="bg1"/>
              </a:solidFill>
              <a:ln w="57150">
                <a:solidFill>
                  <a:schemeClr val="bg2"/>
                </a:solidFill>
              </a:ln>
            </p:spPr>
            <p:txBody>
              <a:bodyPr vert="horz" wrap="square" lIns="91440" tIns="45720" rIns="91440" bIns="45720" numCol="1" anchor="t" anchorCtr="0" compatLnSpc="1"/>
              <a:lstStyle/>
              <a:p>
                <a:endParaRPr lang="id-ID"/>
              </a:p>
            </p:txBody>
          </p:sp>
          <p:sp>
            <p:nvSpPr>
              <p:cNvPr id="33" name="iSľídê"/>
              <p:cNvSpPr/>
              <p:nvPr/>
            </p:nvSpPr>
            <p:spPr>
              <a:xfrm>
                <a:off x="4306494" y="1679956"/>
                <a:ext cx="475056" cy="487456"/>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grpSp>
        <p:grpSp>
          <p:nvGrpSpPr>
            <p:cNvPr id="15" name="îŝ1îḑe"/>
            <p:cNvGrpSpPr/>
            <p:nvPr/>
          </p:nvGrpSpPr>
          <p:grpSpPr>
            <a:xfrm>
              <a:off x="6904955" y="2285442"/>
              <a:ext cx="471648" cy="472390"/>
              <a:chOff x="4011823" y="1390650"/>
              <a:chExt cx="1064394" cy="1066068"/>
            </a:xfrm>
          </p:grpSpPr>
          <p:sp>
            <p:nvSpPr>
              <p:cNvPr id="30" name="iṧľîďé"/>
              <p:cNvSpPr/>
              <p:nvPr/>
            </p:nvSpPr>
            <p:spPr bwMode="auto">
              <a:xfrm>
                <a:off x="4011823" y="1390650"/>
                <a:ext cx="1064394" cy="1066068"/>
              </a:xfrm>
              <a:prstGeom prst="ellipse">
                <a:avLst/>
              </a:prstGeom>
              <a:solidFill>
                <a:schemeClr val="bg1"/>
              </a:solidFill>
              <a:ln w="57150">
                <a:solidFill>
                  <a:schemeClr val="bg2"/>
                </a:solidFill>
              </a:ln>
            </p:spPr>
            <p:txBody>
              <a:bodyPr vert="horz" wrap="square" lIns="91440" tIns="45720" rIns="91440" bIns="45720" numCol="1" anchor="t" anchorCtr="0" compatLnSpc="1"/>
              <a:lstStyle/>
              <a:p>
                <a:endParaRPr lang="id-ID"/>
              </a:p>
            </p:txBody>
          </p:sp>
          <p:sp>
            <p:nvSpPr>
              <p:cNvPr id="31" name="iśḷíḍé"/>
              <p:cNvSpPr/>
              <p:nvPr/>
            </p:nvSpPr>
            <p:spPr>
              <a:xfrm>
                <a:off x="4306494" y="1679956"/>
                <a:ext cx="475056" cy="487456"/>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grpSp>
        <p:sp>
          <p:nvSpPr>
            <p:cNvPr id="16" name="îṥḷïḋe"/>
            <p:cNvSpPr/>
            <p:nvPr/>
          </p:nvSpPr>
          <p:spPr bwMode="auto">
            <a:xfrm>
              <a:off x="4421522" y="3201487"/>
              <a:ext cx="906344" cy="735852"/>
            </a:xfrm>
            <a:custGeom>
              <a:avLst/>
              <a:gdLst>
                <a:gd name="T0" fmla="*/ 331 w 412"/>
                <a:gd name="T1" fmla="*/ 20 h 335"/>
                <a:gd name="T2" fmla="*/ 330 w 412"/>
                <a:gd name="T3" fmla="*/ 0 h 335"/>
                <a:gd name="T4" fmla="*/ 207 w 412"/>
                <a:gd name="T5" fmla="*/ 0 h 335"/>
                <a:gd name="T6" fmla="*/ 207 w 412"/>
                <a:gd name="T7" fmla="*/ 0 h 335"/>
                <a:gd name="T8" fmla="*/ 206 w 412"/>
                <a:gd name="T9" fmla="*/ 0 h 335"/>
                <a:gd name="T10" fmla="*/ 206 w 412"/>
                <a:gd name="T11" fmla="*/ 0 h 335"/>
                <a:gd name="T12" fmla="*/ 206 w 412"/>
                <a:gd name="T13" fmla="*/ 0 h 335"/>
                <a:gd name="T14" fmla="*/ 82 w 412"/>
                <a:gd name="T15" fmla="*/ 0 h 335"/>
                <a:gd name="T16" fmla="*/ 82 w 412"/>
                <a:gd name="T17" fmla="*/ 20 h 335"/>
                <a:gd name="T18" fmla="*/ 0 w 412"/>
                <a:gd name="T19" fmla="*/ 20 h 335"/>
                <a:gd name="T20" fmla="*/ 0 w 412"/>
                <a:gd name="T21" fmla="*/ 34 h 335"/>
                <a:gd name="T22" fmla="*/ 45 w 412"/>
                <a:gd name="T23" fmla="*/ 149 h 335"/>
                <a:gd name="T24" fmla="*/ 115 w 412"/>
                <a:gd name="T25" fmla="*/ 174 h 335"/>
                <a:gd name="T26" fmla="*/ 128 w 412"/>
                <a:gd name="T27" fmla="*/ 174 h 335"/>
                <a:gd name="T28" fmla="*/ 182 w 412"/>
                <a:gd name="T29" fmla="*/ 218 h 335"/>
                <a:gd name="T30" fmla="*/ 182 w 412"/>
                <a:gd name="T31" fmla="*/ 277 h 335"/>
                <a:gd name="T32" fmla="*/ 122 w 412"/>
                <a:gd name="T33" fmla="*/ 277 h 335"/>
                <a:gd name="T34" fmla="*/ 122 w 412"/>
                <a:gd name="T35" fmla="*/ 314 h 335"/>
                <a:gd name="T36" fmla="*/ 102 w 412"/>
                <a:gd name="T37" fmla="*/ 314 h 335"/>
                <a:gd name="T38" fmla="*/ 102 w 412"/>
                <a:gd name="T39" fmla="*/ 335 h 335"/>
                <a:gd name="T40" fmla="*/ 206 w 412"/>
                <a:gd name="T41" fmla="*/ 335 h 335"/>
                <a:gd name="T42" fmla="*/ 207 w 412"/>
                <a:gd name="T43" fmla="*/ 335 h 335"/>
                <a:gd name="T44" fmla="*/ 310 w 412"/>
                <a:gd name="T45" fmla="*/ 335 h 335"/>
                <a:gd name="T46" fmla="*/ 310 w 412"/>
                <a:gd name="T47" fmla="*/ 314 h 335"/>
                <a:gd name="T48" fmla="*/ 290 w 412"/>
                <a:gd name="T49" fmla="*/ 314 h 335"/>
                <a:gd name="T50" fmla="*/ 290 w 412"/>
                <a:gd name="T51" fmla="*/ 277 h 335"/>
                <a:gd name="T52" fmla="*/ 231 w 412"/>
                <a:gd name="T53" fmla="*/ 277 h 335"/>
                <a:gd name="T54" fmla="*/ 231 w 412"/>
                <a:gd name="T55" fmla="*/ 218 h 335"/>
                <a:gd name="T56" fmla="*/ 285 w 412"/>
                <a:gd name="T57" fmla="*/ 174 h 335"/>
                <a:gd name="T58" fmla="*/ 297 w 412"/>
                <a:gd name="T59" fmla="*/ 174 h 335"/>
                <a:gd name="T60" fmla="*/ 367 w 412"/>
                <a:gd name="T61" fmla="*/ 149 h 335"/>
                <a:gd name="T62" fmla="*/ 412 w 412"/>
                <a:gd name="T63" fmla="*/ 34 h 335"/>
                <a:gd name="T64" fmla="*/ 412 w 412"/>
                <a:gd name="T65" fmla="*/ 20 h 335"/>
                <a:gd name="T66" fmla="*/ 331 w 412"/>
                <a:gd name="T67" fmla="*/ 20 h 335"/>
                <a:gd name="T68" fmla="*/ 63 w 412"/>
                <a:gd name="T69" fmla="*/ 129 h 335"/>
                <a:gd name="T70" fmla="*/ 28 w 412"/>
                <a:gd name="T71" fmla="*/ 47 h 335"/>
                <a:gd name="T72" fmla="*/ 83 w 412"/>
                <a:gd name="T73" fmla="*/ 47 h 335"/>
                <a:gd name="T74" fmla="*/ 104 w 412"/>
                <a:gd name="T75" fmla="*/ 132 h 335"/>
                <a:gd name="T76" fmla="*/ 111 w 412"/>
                <a:gd name="T77" fmla="*/ 147 h 335"/>
                <a:gd name="T78" fmla="*/ 63 w 412"/>
                <a:gd name="T79" fmla="*/ 129 h 335"/>
                <a:gd name="T80" fmla="*/ 349 w 412"/>
                <a:gd name="T81" fmla="*/ 129 h 335"/>
                <a:gd name="T82" fmla="*/ 301 w 412"/>
                <a:gd name="T83" fmla="*/ 147 h 335"/>
                <a:gd name="T84" fmla="*/ 308 w 412"/>
                <a:gd name="T85" fmla="*/ 132 h 335"/>
                <a:gd name="T86" fmla="*/ 329 w 412"/>
                <a:gd name="T87" fmla="*/ 47 h 335"/>
                <a:gd name="T88" fmla="*/ 384 w 412"/>
                <a:gd name="T89" fmla="*/ 47 h 335"/>
                <a:gd name="T90" fmla="*/ 349 w 412"/>
                <a:gd name="T91" fmla="*/ 12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335">
                  <a:moveTo>
                    <a:pt x="331" y="20"/>
                  </a:moveTo>
                  <a:cubicBezTo>
                    <a:pt x="331" y="8"/>
                    <a:pt x="330" y="0"/>
                    <a:pt x="330" y="0"/>
                  </a:cubicBezTo>
                  <a:lnTo>
                    <a:pt x="207" y="0"/>
                  </a:lnTo>
                  <a:lnTo>
                    <a:pt x="207" y="0"/>
                  </a:lnTo>
                  <a:lnTo>
                    <a:pt x="206" y="0"/>
                  </a:lnTo>
                  <a:lnTo>
                    <a:pt x="206" y="0"/>
                  </a:lnTo>
                  <a:lnTo>
                    <a:pt x="206" y="0"/>
                  </a:lnTo>
                  <a:lnTo>
                    <a:pt x="82" y="0"/>
                  </a:lnTo>
                  <a:cubicBezTo>
                    <a:pt x="82" y="0"/>
                    <a:pt x="82" y="8"/>
                    <a:pt x="82" y="20"/>
                  </a:cubicBezTo>
                  <a:lnTo>
                    <a:pt x="0" y="20"/>
                  </a:lnTo>
                  <a:lnTo>
                    <a:pt x="0" y="34"/>
                  </a:lnTo>
                  <a:cubicBezTo>
                    <a:pt x="0" y="37"/>
                    <a:pt x="1" y="110"/>
                    <a:pt x="45" y="149"/>
                  </a:cubicBezTo>
                  <a:cubicBezTo>
                    <a:pt x="64" y="166"/>
                    <a:pt x="87" y="174"/>
                    <a:pt x="115" y="174"/>
                  </a:cubicBezTo>
                  <a:cubicBezTo>
                    <a:pt x="119" y="174"/>
                    <a:pt x="123" y="174"/>
                    <a:pt x="128" y="174"/>
                  </a:cubicBezTo>
                  <a:cubicBezTo>
                    <a:pt x="143" y="195"/>
                    <a:pt x="161" y="210"/>
                    <a:pt x="182" y="218"/>
                  </a:cubicBezTo>
                  <a:lnTo>
                    <a:pt x="182" y="277"/>
                  </a:lnTo>
                  <a:lnTo>
                    <a:pt x="122" y="277"/>
                  </a:lnTo>
                  <a:lnTo>
                    <a:pt x="122" y="314"/>
                  </a:lnTo>
                  <a:lnTo>
                    <a:pt x="102" y="314"/>
                  </a:lnTo>
                  <a:lnTo>
                    <a:pt x="102" y="335"/>
                  </a:lnTo>
                  <a:lnTo>
                    <a:pt x="206" y="335"/>
                  </a:lnTo>
                  <a:lnTo>
                    <a:pt x="207" y="335"/>
                  </a:lnTo>
                  <a:lnTo>
                    <a:pt x="310" y="335"/>
                  </a:lnTo>
                  <a:lnTo>
                    <a:pt x="310" y="314"/>
                  </a:lnTo>
                  <a:lnTo>
                    <a:pt x="290" y="314"/>
                  </a:lnTo>
                  <a:lnTo>
                    <a:pt x="290" y="277"/>
                  </a:lnTo>
                  <a:lnTo>
                    <a:pt x="231" y="277"/>
                  </a:lnTo>
                  <a:lnTo>
                    <a:pt x="231" y="218"/>
                  </a:lnTo>
                  <a:cubicBezTo>
                    <a:pt x="251" y="210"/>
                    <a:pt x="269" y="195"/>
                    <a:pt x="285" y="174"/>
                  </a:cubicBezTo>
                  <a:cubicBezTo>
                    <a:pt x="289" y="174"/>
                    <a:pt x="293" y="174"/>
                    <a:pt x="297" y="174"/>
                  </a:cubicBezTo>
                  <a:cubicBezTo>
                    <a:pt x="325" y="174"/>
                    <a:pt x="348" y="166"/>
                    <a:pt x="367" y="149"/>
                  </a:cubicBezTo>
                  <a:cubicBezTo>
                    <a:pt x="412" y="110"/>
                    <a:pt x="412" y="37"/>
                    <a:pt x="412" y="34"/>
                  </a:cubicBezTo>
                  <a:lnTo>
                    <a:pt x="412" y="20"/>
                  </a:lnTo>
                  <a:lnTo>
                    <a:pt x="331" y="20"/>
                  </a:lnTo>
                  <a:close/>
                  <a:moveTo>
                    <a:pt x="63" y="129"/>
                  </a:moveTo>
                  <a:cubicBezTo>
                    <a:pt x="38" y="107"/>
                    <a:pt x="30" y="68"/>
                    <a:pt x="28" y="47"/>
                  </a:cubicBezTo>
                  <a:lnTo>
                    <a:pt x="83" y="47"/>
                  </a:lnTo>
                  <a:cubicBezTo>
                    <a:pt x="86" y="73"/>
                    <a:pt x="91" y="105"/>
                    <a:pt x="104" y="132"/>
                  </a:cubicBezTo>
                  <a:cubicBezTo>
                    <a:pt x="106" y="138"/>
                    <a:pt x="109" y="142"/>
                    <a:pt x="111" y="147"/>
                  </a:cubicBezTo>
                  <a:cubicBezTo>
                    <a:pt x="92" y="146"/>
                    <a:pt x="76" y="140"/>
                    <a:pt x="63" y="129"/>
                  </a:cubicBezTo>
                  <a:close/>
                  <a:moveTo>
                    <a:pt x="349" y="129"/>
                  </a:moveTo>
                  <a:cubicBezTo>
                    <a:pt x="336" y="141"/>
                    <a:pt x="320" y="146"/>
                    <a:pt x="301" y="147"/>
                  </a:cubicBezTo>
                  <a:cubicBezTo>
                    <a:pt x="304" y="142"/>
                    <a:pt x="306" y="138"/>
                    <a:pt x="308" y="132"/>
                  </a:cubicBezTo>
                  <a:cubicBezTo>
                    <a:pt x="321" y="105"/>
                    <a:pt x="327" y="73"/>
                    <a:pt x="329" y="47"/>
                  </a:cubicBezTo>
                  <a:lnTo>
                    <a:pt x="384" y="47"/>
                  </a:lnTo>
                  <a:cubicBezTo>
                    <a:pt x="382" y="68"/>
                    <a:pt x="375" y="107"/>
                    <a:pt x="349" y="129"/>
                  </a:cubicBezTo>
                  <a:close/>
                </a:path>
              </a:pathLst>
            </a:custGeom>
            <a:solidFill>
              <a:schemeClr val="bg1"/>
            </a:solidFill>
            <a:ln>
              <a:noFill/>
            </a:ln>
          </p:spPr>
          <p:txBody>
            <a:bodyPr/>
            <a:lstStyle/>
            <a:p>
              <a:endParaRPr lang="zh-CN" altLang="en-US"/>
            </a:p>
          </p:txBody>
        </p:sp>
        <p:sp>
          <p:nvSpPr>
            <p:cNvPr id="17" name="íṡļidê"/>
            <p:cNvSpPr txBox="1"/>
            <p:nvPr/>
          </p:nvSpPr>
          <p:spPr bwMode="auto">
            <a:xfrm>
              <a:off x="670299" y="2987194"/>
              <a:ext cx="292973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18" name="iṥ1îde"/>
            <p:cNvSpPr/>
            <p:nvPr/>
          </p:nvSpPr>
          <p:spPr bwMode="auto">
            <a:xfrm>
              <a:off x="670299" y="3429000"/>
              <a:ext cx="2929738" cy="106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p>
            <a:p>
              <a:pPr marL="171450" indent="-171450">
                <a:lnSpc>
                  <a:spcPct val="150000"/>
                </a:lnSpc>
                <a:buFont typeface="Arial" panose="020B0604020202020204" pitchFamily="34" charset="0"/>
                <a:buChar char="•"/>
              </a:pPr>
              <a:r>
                <a:rPr lang="en-US" altLang="zh-CN" sz="1100" dirty="0"/>
                <a:t>……</a:t>
              </a:r>
            </a:p>
          </p:txBody>
        </p:sp>
        <p:sp>
          <p:nvSpPr>
            <p:cNvPr id="19" name="íSḷíḓé"/>
            <p:cNvSpPr txBox="1"/>
            <p:nvPr/>
          </p:nvSpPr>
          <p:spPr bwMode="auto">
            <a:xfrm>
              <a:off x="8540363" y="2987194"/>
              <a:ext cx="29869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pPr>
              <a:r>
                <a:rPr lang="en-US" altLang="zh-CN" sz="2000" b="1" dirty="0"/>
                <a:t>Text here</a:t>
              </a:r>
            </a:p>
          </p:txBody>
        </p:sp>
        <p:sp>
          <p:nvSpPr>
            <p:cNvPr id="20" name="iṥ1iḑé"/>
            <p:cNvSpPr/>
            <p:nvPr/>
          </p:nvSpPr>
          <p:spPr bwMode="auto">
            <a:xfrm>
              <a:off x="8540363" y="3429000"/>
              <a:ext cx="2986926" cy="106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gn="r">
                <a:lnSpc>
                  <a:spcPct val="150000"/>
                </a:lnSpc>
                <a:buFont typeface="Arial" panose="020B0604020202020204" pitchFamily="34" charset="0"/>
                <a:buChar char="•"/>
              </a:pPr>
              <a:r>
                <a:rPr lang="en-US" altLang="zh-CN" sz="1100" dirty="0"/>
                <a:t>Copy paste fonts. Choose the only option to retain text.</a:t>
              </a:r>
            </a:p>
            <a:p>
              <a:pPr marL="171450" indent="-171450" algn="r">
                <a:lnSpc>
                  <a:spcPct val="150000"/>
                </a:lnSpc>
                <a:buFont typeface="Arial" panose="020B0604020202020204" pitchFamily="34" charset="0"/>
                <a:buChar char="•"/>
              </a:pPr>
              <a:r>
                <a:rPr lang="en-US" altLang="zh-CN" sz="1100" dirty="0"/>
                <a:t>……</a:t>
              </a:r>
            </a:p>
          </p:txBody>
        </p:sp>
        <p:grpSp>
          <p:nvGrpSpPr>
            <p:cNvPr id="21" name="íṥļîďe"/>
            <p:cNvGrpSpPr/>
            <p:nvPr/>
          </p:nvGrpSpPr>
          <p:grpSpPr>
            <a:xfrm>
              <a:off x="3302082" y="1237897"/>
              <a:ext cx="2191516" cy="1104745"/>
              <a:chOff x="666932" y="4425289"/>
              <a:chExt cx="1112098" cy="1104745"/>
            </a:xfrm>
          </p:grpSpPr>
          <p:sp>
            <p:nvSpPr>
              <p:cNvPr id="28" name="iṣ1îḋè"/>
              <p:cNvSpPr txBox="1"/>
              <p:nvPr/>
            </p:nvSpPr>
            <p:spPr bwMode="auto">
              <a:xfrm>
                <a:off x="666932" y="4425289"/>
                <a:ext cx="111209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29" name="íṡḷíďê"/>
              <p:cNvSpPr/>
              <p:nvPr/>
            </p:nvSpPr>
            <p:spPr bwMode="auto">
              <a:xfrm>
                <a:off x="666932" y="4867096"/>
                <a:ext cx="1112098"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Supporting text here. </a:t>
                </a:r>
              </a:p>
              <a:p>
                <a:pPr marL="171450" indent="-171450">
                  <a:lnSpc>
                    <a:spcPct val="150000"/>
                  </a:lnSpc>
                  <a:buFont typeface="Arial" panose="020B0604020202020204" pitchFamily="34" charset="0"/>
                  <a:buChar char="•"/>
                </a:pPr>
                <a:r>
                  <a:rPr lang="en-US" altLang="zh-CN" sz="1100" dirty="0"/>
                  <a:t>……</a:t>
                </a:r>
              </a:p>
            </p:txBody>
          </p:sp>
        </p:grpSp>
        <p:grpSp>
          <p:nvGrpSpPr>
            <p:cNvPr id="22" name="îsļiḍé"/>
            <p:cNvGrpSpPr/>
            <p:nvPr/>
          </p:nvGrpSpPr>
          <p:grpSpPr>
            <a:xfrm>
              <a:off x="7322570" y="1237897"/>
              <a:ext cx="2191516" cy="1104745"/>
              <a:chOff x="666932" y="4425289"/>
              <a:chExt cx="1112098" cy="1104745"/>
            </a:xfrm>
          </p:grpSpPr>
          <p:sp>
            <p:nvSpPr>
              <p:cNvPr id="26" name="isḷíḍè"/>
              <p:cNvSpPr txBox="1"/>
              <p:nvPr/>
            </p:nvSpPr>
            <p:spPr bwMode="auto">
              <a:xfrm>
                <a:off x="666932" y="4425289"/>
                <a:ext cx="111209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27" name="îṥlîdè"/>
              <p:cNvSpPr/>
              <p:nvPr/>
            </p:nvSpPr>
            <p:spPr bwMode="auto">
              <a:xfrm>
                <a:off x="666932" y="4867096"/>
                <a:ext cx="1112098"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Supporting text here. </a:t>
                </a:r>
              </a:p>
              <a:p>
                <a:pPr marL="171450" indent="-171450">
                  <a:lnSpc>
                    <a:spcPct val="150000"/>
                  </a:lnSpc>
                  <a:buFont typeface="Arial" panose="020B0604020202020204" pitchFamily="34" charset="0"/>
                  <a:buChar char="•"/>
                </a:pPr>
                <a:r>
                  <a:rPr lang="en-US" altLang="zh-CN" sz="1100" dirty="0"/>
                  <a:t>……</a:t>
                </a:r>
              </a:p>
            </p:txBody>
          </p:sp>
        </p:grpSp>
        <p:grpSp>
          <p:nvGrpSpPr>
            <p:cNvPr id="23" name="i$1íḍê"/>
            <p:cNvGrpSpPr/>
            <p:nvPr/>
          </p:nvGrpSpPr>
          <p:grpSpPr>
            <a:xfrm>
              <a:off x="6206573" y="5019480"/>
              <a:ext cx="2191516" cy="1104745"/>
              <a:chOff x="666932" y="4425289"/>
              <a:chExt cx="1112098" cy="1104745"/>
            </a:xfrm>
          </p:grpSpPr>
          <p:sp>
            <p:nvSpPr>
              <p:cNvPr id="24" name="ï$ḷíḓé"/>
              <p:cNvSpPr txBox="1"/>
              <p:nvPr/>
            </p:nvSpPr>
            <p:spPr bwMode="auto">
              <a:xfrm>
                <a:off x="666932" y="4425289"/>
                <a:ext cx="111209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25" name="ïśḷïdè"/>
              <p:cNvSpPr/>
              <p:nvPr/>
            </p:nvSpPr>
            <p:spPr bwMode="auto">
              <a:xfrm>
                <a:off x="666932" y="4867096"/>
                <a:ext cx="1112098"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Supporting text here. </a:t>
                </a:r>
              </a:p>
              <a:p>
                <a:pPr marL="171450" indent="-171450">
                  <a:lnSpc>
                    <a:spcPct val="150000"/>
                  </a:lnSpc>
                  <a:buFont typeface="Arial" panose="020B0604020202020204" pitchFamily="34" charset="0"/>
                  <a:buChar char="•"/>
                </a:pPr>
                <a:r>
                  <a:rPr lang="en-US" altLang="zh-CN" sz="1100" dirty="0"/>
                  <a:t>……</a:t>
                </a:r>
              </a:p>
            </p:txBody>
          </p: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34</a:t>
            </a:fld>
            <a:endParaRPr lang="zh-CN" altLang="en-US"/>
          </a:p>
        </p:txBody>
      </p:sp>
      <p:grpSp>
        <p:nvGrpSpPr>
          <p:cNvPr id="5" name="997e0b69-8920-4265-9cf1-6dea7c5dd26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80800" y="1449000"/>
            <a:ext cx="10839689" cy="4306352"/>
            <a:chOff x="680800" y="1449000"/>
            <a:chExt cx="10839689" cy="4306352"/>
          </a:xfrm>
        </p:grpSpPr>
        <p:grpSp>
          <p:nvGrpSpPr>
            <p:cNvPr id="6" name="ïṡḷíḑê"/>
            <p:cNvGrpSpPr/>
            <p:nvPr/>
          </p:nvGrpSpPr>
          <p:grpSpPr>
            <a:xfrm>
              <a:off x="3705225" y="1449000"/>
              <a:ext cx="4781550" cy="4141912"/>
              <a:chOff x="3705226" y="1449000"/>
              <a:chExt cx="4781550" cy="4141912"/>
            </a:xfrm>
          </p:grpSpPr>
          <p:sp>
            <p:nvSpPr>
              <p:cNvPr id="21" name="íṩḻiďé"/>
              <p:cNvSpPr/>
              <p:nvPr/>
            </p:nvSpPr>
            <p:spPr bwMode="auto">
              <a:xfrm>
                <a:off x="5388208" y="1449000"/>
                <a:ext cx="1399863" cy="1216359"/>
              </a:xfrm>
              <a:custGeom>
                <a:avLst/>
                <a:gdLst>
                  <a:gd name="T0" fmla="*/ 0 w 267"/>
                  <a:gd name="T1" fmla="*/ 232 h 232"/>
                  <a:gd name="T2" fmla="*/ 135 w 267"/>
                  <a:gd name="T3" fmla="*/ 0 h 232"/>
                  <a:gd name="T4" fmla="*/ 267 w 267"/>
                  <a:gd name="T5" fmla="*/ 232 h 232"/>
                  <a:gd name="T6" fmla="*/ 0 w 267"/>
                  <a:gd name="T7" fmla="*/ 232 h 232"/>
                </a:gdLst>
                <a:ahLst/>
                <a:cxnLst>
                  <a:cxn ang="0">
                    <a:pos x="T0" y="T1"/>
                  </a:cxn>
                  <a:cxn ang="0">
                    <a:pos x="T2" y="T3"/>
                  </a:cxn>
                  <a:cxn ang="0">
                    <a:pos x="T4" y="T5"/>
                  </a:cxn>
                  <a:cxn ang="0">
                    <a:pos x="T6" y="T7"/>
                  </a:cxn>
                </a:cxnLst>
                <a:rect l="0" t="0" r="r" b="b"/>
                <a:pathLst>
                  <a:path w="267" h="232">
                    <a:moveTo>
                      <a:pt x="0" y="232"/>
                    </a:moveTo>
                    <a:lnTo>
                      <a:pt x="135" y="0"/>
                    </a:lnTo>
                    <a:lnTo>
                      <a:pt x="267" y="232"/>
                    </a:lnTo>
                    <a:lnTo>
                      <a:pt x="0" y="232"/>
                    </a:lnTo>
                    <a:close/>
                  </a:path>
                </a:pathLst>
              </a:custGeom>
              <a:solidFill>
                <a:schemeClr val="accent1"/>
              </a:solidFill>
              <a:ln w="5" cap="flat">
                <a:noFill/>
                <a:prstDash val="solid"/>
                <a:miter lim="800000"/>
              </a:ln>
            </p:spPr>
            <p:txBody>
              <a:bodyPr vert="horz" wrap="none" lIns="91440" tIns="45720" rIns="91440" bIns="45720" numCol="1" anchor="b" anchorCtr="0" compatLnSpc="1">
                <a:normAutofit/>
              </a:bodyPr>
              <a:lstStyle/>
              <a:p>
                <a:pPr algn="ctr"/>
                <a:r>
                  <a:rPr lang="en-US" altLang="zh-CN" dirty="0">
                    <a:solidFill>
                      <a:schemeClr val="bg1"/>
                    </a:solidFill>
                  </a:rPr>
                  <a:t>Text</a:t>
                </a:r>
                <a:endParaRPr lang="zh-CN" altLang="en-US" dirty="0">
                  <a:solidFill>
                    <a:schemeClr val="bg1"/>
                  </a:solidFill>
                </a:endParaRPr>
              </a:p>
            </p:txBody>
          </p:sp>
          <p:sp>
            <p:nvSpPr>
              <p:cNvPr id="22" name="ïṡḻîḍè"/>
              <p:cNvSpPr/>
              <p:nvPr/>
            </p:nvSpPr>
            <p:spPr bwMode="auto">
              <a:xfrm>
                <a:off x="4905857" y="2922265"/>
                <a:ext cx="2364562" cy="571480"/>
              </a:xfrm>
              <a:custGeom>
                <a:avLst/>
                <a:gdLst>
                  <a:gd name="T0" fmla="*/ 0 w 451"/>
                  <a:gd name="T1" fmla="*/ 109 h 109"/>
                  <a:gd name="T2" fmla="*/ 64 w 451"/>
                  <a:gd name="T3" fmla="*/ 0 h 109"/>
                  <a:gd name="T4" fmla="*/ 387 w 451"/>
                  <a:gd name="T5" fmla="*/ 0 h 109"/>
                  <a:gd name="T6" fmla="*/ 451 w 451"/>
                  <a:gd name="T7" fmla="*/ 109 h 109"/>
                  <a:gd name="T8" fmla="*/ 0 w 451"/>
                  <a:gd name="T9" fmla="*/ 109 h 109"/>
                </a:gdLst>
                <a:ahLst/>
                <a:cxnLst>
                  <a:cxn ang="0">
                    <a:pos x="T0" y="T1"/>
                  </a:cxn>
                  <a:cxn ang="0">
                    <a:pos x="T2" y="T3"/>
                  </a:cxn>
                  <a:cxn ang="0">
                    <a:pos x="T4" y="T5"/>
                  </a:cxn>
                  <a:cxn ang="0">
                    <a:pos x="T6" y="T7"/>
                  </a:cxn>
                  <a:cxn ang="0">
                    <a:pos x="T8" y="T9"/>
                  </a:cxn>
                </a:cxnLst>
                <a:rect l="0" t="0" r="r" b="b"/>
                <a:pathLst>
                  <a:path w="451" h="109">
                    <a:moveTo>
                      <a:pt x="0" y="109"/>
                    </a:moveTo>
                    <a:lnTo>
                      <a:pt x="64" y="0"/>
                    </a:lnTo>
                    <a:lnTo>
                      <a:pt x="387" y="0"/>
                    </a:lnTo>
                    <a:lnTo>
                      <a:pt x="451" y="109"/>
                    </a:lnTo>
                    <a:lnTo>
                      <a:pt x="0" y="109"/>
                    </a:lnTo>
                    <a:close/>
                  </a:path>
                </a:pathLst>
              </a:custGeom>
              <a:solidFill>
                <a:schemeClr val="tx2">
                  <a:lumMod val="60000"/>
                  <a:lumOff val="40000"/>
                </a:schemeClr>
              </a:solidFill>
              <a:ln w="5" cap="flat">
                <a:noFill/>
                <a:prstDash val="solid"/>
                <a:miter lim="800000"/>
              </a:ln>
            </p:spPr>
            <p:txBody>
              <a:bodyPr vert="horz" wrap="none" lIns="91440" tIns="45720" rIns="91440" bIns="45720" numCol="1" anchor="ctr" anchorCtr="0" compatLnSpc="1">
                <a:normAutofit/>
              </a:bodyPr>
              <a:lstStyle/>
              <a:p>
                <a:pPr algn="ctr"/>
                <a:r>
                  <a:rPr lang="en-US" altLang="zh-CN" dirty="0">
                    <a:solidFill>
                      <a:schemeClr val="bg1"/>
                    </a:solidFill>
                  </a:rPr>
                  <a:t>Text here</a:t>
                </a:r>
                <a:endParaRPr lang="zh-CN" altLang="en-US" dirty="0">
                  <a:solidFill>
                    <a:schemeClr val="bg1"/>
                  </a:solidFill>
                </a:endParaRPr>
              </a:p>
            </p:txBody>
          </p:sp>
          <p:sp>
            <p:nvSpPr>
              <p:cNvPr id="23" name="îṧ1ïḑê"/>
              <p:cNvSpPr/>
              <p:nvPr/>
            </p:nvSpPr>
            <p:spPr bwMode="auto">
              <a:xfrm>
                <a:off x="4433995" y="3755887"/>
                <a:ext cx="3318774" cy="566237"/>
              </a:xfrm>
              <a:custGeom>
                <a:avLst/>
                <a:gdLst>
                  <a:gd name="T0" fmla="*/ 0 w 633"/>
                  <a:gd name="T1" fmla="*/ 108 h 108"/>
                  <a:gd name="T2" fmla="*/ 62 w 633"/>
                  <a:gd name="T3" fmla="*/ 0 h 108"/>
                  <a:gd name="T4" fmla="*/ 570 w 633"/>
                  <a:gd name="T5" fmla="*/ 0 h 108"/>
                  <a:gd name="T6" fmla="*/ 633 w 633"/>
                  <a:gd name="T7" fmla="*/ 108 h 108"/>
                  <a:gd name="T8" fmla="*/ 0 w 633"/>
                  <a:gd name="T9" fmla="*/ 108 h 108"/>
                </a:gdLst>
                <a:ahLst/>
                <a:cxnLst>
                  <a:cxn ang="0">
                    <a:pos x="T0" y="T1"/>
                  </a:cxn>
                  <a:cxn ang="0">
                    <a:pos x="T2" y="T3"/>
                  </a:cxn>
                  <a:cxn ang="0">
                    <a:pos x="T4" y="T5"/>
                  </a:cxn>
                  <a:cxn ang="0">
                    <a:pos x="T6" y="T7"/>
                  </a:cxn>
                  <a:cxn ang="0">
                    <a:pos x="T8" y="T9"/>
                  </a:cxn>
                </a:cxnLst>
                <a:rect l="0" t="0" r="r" b="b"/>
                <a:pathLst>
                  <a:path w="633" h="108">
                    <a:moveTo>
                      <a:pt x="0" y="108"/>
                    </a:moveTo>
                    <a:lnTo>
                      <a:pt x="62" y="0"/>
                    </a:lnTo>
                    <a:lnTo>
                      <a:pt x="570" y="0"/>
                    </a:lnTo>
                    <a:lnTo>
                      <a:pt x="633" y="108"/>
                    </a:lnTo>
                    <a:lnTo>
                      <a:pt x="0" y="108"/>
                    </a:lnTo>
                    <a:close/>
                  </a:path>
                </a:pathLst>
              </a:custGeom>
              <a:solidFill>
                <a:schemeClr val="tx2">
                  <a:lumMod val="60000"/>
                  <a:lumOff val="40000"/>
                </a:schemeClr>
              </a:solidFill>
              <a:ln w="5" cap="flat">
                <a:noFill/>
                <a:prstDash val="solid"/>
                <a:miter lim="800000"/>
              </a:ln>
            </p:spPr>
            <p:txBody>
              <a:bodyPr vert="horz" wrap="none" lIns="91440" tIns="45720" rIns="91440" bIns="45720" numCol="1" anchor="ctr" anchorCtr="0" compatLnSpc="1">
                <a:normAutofit/>
              </a:bodyPr>
              <a:lstStyle/>
              <a:p>
                <a:pPr algn="ctr"/>
                <a:r>
                  <a:rPr lang="en-US" altLang="zh-CN" dirty="0">
                    <a:solidFill>
                      <a:schemeClr val="bg1"/>
                    </a:solidFill>
                  </a:rPr>
                  <a:t>Text here</a:t>
                </a:r>
                <a:endParaRPr lang="zh-CN" altLang="en-US" dirty="0">
                  <a:solidFill>
                    <a:schemeClr val="bg1"/>
                  </a:solidFill>
                </a:endParaRPr>
              </a:p>
            </p:txBody>
          </p:sp>
          <p:sp>
            <p:nvSpPr>
              <p:cNvPr id="24" name="íşḷïdè"/>
              <p:cNvSpPr/>
              <p:nvPr/>
            </p:nvSpPr>
            <p:spPr bwMode="auto">
              <a:xfrm>
                <a:off x="3705226" y="4584270"/>
                <a:ext cx="4781550" cy="1006642"/>
              </a:xfrm>
              <a:custGeom>
                <a:avLst/>
                <a:gdLst>
                  <a:gd name="T0" fmla="*/ 0 w 912"/>
                  <a:gd name="T1" fmla="*/ 192 h 192"/>
                  <a:gd name="T2" fmla="*/ 111 w 912"/>
                  <a:gd name="T3" fmla="*/ 0 h 192"/>
                  <a:gd name="T4" fmla="*/ 801 w 912"/>
                  <a:gd name="T5" fmla="*/ 0 h 192"/>
                  <a:gd name="T6" fmla="*/ 912 w 912"/>
                  <a:gd name="T7" fmla="*/ 192 h 192"/>
                  <a:gd name="T8" fmla="*/ 0 w 912"/>
                  <a:gd name="T9" fmla="*/ 192 h 192"/>
                </a:gdLst>
                <a:ahLst/>
                <a:cxnLst>
                  <a:cxn ang="0">
                    <a:pos x="T0" y="T1"/>
                  </a:cxn>
                  <a:cxn ang="0">
                    <a:pos x="T2" y="T3"/>
                  </a:cxn>
                  <a:cxn ang="0">
                    <a:pos x="T4" y="T5"/>
                  </a:cxn>
                  <a:cxn ang="0">
                    <a:pos x="T6" y="T7"/>
                  </a:cxn>
                  <a:cxn ang="0">
                    <a:pos x="T8" y="T9"/>
                  </a:cxn>
                </a:cxnLst>
                <a:rect l="0" t="0" r="r" b="b"/>
                <a:pathLst>
                  <a:path w="912" h="192">
                    <a:moveTo>
                      <a:pt x="0" y="192"/>
                    </a:moveTo>
                    <a:lnTo>
                      <a:pt x="111" y="0"/>
                    </a:lnTo>
                    <a:lnTo>
                      <a:pt x="801" y="0"/>
                    </a:lnTo>
                    <a:lnTo>
                      <a:pt x="912" y="192"/>
                    </a:lnTo>
                    <a:lnTo>
                      <a:pt x="0" y="192"/>
                    </a:lnTo>
                    <a:close/>
                  </a:path>
                </a:pathLst>
              </a:custGeom>
              <a:solidFill>
                <a:schemeClr val="tx2">
                  <a:lumMod val="60000"/>
                  <a:lumOff val="40000"/>
                </a:schemeClr>
              </a:solidFill>
              <a:ln w="5" cap="flat">
                <a:noFill/>
                <a:prstDash val="solid"/>
                <a:miter lim="800000"/>
              </a:ln>
            </p:spPr>
            <p:txBody>
              <a:bodyPr vert="horz" wrap="none" lIns="91440" tIns="45720" rIns="91440" bIns="45720" numCol="1" anchor="ctr" anchorCtr="0" compatLnSpc="1">
                <a:normAutofit/>
              </a:bodyPr>
              <a:lstStyle/>
              <a:p>
                <a:pPr algn="ctr"/>
                <a:r>
                  <a:rPr lang="en-US" altLang="zh-CN" dirty="0">
                    <a:solidFill>
                      <a:schemeClr val="bg1"/>
                    </a:solidFill>
                  </a:rPr>
                  <a:t>Text here</a:t>
                </a:r>
                <a:endParaRPr lang="zh-CN" altLang="en-US" dirty="0">
                  <a:solidFill>
                    <a:schemeClr val="bg1"/>
                  </a:solidFill>
                </a:endParaRPr>
              </a:p>
            </p:txBody>
          </p:sp>
          <p:sp>
            <p:nvSpPr>
              <p:cNvPr id="25" name="îṣ1îḑè"/>
              <p:cNvSpPr/>
              <p:nvPr/>
            </p:nvSpPr>
            <p:spPr bwMode="auto">
              <a:xfrm>
                <a:off x="5388207" y="2665358"/>
                <a:ext cx="1546665" cy="256905"/>
              </a:xfrm>
              <a:custGeom>
                <a:avLst/>
                <a:gdLst>
                  <a:gd name="T0" fmla="*/ 0 w 295"/>
                  <a:gd name="T1" fmla="*/ 0 h 49"/>
                  <a:gd name="T2" fmla="*/ 206 w 295"/>
                  <a:gd name="T3" fmla="*/ 0 h 49"/>
                  <a:gd name="T4" fmla="*/ 295 w 295"/>
                  <a:gd name="T5" fmla="*/ 49 h 49"/>
                  <a:gd name="T6" fmla="*/ 90 w 295"/>
                  <a:gd name="T7" fmla="*/ 49 h 49"/>
                  <a:gd name="T8" fmla="*/ 0 w 295"/>
                  <a:gd name="T9" fmla="*/ 0 h 49"/>
                </a:gdLst>
                <a:ahLst/>
                <a:cxnLst>
                  <a:cxn ang="0">
                    <a:pos x="T0" y="T1"/>
                  </a:cxn>
                  <a:cxn ang="0">
                    <a:pos x="T2" y="T3"/>
                  </a:cxn>
                  <a:cxn ang="0">
                    <a:pos x="T4" y="T5"/>
                  </a:cxn>
                  <a:cxn ang="0">
                    <a:pos x="T6" y="T7"/>
                  </a:cxn>
                  <a:cxn ang="0">
                    <a:pos x="T8" y="T9"/>
                  </a:cxn>
                </a:cxnLst>
                <a:rect l="0" t="0" r="r" b="b"/>
                <a:pathLst>
                  <a:path w="295" h="49">
                    <a:moveTo>
                      <a:pt x="0" y="0"/>
                    </a:moveTo>
                    <a:lnTo>
                      <a:pt x="206" y="0"/>
                    </a:lnTo>
                    <a:lnTo>
                      <a:pt x="295" y="49"/>
                    </a:lnTo>
                    <a:lnTo>
                      <a:pt x="90" y="49"/>
                    </a:lnTo>
                    <a:lnTo>
                      <a:pt x="0" y="0"/>
                    </a:lnTo>
                    <a:close/>
                  </a:path>
                </a:pathLst>
              </a:custGeom>
              <a:solidFill>
                <a:schemeClr val="tx2">
                  <a:lumMod val="20000"/>
                  <a:lumOff val="80000"/>
                </a:schemeClr>
              </a:solidFill>
              <a:ln w="5" cap="flat">
                <a:noFill/>
                <a:prstDash val="solid"/>
                <a:miter lim="800000"/>
              </a:ln>
            </p:spPr>
            <p:txBody>
              <a:bodyPr vert="horz" wrap="square" lIns="91440" tIns="45720" rIns="91440" bIns="45720" numCol="1" anchor="t" anchorCtr="0" compatLnSpc="1"/>
              <a:lstStyle/>
              <a:p>
                <a:endParaRPr lang="zh-CN" altLang="en-US"/>
              </a:p>
            </p:txBody>
          </p:sp>
          <p:sp>
            <p:nvSpPr>
              <p:cNvPr id="26" name="ïś1íďe"/>
              <p:cNvSpPr/>
              <p:nvPr/>
            </p:nvSpPr>
            <p:spPr bwMode="auto">
              <a:xfrm>
                <a:off x="4905857" y="3493742"/>
                <a:ext cx="2516606" cy="262146"/>
              </a:xfrm>
              <a:custGeom>
                <a:avLst/>
                <a:gdLst>
                  <a:gd name="T0" fmla="*/ 0 w 480"/>
                  <a:gd name="T1" fmla="*/ 0 h 50"/>
                  <a:gd name="T2" fmla="*/ 333 w 480"/>
                  <a:gd name="T3" fmla="*/ 0 h 50"/>
                  <a:gd name="T4" fmla="*/ 480 w 480"/>
                  <a:gd name="T5" fmla="*/ 50 h 50"/>
                  <a:gd name="T6" fmla="*/ 146 w 480"/>
                  <a:gd name="T7" fmla="*/ 50 h 50"/>
                  <a:gd name="T8" fmla="*/ 0 w 480"/>
                  <a:gd name="T9" fmla="*/ 0 h 50"/>
                </a:gdLst>
                <a:ahLst/>
                <a:cxnLst>
                  <a:cxn ang="0">
                    <a:pos x="T0" y="T1"/>
                  </a:cxn>
                  <a:cxn ang="0">
                    <a:pos x="T2" y="T3"/>
                  </a:cxn>
                  <a:cxn ang="0">
                    <a:pos x="T4" y="T5"/>
                  </a:cxn>
                  <a:cxn ang="0">
                    <a:pos x="T6" y="T7"/>
                  </a:cxn>
                  <a:cxn ang="0">
                    <a:pos x="T8" y="T9"/>
                  </a:cxn>
                </a:cxnLst>
                <a:rect l="0" t="0" r="r" b="b"/>
                <a:pathLst>
                  <a:path w="480" h="50">
                    <a:moveTo>
                      <a:pt x="0" y="0"/>
                    </a:moveTo>
                    <a:lnTo>
                      <a:pt x="333" y="0"/>
                    </a:lnTo>
                    <a:lnTo>
                      <a:pt x="480" y="50"/>
                    </a:lnTo>
                    <a:lnTo>
                      <a:pt x="146" y="50"/>
                    </a:lnTo>
                    <a:lnTo>
                      <a:pt x="0" y="0"/>
                    </a:lnTo>
                    <a:close/>
                  </a:path>
                </a:pathLst>
              </a:custGeom>
              <a:solidFill>
                <a:schemeClr val="tx2">
                  <a:lumMod val="20000"/>
                  <a:lumOff val="80000"/>
                </a:schemeClr>
              </a:solidFill>
              <a:ln w="5" cap="flat">
                <a:noFill/>
                <a:prstDash val="solid"/>
                <a:miter lim="800000"/>
              </a:ln>
            </p:spPr>
            <p:txBody>
              <a:bodyPr vert="horz" wrap="square" lIns="91440" tIns="45720" rIns="91440" bIns="45720" numCol="1" anchor="t" anchorCtr="0" compatLnSpc="1"/>
              <a:lstStyle/>
              <a:p>
                <a:endParaRPr lang="zh-CN" altLang="en-US"/>
              </a:p>
            </p:txBody>
          </p:sp>
          <p:sp>
            <p:nvSpPr>
              <p:cNvPr id="27" name="ïşḻîḑé"/>
              <p:cNvSpPr/>
              <p:nvPr/>
            </p:nvSpPr>
            <p:spPr bwMode="auto">
              <a:xfrm>
                <a:off x="4433995" y="4322125"/>
                <a:ext cx="3470818" cy="262146"/>
              </a:xfrm>
              <a:custGeom>
                <a:avLst/>
                <a:gdLst>
                  <a:gd name="T0" fmla="*/ 0 w 662"/>
                  <a:gd name="T1" fmla="*/ 0 h 50"/>
                  <a:gd name="T2" fmla="*/ 461 w 662"/>
                  <a:gd name="T3" fmla="*/ 0 h 50"/>
                  <a:gd name="T4" fmla="*/ 662 w 662"/>
                  <a:gd name="T5" fmla="*/ 50 h 50"/>
                  <a:gd name="T6" fmla="*/ 201 w 662"/>
                  <a:gd name="T7" fmla="*/ 50 h 50"/>
                  <a:gd name="T8" fmla="*/ 0 w 662"/>
                  <a:gd name="T9" fmla="*/ 0 h 50"/>
                </a:gdLst>
                <a:ahLst/>
                <a:cxnLst>
                  <a:cxn ang="0">
                    <a:pos x="T0" y="T1"/>
                  </a:cxn>
                  <a:cxn ang="0">
                    <a:pos x="T2" y="T3"/>
                  </a:cxn>
                  <a:cxn ang="0">
                    <a:pos x="T4" y="T5"/>
                  </a:cxn>
                  <a:cxn ang="0">
                    <a:pos x="T6" y="T7"/>
                  </a:cxn>
                  <a:cxn ang="0">
                    <a:pos x="T8" y="T9"/>
                  </a:cxn>
                </a:cxnLst>
                <a:rect l="0" t="0" r="r" b="b"/>
                <a:pathLst>
                  <a:path w="662" h="50">
                    <a:moveTo>
                      <a:pt x="0" y="0"/>
                    </a:moveTo>
                    <a:lnTo>
                      <a:pt x="461" y="0"/>
                    </a:lnTo>
                    <a:lnTo>
                      <a:pt x="662" y="50"/>
                    </a:lnTo>
                    <a:lnTo>
                      <a:pt x="201" y="50"/>
                    </a:lnTo>
                    <a:lnTo>
                      <a:pt x="0" y="0"/>
                    </a:lnTo>
                    <a:close/>
                  </a:path>
                </a:pathLst>
              </a:custGeom>
              <a:solidFill>
                <a:schemeClr val="tx2">
                  <a:lumMod val="20000"/>
                  <a:lumOff val="80000"/>
                </a:schemeClr>
              </a:solidFill>
              <a:ln w="5" cap="flat">
                <a:noFill/>
                <a:prstDash val="solid"/>
                <a:miter lim="800000"/>
              </a:ln>
            </p:spPr>
            <p:txBody>
              <a:bodyPr vert="horz" wrap="square" lIns="91440" tIns="45720" rIns="91440" bIns="45720" numCol="1" anchor="t" anchorCtr="0" compatLnSpc="1"/>
              <a:lstStyle/>
              <a:p>
                <a:endParaRPr lang="zh-CN" altLang="en-US"/>
              </a:p>
            </p:txBody>
          </p:sp>
        </p:grpSp>
        <p:grpSp>
          <p:nvGrpSpPr>
            <p:cNvPr id="7" name="îśḻïďè"/>
            <p:cNvGrpSpPr/>
            <p:nvPr/>
          </p:nvGrpSpPr>
          <p:grpSpPr>
            <a:xfrm>
              <a:off x="7086000" y="1449000"/>
              <a:ext cx="4434482" cy="1254907"/>
              <a:chOff x="7086000" y="1449000"/>
              <a:chExt cx="4434482" cy="1254907"/>
            </a:xfrm>
          </p:grpSpPr>
          <p:sp>
            <p:nvSpPr>
              <p:cNvPr id="17" name="iṥľïḍé"/>
              <p:cNvSpPr txBox="1"/>
              <p:nvPr/>
            </p:nvSpPr>
            <p:spPr>
              <a:xfrm>
                <a:off x="7086000" y="1773596"/>
                <a:ext cx="951341" cy="713505"/>
              </a:xfrm>
              <a:prstGeom prst="rect">
                <a:avLst/>
              </a:prstGeom>
              <a:noFill/>
            </p:spPr>
            <p:txBody>
              <a:bodyPr wrap="none" anchor="ctr" anchorCtr="0">
                <a:prstTxWarp prst="textPlain">
                  <a:avLst/>
                </a:prstTxWarp>
                <a:normAutofit fontScale="85000" lnSpcReduction="20000"/>
              </a:bodyPr>
              <a:lstStyle/>
              <a:p>
                <a:r>
                  <a:rPr lang="en-US" sz="6000" dirty="0">
                    <a:solidFill>
                      <a:schemeClr val="accent1"/>
                    </a:solidFill>
                    <a:latin typeface="Impact" panose="020B0806030902050204" pitchFamily="34" charset="0"/>
                  </a:rPr>
                  <a:t>66%</a:t>
                </a:r>
              </a:p>
            </p:txBody>
          </p:sp>
          <p:cxnSp>
            <p:nvCxnSpPr>
              <p:cNvPr id="18" name="直接连接符 17"/>
              <p:cNvCxnSpPr/>
              <p:nvPr/>
            </p:nvCxnSpPr>
            <p:spPr>
              <a:xfrm>
                <a:off x="8256000" y="1674000"/>
                <a:ext cx="0" cy="9000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ísľïde"/>
              <p:cNvSpPr txBox="1"/>
              <p:nvPr/>
            </p:nvSpPr>
            <p:spPr bwMode="auto">
              <a:xfrm>
                <a:off x="8389225" y="1449000"/>
                <a:ext cx="313125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20" name="ïṥlîḑè"/>
              <p:cNvSpPr/>
              <p:nvPr/>
            </p:nvSpPr>
            <p:spPr bwMode="auto">
              <a:xfrm>
                <a:off x="8389225" y="1890806"/>
                <a:ext cx="3131257"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 </a:t>
                </a:r>
              </a:p>
              <a:p>
                <a:pPr marL="171450" indent="-171450">
                  <a:lnSpc>
                    <a:spcPct val="150000"/>
                  </a:lnSpc>
                  <a:buFont typeface="Arial" panose="020B0604020202020204" pitchFamily="34" charset="0"/>
                  <a:buChar char="•"/>
                </a:pPr>
                <a:r>
                  <a:rPr lang="en-US" altLang="zh-CN" sz="1100" dirty="0"/>
                  <a:t>……</a:t>
                </a:r>
              </a:p>
            </p:txBody>
          </p:sp>
        </p:grpSp>
        <p:grpSp>
          <p:nvGrpSpPr>
            <p:cNvPr id="8" name="ïṣḷîḑé"/>
            <p:cNvGrpSpPr/>
            <p:nvPr/>
          </p:nvGrpSpPr>
          <p:grpSpPr>
            <a:xfrm>
              <a:off x="680800" y="2477281"/>
              <a:ext cx="4091832" cy="1196386"/>
              <a:chOff x="666932" y="4425289"/>
              <a:chExt cx="3082945" cy="1196386"/>
            </a:xfrm>
          </p:grpSpPr>
          <p:sp>
            <p:nvSpPr>
              <p:cNvPr id="15" name="îṡḷîḓe"/>
              <p:cNvSpPr txBox="1"/>
              <p:nvPr/>
            </p:nvSpPr>
            <p:spPr bwMode="auto">
              <a:xfrm>
                <a:off x="666932" y="4425289"/>
                <a:ext cx="308294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16" name="iṡḻïḋé"/>
              <p:cNvSpPr/>
              <p:nvPr/>
            </p:nvSpPr>
            <p:spPr bwMode="auto">
              <a:xfrm>
                <a:off x="666932" y="4867096"/>
                <a:ext cx="3082945" cy="75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 </a:t>
                </a:r>
              </a:p>
              <a:p>
                <a:pPr marL="171450" indent="-171450">
                  <a:lnSpc>
                    <a:spcPct val="150000"/>
                  </a:lnSpc>
                  <a:buFont typeface="Arial" panose="020B0604020202020204" pitchFamily="34" charset="0"/>
                  <a:buChar char="•"/>
                </a:pPr>
                <a:r>
                  <a:rPr lang="en-US" altLang="zh-CN" sz="1100" dirty="0"/>
                  <a:t>……</a:t>
                </a:r>
              </a:p>
            </p:txBody>
          </p:sp>
        </p:grpSp>
        <p:grpSp>
          <p:nvGrpSpPr>
            <p:cNvPr id="9" name="iS1iḓê"/>
            <p:cNvGrpSpPr/>
            <p:nvPr/>
          </p:nvGrpSpPr>
          <p:grpSpPr>
            <a:xfrm>
              <a:off x="7742281" y="3494166"/>
              <a:ext cx="3778208" cy="1220011"/>
              <a:chOff x="666932" y="4425289"/>
              <a:chExt cx="3082945" cy="1220011"/>
            </a:xfrm>
          </p:grpSpPr>
          <p:sp>
            <p:nvSpPr>
              <p:cNvPr id="13" name="iṣľiďé"/>
              <p:cNvSpPr txBox="1"/>
              <p:nvPr/>
            </p:nvSpPr>
            <p:spPr bwMode="auto">
              <a:xfrm>
                <a:off x="666932" y="4425289"/>
                <a:ext cx="308294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14" name="ïšlîḋé"/>
              <p:cNvSpPr/>
              <p:nvPr/>
            </p:nvSpPr>
            <p:spPr bwMode="auto">
              <a:xfrm>
                <a:off x="666932" y="4867096"/>
                <a:ext cx="3082945" cy="7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 </a:t>
                </a:r>
              </a:p>
              <a:p>
                <a:pPr marL="171450" indent="-171450">
                  <a:lnSpc>
                    <a:spcPct val="150000"/>
                  </a:lnSpc>
                  <a:buFont typeface="Arial" panose="020B0604020202020204" pitchFamily="34" charset="0"/>
                  <a:buChar char="•"/>
                </a:pPr>
                <a:r>
                  <a:rPr lang="en-US" altLang="zh-CN" sz="1100" dirty="0"/>
                  <a:t>……</a:t>
                </a:r>
              </a:p>
            </p:txBody>
          </p:sp>
        </p:grpSp>
        <p:grpSp>
          <p:nvGrpSpPr>
            <p:cNvPr id="10" name="ïṡḻîḋê"/>
            <p:cNvGrpSpPr/>
            <p:nvPr/>
          </p:nvGrpSpPr>
          <p:grpSpPr>
            <a:xfrm>
              <a:off x="680800" y="4419829"/>
              <a:ext cx="3171231" cy="1335523"/>
              <a:chOff x="666932" y="4425289"/>
              <a:chExt cx="3082945" cy="1335523"/>
            </a:xfrm>
          </p:grpSpPr>
          <p:sp>
            <p:nvSpPr>
              <p:cNvPr id="11" name="ïSlïḑè"/>
              <p:cNvSpPr txBox="1"/>
              <p:nvPr/>
            </p:nvSpPr>
            <p:spPr bwMode="auto">
              <a:xfrm>
                <a:off x="666932" y="4425289"/>
                <a:ext cx="308294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12" name="ïśľîde"/>
              <p:cNvSpPr/>
              <p:nvPr/>
            </p:nvSpPr>
            <p:spPr bwMode="auto">
              <a:xfrm>
                <a:off x="666932" y="4867096"/>
                <a:ext cx="3082945" cy="893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 </a:t>
                </a:r>
              </a:p>
              <a:p>
                <a:pPr marL="171450" indent="-171450">
                  <a:lnSpc>
                    <a:spcPct val="150000"/>
                  </a:lnSpc>
                  <a:buFont typeface="Arial" panose="020B0604020202020204" pitchFamily="34" charset="0"/>
                  <a:buChar char="•"/>
                </a:pPr>
                <a:r>
                  <a:rPr lang="en-US" altLang="zh-CN" sz="1100" dirty="0"/>
                  <a:t>……</a:t>
                </a:r>
              </a:p>
            </p:txBody>
          </p:sp>
        </p:gr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35</a:t>
            </a:fld>
            <a:endParaRPr lang="zh-CN" altLang="en-US"/>
          </a:p>
        </p:txBody>
      </p:sp>
      <p:grpSp>
        <p:nvGrpSpPr>
          <p:cNvPr id="5" name="3959f8f2-49a5-4116-b413-38bb824e078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11986" y="1115303"/>
            <a:ext cx="10609027" cy="5031623"/>
            <a:chOff x="911986" y="1115304"/>
            <a:chExt cx="10609027" cy="5031623"/>
          </a:xfrm>
        </p:grpSpPr>
        <p:grpSp>
          <p:nvGrpSpPr>
            <p:cNvPr id="6" name="iŝḻiďê"/>
            <p:cNvGrpSpPr/>
            <p:nvPr/>
          </p:nvGrpSpPr>
          <p:grpSpPr>
            <a:xfrm>
              <a:off x="5961000" y="1136019"/>
              <a:ext cx="5560013" cy="5010908"/>
              <a:chOff x="6896096" y="1569749"/>
              <a:chExt cx="4419615" cy="3983135"/>
            </a:xfrm>
          </p:grpSpPr>
          <p:grpSp>
            <p:nvGrpSpPr>
              <p:cNvPr id="23" name="ïś1ïďe"/>
              <p:cNvGrpSpPr/>
              <p:nvPr/>
            </p:nvGrpSpPr>
            <p:grpSpPr>
              <a:xfrm>
                <a:off x="6896096" y="2780928"/>
                <a:ext cx="4419615" cy="2771956"/>
                <a:chOff x="6896096" y="2780928"/>
                <a:chExt cx="4419615" cy="2771956"/>
              </a:xfrm>
            </p:grpSpPr>
            <p:grpSp>
              <p:nvGrpSpPr>
                <p:cNvPr id="93" name="i$ḻîde"/>
                <p:cNvGrpSpPr/>
                <p:nvPr/>
              </p:nvGrpSpPr>
              <p:grpSpPr>
                <a:xfrm>
                  <a:off x="6896096" y="2780928"/>
                  <a:ext cx="4419615" cy="2771956"/>
                  <a:chOff x="6896096" y="2780928"/>
                  <a:chExt cx="4419615" cy="2771956"/>
                </a:xfrm>
              </p:grpSpPr>
              <p:sp>
                <p:nvSpPr>
                  <p:cNvPr id="96" name="iṧlïḋê"/>
                  <p:cNvSpPr/>
                  <p:nvPr/>
                </p:nvSpPr>
                <p:spPr bwMode="auto">
                  <a:xfrm>
                    <a:off x="6896096" y="2780928"/>
                    <a:ext cx="4419615" cy="2699913"/>
                  </a:xfrm>
                  <a:custGeom>
                    <a:avLst/>
                    <a:gdLst>
                      <a:gd name="T0" fmla="*/ 0 w 7891"/>
                      <a:gd name="T1" fmla="*/ 3956 h 4797"/>
                      <a:gd name="T2" fmla="*/ 2655 w 7891"/>
                      <a:gd name="T3" fmla="*/ 2237 h 4797"/>
                      <a:gd name="T4" fmla="*/ 3513 w 7891"/>
                      <a:gd name="T5" fmla="*/ 2965 h 4797"/>
                      <a:gd name="T6" fmla="*/ 5274 w 7891"/>
                      <a:gd name="T7" fmla="*/ 1265 h 4797"/>
                      <a:gd name="T8" fmla="*/ 5728 w 7891"/>
                      <a:gd name="T9" fmla="*/ 1639 h 4797"/>
                      <a:gd name="T10" fmla="*/ 6751 w 7891"/>
                      <a:gd name="T11" fmla="*/ 759 h 4797"/>
                      <a:gd name="T12" fmla="*/ 6560 w 7891"/>
                      <a:gd name="T13" fmla="*/ 807 h 4797"/>
                      <a:gd name="T14" fmla="*/ 6560 w 7891"/>
                      <a:gd name="T15" fmla="*/ 480 h 4797"/>
                      <a:gd name="T16" fmla="*/ 7891 w 7891"/>
                      <a:gd name="T17" fmla="*/ 0 h 4797"/>
                      <a:gd name="T18" fmla="*/ 7891 w 7891"/>
                      <a:gd name="T19" fmla="*/ 327 h 4797"/>
                      <a:gd name="T20" fmla="*/ 7621 w 7891"/>
                      <a:gd name="T21" fmla="*/ 1497 h 4797"/>
                      <a:gd name="T22" fmla="*/ 7163 w 7891"/>
                      <a:gd name="T23" fmla="*/ 1062 h 4797"/>
                      <a:gd name="T24" fmla="*/ 5728 w 7891"/>
                      <a:gd name="T25" fmla="*/ 2480 h 4797"/>
                      <a:gd name="T26" fmla="*/ 5279 w 7891"/>
                      <a:gd name="T27" fmla="*/ 2045 h 4797"/>
                      <a:gd name="T28" fmla="*/ 3626 w 7891"/>
                      <a:gd name="T29" fmla="*/ 3731 h 4797"/>
                      <a:gd name="T30" fmla="*/ 2692 w 7891"/>
                      <a:gd name="T31" fmla="*/ 3067 h 4797"/>
                      <a:gd name="T32" fmla="*/ 515 w 7891"/>
                      <a:gd name="T33" fmla="*/ 4797 h 4797"/>
                      <a:gd name="T34" fmla="*/ 0 w 7891"/>
                      <a:gd name="T35" fmla="*/ 4282 h 4797"/>
                      <a:gd name="T36" fmla="*/ 0 w 7891"/>
                      <a:gd name="T37" fmla="*/ 3956 h 4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91" h="4797">
                        <a:moveTo>
                          <a:pt x="0" y="3956"/>
                        </a:moveTo>
                        <a:lnTo>
                          <a:pt x="2655" y="2237"/>
                        </a:lnTo>
                        <a:lnTo>
                          <a:pt x="3513" y="2965"/>
                        </a:lnTo>
                        <a:lnTo>
                          <a:pt x="5274" y="1265"/>
                        </a:lnTo>
                        <a:lnTo>
                          <a:pt x="5728" y="1639"/>
                        </a:lnTo>
                        <a:lnTo>
                          <a:pt x="6751" y="759"/>
                        </a:lnTo>
                        <a:lnTo>
                          <a:pt x="6560" y="807"/>
                        </a:lnTo>
                        <a:lnTo>
                          <a:pt x="6560" y="480"/>
                        </a:lnTo>
                        <a:lnTo>
                          <a:pt x="7891" y="0"/>
                        </a:lnTo>
                        <a:lnTo>
                          <a:pt x="7891" y="327"/>
                        </a:lnTo>
                        <a:lnTo>
                          <a:pt x="7621" y="1497"/>
                        </a:lnTo>
                        <a:lnTo>
                          <a:pt x="7163" y="1062"/>
                        </a:lnTo>
                        <a:lnTo>
                          <a:pt x="5728" y="2480"/>
                        </a:lnTo>
                        <a:lnTo>
                          <a:pt x="5279" y="2045"/>
                        </a:lnTo>
                        <a:lnTo>
                          <a:pt x="3626" y="3731"/>
                        </a:lnTo>
                        <a:lnTo>
                          <a:pt x="2692" y="3067"/>
                        </a:lnTo>
                        <a:lnTo>
                          <a:pt x="515" y="4797"/>
                        </a:lnTo>
                        <a:lnTo>
                          <a:pt x="0" y="4282"/>
                        </a:lnTo>
                        <a:lnTo>
                          <a:pt x="0" y="3956"/>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97" name="í$ḷïḑé"/>
                  <p:cNvSpPr/>
                  <p:nvPr/>
                </p:nvSpPr>
                <p:spPr bwMode="auto">
                  <a:xfrm>
                    <a:off x="6896096" y="2964975"/>
                    <a:ext cx="4419615" cy="2587909"/>
                  </a:xfrm>
                  <a:custGeom>
                    <a:avLst/>
                    <a:gdLst>
                      <a:gd name="T0" fmla="*/ 0 w 7891"/>
                      <a:gd name="T1" fmla="*/ 3955 h 4598"/>
                      <a:gd name="T2" fmla="*/ 2655 w 7891"/>
                      <a:gd name="T3" fmla="*/ 2236 h 4598"/>
                      <a:gd name="T4" fmla="*/ 3513 w 7891"/>
                      <a:gd name="T5" fmla="*/ 2964 h 4598"/>
                      <a:gd name="T6" fmla="*/ 5274 w 7891"/>
                      <a:gd name="T7" fmla="*/ 1264 h 4598"/>
                      <a:gd name="T8" fmla="*/ 5728 w 7891"/>
                      <a:gd name="T9" fmla="*/ 1638 h 4598"/>
                      <a:gd name="T10" fmla="*/ 6829 w 7891"/>
                      <a:gd name="T11" fmla="*/ 692 h 4598"/>
                      <a:gd name="T12" fmla="*/ 6560 w 7891"/>
                      <a:gd name="T13" fmla="*/ 480 h 4598"/>
                      <a:gd name="T14" fmla="*/ 7891 w 7891"/>
                      <a:gd name="T15" fmla="*/ 0 h 4598"/>
                      <a:gd name="T16" fmla="*/ 7621 w 7891"/>
                      <a:gd name="T17" fmla="*/ 1496 h 4598"/>
                      <a:gd name="T18" fmla="*/ 7163 w 7891"/>
                      <a:gd name="T19" fmla="*/ 1061 h 4598"/>
                      <a:gd name="T20" fmla="*/ 5728 w 7891"/>
                      <a:gd name="T21" fmla="*/ 2480 h 4598"/>
                      <a:gd name="T22" fmla="*/ 5279 w 7891"/>
                      <a:gd name="T23" fmla="*/ 2045 h 4598"/>
                      <a:gd name="T24" fmla="*/ 3626 w 7891"/>
                      <a:gd name="T25" fmla="*/ 3730 h 4598"/>
                      <a:gd name="T26" fmla="*/ 2621 w 7891"/>
                      <a:gd name="T27" fmla="*/ 2950 h 4598"/>
                      <a:gd name="T28" fmla="*/ 392 w 7891"/>
                      <a:gd name="T29" fmla="*/ 4598 h 4598"/>
                      <a:gd name="T30" fmla="*/ 0 w 7891"/>
                      <a:gd name="T31" fmla="*/ 3955 h 4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91" h="4598">
                        <a:moveTo>
                          <a:pt x="0" y="3955"/>
                        </a:moveTo>
                        <a:lnTo>
                          <a:pt x="2655" y="2236"/>
                        </a:lnTo>
                        <a:lnTo>
                          <a:pt x="3513" y="2964"/>
                        </a:lnTo>
                        <a:lnTo>
                          <a:pt x="5274" y="1264"/>
                        </a:lnTo>
                        <a:lnTo>
                          <a:pt x="5728" y="1638"/>
                        </a:lnTo>
                        <a:lnTo>
                          <a:pt x="6829" y="692"/>
                        </a:lnTo>
                        <a:lnTo>
                          <a:pt x="6560" y="480"/>
                        </a:lnTo>
                        <a:lnTo>
                          <a:pt x="7891" y="0"/>
                        </a:lnTo>
                        <a:lnTo>
                          <a:pt x="7621" y="1496"/>
                        </a:lnTo>
                        <a:lnTo>
                          <a:pt x="7163" y="1061"/>
                        </a:lnTo>
                        <a:lnTo>
                          <a:pt x="5728" y="2480"/>
                        </a:lnTo>
                        <a:lnTo>
                          <a:pt x="5279" y="2045"/>
                        </a:lnTo>
                        <a:lnTo>
                          <a:pt x="3626" y="3730"/>
                        </a:lnTo>
                        <a:lnTo>
                          <a:pt x="2621" y="2950"/>
                        </a:lnTo>
                        <a:lnTo>
                          <a:pt x="392" y="4598"/>
                        </a:lnTo>
                        <a:lnTo>
                          <a:pt x="0" y="3955"/>
                        </a:ln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grpSp>
            <p:sp>
              <p:nvSpPr>
                <p:cNvPr id="94" name="íŝľíḓè"/>
                <p:cNvSpPr/>
                <p:nvPr/>
              </p:nvSpPr>
              <p:spPr bwMode="auto">
                <a:xfrm>
                  <a:off x="9602417" y="3274533"/>
                  <a:ext cx="1110644" cy="552703"/>
                </a:xfrm>
                <a:custGeom>
                  <a:avLst/>
                  <a:gdLst>
                    <a:gd name="T0" fmla="*/ 0 w 839"/>
                    <a:gd name="T1" fmla="*/ 394 h 415"/>
                    <a:gd name="T2" fmla="*/ 205 w 839"/>
                    <a:gd name="T3" fmla="*/ 190 h 415"/>
                    <a:gd name="T4" fmla="*/ 379 w 839"/>
                    <a:gd name="T5" fmla="*/ 343 h 415"/>
                    <a:gd name="T6" fmla="*/ 770 w 839"/>
                    <a:gd name="T7" fmla="*/ 0 h 415"/>
                    <a:gd name="T8" fmla="*/ 839 w 839"/>
                    <a:gd name="T9" fmla="*/ 54 h 415"/>
                    <a:gd name="T10" fmla="*/ 379 w 839"/>
                    <a:gd name="T11" fmla="*/ 415 h 415"/>
                    <a:gd name="T12" fmla="*/ 187 w 839"/>
                    <a:gd name="T13" fmla="*/ 275 h 415"/>
                    <a:gd name="T14" fmla="*/ 0 w 839"/>
                    <a:gd name="T15" fmla="*/ 394 h 4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415">
                      <a:moveTo>
                        <a:pt x="0" y="394"/>
                      </a:moveTo>
                      <a:cubicBezTo>
                        <a:pt x="0" y="394"/>
                        <a:pt x="184" y="184"/>
                        <a:pt x="205" y="190"/>
                      </a:cubicBezTo>
                      <a:cubicBezTo>
                        <a:pt x="225" y="195"/>
                        <a:pt x="353" y="366"/>
                        <a:pt x="379" y="343"/>
                      </a:cubicBezTo>
                      <a:cubicBezTo>
                        <a:pt x="406" y="320"/>
                        <a:pt x="770" y="0"/>
                        <a:pt x="770" y="0"/>
                      </a:cubicBezTo>
                      <a:cubicBezTo>
                        <a:pt x="839" y="54"/>
                        <a:pt x="839" y="54"/>
                        <a:pt x="839" y="54"/>
                      </a:cubicBezTo>
                      <a:cubicBezTo>
                        <a:pt x="839" y="54"/>
                        <a:pt x="429" y="390"/>
                        <a:pt x="379" y="415"/>
                      </a:cubicBezTo>
                      <a:cubicBezTo>
                        <a:pt x="379" y="415"/>
                        <a:pt x="217" y="271"/>
                        <a:pt x="187" y="275"/>
                      </a:cubicBezTo>
                      <a:cubicBezTo>
                        <a:pt x="157" y="279"/>
                        <a:pt x="38" y="407"/>
                        <a:pt x="0" y="394"/>
                      </a:cubicBezTo>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95" name="îṡľíḋê"/>
                <p:cNvSpPr/>
                <p:nvPr/>
              </p:nvSpPr>
              <p:spPr bwMode="auto">
                <a:xfrm>
                  <a:off x="10570240" y="2996493"/>
                  <a:ext cx="246436" cy="181233"/>
                </a:xfrm>
                <a:custGeom>
                  <a:avLst/>
                  <a:gdLst>
                    <a:gd name="T0" fmla="*/ 0 w 186"/>
                    <a:gd name="T1" fmla="*/ 136 h 136"/>
                    <a:gd name="T2" fmla="*/ 182 w 186"/>
                    <a:gd name="T3" fmla="*/ 43 h 136"/>
                    <a:gd name="T4" fmla="*/ 0 w 186"/>
                    <a:gd name="T5" fmla="*/ 41 h 136"/>
                    <a:gd name="T6" fmla="*/ 0 w 186"/>
                    <a:gd name="T7" fmla="*/ 136 h 136"/>
                  </a:gdLst>
                  <a:ahLst/>
                  <a:cxnLst>
                    <a:cxn ang="0">
                      <a:pos x="T0" y="T1"/>
                    </a:cxn>
                    <a:cxn ang="0">
                      <a:pos x="T2" y="T3"/>
                    </a:cxn>
                    <a:cxn ang="0">
                      <a:pos x="T4" y="T5"/>
                    </a:cxn>
                    <a:cxn ang="0">
                      <a:pos x="T6" y="T7"/>
                    </a:cxn>
                  </a:cxnLst>
                  <a:rect l="0" t="0" r="r" b="b"/>
                  <a:pathLst>
                    <a:path w="186" h="136">
                      <a:moveTo>
                        <a:pt x="0" y="136"/>
                      </a:moveTo>
                      <a:cubicBezTo>
                        <a:pt x="0" y="136"/>
                        <a:pt x="186" y="87"/>
                        <a:pt x="182" y="43"/>
                      </a:cubicBezTo>
                      <a:cubicBezTo>
                        <a:pt x="178" y="0"/>
                        <a:pt x="0" y="41"/>
                        <a:pt x="0" y="41"/>
                      </a:cubicBezTo>
                      <a:lnTo>
                        <a:pt x="0" y="136"/>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grpSp>
          <p:sp>
            <p:nvSpPr>
              <p:cNvPr id="24" name="îṣlîḋé"/>
              <p:cNvSpPr/>
              <p:nvPr/>
            </p:nvSpPr>
            <p:spPr bwMode="auto">
              <a:xfrm>
                <a:off x="8831742" y="3864382"/>
                <a:ext cx="525358" cy="475032"/>
              </a:xfrm>
              <a:custGeom>
                <a:avLst/>
                <a:gdLst>
                  <a:gd name="T0" fmla="*/ 428 w 938"/>
                  <a:gd name="T1" fmla="*/ 844 h 844"/>
                  <a:gd name="T2" fmla="*/ 0 w 938"/>
                  <a:gd name="T3" fmla="*/ 782 h 844"/>
                  <a:gd name="T4" fmla="*/ 324 w 938"/>
                  <a:gd name="T5" fmla="*/ 648 h 844"/>
                  <a:gd name="T6" fmla="*/ 194 w 938"/>
                  <a:gd name="T7" fmla="*/ 203 h 844"/>
                  <a:gd name="T8" fmla="*/ 508 w 938"/>
                  <a:gd name="T9" fmla="*/ 451 h 844"/>
                  <a:gd name="T10" fmla="*/ 551 w 938"/>
                  <a:gd name="T11" fmla="*/ 0 h 844"/>
                  <a:gd name="T12" fmla="*/ 655 w 938"/>
                  <a:gd name="T13" fmla="*/ 340 h 844"/>
                  <a:gd name="T14" fmla="*/ 938 w 938"/>
                  <a:gd name="T15" fmla="*/ 0 h 844"/>
                  <a:gd name="T16" fmla="*/ 794 w 938"/>
                  <a:gd name="T17" fmla="*/ 527 h 844"/>
                  <a:gd name="T18" fmla="*/ 428 w 938"/>
                  <a:gd name="T19" fmla="*/ 844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8" h="844">
                    <a:moveTo>
                      <a:pt x="428" y="844"/>
                    </a:moveTo>
                    <a:lnTo>
                      <a:pt x="0" y="782"/>
                    </a:lnTo>
                    <a:lnTo>
                      <a:pt x="324" y="648"/>
                    </a:lnTo>
                    <a:lnTo>
                      <a:pt x="194" y="203"/>
                    </a:lnTo>
                    <a:lnTo>
                      <a:pt x="508" y="451"/>
                    </a:lnTo>
                    <a:lnTo>
                      <a:pt x="551" y="0"/>
                    </a:lnTo>
                    <a:lnTo>
                      <a:pt x="655" y="340"/>
                    </a:lnTo>
                    <a:lnTo>
                      <a:pt x="938" y="0"/>
                    </a:lnTo>
                    <a:lnTo>
                      <a:pt x="794" y="527"/>
                    </a:lnTo>
                    <a:lnTo>
                      <a:pt x="428" y="844"/>
                    </a:lnTo>
                    <a:close/>
                  </a:path>
                </a:pathLst>
              </a:custGeom>
              <a:solidFill>
                <a:schemeClr val="accent5">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25" name="ïṧ1idê"/>
              <p:cNvSpPr/>
              <p:nvPr/>
            </p:nvSpPr>
            <p:spPr bwMode="auto">
              <a:xfrm>
                <a:off x="7608521" y="3568895"/>
                <a:ext cx="1278670" cy="468278"/>
              </a:xfrm>
              <a:custGeom>
                <a:avLst/>
                <a:gdLst>
                  <a:gd name="T0" fmla="*/ 0 w 966"/>
                  <a:gd name="T1" fmla="*/ 352 h 352"/>
                  <a:gd name="T2" fmla="*/ 966 w 966"/>
                  <a:gd name="T3" fmla="*/ 276 h 352"/>
                </a:gdLst>
                <a:ahLst/>
                <a:cxnLst>
                  <a:cxn ang="0">
                    <a:pos x="T0" y="T1"/>
                  </a:cxn>
                  <a:cxn ang="0">
                    <a:pos x="T2" y="T3"/>
                  </a:cxn>
                </a:cxnLst>
                <a:rect l="0" t="0" r="r" b="b"/>
                <a:pathLst>
                  <a:path w="966" h="352">
                    <a:moveTo>
                      <a:pt x="0" y="352"/>
                    </a:moveTo>
                    <a:cubicBezTo>
                      <a:pt x="539" y="0"/>
                      <a:pt x="805" y="152"/>
                      <a:pt x="966" y="276"/>
                    </a:cubicBezTo>
                  </a:path>
                </a:pathLst>
              </a:custGeom>
              <a:noFill/>
              <a:ln w="44450" cap="flat">
                <a:solidFill>
                  <a:schemeClr val="tx2">
                    <a:lumMod val="40000"/>
                    <a:lumOff val="60000"/>
                  </a:schemeClr>
                </a:solidFill>
                <a:prstDash val="dash"/>
                <a:miter lim="800000"/>
              </a:ln>
              <a:extLst>
                <a:ext uri="{909E8E84-426E-40DD-AFC4-6F175D3DCCD1}">
                  <a14:hiddenFill xmlns:a14="http://schemas.microsoft.com/office/drawing/2010/main">
                    <a:solidFill>
                      <a:srgbClr val="FFFFFF"/>
                    </a:solidFill>
                  </a14:hiddenFill>
                </a:ext>
              </a:extLst>
            </p:spPr>
            <p:txBody>
              <a:bodyPr anchor="ctr"/>
              <a:lstStyle/>
              <a:p>
                <a:pPr algn="ctr">
                  <a:lnSpc>
                    <a:spcPct val="120000"/>
                  </a:lnSpc>
                </a:pPr>
                <a:endParaRPr/>
              </a:p>
            </p:txBody>
          </p:sp>
          <p:sp>
            <p:nvSpPr>
              <p:cNvPr id="26" name="íš1idê"/>
              <p:cNvSpPr/>
              <p:nvPr/>
            </p:nvSpPr>
            <p:spPr bwMode="auto">
              <a:xfrm>
                <a:off x="8887191" y="3338696"/>
                <a:ext cx="259879" cy="544260"/>
              </a:xfrm>
              <a:custGeom>
                <a:avLst/>
                <a:gdLst>
                  <a:gd name="T0" fmla="*/ 56 w 196"/>
                  <a:gd name="T1" fmla="*/ 409 h 409"/>
                  <a:gd name="T2" fmla="*/ 196 w 196"/>
                  <a:gd name="T3" fmla="*/ 0 h 409"/>
                </a:gdLst>
                <a:ahLst/>
                <a:cxnLst>
                  <a:cxn ang="0">
                    <a:pos x="T0" y="T1"/>
                  </a:cxn>
                  <a:cxn ang="0">
                    <a:pos x="T2" y="T3"/>
                  </a:cxn>
                </a:cxnLst>
                <a:rect l="0" t="0" r="r" b="b"/>
                <a:pathLst>
                  <a:path w="196" h="409">
                    <a:moveTo>
                      <a:pt x="56" y="409"/>
                    </a:moveTo>
                    <a:cubicBezTo>
                      <a:pt x="0" y="227"/>
                      <a:pt x="131" y="62"/>
                      <a:pt x="196" y="0"/>
                    </a:cubicBezTo>
                  </a:path>
                </a:pathLst>
              </a:custGeom>
              <a:noFill/>
              <a:ln w="44450" cap="flat">
                <a:solidFill>
                  <a:schemeClr val="tx2">
                    <a:lumMod val="40000"/>
                    <a:lumOff val="60000"/>
                  </a:schemeClr>
                </a:solidFill>
                <a:prstDash val="dash"/>
                <a:miter lim="800000"/>
              </a:ln>
              <a:extLst>
                <a:ext uri="{909E8E84-426E-40DD-AFC4-6F175D3DCCD1}">
                  <a14:hiddenFill xmlns:a14="http://schemas.microsoft.com/office/drawing/2010/main">
                    <a:solidFill>
                      <a:srgbClr val="FFFFFF"/>
                    </a:solidFill>
                  </a14:hiddenFill>
                </a:ext>
              </a:extLst>
            </p:spPr>
            <p:txBody>
              <a:bodyPr anchor="ctr"/>
              <a:lstStyle/>
              <a:p>
                <a:pPr algn="ctr">
                  <a:lnSpc>
                    <a:spcPct val="120000"/>
                  </a:lnSpc>
                </a:pPr>
                <a:endParaRPr/>
              </a:p>
            </p:txBody>
          </p:sp>
          <p:sp>
            <p:nvSpPr>
              <p:cNvPr id="27" name="isliḑé"/>
              <p:cNvSpPr/>
              <p:nvPr/>
            </p:nvSpPr>
            <p:spPr bwMode="auto">
              <a:xfrm>
                <a:off x="9708891" y="2379057"/>
                <a:ext cx="408475" cy="274401"/>
              </a:xfrm>
              <a:custGeom>
                <a:avLst/>
                <a:gdLst>
                  <a:gd name="T0" fmla="*/ 0 w 249"/>
                  <a:gd name="T1" fmla="*/ 0 h 167"/>
                  <a:gd name="T2" fmla="*/ 249 w 249"/>
                  <a:gd name="T3" fmla="*/ 109 h 167"/>
                  <a:gd name="T4" fmla="*/ 171 w 249"/>
                  <a:gd name="T5" fmla="*/ 142 h 167"/>
                  <a:gd name="T6" fmla="*/ 0 w 249"/>
                  <a:gd name="T7" fmla="*/ 0 h 167"/>
                </a:gdLst>
                <a:ahLst/>
                <a:cxnLst>
                  <a:cxn ang="0">
                    <a:pos x="T0" y="T1"/>
                  </a:cxn>
                  <a:cxn ang="0">
                    <a:pos x="T2" y="T3"/>
                  </a:cxn>
                  <a:cxn ang="0">
                    <a:pos x="T4" y="T5"/>
                  </a:cxn>
                  <a:cxn ang="0">
                    <a:pos x="T6" y="T7"/>
                  </a:cxn>
                </a:cxnLst>
                <a:rect l="0" t="0" r="r" b="b"/>
                <a:pathLst>
                  <a:path w="249" h="167">
                    <a:moveTo>
                      <a:pt x="0" y="0"/>
                    </a:moveTo>
                    <a:cubicBezTo>
                      <a:pt x="0" y="0"/>
                      <a:pt x="187" y="44"/>
                      <a:pt x="249" y="109"/>
                    </a:cubicBezTo>
                    <a:cubicBezTo>
                      <a:pt x="249" y="109"/>
                      <a:pt x="210" y="167"/>
                      <a:pt x="171" y="142"/>
                    </a:cubicBezTo>
                    <a:cubicBezTo>
                      <a:pt x="132" y="117"/>
                      <a:pt x="0" y="28"/>
                      <a:pt x="0" y="0"/>
                    </a:cubicBezTo>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28" name="îŝļídê"/>
              <p:cNvSpPr/>
              <p:nvPr/>
            </p:nvSpPr>
            <p:spPr bwMode="auto">
              <a:xfrm>
                <a:off x="9562312" y="2160926"/>
                <a:ext cx="297325" cy="272316"/>
              </a:xfrm>
              <a:custGeom>
                <a:avLst/>
                <a:gdLst>
                  <a:gd name="T0" fmla="*/ 0 w 181"/>
                  <a:gd name="T1" fmla="*/ 136 h 166"/>
                  <a:gd name="T2" fmla="*/ 27 w 181"/>
                  <a:gd name="T3" fmla="*/ 53 h 166"/>
                  <a:gd name="T4" fmla="*/ 114 w 181"/>
                  <a:gd name="T5" fmla="*/ 0 h 166"/>
                  <a:gd name="T6" fmla="*/ 181 w 181"/>
                  <a:gd name="T7" fmla="*/ 103 h 166"/>
                  <a:gd name="T8" fmla="*/ 69 w 181"/>
                  <a:gd name="T9" fmla="*/ 162 h 166"/>
                  <a:gd name="T10" fmla="*/ 0 w 181"/>
                  <a:gd name="T11" fmla="*/ 136 h 166"/>
                </a:gdLst>
                <a:ahLst/>
                <a:cxnLst>
                  <a:cxn ang="0">
                    <a:pos x="T0" y="T1"/>
                  </a:cxn>
                  <a:cxn ang="0">
                    <a:pos x="T2" y="T3"/>
                  </a:cxn>
                  <a:cxn ang="0">
                    <a:pos x="T4" y="T5"/>
                  </a:cxn>
                  <a:cxn ang="0">
                    <a:pos x="T6" y="T7"/>
                  </a:cxn>
                  <a:cxn ang="0">
                    <a:pos x="T8" y="T9"/>
                  </a:cxn>
                  <a:cxn ang="0">
                    <a:pos x="T10" y="T11"/>
                  </a:cxn>
                </a:cxnLst>
                <a:rect l="0" t="0" r="r" b="b"/>
                <a:pathLst>
                  <a:path w="181" h="166">
                    <a:moveTo>
                      <a:pt x="0" y="136"/>
                    </a:moveTo>
                    <a:cubicBezTo>
                      <a:pt x="0" y="136"/>
                      <a:pt x="7" y="76"/>
                      <a:pt x="27" y="53"/>
                    </a:cubicBezTo>
                    <a:cubicBezTo>
                      <a:pt x="47" y="30"/>
                      <a:pt x="114" y="0"/>
                      <a:pt x="114" y="0"/>
                    </a:cubicBezTo>
                    <a:cubicBezTo>
                      <a:pt x="114" y="0"/>
                      <a:pt x="167" y="75"/>
                      <a:pt x="181" y="103"/>
                    </a:cubicBezTo>
                    <a:cubicBezTo>
                      <a:pt x="181" y="103"/>
                      <a:pt x="106" y="157"/>
                      <a:pt x="69" y="162"/>
                    </a:cubicBezTo>
                    <a:cubicBezTo>
                      <a:pt x="32" y="166"/>
                      <a:pt x="0" y="136"/>
                      <a:pt x="0" y="136"/>
                    </a:cubicBezTo>
                  </a:path>
                </a:pathLst>
              </a:custGeom>
              <a:solidFill>
                <a:schemeClr val="tx2"/>
              </a:solidFill>
              <a:ln>
                <a:noFill/>
              </a:ln>
            </p:spPr>
            <p:txBody>
              <a:bodyPr anchor="ctr"/>
              <a:lstStyle/>
              <a:p>
                <a:pPr algn="ctr">
                  <a:lnSpc>
                    <a:spcPct val="120000"/>
                  </a:lnSpc>
                </a:pPr>
                <a:endParaRPr/>
              </a:p>
            </p:txBody>
          </p:sp>
          <p:sp>
            <p:nvSpPr>
              <p:cNvPr id="29" name="íṥľíḍé"/>
              <p:cNvSpPr/>
              <p:nvPr/>
            </p:nvSpPr>
            <p:spPr bwMode="auto">
              <a:xfrm>
                <a:off x="9600520" y="2178988"/>
                <a:ext cx="218131" cy="200069"/>
              </a:xfrm>
              <a:custGeom>
                <a:avLst/>
                <a:gdLst>
                  <a:gd name="T0" fmla="*/ 0 w 133"/>
                  <a:gd name="T1" fmla="*/ 100 h 122"/>
                  <a:gd name="T2" fmla="*/ 20 w 133"/>
                  <a:gd name="T3" fmla="*/ 39 h 122"/>
                  <a:gd name="T4" fmla="*/ 83 w 133"/>
                  <a:gd name="T5" fmla="*/ 0 h 122"/>
                  <a:gd name="T6" fmla="*/ 133 w 133"/>
                  <a:gd name="T7" fmla="*/ 75 h 122"/>
                  <a:gd name="T8" fmla="*/ 51 w 133"/>
                  <a:gd name="T9" fmla="*/ 119 h 122"/>
                  <a:gd name="T10" fmla="*/ 0 w 133"/>
                  <a:gd name="T11" fmla="*/ 100 h 122"/>
                </a:gdLst>
                <a:ahLst/>
                <a:cxnLst>
                  <a:cxn ang="0">
                    <a:pos x="T0" y="T1"/>
                  </a:cxn>
                  <a:cxn ang="0">
                    <a:pos x="T2" y="T3"/>
                  </a:cxn>
                  <a:cxn ang="0">
                    <a:pos x="T4" y="T5"/>
                  </a:cxn>
                  <a:cxn ang="0">
                    <a:pos x="T6" y="T7"/>
                  </a:cxn>
                  <a:cxn ang="0">
                    <a:pos x="T8" y="T9"/>
                  </a:cxn>
                  <a:cxn ang="0">
                    <a:pos x="T10" y="T11"/>
                  </a:cxn>
                </a:cxnLst>
                <a:rect l="0" t="0" r="r" b="b"/>
                <a:pathLst>
                  <a:path w="133" h="122">
                    <a:moveTo>
                      <a:pt x="0" y="100"/>
                    </a:moveTo>
                    <a:cubicBezTo>
                      <a:pt x="0" y="100"/>
                      <a:pt x="5" y="56"/>
                      <a:pt x="20" y="39"/>
                    </a:cubicBezTo>
                    <a:cubicBezTo>
                      <a:pt x="35" y="22"/>
                      <a:pt x="83" y="0"/>
                      <a:pt x="83" y="0"/>
                    </a:cubicBezTo>
                    <a:cubicBezTo>
                      <a:pt x="83" y="0"/>
                      <a:pt x="122" y="55"/>
                      <a:pt x="133" y="75"/>
                    </a:cubicBezTo>
                    <a:cubicBezTo>
                      <a:pt x="133" y="75"/>
                      <a:pt x="77" y="115"/>
                      <a:pt x="51" y="119"/>
                    </a:cubicBezTo>
                    <a:cubicBezTo>
                      <a:pt x="24" y="122"/>
                      <a:pt x="0" y="100"/>
                      <a:pt x="0" y="100"/>
                    </a:cubicBezTo>
                  </a:path>
                </a:pathLst>
              </a:custGeom>
              <a:solidFill>
                <a:schemeClr val="tx2">
                  <a:lumMod val="20000"/>
                  <a:lumOff val="80000"/>
                </a:schemeClr>
              </a:solidFill>
              <a:ln>
                <a:noFill/>
              </a:ln>
            </p:spPr>
            <p:txBody>
              <a:bodyPr anchor="ctr"/>
              <a:lstStyle/>
              <a:p>
                <a:pPr algn="ctr">
                  <a:lnSpc>
                    <a:spcPct val="120000"/>
                  </a:lnSpc>
                </a:pPr>
                <a:endParaRPr/>
              </a:p>
            </p:txBody>
          </p:sp>
          <p:sp>
            <p:nvSpPr>
              <p:cNvPr id="30" name="îŝḻïďê"/>
              <p:cNvSpPr/>
              <p:nvPr/>
            </p:nvSpPr>
            <p:spPr bwMode="auto">
              <a:xfrm>
                <a:off x="9687356" y="2192187"/>
                <a:ext cx="125043" cy="168808"/>
              </a:xfrm>
              <a:custGeom>
                <a:avLst/>
                <a:gdLst>
                  <a:gd name="T0" fmla="*/ 0 w 76"/>
                  <a:gd name="T1" fmla="*/ 0 h 103"/>
                  <a:gd name="T2" fmla="*/ 76 w 76"/>
                  <a:gd name="T3" fmla="*/ 103 h 103"/>
                  <a:gd name="T4" fmla="*/ 0 w 76"/>
                  <a:gd name="T5" fmla="*/ 0 h 103"/>
                </a:gdLst>
                <a:ahLst/>
                <a:cxnLst>
                  <a:cxn ang="0">
                    <a:pos x="T0" y="T1"/>
                  </a:cxn>
                  <a:cxn ang="0">
                    <a:pos x="T2" y="T3"/>
                  </a:cxn>
                  <a:cxn ang="0">
                    <a:pos x="T4" y="T5"/>
                  </a:cxn>
                </a:cxnLst>
                <a:rect l="0" t="0" r="r" b="b"/>
                <a:pathLst>
                  <a:path w="76" h="103">
                    <a:moveTo>
                      <a:pt x="0" y="0"/>
                    </a:moveTo>
                    <a:cubicBezTo>
                      <a:pt x="0" y="0"/>
                      <a:pt x="53" y="82"/>
                      <a:pt x="76" y="103"/>
                    </a:cubicBezTo>
                    <a:cubicBezTo>
                      <a:pt x="76" y="103"/>
                      <a:pt x="12" y="50"/>
                      <a:pt x="0" y="0"/>
                    </a:cubicBezTo>
                  </a:path>
                </a:pathLst>
              </a:custGeom>
              <a:solidFill>
                <a:schemeClr val="tx2"/>
              </a:solidFill>
              <a:ln>
                <a:noFill/>
              </a:ln>
            </p:spPr>
            <p:txBody>
              <a:bodyPr anchor="ctr"/>
              <a:lstStyle/>
              <a:p>
                <a:pPr algn="ctr">
                  <a:lnSpc>
                    <a:spcPct val="120000"/>
                  </a:lnSpc>
                </a:pPr>
                <a:endParaRPr/>
              </a:p>
            </p:txBody>
          </p:sp>
          <p:sp>
            <p:nvSpPr>
              <p:cNvPr id="31" name="îśļîďê"/>
              <p:cNvSpPr/>
              <p:nvPr/>
            </p:nvSpPr>
            <p:spPr bwMode="auto">
              <a:xfrm>
                <a:off x="8919034" y="3277284"/>
                <a:ext cx="605765" cy="606460"/>
              </a:xfrm>
              <a:custGeom>
                <a:avLst/>
                <a:gdLst>
                  <a:gd name="T0" fmla="*/ 362 w 369"/>
                  <a:gd name="T1" fmla="*/ 198 h 369"/>
                  <a:gd name="T2" fmla="*/ 172 w 369"/>
                  <a:gd name="T3" fmla="*/ 362 h 369"/>
                  <a:gd name="T4" fmla="*/ 8 w 369"/>
                  <a:gd name="T5" fmla="*/ 172 h 369"/>
                  <a:gd name="T6" fmla="*/ 198 w 369"/>
                  <a:gd name="T7" fmla="*/ 8 h 369"/>
                  <a:gd name="T8" fmla="*/ 362 w 369"/>
                  <a:gd name="T9" fmla="*/ 198 h 369"/>
                </a:gdLst>
                <a:ahLst/>
                <a:cxnLst>
                  <a:cxn ang="0">
                    <a:pos x="T0" y="T1"/>
                  </a:cxn>
                  <a:cxn ang="0">
                    <a:pos x="T2" y="T3"/>
                  </a:cxn>
                  <a:cxn ang="0">
                    <a:pos x="T4" y="T5"/>
                  </a:cxn>
                  <a:cxn ang="0">
                    <a:pos x="T6" y="T7"/>
                  </a:cxn>
                  <a:cxn ang="0">
                    <a:pos x="T8" y="T9"/>
                  </a:cxn>
                </a:cxnLst>
                <a:rect l="0" t="0" r="r" b="b"/>
                <a:pathLst>
                  <a:path w="369" h="369">
                    <a:moveTo>
                      <a:pt x="362" y="198"/>
                    </a:moveTo>
                    <a:cubicBezTo>
                      <a:pt x="355" y="296"/>
                      <a:pt x="269" y="369"/>
                      <a:pt x="172" y="362"/>
                    </a:cubicBezTo>
                    <a:cubicBezTo>
                      <a:pt x="74" y="355"/>
                      <a:pt x="0" y="270"/>
                      <a:pt x="8" y="172"/>
                    </a:cubicBezTo>
                    <a:cubicBezTo>
                      <a:pt x="15" y="74"/>
                      <a:pt x="100" y="0"/>
                      <a:pt x="198" y="8"/>
                    </a:cubicBezTo>
                    <a:cubicBezTo>
                      <a:pt x="296" y="15"/>
                      <a:pt x="369" y="100"/>
                      <a:pt x="362" y="198"/>
                    </a:cubicBezTo>
                  </a:path>
                </a:pathLst>
              </a:custGeom>
              <a:solidFill>
                <a:schemeClr val="tx2">
                  <a:lumMod val="75000"/>
                </a:schemeClr>
              </a:solidFill>
              <a:ln>
                <a:noFill/>
              </a:ln>
            </p:spPr>
            <p:txBody>
              <a:bodyPr anchor="ctr"/>
              <a:lstStyle/>
              <a:p>
                <a:pPr algn="ctr">
                  <a:lnSpc>
                    <a:spcPct val="120000"/>
                  </a:lnSpc>
                </a:pPr>
                <a:endParaRPr/>
              </a:p>
            </p:txBody>
          </p:sp>
          <p:sp>
            <p:nvSpPr>
              <p:cNvPr id="32" name="íṡlîḍe"/>
              <p:cNvSpPr/>
              <p:nvPr/>
            </p:nvSpPr>
            <p:spPr bwMode="auto">
              <a:xfrm>
                <a:off x="8997533" y="3356479"/>
                <a:ext cx="450156" cy="450156"/>
              </a:xfrm>
              <a:custGeom>
                <a:avLst/>
                <a:gdLst>
                  <a:gd name="T0" fmla="*/ 268 w 274"/>
                  <a:gd name="T1" fmla="*/ 147 h 274"/>
                  <a:gd name="T2" fmla="*/ 127 w 274"/>
                  <a:gd name="T3" fmla="*/ 268 h 274"/>
                  <a:gd name="T4" fmla="*/ 5 w 274"/>
                  <a:gd name="T5" fmla="*/ 127 h 274"/>
                  <a:gd name="T6" fmla="*/ 147 w 274"/>
                  <a:gd name="T7" fmla="*/ 5 h 274"/>
                  <a:gd name="T8" fmla="*/ 268 w 274"/>
                  <a:gd name="T9" fmla="*/ 147 h 274"/>
                </a:gdLst>
                <a:ahLst/>
                <a:cxnLst>
                  <a:cxn ang="0">
                    <a:pos x="T0" y="T1"/>
                  </a:cxn>
                  <a:cxn ang="0">
                    <a:pos x="T2" y="T3"/>
                  </a:cxn>
                  <a:cxn ang="0">
                    <a:pos x="T4" y="T5"/>
                  </a:cxn>
                  <a:cxn ang="0">
                    <a:pos x="T6" y="T7"/>
                  </a:cxn>
                  <a:cxn ang="0">
                    <a:pos x="T8" y="T9"/>
                  </a:cxn>
                </a:cxnLst>
                <a:rect l="0" t="0" r="r" b="b"/>
                <a:pathLst>
                  <a:path w="274" h="274">
                    <a:moveTo>
                      <a:pt x="268" y="147"/>
                    </a:moveTo>
                    <a:cubicBezTo>
                      <a:pt x="263" y="219"/>
                      <a:pt x="200" y="274"/>
                      <a:pt x="127" y="268"/>
                    </a:cubicBezTo>
                    <a:cubicBezTo>
                      <a:pt x="54" y="263"/>
                      <a:pt x="0" y="200"/>
                      <a:pt x="5" y="127"/>
                    </a:cubicBezTo>
                    <a:cubicBezTo>
                      <a:pt x="11" y="54"/>
                      <a:pt x="74" y="0"/>
                      <a:pt x="147" y="5"/>
                    </a:cubicBezTo>
                    <a:cubicBezTo>
                      <a:pt x="219" y="11"/>
                      <a:pt x="274" y="74"/>
                      <a:pt x="268" y="147"/>
                    </a:cubicBezTo>
                  </a:path>
                </a:pathLst>
              </a:custGeom>
              <a:solidFill>
                <a:schemeClr val="tx2">
                  <a:lumMod val="40000"/>
                  <a:lumOff val="60000"/>
                </a:schemeClr>
              </a:solidFill>
              <a:ln>
                <a:noFill/>
              </a:ln>
            </p:spPr>
            <p:txBody>
              <a:bodyPr anchor="ctr"/>
              <a:lstStyle/>
              <a:p>
                <a:pPr algn="ctr">
                  <a:lnSpc>
                    <a:spcPct val="120000"/>
                  </a:lnSpc>
                </a:pPr>
                <a:endParaRPr/>
              </a:p>
            </p:txBody>
          </p:sp>
          <p:sp>
            <p:nvSpPr>
              <p:cNvPr id="33" name="îṩ1îdé"/>
              <p:cNvSpPr/>
              <p:nvPr/>
            </p:nvSpPr>
            <p:spPr bwMode="auto">
              <a:xfrm>
                <a:off x="9028794" y="3389129"/>
                <a:ext cx="385550" cy="384161"/>
              </a:xfrm>
              <a:custGeom>
                <a:avLst/>
                <a:gdLst>
                  <a:gd name="T0" fmla="*/ 231 w 235"/>
                  <a:gd name="T1" fmla="*/ 125 h 234"/>
                  <a:gd name="T2" fmla="*/ 109 w 235"/>
                  <a:gd name="T3" fmla="*/ 230 h 234"/>
                  <a:gd name="T4" fmla="*/ 5 w 235"/>
                  <a:gd name="T5" fmla="*/ 108 h 234"/>
                  <a:gd name="T6" fmla="*/ 126 w 235"/>
                  <a:gd name="T7" fmla="*/ 4 h 234"/>
                  <a:gd name="T8" fmla="*/ 231 w 235"/>
                  <a:gd name="T9" fmla="*/ 125 h 234"/>
                </a:gdLst>
                <a:ahLst/>
                <a:cxnLst>
                  <a:cxn ang="0">
                    <a:pos x="T0" y="T1"/>
                  </a:cxn>
                  <a:cxn ang="0">
                    <a:pos x="T2" y="T3"/>
                  </a:cxn>
                  <a:cxn ang="0">
                    <a:pos x="T4" y="T5"/>
                  </a:cxn>
                  <a:cxn ang="0">
                    <a:pos x="T6" y="T7"/>
                  </a:cxn>
                  <a:cxn ang="0">
                    <a:pos x="T8" y="T9"/>
                  </a:cxn>
                </a:cxnLst>
                <a:rect l="0" t="0" r="r" b="b"/>
                <a:pathLst>
                  <a:path w="235" h="234">
                    <a:moveTo>
                      <a:pt x="231" y="125"/>
                    </a:moveTo>
                    <a:cubicBezTo>
                      <a:pt x="226" y="188"/>
                      <a:pt x="172" y="234"/>
                      <a:pt x="109" y="230"/>
                    </a:cubicBezTo>
                    <a:cubicBezTo>
                      <a:pt x="47" y="225"/>
                      <a:pt x="0" y="171"/>
                      <a:pt x="5" y="108"/>
                    </a:cubicBezTo>
                    <a:cubicBezTo>
                      <a:pt x="10" y="46"/>
                      <a:pt x="64" y="0"/>
                      <a:pt x="126" y="4"/>
                    </a:cubicBezTo>
                    <a:cubicBezTo>
                      <a:pt x="189" y="9"/>
                      <a:pt x="235" y="63"/>
                      <a:pt x="231" y="125"/>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34" name="iṥḷiḓé"/>
              <p:cNvSpPr/>
              <p:nvPr/>
            </p:nvSpPr>
            <p:spPr bwMode="auto">
              <a:xfrm>
                <a:off x="9150364" y="3509309"/>
                <a:ext cx="144494" cy="144494"/>
              </a:xfrm>
              <a:custGeom>
                <a:avLst/>
                <a:gdLst>
                  <a:gd name="T0" fmla="*/ 86 w 88"/>
                  <a:gd name="T1" fmla="*/ 47 h 88"/>
                  <a:gd name="T2" fmla="*/ 41 w 88"/>
                  <a:gd name="T3" fmla="*/ 86 h 88"/>
                  <a:gd name="T4" fmla="*/ 2 w 88"/>
                  <a:gd name="T5" fmla="*/ 41 h 88"/>
                  <a:gd name="T6" fmla="*/ 47 w 88"/>
                  <a:gd name="T7" fmla="*/ 2 h 88"/>
                  <a:gd name="T8" fmla="*/ 86 w 88"/>
                  <a:gd name="T9" fmla="*/ 47 h 88"/>
                </a:gdLst>
                <a:ahLst/>
                <a:cxnLst>
                  <a:cxn ang="0">
                    <a:pos x="T0" y="T1"/>
                  </a:cxn>
                  <a:cxn ang="0">
                    <a:pos x="T2" y="T3"/>
                  </a:cxn>
                  <a:cxn ang="0">
                    <a:pos x="T4" y="T5"/>
                  </a:cxn>
                  <a:cxn ang="0">
                    <a:pos x="T6" y="T7"/>
                  </a:cxn>
                  <a:cxn ang="0">
                    <a:pos x="T8" y="T9"/>
                  </a:cxn>
                </a:cxnLst>
                <a:rect l="0" t="0" r="r" b="b"/>
                <a:pathLst>
                  <a:path w="88" h="88">
                    <a:moveTo>
                      <a:pt x="86" y="47"/>
                    </a:moveTo>
                    <a:cubicBezTo>
                      <a:pt x="84" y="70"/>
                      <a:pt x="64" y="88"/>
                      <a:pt x="41" y="86"/>
                    </a:cubicBezTo>
                    <a:cubicBezTo>
                      <a:pt x="17" y="84"/>
                      <a:pt x="0" y="64"/>
                      <a:pt x="2" y="41"/>
                    </a:cubicBezTo>
                    <a:cubicBezTo>
                      <a:pt x="3" y="17"/>
                      <a:pt x="24" y="0"/>
                      <a:pt x="47" y="2"/>
                    </a:cubicBezTo>
                    <a:cubicBezTo>
                      <a:pt x="70" y="3"/>
                      <a:pt x="88" y="24"/>
                      <a:pt x="86" y="47"/>
                    </a:cubicBezTo>
                  </a:path>
                </a:pathLst>
              </a:custGeom>
              <a:solidFill>
                <a:schemeClr val="tx2">
                  <a:lumMod val="20000"/>
                  <a:lumOff val="80000"/>
                </a:schemeClr>
              </a:solidFill>
              <a:ln>
                <a:noFill/>
              </a:ln>
            </p:spPr>
            <p:txBody>
              <a:bodyPr anchor="ctr"/>
              <a:lstStyle/>
              <a:p>
                <a:pPr algn="ctr">
                  <a:lnSpc>
                    <a:spcPct val="120000"/>
                  </a:lnSpc>
                </a:pPr>
                <a:endParaRPr/>
              </a:p>
            </p:txBody>
          </p:sp>
          <p:sp>
            <p:nvSpPr>
              <p:cNvPr id="35" name="íSľîḑè"/>
              <p:cNvSpPr/>
              <p:nvPr/>
            </p:nvSpPr>
            <p:spPr bwMode="auto">
              <a:xfrm>
                <a:off x="9050329" y="3396076"/>
                <a:ext cx="204932" cy="209795"/>
              </a:xfrm>
              <a:custGeom>
                <a:avLst/>
                <a:gdLst>
                  <a:gd name="T0" fmla="*/ 0 w 295"/>
                  <a:gd name="T1" fmla="*/ 59 h 302"/>
                  <a:gd name="T2" fmla="*/ 231 w 295"/>
                  <a:gd name="T3" fmla="*/ 302 h 302"/>
                  <a:gd name="T4" fmla="*/ 295 w 295"/>
                  <a:gd name="T5" fmla="*/ 248 h 302"/>
                  <a:gd name="T6" fmla="*/ 71 w 295"/>
                  <a:gd name="T7" fmla="*/ 0 h 302"/>
                  <a:gd name="T8" fmla="*/ 0 w 295"/>
                  <a:gd name="T9" fmla="*/ 59 h 302"/>
                </a:gdLst>
                <a:ahLst/>
                <a:cxnLst>
                  <a:cxn ang="0">
                    <a:pos x="T0" y="T1"/>
                  </a:cxn>
                  <a:cxn ang="0">
                    <a:pos x="T2" y="T3"/>
                  </a:cxn>
                  <a:cxn ang="0">
                    <a:pos x="T4" y="T5"/>
                  </a:cxn>
                  <a:cxn ang="0">
                    <a:pos x="T6" y="T7"/>
                  </a:cxn>
                  <a:cxn ang="0">
                    <a:pos x="T8" y="T9"/>
                  </a:cxn>
                </a:cxnLst>
                <a:rect l="0" t="0" r="r" b="b"/>
                <a:pathLst>
                  <a:path w="295" h="302">
                    <a:moveTo>
                      <a:pt x="0" y="59"/>
                    </a:moveTo>
                    <a:lnTo>
                      <a:pt x="231" y="302"/>
                    </a:lnTo>
                    <a:lnTo>
                      <a:pt x="295" y="248"/>
                    </a:lnTo>
                    <a:lnTo>
                      <a:pt x="71" y="0"/>
                    </a:lnTo>
                    <a:lnTo>
                      <a:pt x="0" y="59"/>
                    </a:lnTo>
                    <a:close/>
                  </a:path>
                </a:pathLst>
              </a:custGeom>
              <a:solidFill>
                <a:schemeClr val="tx2">
                  <a:lumMod val="20000"/>
                  <a:lumOff val="80000"/>
                </a:schemeClr>
              </a:solidFill>
              <a:ln>
                <a:noFill/>
              </a:ln>
            </p:spPr>
            <p:txBody>
              <a:bodyPr anchor="ctr"/>
              <a:lstStyle/>
              <a:p>
                <a:pPr algn="ctr">
                  <a:lnSpc>
                    <a:spcPct val="120000"/>
                  </a:lnSpc>
                </a:pPr>
                <a:endParaRPr/>
              </a:p>
            </p:txBody>
          </p:sp>
          <p:sp>
            <p:nvSpPr>
              <p:cNvPr id="36" name="ïS1íḍè"/>
              <p:cNvSpPr/>
              <p:nvPr/>
            </p:nvSpPr>
            <p:spPr bwMode="auto">
              <a:xfrm>
                <a:off x="9181625" y="3540570"/>
                <a:ext cx="81973" cy="81973"/>
              </a:xfrm>
              <a:custGeom>
                <a:avLst/>
                <a:gdLst>
                  <a:gd name="T0" fmla="*/ 49 w 50"/>
                  <a:gd name="T1" fmla="*/ 27 h 50"/>
                  <a:gd name="T2" fmla="*/ 23 w 50"/>
                  <a:gd name="T3" fmla="*/ 49 h 50"/>
                  <a:gd name="T4" fmla="*/ 1 w 50"/>
                  <a:gd name="T5" fmla="*/ 23 h 50"/>
                  <a:gd name="T6" fmla="*/ 27 w 50"/>
                  <a:gd name="T7" fmla="*/ 1 h 50"/>
                  <a:gd name="T8" fmla="*/ 49 w 50"/>
                  <a:gd name="T9" fmla="*/ 27 h 50"/>
                </a:gdLst>
                <a:ahLst/>
                <a:cxnLst>
                  <a:cxn ang="0">
                    <a:pos x="T0" y="T1"/>
                  </a:cxn>
                  <a:cxn ang="0">
                    <a:pos x="T2" y="T3"/>
                  </a:cxn>
                  <a:cxn ang="0">
                    <a:pos x="T4" y="T5"/>
                  </a:cxn>
                  <a:cxn ang="0">
                    <a:pos x="T6" y="T7"/>
                  </a:cxn>
                  <a:cxn ang="0">
                    <a:pos x="T8" y="T9"/>
                  </a:cxn>
                </a:cxnLst>
                <a:rect l="0" t="0" r="r" b="b"/>
                <a:pathLst>
                  <a:path w="50" h="50">
                    <a:moveTo>
                      <a:pt x="49" y="27"/>
                    </a:moveTo>
                    <a:cubicBezTo>
                      <a:pt x="48" y="40"/>
                      <a:pt x="36" y="50"/>
                      <a:pt x="23" y="49"/>
                    </a:cubicBezTo>
                    <a:cubicBezTo>
                      <a:pt x="10" y="48"/>
                      <a:pt x="0" y="36"/>
                      <a:pt x="1" y="23"/>
                    </a:cubicBezTo>
                    <a:cubicBezTo>
                      <a:pt x="2" y="10"/>
                      <a:pt x="13" y="0"/>
                      <a:pt x="27" y="1"/>
                    </a:cubicBezTo>
                    <a:cubicBezTo>
                      <a:pt x="40" y="2"/>
                      <a:pt x="50" y="13"/>
                      <a:pt x="49" y="27"/>
                    </a:cubicBezTo>
                  </a:path>
                </a:pathLst>
              </a:custGeom>
              <a:solidFill>
                <a:schemeClr val="tx2">
                  <a:lumMod val="40000"/>
                  <a:lumOff val="60000"/>
                </a:schemeClr>
              </a:solidFill>
              <a:ln>
                <a:noFill/>
              </a:ln>
            </p:spPr>
            <p:txBody>
              <a:bodyPr anchor="ctr"/>
              <a:lstStyle/>
              <a:p>
                <a:pPr algn="ctr">
                  <a:lnSpc>
                    <a:spcPct val="120000"/>
                  </a:lnSpc>
                </a:pPr>
                <a:endParaRPr/>
              </a:p>
            </p:txBody>
          </p:sp>
          <p:sp>
            <p:nvSpPr>
              <p:cNvPr id="37" name="işḷïdê"/>
              <p:cNvSpPr/>
              <p:nvPr/>
            </p:nvSpPr>
            <p:spPr bwMode="auto">
              <a:xfrm>
                <a:off x="10035393" y="2471450"/>
                <a:ext cx="604376" cy="605765"/>
              </a:xfrm>
              <a:custGeom>
                <a:avLst/>
                <a:gdLst>
                  <a:gd name="T0" fmla="*/ 361 w 368"/>
                  <a:gd name="T1" fmla="*/ 198 h 369"/>
                  <a:gd name="T2" fmla="*/ 171 w 368"/>
                  <a:gd name="T3" fmla="*/ 362 h 369"/>
                  <a:gd name="T4" fmla="*/ 7 w 368"/>
                  <a:gd name="T5" fmla="*/ 171 h 369"/>
                  <a:gd name="T6" fmla="*/ 197 w 368"/>
                  <a:gd name="T7" fmla="*/ 7 h 369"/>
                  <a:gd name="T8" fmla="*/ 361 w 368"/>
                  <a:gd name="T9" fmla="*/ 198 h 369"/>
                </a:gdLst>
                <a:ahLst/>
                <a:cxnLst>
                  <a:cxn ang="0">
                    <a:pos x="T0" y="T1"/>
                  </a:cxn>
                  <a:cxn ang="0">
                    <a:pos x="T2" y="T3"/>
                  </a:cxn>
                  <a:cxn ang="0">
                    <a:pos x="T4" y="T5"/>
                  </a:cxn>
                  <a:cxn ang="0">
                    <a:pos x="T6" y="T7"/>
                  </a:cxn>
                  <a:cxn ang="0">
                    <a:pos x="T8" y="T9"/>
                  </a:cxn>
                </a:cxnLst>
                <a:rect l="0" t="0" r="r" b="b"/>
                <a:pathLst>
                  <a:path w="368" h="369">
                    <a:moveTo>
                      <a:pt x="361" y="198"/>
                    </a:moveTo>
                    <a:cubicBezTo>
                      <a:pt x="354" y="295"/>
                      <a:pt x="269" y="369"/>
                      <a:pt x="171" y="362"/>
                    </a:cubicBezTo>
                    <a:cubicBezTo>
                      <a:pt x="73" y="354"/>
                      <a:pt x="0" y="269"/>
                      <a:pt x="7" y="171"/>
                    </a:cubicBezTo>
                    <a:cubicBezTo>
                      <a:pt x="14" y="73"/>
                      <a:pt x="99" y="0"/>
                      <a:pt x="197" y="7"/>
                    </a:cubicBezTo>
                    <a:cubicBezTo>
                      <a:pt x="295" y="15"/>
                      <a:pt x="368" y="100"/>
                      <a:pt x="361" y="198"/>
                    </a:cubicBezTo>
                  </a:path>
                </a:pathLst>
              </a:custGeom>
              <a:solidFill>
                <a:schemeClr val="tx2">
                  <a:lumMod val="75000"/>
                </a:schemeClr>
              </a:solidFill>
              <a:ln>
                <a:noFill/>
              </a:ln>
            </p:spPr>
            <p:txBody>
              <a:bodyPr anchor="ctr"/>
              <a:lstStyle/>
              <a:p>
                <a:pPr algn="ctr">
                  <a:lnSpc>
                    <a:spcPct val="120000"/>
                  </a:lnSpc>
                </a:pPr>
                <a:endParaRPr/>
              </a:p>
            </p:txBody>
          </p:sp>
          <p:sp>
            <p:nvSpPr>
              <p:cNvPr id="38" name="îṧ1íḓê"/>
              <p:cNvSpPr/>
              <p:nvPr/>
            </p:nvSpPr>
            <p:spPr bwMode="auto">
              <a:xfrm>
                <a:off x="10112503" y="2548560"/>
                <a:ext cx="450156" cy="450156"/>
              </a:xfrm>
              <a:custGeom>
                <a:avLst/>
                <a:gdLst>
                  <a:gd name="T0" fmla="*/ 269 w 274"/>
                  <a:gd name="T1" fmla="*/ 147 h 274"/>
                  <a:gd name="T2" fmla="*/ 127 w 274"/>
                  <a:gd name="T3" fmla="*/ 269 h 274"/>
                  <a:gd name="T4" fmla="*/ 6 w 274"/>
                  <a:gd name="T5" fmla="*/ 128 h 274"/>
                  <a:gd name="T6" fmla="*/ 147 w 274"/>
                  <a:gd name="T7" fmla="*/ 6 h 274"/>
                  <a:gd name="T8" fmla="*/ 269 w 274"/>
                  <a:gd name="T9" fmla="*/ 147 h 274"/>
                </a:gdLst>
                <a:ahLst/>
                <a:cxnLst>
                  <a:cxn ang="0">
                    <a:pos x="T0" y="T1"/>
                  </a:cxn>
                  <a:cxn ang="0">
                    <a:pos x="T2" y="T3"/>
                  </a:cxn>
                  <a:cxn ang="0">
                    <a:pos x="T4" y="T5"/>
                  </a:cxn>
                  <a:cxn ang="0">
                    <a:pos x="T6" y="T7"/>
                  </a:cxn>
                  <a:cxn ang="0">
                    <a:pos x="T8" y="T9"/>
                  </a:cxn>
                </a:cxnLst>
                <a:rect l="0" t="0" r="r" b="b"/>
                <a:pathLst>
                  <a:path w="274" h="274">
                    <a:moveTo>
                      <a:pt x="269" y="147"/>
                    </a:moveTo>
                    <a:cubicBezTo>
                      <a:pt x="263" y="220"/>
                      <a:pt x="200" y="274"/>
                      <a:pt x="127" y="269"/>
                    </a:cubicBezTo>
                    <a:cubicBezTo>
                      <a:pt x="55" y="263"/>
                      <a:pt x="0" y="200"/>
                      <a:pt x="6" y="128"/>
                    </a:cubicBezTo>
                    <a:cubicBezTo>
                      <a:pt x="11" y="55"/>
                      <a:pt x="74" y="0"/>
                      <a:pt x="147" y="6"/>
                    </a:cubicBezTo>
                    <a:cubicBezTo>
                      <a:pt x="219" y="11"/>
                      <a:pt x="274" y="75"/>
                      <a:pt x="269" y="147"/>
                    </a:cubicBezTo>
                  </a:path>
                </a:pathLst>
              </a:custGeom>
              <a:solidFill>
                <a:schemeClr val="tx2">
                  <a:lumMod val="40000"/>
                  <a:lumOff val="60000"/>
                </a:schemeClr>
              </a:solidFill>
              <a:ln>
                <a:noFill/>
              </a:ln>
            </p:spPr>
            <p:txBody>
              <a:bodyPr anchor="ctr"/>
              <a:lstStyle/>
              <a:p>
                <a:pPr algn="ctr">
                  <a:lnSpc>
                    <a:spcPct val="120000"/>
                  </a:lnSpc>
                </a:pPr>
                <a:endParaRPr/>
              </a:p>
            </p:txBody>
          </p:sp>
          <p:sp>
            <p:nvSpPr>
              <p:cNvPr id="39" name="ísḷíḓè"/>
              <p:cNvSpPr/>
              <p:nvPr/>
            </p:nvSpPr>
            <p:spPr bwMode="auto">
              <a:xfrm>
                <a:off x="10145848" y="2581210"/>
                <a:ext cx="384161" cy="386245"/>
              </a:xfrm>
              <a:custGeom>
                <a:avLst/>
                <a:gdLst>
                  <a:gd name="T0" fmla="*/ 230 w 234"/>
                  <a:gd name="T1" fmla="*/ 126 h 235"/>
                  <a:gd name="T2" fmla="*/ 109 w 234"/>
                  <a:gd name="T3" fmla="*/ 230 h 235"/>
                  <a:gd name="T4" fmla="*/ 4 w 234"/>
                  <a:gd name="T5" fmla="*/ 109 h 235"/>
                  <a:gd name="T6" fmla="*/ 125 w 234"/>
                  <a:gd name="T7" fmla="*/ 5 h 235"/>
                  <a:gd name="T8" fmla="*/ 230 w 234"/>
                  <a:gd name="T9" fmla="*/ 126 h 235"/>
                </a:gdLst>
                <a:ahLst/>
                <a:cxnLst>
                  <a:cxn ang="0">
                    <a:pos x="T0" y="T1"/>
                  </a:cxn>
                  <a:cxn ang="0">
                    <a:pos x="T2" y="T3"/>
                  </a:cxn>
                  <a:cxn ang="0">
                    <a:pos x="T4" y="T5"/>
                  </a:cxn>
                  <a:cxn ang="0">
                    <a:pos x="T6" y="T7"/>
                  </a:cxn>
                  <a:cxn ang="0">
                    <a:pos x="T8" y="T9"/>
                  </a:cxn>
                </a:cxnLst>
                <a:rect l="0" t="0" r="r" b="b"/>
                <a:pathLst>
                  <a:path w="234" h="235">
                    <a:moveTo>
                      <a:pt x="230" y="126"/>
                    </a:moveTo>
                    <a:cubicBezTo>
                      <a:pt x="225" y="188"/>
                      <a:pt x="171" y="235"/>
                      <a:pt x="109" y="230"/>
                    </a:cubicBezTo>
                    <a:cubicBezTo>
                      <a:pt x="46" y="225"/>
                      <a:pt x="0" y="171"/>
                      <a:pt x="4" y="109"/>
                    </a:cubicBezTo>
                    <a:cubicBezTo>
                      <a:pt x="9" y="47"/>
                      <a:pt x="63" y="0"/>
                      <a:pt x="125" y="5"/>
                    </a:cubicBezTo>
                    <a:cubicBezTo>
                      <a:pt x="188" y="9"/>
                      <a:pt x="234" y="64"/>
                      <a:pt x="230" y="12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40" name="iṡļiḋê"/>
              <p:cNvSpPr/>
              <p:nvPr/>
            </p:nvSpPr>
            <p:spPr bwMode="auto">
              <a:xfrm>
                <a:off x="10265333" y="2701391"/>
                <a:ext cx="144494" cy="144494"/>
              </a:xfrm>
              <a:custGeom>
                <a:avLst/>
                <a:gdLst>
                  <a:gd name="T0" fmla="*/ 86 w 88"/>
                  <a:gd name="T1" fmla="*/ 48 h 88"/>
                  <a:gd name="T2" fmla="*/ 41 w 88"/>
                  <a:gd name="T3" fmla="*/ 87 h 88"/>
                  <a:gd name="T4" fmla="*/ 2 w 88"/>
                  <a:gd name="T5" fmla="*/ 41 h 88"/>
                  <a:gd name="T6" fmla="*/ 47 w 88"/>
                  <a:gd name="T7" fmla="*/ 2 h 88"/>
                  <a:gd name="T8" fmla="*/ 86 w 88"/>
                  <a:gd name="T9" fmla="*/ 48 h 88"/>
                </a:gdLst>
                <a:ahLst/>
                <a:cxnLst>
                  <a:cxn ang="0">
                    <a:pos x="T0" y="T1"/>
                  </a:cxn>
                  <a:cxn ang="0">
                    <a:pos x="T2" y="T3"/>
                  </a:cxn>
                  <a:cxn ang="0">
                    <a:pos x="T4" y="T5"/>
                  </a:cxn>
                  <a:cxn ang="0">
                    <a:pos x="T6" y="T7"/>
                  </a:cxn>
                  <a:cxn ang="0">
                    <a:pos x="T8" y="T9"/>
                  </a:cxn>
                </a:cxnLst>
                <a:rect l="0" t="0" r="r" b="b"/>
                <a:pathLst>
                  <a:path w="88" h="88">
                    <a:moveTo>
                      <a:pt x="86" y="48"/>
                    </a:moveTo>
                    <a:cubicBezTo>
                      <a:pt x="85" y="71"/>
                      <a:pt x="64" y="88"/>
                      <a:pt x="41" y="87"/>
                    </a:cubicBezTo>
                    <a:cubicBezTo>
                      <a:pt x="18" y="85"/>
                      <a:pt x="0" y="65"/>
                      <a:pt x="2" y="41"/>
                    </a:cubicBezTo>
                    <a:cubicBezTo>
                      <a:pt x="3" y="18"/>
                      <a:pt x="24" y="0"/>
                      <a:pt x="47" y="2"/>
                    </a:cubicBezTo>
                    <a:cubicBezTo>
                      <a:pt x="71" y="4"/>
                      <a:pt x="88" y="24"/>
                      <a:pt x="86" y="48"/>
                    </a:cubicBezTo>
                  </a:path>
                </a:pathLst>
              </a:custGeom>
              <a:solidFill>
                <a:schemeClr val="tx2">
                  <a:lumMod val="20000"/>
                  <a:lumOff val="80000"/>
                </a:schemeClr>
              </a:solidFill>
              <a:ln>
                <a:noFill/>
              </a:ln>
            </p:spPr>
            <p:txBody>
              <a:bodyPr anchor="ctr"/>
              <a:lstStyle/>
              <a:p>
                <a:pPr algn="ctr">
                  <a:lnSpc>
                    <a:spcPct val="120000"/>
                  </a:lnSpc>
                </a:pPr>
                <a:endParaRPr/>
              </a:p>
            </p:txBody>
          </p:sp>
          <p:sp>
            <p:nvSpPr>
              <p:cNvPr id="41" name="íšḻïḑè"/>
              <p:cNvSpPr/>
              <p:nvPr/>
            </p:nvSpPr>
            <p:spPr bwMode="auto">
              <a:xfrm>
                <a:off x="10166688" y="2589546"/>
                <a:ext cx="203543" cy="209795"/>
              </a:xfrm>
              <a:custGeom>
                <a:avLst/>
                <a:gdLst>
                  <a:gd name="T0" fmla="*/ 0 w 293"/>
                  <a:gd name="T1" fmla="*/ 59 h 302"/>
                  <a:gd name="T2" fmla="*/ 230 w 293"/>
                  <a:gd name="T3" fmla="*/ 302 h 302"/>
                  <a:gd name="T4" fmla="*/ 293 w 293"/>
                  <a:gd name="T5" fmla="*/ 248 h 302"/>
                  <a:gd name="T6" fmla="*/ 71 w 293"/>
                  <a:gd name="T7" fmla="*/ 0 h 302"/>
                  <a:gd name="T8" fmla="*/ 0 w 293"/>
                  <a:gd name="T9" fmla="*/ 59 h 302"/>
                </a:gdLst>
                <a:ahLst/>
                <a:cxnLst>
                  <a:cxn ang="0">
                    <a:pos x="T0" y="T1"/>
                  </a:cxn>
                  <a:cxn ang="0">
                    <a:pos x="T2" y="T3"/>
                  </a:cxn>
                  <a:cxn ang="0">
                    <a:pos x="T4" y="T5"/>
                  </a:cxn>
                  <a:cxn ang="0">
                    <a:pos x="T6" y="T7"/>
                  </a:cxn>
                  <a:cxn ang="0">
                    <a:pos x="T8" y="T9"/>
                  </a:cxn>
                </a:cxnLst>
                <a:rect l="0" t="0" r="r" b="b"/>
                <a:pathLst>
                  <a:path w="293" h="302">
                    <a:moveTo>
                      <a:pt x="0" y="59"/>
                    </a:moveTo>
                    <a:lnTo>
                      <a:pt x="230" y="302"/>
                    </a:lnTo>
                    <a:lnTo>
                      <a:pt x="293" y="248"/>
                    </a:lnTo>
                    <a:lnTo>
                      <a:pt x="71" y="0"/>
                    </a:lnTo>
                    <a:lnTo>
                      <a:pt x="0" y="59"/>
                    </a:lnTo>
                    <a:close/>
                  </a:path>
                </a:pathLst>
              </a:custGeom>
              <a:solidFill>
                <a:schemeClr val="tx2">
                  <a:lumMod val="20000"/>
                  <a:lumOff val="80000"/>
                </a:schemeClr>
              </a:solidFill>
              <a:ln>
                <a:noFill/>
              </a:ln>
            </p:spPr>
            <p:txBody>
              <a:bodyPr anchor="ctr"/>
              <a:lstStyle/>
              <a:p>
                <a:pPr algn="ctr">
                  <a:lnSpc>
                    <a:spcPct val="120000"/>
                  </a:lnSpc>
                </a:pPr>
                <a:endParaRPr/>
              </a:p>
            </p:txBody>
          </p:sp>
          <p:sp>
            <p:nvSpPr>
              <p:cNvPr id="42" name="i$1ïḍe"/>
              <p:cNvSpPr/>
              <p:nvPr/>
            </p:nvSpPr>
            <p:spPr bwMode="auto">
              <a:xfrm>
                <a:off x="10296594" y="2732651"/>
                <a:ext cx="81973" cy="81973"/>
              </a:xfrm>
              <a:custGeom>
                <a:avLst/>
                <a:gdLst>
                  <a:gd name="T0" fmla="*/ 49 w 50"/>
                  <a:gd name="T1" fmla="*/ 27 h 50"/>
                  <a:gd name="T2" fmla="*/ 23 w 50"/>
                  <a:gd name="T3" fmla="*/ 49 h 50"/>
                  <a:gd name="T4" fmla="*/ 1 w 50"/>
                  <a:gd name="T5" fmla="*/ 24 h 50"/>
                  <a:gd name="T6" fmla="*/ 27 w 50"/>
                  <a:gd name="T7" fmla="*/ 1 h 50"/>
                  <a:gd name="T8" fmla="*/ 49 w 50"/>
                  <a:gd name="T9" fmla="*/ 27 h 50"/>
                </a:gdLst>
                <a:ahLst/>
                <a:cxnLst>
                  <a:cxn ang="0">
                    <a:pos x="T0" y="T1"/>
                  </a:cxn>
                  <a:cxn ang="0">
                    <a:pos x="T2" y="T3"/>
                  </a:cxn>
                  <a:cxn ang="0">
                    <a:pos x="T4" y="T5"/>
                  </a:cxn>
                  <a:cxn ang="0">
                    <a:pos x="T6" y="T7"/>
                  </a:cxn>
                  <a:cxn ang="0">
                    <a:pos x="T8" y="T9"/>
                  </a:cxn>
                </a:cxnLst>
                <a:rect l="0" t="0" r="r" b="b"/>
                <a:pathLst>
                  <a:path w="50" h="50">
                    <a:moveTo>
                      <a:pt x="49" y="27"/>
                    </a:moveTo>
                    <a:cubicBezTo>
                      <a:pt x="48" y="40"/>
                      <a:pt x="37" y="50"/>
                      <a:pt x="23" y="49"/>
                    </a:cubicBezTo>
                    <a:cubicBezTo>
                      <a:pt x="10" y="48"/>
                      <a:pt x="0" y="37"/>
                      <a:pt x="1" y="24"/>
                    </a:cubicBezTo>
                    <a:cubicBezTo>
                      <a:pt x="2" y="10"/>
                      <a:pt x="13" y="0"/>
                      <a:pt x="27" y="1"/>
                    </a:cubicBezTo>
                    <a:cubicBezTo>
                      <a:pt x="40" y="2"/>
                      <a:pt x="50" y="14"/>
                      <a:pt x="49" y="27"/>
                    </a:cubicBezTo>
                  </a:path>
                </a:pathLst>
              </a:custGeom>
              <a:solidFill>
                <a:schemeClr val="tx2">
                  <a:lumMod val="40000"/>
                  <a:lumOff val="60000"/>
                </a:schemeClr>
              </a:solidFill>
              <a:ln>
                <a:noFill/>
              </a:ln>
            </p:spPr>
            <p:txBody>
              <a:bodyPr anchor="ctr"/>
              <a:lstStyle/>
              <a:p>
                <a:pPr algn="ctr">
                  <a:lnSpc>
                    <a:spcPct val="120000"/>
                  </a:lnSpc>
                </a:pPr>
                <a:endParaRPr/>
              </a:p>
            </p:txBody>
          </p:sp>
          <p:sp>
            <p:nvSpPr>
              <p:cNvPr id="43" name="ïṩľïḑê"/>
              <p:cNvSpPr/>
              <p:nvPr/>
            </p:nvSpPr>
            <p:spPr bwMode="auto">
              <a:xfrm>
                <a:off x="8749531" y="2308894"/>
                <a:ext cx="1344910" cy="1139283"/>
              </a:xfrm>
              <a:custGeom>
                <a:avLst/>
                <a:gdLst>
                  <a:gd name="T0" fmla="*/ 255 w 819"/>
                  <a:gd name="T1" fmla="*/ 419 h 694"/>
                  <a:gd name="T2" fmla="*/ 329 w 819"/>
                  <a:gd name="T3" fmla="*/ 449 h 694"/>
                  <a:gd name="T4" fmla="*/ 473 w 819"/>
                  <a:gd name="T5" fmla="*/ 612 h 694"/>
                  <a:gd name="T6" fmla="*/ 713 w 819"/>
                  <a:gd name="T7" fmla="*/ 428 h 694"/>
                  <a:gd name="T8" fmla="*/ 459 w 819"/>
                  <a:gd name="T9" fmla="*/ 62 h 694"/>
                  <a:gd name="T10" fmla="*/ 434 w 819"/>
                  <a:gd name="T11" fmla="*/ 30 h 694"/>
                  <a:gd name="T12" fmla="*/ 479 w 819"/>
                  <a:gd name="T13" fmla="*/ 33 h 694"/>
                  <a:gd name="T14" fmla="*/ 805 w 819"/>
                  <a:gd name="T15" fmla="*/ 197 h 694"/>
                  <a:gd name="T16" fmla="*/ 813 w 819"/>
                  <a:gd name="T17" fmla="*/ 406 h 694"/>
                  <a:gd name="T18" fmla="*/ 446 w 819"/>
                  <a:gd name="T19" fmla="*/ 694 h 694"/>
                  <a:gd name="T20" fmla="*/ 323 w 819"/>
                  <a:gd name="T21" fmla="*/ 651 h 694"/>
                  <a:gd name="T22" fmla="*/ 86 w 819"/>
                  <a:gd name="T23" fmla="*/ 636 h 694"/>
                  <a:gd name="T24" fmla="*/ 32 w 819"/>
                  <a:gd name="T25" fmla="*/ 457 h 694"/>
                  <a:gd name="T26" fmla="*/ 255 w 819"/>
                  <a:gd name="T27" fmla="*/ 419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9" h="694">
                    <a:moveTo>
                      <a:pt x="255" y="419"/>
                    </a:moveTo>
                    <a:cubicBezTo>
                      <a:pt x="255" y="419"/>
                      <a:pt x="305" y="428"/>
                      <a:pt x="329" y="449"/>
                    </a:cubicBezTo>
                    <a:cubicBezTo>
                      <a:pt x="353" y="470"/>
                      <a:pt x="463" y="606"/>
                      <a:pt x="473" y="612"/>
                    </a:cubicBezTo>
                    <a:cubicBezTo>
                      <a:pt x="484" y="617"/>
                      <a:pt x="691" y="463"/>
                      <a:pt x="713" y="428"/>
                    </a:cubicBezTo>
                    <a:cubicBezTo>
                      <a:pt x="735" y="393"/>
                      <a:pt x="724" y="117"/>
                      <a:pt x="459" y="62"/>
                    </a:cubicBezTo>
                    <a:cubicBezTo>
                      <a:pt x="459" y="62"/>
                      <a:pt x="427" y="59"/>
                      <a:pt x="434" y="30"/>
                    </a:cubicBezTo>
                    <a:cubicBezTo>
                      <a:pt x="442" y="0"/>
                      <a:pt x="479" y="33"/>
                      <a:pt x="479" y="33"/>
                    </a:cubicBezTo>
                    <a:cubicBezTo>
                      <a:pt x="479" y="33"/>
                      <a:pt x="676" y="54"/>
                      <a:pt x="805" y="197"/>
                    </a:cubicBezTo>
                    <a:cubicBezTo>
                      <a:pt x="805" y="197"/>
                      <a:pt x="819" y="389"/>
                      <a:pt x="813" y="406"/>
                    </a:cubicBezTo>
                    <a:cubicBezTo>
                      <a:pt x="807" y="422"/>
                      <a:pt x="516" y="648"/>
                      <a:pt x="446" y="694"/>
                    </a:cubicBezTo>
                    <a:cubicBezTo>
                      <a:pt x="446" y="694"/>
                      <a:pt x="387" y="644"/>
                      <a:pt x="323" y="651"/>
                    </a:cubicBezTo>
                    <a:cubicBezTo>
                      <a:pt x="260" y="658"/>
                      <a:pt x="106" y="654"/>
                      <a:pt x="86" y="636"/>
                    </a:cubicBezTo>
                    <a:cubicBezTo>
                      <a:pt x="65" y="617"/>
                      <a:pt x="0" y="513"/>
                      <a:pt x="32" y="457"/>
                    </a:cubicBezTo>
                    <a:cubicBezTo>
                      <a:pt x="64" y="401"/>
                      <a:pt x="255" y="419"/>
                      <a:pt x="255" y="419"/>
                    </a:cubicBezTo>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44" name="íSlîdè"/>
              <p:cNvSpPr/>
              <p:nvPr/>
            </p:nvSpPr>
            <p:spPr bwMode="auto">
              <a:xfrm>
                <a:off x="8714797" y="3016778"/>
                <a:ext cx="681486" cy="656477"/>
              </a:xfrm>
              <a:custGeom>
                <a:avLst/>
                <a:gdLst>
                  <a:gd name="T0" fmla="*/ 138 w 415"/>
                  <a:gd name="T1" fmla="*/ 76 h 400"/>
                  <a:gd name="T2" fmla="*/ 47 w 415"/>
                  <a:gd name="T3" fmla="*/ 364 h 400"/>
                  <a:gd name="T4" fmla="*/ 106 w 415"/>
                  <a:gd name="T5" fmla="*/ 390 h 400"/>
                  <a:gd name="T6" fmla="*/ 396 w 415"/>
                  <a:gd name="T7" fmla="*/ 192 h 400"/>
                  <a:gd name="T8" fmla="*/ 138 w 415"/>
                  <a:gd name="T9" fmla="*/ 76 h 400"/>
                </a:gdLst>
                <a:ahLst/>
                <a:cxnLst>
                  <a:cxn ang="0">
                    <a:pos x="T0" y="T1"/>
                  </a:cxn>
                  <a:cxn ang="0">
                    <a:pos x="T2" y="T3"/>
                  </a:cxn>
                  <a:cxn ang="0">
                    <a:pos x="T4" y="T5"/>
                  </a:cxn>
                  <a:cxn ang="0">
                    <a:pos x="T6" y="T7"/>
                  </a:cxn>
                  <a:cxn ang="0">
                    <a:pos x="T8" y="T9"/>
                  </a:cxn>
                </a:cxnLst>
                <a:rect l="0" t="0" r="r" b="b"/>
                <a:pathLst>
                  <a:path w="415" h="400">
                    <a:moveTo>
                      <a:pt x="138" y="76"/>
                    </a:moveTo>
                    <a:cubicBezTo>
                      <a:pt x="90" y="93"/>
                      <a:pt x="0" y="252"/>
                      <a:pt x="47" y="364"/>
                    </a:cubicBezTo>
                    <a:cubicBezTo>
                      <a:pt x="47" y="364"/>
                      <a:pt x="77" y="400"/>
                      <a:pt x="106" y="390"/>
                    </a:cubicBezTo>
                    <a:cubicBezTo>
                      <a:pt x="134" y="380"/>
                      <a:pt x="377" y="218"/>
                      <a:pt x="396" y="192"/>
                    </a:cubicBezTo>
                    <a:cubicBezTo>
                      <a:pt x="415" y="167"/>
                      <a:pt x="355" y="0"/>
                      <a:pt x="138" y="76"/>
                    </a:cubicBezTo>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45" name="îŝlîḋe"/>
              <p:cNvSpPr/>
              <p:nvPr/>
            </p:nvSpPr>
            <p:spPr bwMode="auto">
              <a:xfrm>
                <a:off x="8614762" y="2942446"/>
                <a:ext cx="658561" cy="200764"/>
              </a:xfrm>
              <a:custGeom>
                <a:avLst/>
                <a:gdLst>
                  <a:gd name="T0" fmla="*/ 384 w 401"/>
                  <a:gd name="T1" fmla="*/ 15 h 122"/>
                  <a:gd name="T2" fmla="*/ 119 w 401"/>
                  <a:gd name="T3" fmla="*/ 17 h 122"/>
                  <a:gd name="T4" fmla="*/ 15 w 401"/>
                  <a:gd name="T5" fmla="*/ 29 h 122"/>
                  <a:gd name="T6" fmla="*/ 111 w 401"/>
                  <a:gd name="T7" fmla="*/ 114 h 122"/>
                  <a:gd name="T8" fmla="*/ 380 w 401"/>
                  <a:gd name="T9" fmla="*/ 72 h 122"/>
                  <a:gd name="T10" fmla="*/ 384 w 401"/>
                  <a:gd name="T11" fmla="*/ 15 h 122"/>
                </a:gdLst>
                <a:ahLst/>
                <a:cxnLst>
                  <a:cxn ang="0">
                    <a:pos x="T0" y="T1"/>
                  </a:cxn>
                  <a:cxn ang="0">
                    <a:pos x="T2" y="T3"/>
                  </a:cxn>
                  <a:cxn ang="0">
                    <a:pos x="T4" y="T5"/>
                  </a:cxn>
                  <a:cxn ang="0">
                    <a:pos x="T6" y="T7"/>
                  </a:cxn>
                  <a:cxn ang="0">
                    <a:pos x="T8" y="T9"/>
                  </a:cxn>
                  <a:cxn ang="0">
                    <a:pos x="T10" y="T11"/>
                  </a:cxn>
                </a:cxnLst>
                <a:rect l="0" t="0" r="r" b="b"/>
                <a:pathLst>
                  <a:path w="401" h="122">
                    <a:moveTo>
                      <a:pt x="384" y="15"/>
                    </a:moveTo>
                    <a:cubicBezTo>
                      <a:pt x="371" y="0"/>
                      <a:pt x="185" y="12"/>
                      <a:pt x="119" y="17"/>
                    </a:cubicBezTo>
                    <a:cubicBezTo>
                      <a:pt x="52" y="22"/>
                      <a:pt x="26" y="5"/>
                      <a:pt x="15" y="29"/>
                    </a:cubicBezTo>
                    <a:cubicBezTo>
                      <a:pt x="0" y="58"/>
                      <a:pt x="55" y="106"/>
                      <a:pt x="111" y="114"/>
                    </a:cubicBezTo>
                    <a:cubicBezTo>
                      <a:pt x="168" y="122"/>
                      <a:pt x="361" y="84"/>
                      <a:pt x="380" y="72"/>
                    </a:cubicBezTo>
                    <a:cubicBezTo>
                      <a:pt x="399" y="60"/>
                      <a:pt x="401" y="35"/>
                      <a:pt x="384" y="15"/>
                    </a:cubicBezTo>
                  </a:path>
                </a:pathLst>
              </a:custGeom>
              <a:solidFill>
                <a:schemeClr val="tx2">
                  <a:lumMod val="75000"/>
                </a:schemeClr>
              </a:solidFill>
              <a:ln>
                <a:noFill/>
              </a:ln>
            </p:spPr>
            <p:txBody>
              <a:bodyPr anchor="ctr"/>
              <a:lstStyle/>
              <a:p>
                <a:pPr algn="ctr">
                  <a:lnSpc>
                    <a:spcPct val="120000"/>
                  </a:lnSpc>
                </a:pPr>
                <a:endParaRPr/>
              </a:p>
            </p:txBody>
          </p:sp>
          <p:sp>
            <p:nvSpPr>
              <p:cNvPr id="46" name="îşļïḍe"/>
              <p:cNvSpPr/>
              <p:nvPr/>
            </p:nvSpPr>
            <p:spPr bwMode="auto">
              <a:xfrm>
                <a:off x="9997880" y="2412402"/>
                <a:ext cx="540465" cy="556443"/>
              </a:xfrm>
              <a:custGeom>
                <a:avLst/>
                <a:gdLst>
                  <a:gd name="T0" fmla="*/ 41 w 329"/>
                  <a:gd name="T1" fmla="*/ 339 h 339"/>
                  <a:gd name="T2" fmla="*/ 25 w 329"/>
                  <a:gd name="T3" fmla="*/ 133 h 339"/>
                  <a:gd name="T4" fmla="*/ 187 w 329"/>
                  <a:gd name="T5" fmla="*/ 5 h 339"/>
                  <a:gd name="T6" fmla="*/ 329 w 329"/>
                  <a:gd name="T7" fmla="*/ 63 h 339"/>
                  <a:gd name="T8" fmla="*/ 191 w 329"/>
                  <a:gd name="T9" fmla="*/ 167 h 339"/>
                  <a:gd name="T10" fmla="*/ 94 w 329"/>
                  <a:gd name="T11" fmla="*/ 305 h 339"/>
                  <a:gd name="T12" fmla="*/ 41 w 329"/>
                  <a:gd name="T13" fmla="*/ 339 h 339"/>
                </a:gdLst>
                <a:ahLst/>
                <a:cxnLst>
                  <a:cxn ang="0">
                    <a:pos x="T0" y="T1"/>
                  </a:cxn>
                  <a:cxn ang="0">
                    <a:pos x="T2" y="T3"/>
                  </a:cxn>
                  <a:cxn ang="0">
                    <a:pos x="T4" y="T5"/>
                  </a:cxn>
                  <a:cxn ang="0">
                    <a:pos x="T6" y="T7"/>
                  </a:cxn>
                  <a:cxn ang="0">
                    <a:pos x="T8" y="T9"/>
                  </a:cxn>
                  <a:cxn ang="0">
                    <a:pos x="T10" y="T11"/>
                  </a:cxn>
                  <a:cxn ang="0">
                    <a:pos x="T12" y="T13"/>
                  </a:cxn>
                </a:cxnLst>
                <a:rect l="0" t="0" r="r" b="b"/>
                <a:pathLst>
                  <a:path w="329" h="339">
                    <a:moveTo>
                      <a:pt x="41" y="339"/>
                    </a:moveTo>
                    <a:cubicBezTo>
                      <a:pt x="41" y="339"/>
                      <a:pt x="0" y="178"/>
                      <a:pt x="25" y="133"/>
                    </a:cubicBezTo>
                    <a:cubicBezTo>
                      <a:pt x="50" y="87"/>
                      <a:pt x="94" y="12"/>
                      <a:pt x="187" y="5"/>
                    </a:cubicBezTo>
                    <a:cubicBezTo>
                      <a:pt x="249" y="0"/>
                      <a:pt x="305" y="29"/>
                      <a:pt x="329" y="63"/>
                    </a:cubicBezTo>
                    <a:cubicBezTo>
                      <a:pt x="329" y="63"/>
                      <a:pt x="239" y="136"/>
                      <a:pt x="191" y="167"/>
                    </a:cubicBezTo>
                    <a:cubicBezTo>
                      <a:pt x="143" y="198"/>
                      <a:pt x="74" y="244"/>
                      <a:pt x="94" y="305"/>
                    </a:cubicBezTo>
                    <a:cubicBezTo>
                      <a:pt x="94" y="305"/>
                      <a:pt x="82" y="325"/>
                      <a:pt x="41" y="339"/>
                    </a:cubicBezTo>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47" name="ïṣlîḋé"/>
              <p:cNvSpPr/>
              <p:nvPr/>
            </p:nvSpPr>
            <p:spPr bwMode="auto">
              <a:xfrm>
                <a:off x="9524799" y="3458597"/>
                <a:ext cx="59048" cy="163946"/>
              </a:xfrm>
              <a:custGeom>
                <a:avLst/>
                <a:gdLst>
                  <a:gd name="T0" fmla="*/ 6 w 36"/>
                  <a:gd name="T1" fmla="*/ 16 h 100"/>
                  <a:gd name="T2" fmla="*/ 21 w 36"/>
                  <a:gd name="T3" fmla="*/ 90 h 100"/>
                  <a:gd name="T4" fmla="*/ 36 w 36"/>
                  <a:gd name="T5" fmla="*/ 90 h 100"/>
                  <a:gd name="T6" fmla="*/ 18 w 36"/>
                  <a:gd name="T7" fmla="*/ 8 h 100"/>
                  <a:gd name="T8" fmla="*/ 6 w 36"/>
                  <a:gd name="T9" fmla="*/ 16 h 100"/>
                </a:gdLst>
                <a:ahLst/>
                <a:cxnLst>
                  <a:cxn ang="0">
                    <a:pos x="T0" y="T1"/>
                  </a:cxn>
                  <a:cxn ang="0">
                    <a:pos x="T2" y="T3"/>
                  </a:cxn>
                  <a:cxn ang="0">
                    <a:pos x="T4" y="T5"/>
                  </a:cxn>
                  <a:cxn ang="0">
                    <a:pos x="T6" y="T7"/>
                  </a:cxn>
                  <a:cxn ang="0">
                    <a:pos x="T8" y="T9"/>
                  </a:cxn>
                </a:cxnLst>
                <a:rect l="0" t="0" r="r" b="b"/>
                <a:pathLst>
                  <a:path w="36" h="100">
                    <a:moveTo>
                      <a:pt x="6" y="16"/>
                    </a:moveTo>
                    <a:cubicBezTo>
                      <a:pt x="20" y="38"/>
                      <a:pt x="20" y="64"/>
                      <a:pt x="21" y="90"/>
                    </a:cubicBezTo>
                    <a:cubicBezTo>
                      <a:pt x="21" y="100"/>
                      <a:pt x="36" y="100"/>
                      <a:pt x="36" y="90"/>
                    </a:cubicBezTo>
                    <a:cubicBezTo>
                      <a:pt x="35" y="61"/>
                      <a:pt x="35" y="33"/>
                      <a:pt x="18" y="8"/>
                    </a:cubicBezTo>
                    <a:cubicBezTo>
                      <a:pt x="13" y="0"/>
                      <a:pt x="0" y="8"/>
                      <a:pt x="6" y="1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48" name="ïṥļîḍè"/>
              <p:cNvSpPr/>
              <p:nvPr/>
            </p:nvSpPr>
            <p:spPr bwMode="auto">
              <a:xfrm>
                <a:off x="9582458" y="3458597"/>
                <a:ext cx="47239" cy="124349"/>
              </a:xfrm>
              <a:custGeom>
                <a:avLst/>
                <a:gdLst>
                  <a:gd name="T0" fmla="*/ 5 w 29"/>
                  <a:gd name="T1" fmla="*/ 16 h 76"/>
                  <a:gd name="T2" fmla="*/ 14 w 29"/>
                  <a:gd name="T3" fmla="*/ 66 h 76"/>
                  <a:gd name="T4" fmla="*/ 29 w 29"/>
                  <a:gd name="T5" fmla="*/ 66 h 76"/>
                  <a:gd name="T6" fmla="*/ 17 w 29"/>
                  <a:gd name="T7" fmla="*/ 8 h 76"/>
                  <a:gd name="T8" fmla="*/ 5 w 29"/>
                  <a:gd name="T9" fmla="*/ 16 h 76"/>
                </a:gdLst>
                <a:ahLst/>
                <a:cxnLst>
                  <a:cxn ang="0">
                    <a:pos x="T0" y="T1"/>
                  </a:cxn>
                  <a:cxn ang="0">
                    <a:pos x="T2" y="T3"/>
                  </a:cxn>
                  <a:cxn ang="0">
                    <a:pos x="T4" y="T5"/>
                  </a:cxn>
                  <a:cxn ang="0">
                    <a:pos x="T6" y="T7"/>
                  </a:cxn>
                  <a:cxn ang="0">
                    <a:pos x="T8" y="T9"/>
                  </a:cxn>
                </a:cxnLst>
                <a:rect l="0" t="0" r="r" b="b"/>
                <a:pathLst>
                  <a:path w="29" h="76">
                    <a:moveTo>
                      <a:pt x="5" y="16"/>
                    </a:moveTo>
                    <a:cubicBezTo>
                      <a:pt x="13" y="31"/>
                      <a:pt x="13" y="49"/>
                      <a:pt x="14" y="66"/>
                    </a:cubicBezTo>
                    <a:cubicBezTo>
                      <a:pt x="14" y="76"/>
                      <a:pt x="29" y="76"/>
                      <a:pt x="29" y="66"/>
                    </a:cubicBezTo>
                    <a:cubicBezTo>
                      <a:pt x="28" y="46"/>
                      <a:pt x="28" y="26"/>
                      <a:pt x="17" y="8"/>
                    </a:cubicBezTo>
                    <a:cubicBezTo>
                      <a:pt x="13" y="0"/>
                      <a:pt x="0" y="7"/>
                      <a:pt x="5" y="1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49" name="ï$ḷîḑè"/>
              <p:cNvSpPr/>
              <p:nvPr/>
            </p:nvSpPr>
            <p:spPr bwMode="auto">
              <a:xfrm>
                <a:off x="8872490" y="3709378"/>
                <a:ext cx="125043" cy="136853"/>
              </a:xfrm>
              <a:custGeom>
                <a:avLst/>
                <a:gdLst>
                  <a:gd name="T0" fmla="*/ 5 w 76"/>
                  <a:gd name="T1" fmla="*/ 17 h 83"/>
                  <a:gd name="T2" fmla="*/ 58 w 76"/>
                  <a:gd name="T3" fmla="*/ 76 h 83"/>
                  <a:gd name="T4" fmla="*/ 68 w 76"/>
                  <a:gd name="T5" fmla="*/ 66 h 83"/>
                  <a:gd name="T6" fmla="*/ 17 w 76"/>
                  <a:gd name="T7" fmla="*/ 9 h 83"/>
                  <a:gd name="T8" fmla="*/ 5 w 76"/>
                  <a:gd name="T9" fmla="*/ 17 h 83"/>
                </a:gdLst>
                <a:ahLst/>
                <a:cxnLst>
                  <a:cxn ang="0">
                    <a:pos x="T0" y="T1"/>
                  </a:cxn>
                  <a:cxn ang="0">
                    <a:pos x="T2" y="T3"/>
                  </a:cxn>
                  <a:cxn ang="0">
                    <a:pos x="T4" y="T5"/>
                  </a:cxn>
                  <a:cxn ang="0">
                    <a:pos x="T6" y="T7"/>
                  </a:cxn>
                  <a:cxn ang="0">
                    <a:pos x="T8" y="T9"/>
                  </a:cxn>
                </a:cxnLst>
                <a:rect l="0" t="0" r="r" b="b"/>
                <a:pathLst>
                  <a:path w="76" h="83">
                    <a:moveTo>
                      <a:pt x="5" y="17"/>
                    </a:moveTo>
                    <a:cubicBezTo>
                      <a:pt x="17" y="41"/>
                      <a:pt x="38" y="58"/>
                      <a:pt x="58" y="76"/>
                    </a:cubicBezTo>
                    <a:cubicBezTo>
                      <a:pt x="65" y="83"/>
                      <a:pt x="76" y="72"/>
                      <a:pt x="68" y="66"/>
                    </a:cubicBezTo>
                    <a:cubicBezTo>
                      <a:pt x="49" y="49"/>
                      <a:pt x="30" y="32"/>
                      <a:pt x="17" y="9"/>
                    </a:cubicBezTo>
                    <a:cubicBezTo>
                      <a:pt x="13" y="0"/>
                      <a:pt x="0" y="8"/>
                      <a:pt x="5" y="17"/>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0" name="îŝḷíḋê"/>
              <p:cNvSpPr/>
              <p:nvPr/>
            </p:nvSpPr>
            <p:spPr bwMode="auto">
              <a:xfrm>
                <a:off x="8838450" y="3757312"/>
                <a:ext cx="85446" cy="95172"/>
              </a:xfrm>
              <a:custGeom>
                <a:avLst/>
                <a:gdLst>
                  <a:gd name="T0" fmla="*/ 6 w 52"/>
                  <a:gd name="T1" fmla="*/ 16 h 58"/>
                  <a:gd name="T2" fmla="*/ 36 w 52"/>
                  <a:gd name="T3" fmla="*/ 52 h 58"/>
                  <a:gd name="T4" fmla="*/ 44 w 52"/>
                  <a:gd name="T5" fmla="*/ 39 h 58"/>
                  <a:gd name="T6" fmla="*/ 18 w 52"/>
                  <a:gd name="T7" fmla="*/ 8 h 58"/>
                  <a:gd name="T8" fmla="*/ 6 w 52"/>
                  <a:gd name="T9" fmla="*/ 16 h 58"/>
                </a:gdLst>
                <a:ahLst/>
                <a:cxnLst>
                  <a:cxn ang="0">
                    <a:pos x="T0" y="T1"/>
                  </a:cxn>
                  <a:cxn ang="0">
                    <a:pos x="T2" y="T3"/>
                  </a:cxn>
                  <a:cxn ang="0">
                    <a:pos x="T4" y="T5"/>
                  </a:cxn>
                  <a:cxn ang="0">
                    <a:pos x="T6" y="T7"/>
                  </a:cxn>
                  <a:cxn ang="0">
                    <a:pos x="T8" y="T9"/>
                  </a:cxn>
                </a:cxnLst>
                <a:rect l="0" t="0" r="r" b="b"/>
                <a:pathLst>
                  <a:path w="52" h="58">
                    <a:moveTo>
                      <a:pt x="6" y="16"/>
                    </a:moveTo>
                    <a:cubicBezTo>
                      <a:pt x="14" y="29"/>
                      <a:pt x="23" y="43"/>
                      <a:pt x="36" y="52"/>
                    </a:cubicBezTo>
                    <a:cubicBezTo>
                      <a:pt x="44" y="58"/>
                      <a:pt x="52" y="45"/>
                      <a:pt x="44" y="39"/>
                    </a:cubicBezTo>
                    <a:cubicBezTo>
                      <a:pt x="33" y="32"/>
                      <a:pt x="26" y="19"/>
                      <a:pt x="18" y="8"/>
                    </a:cubicBezTo>
                    <a:cubicBezTo>
                      <a:pt x="13" y="0"/>
                      <a:pt x="0" y="8"/>
                      <a:pt x="6" y="1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1" name="iṡḻidè"/>
              <p:cNvSpPr/>
              <p:nvPr/>
            </p:nvSpPr>
            <p:spPr bwMode="auto">
              <a:xfrm>
                <a:off x="10119450" y="3029282"/>
                <a:ext cx="109760" cy="67384"/>
              </a:xfrm>
              <a:custGeom>
                <a:avLst/>
                <a:gdLst>
                  <a:gd name="T0" fmla="*/ 8 w 67"/>
                  <a:gd name="T1" fmla="*/ 17 h 41"/>
                  <a:gd name="T2" fmla="*/ 54 w 67"/>
                  <a:gd name="T3" fmla="*/ 38 h 41"/>
                  <a:gd name="T4" fmla="*/ 58 w 67"/>
                  <a:gd name="T5" fmla="*/ 24 h 41"/>
                  <a:gd name="T6" fmla="*/ 16 w 67"/>
                  <a:gd name="T7" fmla="*/ 4 h 41"/>
                  <a:gd name="T8" fmla="*/ 8 w 67"/>
                  <a:gd name="T9" fmla="*/ 17 h 41"/>
                </a:gdLst>
                <a:ahLst/>
                <a:cxnLst>
                  <a:cxn ang="0">
                    <a:pos x="T0" y="T1"/>
                  </a:cxn>
                  <a:cxn ang="0">
                    <a:pos x="T2" y="T3"/>
                  </a:cxn>
                  <a:cxn ang="0">
                    <a:pos x="T4" y="T5"/>
                  </a:cxn>
                  <a:cxn ang="0">
                    <a:pos x="T6" y="T7"/>
                  </a:cxn>
                  <a:cxn ang="0">
                    <a:pos x="T8" y="T9"/>
                  </a:cxn>
                </a:cxnLst>
                <a:rect l="0" t="0" r="r" b="b"/>
                <a:pathLst>
                  <a:path w="67" h="41">
                    <a:moveTo>
                      <a:pt x="8" y="17"/>
                    </a:moveTo>
                    <a:cubicBezTo>
                      <a:pt x="23" y="26"/>
                      <a:pt x="38" y="34"/>
                      <a:pt x="54" y="38"/>
                    </a:cubicBezTo>
                    <a:cubicBezTo>
                      <a:pt x="63" y="41"/>
                      <a:pt x="67" y="26"/>
                      <a:pt x="58" y="24"/>
                    </a:cubicBezTo>
                    <a:cubicBezTo>
                      <a:pt x="43" y="20"/>
                      <a:pt x="29" y="12"/>
                      <a:pt x="16" y="4"/>
                    </a:cubicBezTo>
                    <a:cubicBezTo>
                      <a:pt x="7" y="0"/>
                      <a:pt x="0" y="13"/>
                      <a:pt x="8" y="17"/>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2" name="íşḻíde"/>
              <p:cNvSpPr/>
              <p:nvPr/>
            </p:nvSpPr>
            <p:spPr bwMode="auto">
              <a:xfrm>
                <a:off x="10106251" y="3085551"/>
                <a:ext cx="90309" cy="49323"/>
              </a:xfrm>
              <a:custGeom>
                <a:avLst/>
                <a:gdLst>
                  <a:gd name="T0" fmla="*/ 8 w 55"/>
                  <a:gd name="T1" fmla="*/ 17 h 30"/>
                  <a:gd name="T2" fmla="*/ 42 w 55"/>
                  <a:gd name="T3" fmla="*/ 28 h 30"/>
                  <a:gd name="T4" fmla="*/ 46 w 55"/>
                  <a:gd name="T5" fmla="*/ 14 h 30"/>
                  <a:gd name="T6" fmla="*/ 16 w 55"/>
                  <a:gd name="T7" fmla="*/ 4 h 30"/>
                  <a:gd name="T8" fmla="*/ 8 w 55"/>
                  <a:gd name="T9" fmla="*/ 17 h 30"/>
                </a:gdLst>
                <a:ahLst/>
                <a:cxnLst>
                  <a:cxn ang="0">
                    <a:pos x="T0" y="T1"/>
                  </a:cxn>
                  <a:cxn ang="0">
                    <a:pos x="T2" y="T3"/>
                  </a:cxn>
                  <a:cxn ang="0">
                    <a:pos x="T4" y="T5"/>
                  </a:cxn>
                  <a:cxn ang="0">
                    <a:pos x="T6" y="T7"/>
                  </a:cxn>
                  <a:cxn ang="0">
                    <a:pos x="T8" y="T9"/>
                  </a:cxn>
                </a:cxnLst>
                <a:rect l="0" t="0" r="r" b="b"/>
                <a:pathLst>
                  <a:path w="55" h="30">
                    <a:moveTo>
                      <a:pt x="8" y="17"/>
                    </a:moveTo>
                    <a:cubicBezTo>
                      <a:pt x="19" y="23"/>
                      <a:pt x="30" y="26"/>
                      <a:pt x="42" y="28"/>
                    </a:cubicBezTo>
                    <a:cubicBezTo>
                      <a:pt x="51" y="30"/>
                      <a:pt x="55" y="15"/>
                      <a:pt x="46" y="14"/>
                    </a:cubicBezTo>
                    <a:cubicBezTo>
                      <a:pt x="36" y="12"/>
                      <a:pt x="25" y="10"/>
                      <a:pt x="16" y="4"/>
                    </a:cubicBezTo>
                    <a:cubicBezTo>
                      <a:pt x="7" y="0"/>
                      <a:pt x="0" y="13"/>
                      <a:pt x="8" y="17"/>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3" name="îṧḷîḓé"/>
              <p:cNvSpPr/>
              <p:nvPr/>
            </p:nvSpPr>
            <p:spPr bwMode="auto">
              <a:xfrm>
                <a:off x="10639769" y="2624281"/>
                <a:ext cx="47933" cy="118096"/>
              </a:xfrm>
              <a:custGeom>
                <a:avLst/>
                <a:gdLst>
                  <a:gd name="T0" fmla="*/ 5 w 29"/>
                  <a:gd name="T1" fmla="*/ 16 h 72"/>
                  <a:gd name="T2" fmla="*/ 14 w 29"/>
                  <a:gd name="T3" fmla="*/ 62 h 72"/>
                  <a:gd name="T4" fmla="*/ 29 w 29"/>
                  <a:gd name="T5" fmla="*/ 62 h 72"/>
                  <a:gd name="T6" fmla="*/ 17 w 29"/>
                  <a:gd name="T7" fmla="*/ 8 h 72"/>
                  <a:gd name="T8" fmla="*/ 5 w 29"/>
                  <a:gd name="T9" fmla="*/ 16 h 72"/>
                </a:gdLst>
                <a:ahLst/>
                <a:cxnLst>
                  <a:cxn ang="0">
                    <a:pos x="T0" y="T1"/>
                  </a:cxn>
                  <a:cxn ang="0">
                    <a:pos x="T2" y="T3"/>
                  </a:cxn>
                  <a:cxn ang="0">
                    <a:pos x="T4" y="T5"/>
                  </a:cxn>
                  <a:cxn ang="0">
                    <a:pos x="T6" y="T7"/>
                  </a:cxn>
                  <a:cxn ang="0">
                    <a:pos x="T8" y="T9"/>
                  </a:cxn>
                </a:cxnLst>
                <a:rect l="0" t="0" r="r" b="b"/>
                <a:pathLst>
                  <a:path w="29" h="72">
                    <a:moveTo>
                      <a:pt x="5" y="16"/>
                    </a:moveTo>
                    <a:cubicBezTo>
                      <a:pt x="12" y="30"/>
                      <a:pt x="13" y="46"/>
                      <a:pt x="14" y="62"/>
                    </a:cubicBezTo>
                    <a:cubicBezTo>
                      <a:pt x="14" y="72"/>
                      <a:pt x="29" y="72"/>
                      <a:pt x="29" y="62"/>
                    </a:cubicBezTo>
                    <a:cubicBezTo>
                      <a:pt x="28" y="43"/>
                      <a:pt x="26" y="25"/>
                      <a:pt x="17" y="8"/>
                    </a:cubicBezTo>
                    <a:cubicBezTo>
                      <a:pt x="13" y="0"/>
                      <a:pt x="0" y="7"/>
                      <a:pt x="5" y="1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4" name="ïşlïḑe"/>
              <p:cNvSpPr/>
              <p:nvPr/>
            </p:nvSpPr>
            <p:spPr bwMode="auto">
              <a:xfrm>
                <a:off x="10695343" y="2608998"/>
                <a:ext cx="44460" cy="110455"/>
              </a:xfrm>
              <a:custGeom>
                <a:avLst/>
                <a:gdLst>
                  <a:gd name="T0" fmla="*/ 4 w 27"/>
                  <a:gd name="T1" fmla="*/ 13 h 67"/>
                  <a:gd name="T2" fmla="*/ 12 w 27"/>
                  <a:gd name="T3" fmla="*/ 57 h 67"/>
                  <a:gd name="T4" fmla="*/ 27 w 27"/>
                  <a:gd name="T5" fmla="*/ 57 h 67"/>
                  <a:gd name="T6" fmla="*/ 18 w 27"/>
                  <a:gd name="T7" fmla="*/ 9 h 67"/>
                  <a:gd name="T8" fmla="*/ 4 w 27"/>
                  <a:gd name="T9" fmla="*/ 13 h 67"/>
                </a:gdLst>
                <a:ahLst/>
                <a:cxnLst>
                  <a:cxn ang="0">
                    <a:pos x="T0" y="T1"/>
                  </a:cxn>
                  <a:cxn ang="0">
                    <a:pos x="T2" y="T3"/>
                  </a:cxn>
                  <a:cxn ang="0">
                    <a:pos x="T4" y="T5"/>
                  </a:cxn>
                  <a:cxn ang="0">
                    <a:pos x="T6" y="T7"/>
                  </a:cxn>
                  <a:cxn ang="0">
                    <a:pos x="T8" y="T9"/>
                  </a:cxn>
                </a:cxnLst>
                <a:rect l="0" t="0" r="r" b="b"/>
                <a:pathLst>
                  <a:path w="27" h="67">
                    <a:moveTo>
                      <a:pt x="4" y="13"/>
                    </a:moveTo>
                    <a:cubicBezTo>
                      <a:pt x="9" y="27"/>
                      <a:pt x="11" y="42"/>
                      <a:pt x="12" y="57"/>
                    </a:cubicBezTo>
                    <a:cubicBezTo>
                      <a:pt x="12" y="67"/>
                      <a:pt x="27" y="67"/>
                      <a:pt x="27" y="57"/>
                    </a:cubicBezTo>
                    <a:cubicBezTo>
                      <a:pt x="26" y="40"/>
                      <a:pt x="24" y="24"/>
                      <a:pt x="18" y="9"/>
                    </a:cubicBezTo>
                    <a:cubicBezTo>
                      <a:pt x="15" y="0"/>
                      <a:pt x="0" y="4"/>
                      <a:pt x="4" y="13"/>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5" name="íSľíḋé"/>
              <p:cNvSpPr/>
              <p:nvPr/>
            </p:nvSpPr>
            <p:spPr bwMode="auto">
              <a:xfrm>
                <a:off x="9453941" y="2709032"/>
                <a:ext cx="277874" cy="187565"/>
              </a:xfrm>
              <a:custGeom>
                <a:avLst/>
                <a:gdLst>
                  <a:gd name="T0" fmla="*/ 39 w 169"/>
                  <a:gd name="T1" fmla="*/ 48 h 114"/>
                  <a:gd name="T2" fmla="*/ 85 w 169"/>
                  <a:gd name="T3" fmla="*/ 51 h 114"/>
                  <a:gd name="T4" fmla="*/ 135 w 169"/>
                  <a:gd name="T5" fmla="*/ 5 h 114"/>
                  <a:gd name="T6" fmla="*/ 169 w 169"/>
                  <a:gd name="T7" fmla="*/ 32 h 114"/>
                  <a:gd name="T8" fmla="*/ 75 w 169"/>
                  <a:gd name="T9" fmla="*/ 103 h 114"/>
                  <a:gd name="T10" fmla="*/ 57 w 169"/>
                  <a:gd name="T11" fmla="*/ 101 h 114"/>
                  <a:gd name="T12" fmla="*/ 46 w 169"/>
                  <a:gd name="T13" fmla="*/ 108 h 114"/>
                  <a:gd name="T14" fmla="*/ 6 w 169"/>
                  <a:gd name="T15" fmla="*/ 106 h 114"/>
                  <a:gd name="T16" fmla="*/ 9 w 169"/>
                  <a:gd name="T17" fmla="*/ 53 h 114"/>
                  <a:gd name="T18" fmla="*/ 39 w 169"/>
                  <a:gd name="T19"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14">
                    <a:moveTo>
                      <a:pt x="39" y="48"/>
                    </a:moveTo>
                    <a:cubicBezTo>
                      <a:pt x="39" y="48"/>
                      <a:pt x="73" y="53"/>
                      <a:pt x="85" y="51"/>
                    </a:cubicBezTo>
                    <a:cubicBezTo>
                      <a:pt x="98" y="48"/>
                      <a:pt x="128" y="10"/>
                      <a:pt x="135" y="5"/>
                    </a:cubicBezTo>
                    <a:cubicBezTo>
                      <a:pt x="143" y="0"/>
                      <a:pt x="169" y="32"/>
                      <a:pt x="169" y="32"/>
                    </a:cubicBezTo>
                    <a:cubicBezTo>
                      <a:pt x="169" y="32"/>
                      <a:pt x="91" y="96"/>
                      <a:pt x="75" y="103"/>
                    </a:cubicBezTo>
                    <a:cubicBezTo>
                      <a:pt x="57" y="101"/>
                      <a:pt x="57" y="101"/>
                      <a:pt x="57" y="101"/>
                    </a:cubicBezTo>
                    <a:cubicBezTo>
                      <a:pt x="46" y="108"/>
                      <a:pt x="46" y="108"/>
                      <a:pt x="46" y="108"/>
                    </a:cubicBezTo>
                    <a:cubicBezTo>
                      <a:pt x="46" y="108"/>
                      <a:pt x="12" y="114"/>
                      <a:pt x="6" y="106"/>
                    </a:cubicBezTo>
                    <a:cubicBezTo>
                      <a:pt x="0" y="97"/>
                      <a:pt x="9" y="53"/>
                      <a:pt x="9" y="53"/>
                    </a:cubicBezTo>
                    <a:cubicBezTo>
                      <a:pt x="9" y="53"/>
                      <a:pt x="28" y="47"/>
                      <a:pt x="39" y="48"/>
                    </a:cubicBezTo>
                  </a:path>
                </a:pathLst>
              </a:custGeom>
              <a:solidFill>
                <a:schemeClr val="tx2">
                  <a:lumMod val="75000"/>
                </a:schemeClr>
              </a:solidFill>
              <a:ln>
                <a:noFill/>
              </a:ln>
            </p:spPr>
            <p:txBody>
              <a:bodyPr anchor="ctr"/>
              <a:lstStyle/>
              <a:p>
                <a:pPr algn="ctr">
                  <a:lnSpc>
                    <a:spcPct val="120000"/>
                  </a:lnSpc>
                </a:pPr>
                <a:endParaRPr/>
              </a:p>
            </p:txBody>
          </p:sp>
          <p:sp>
            <p:nvSpPr>
              <p:cNvPr id="56" name="íṩliḍê"/>
              <p:cNvSpPr/>
              <p:nvPr/>
            </p:nvSpPr>
            <p:spPr bwMode="auto">
              <a:xfrm>
                <a:off x="8762730" y="2530498"/>
                <a:ext cx="771795" cy="288989"/>
              </a:xfrm>
              <a:custGeom>
                <a:avLst/>
                <a:gdLst>
                  <a:gd name="T0" fmla="*/ 161 w 470"/>
                  <a:gd name="T1" fmla="*/ 119 h 176"/>
                  <a:gd name="T2" fmla="*/ 362 w 470"/>
                  <a:gd name="T3" fmla="*/ 14 h 176"/>
                  <a:gd name="T4" fmla="*/ 470 w 470"/>
                  <a:gd name="T5" fmla="*/ 157 h 176"/>
                  <a:gd name="T6" fmla="*/ 428 w 470"/>
                  <a:gd name="T7" fmla="*/ 173 h 176"/>
                  <a:gd name="T8" fmla="*/ 360 w 470"/>
                  <a:gd name="T9" fmla="*/ 52 h 176"/>
                  <a:gd name="T10" fmla="*/ 169 w 470"/>
                  <a:gd name="T11" fmla="*/ 157 h 176"/>
                  <a:gd name="T12" fmla="*/ 161 w 470"/>
                  <a:gd name="T13" fmla="*/ 119 h 176"/>
                </a:gdLst>
                <a:ahLst/>
                <a:cxnLst>
                  <a:cxn ang="0">
                    <a:pos x="T0" y="T1"/>
                  </a:cxn>
                  <a:cxn ang="0">
                    <a:pos x="T2" y="T3"/>
                  </a:cxn>
                  <a:cxn ang="0">
                    <a:pos x="T4" y="T5"/>
                  </a:cxn>
                  <a:cxn ang="0">
                    <a:pos x="T6" y="T7"/>
                  </a:cxn>
                  <a:cxn ang="0">
                    <a:pos x="T8" y="T9"/>
                  </a:cxn>
                  <a:cxn ang="0">
                    <a:pos x="T10" y="T11"/>
                  </a:cxn>
                  <a:cxn ang="0">
                    <a:pos x="T12" y="T13"/>
                  </a:cxn>
                </a:cxnLst>
                <a:rect l="0" t="0" r="r" b="b"/>
                <a:pathLst>
                  <a:path w="470" h="176">
                    <a:moveTo>
                      <a:pt x="161" y="119"/>
                    </a:moveTo>
                    <a:cubicBezTo>
                      <a:pt x="161" y="119"/>
                      <a:pt x="287" y="0"/>
                      <a:pt x="362" y="14"/>
                    </a:cubicBezTo>
                    <a:cubicBezTo>
                      <a:pt x="437" y="27"/>
                      <a:pt x="461" y="111"/>
                      <a:pt x="470" y="157"/>
                    </a:cubicBezTo>
                    <a:cubicBezTo>
                      <a:pt x="470" y="157"/>
                      <a:pt x="442" y="176"/>
                      <a:pt x="428" y="173"/>
                    </a:cubicBezTo>
                    <a:cubicBezTo>
                      <a:pt x="428" y="173"/>
                      <a:pt x="414" y="48"/>
                      <a:pt x="360" y="52"/>
                    </a:cubicBezTo>
                    <a:cubicBezTo>
                      <a:pt x="305" y="57"/>
                      <a:pt x="180" y="151"/>
                      <a:pt x="169" y="157"/>
                    </a:cubicBezTo>
                    <a:cubicBezTo>
                      <a:pt x="158" y="164"/>
                      <a:pt x="0" y="139"/>
                      <a:pt x="161" y="119"/>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57" name="îšľiḋè"/>
              <p:cNvSpPr/>
              <p:nvPr/>
            </p:nvSpPr>
            <p:spPr bwMode="auto">
              <a:xfrm>
                <a:off x="9556060" y="2842412"/>
                <a:ext cx="248003" cy="336922"/>
              </a:xfrm>
              <a:custGeom>
                <a:avLst/>
                <a:gdLst>
                  <a:gd name="T0" fmla="*/ 43 w 151"/>
                  <a:gd name="T1" fmla="*/ 126 h 205"/>
                  <a:gd name="T2" fmla="*/ 82 w 151"/>
                  <a:gd name="T3" fmla="*/ 103 h 205"/>
                  <a:gd name="T4" fmla="*/ 87 w 151"/>
                  <a:gd name="T5" fmla="*/ 24 h 205"/>
                  <a:gd name="T6" fmla="*/ 143 w 151"/>
                  <a:gd name="T7" fmla="*/ 15 h 205"/>
                  <a:gd name="T8" fmla="*/ 113 w 151"/>
                  <a:gd name="T9" fmla="*/ 156 h 205"/>
                  <a:gd name="T10" fmla="*/ 97 w 151"/>
                  <a:gd name="T11" fmla="*/ 155 h 205"/>
                  <a:gd name="T12" fmla="*/ 95 w 151"/>
                  <a:gd name="T13" fmla="*/ 183 h 205"/>
                  <a:gd name="T14" fmla="*/ 38 w 151"/>
                  <a:gd name="T15" fmla="*/ 205 h 205"/>
                  <a:gd name="T16" fmla="*/ 6 w 151"/>
                  <a:gd name="T17" fmla="*/ 153 h 205"/>
                  <a:gd name="T18" fmla="*/ 43 w 151"/>
                  <a:gd name="T19" fmla="*/ 12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205">
                    <a:moveTo>
                      <a:pt x="43" y="126"/>
                    </a:moveTo>
                    <a:cubicBezTo>
                      <a:pt x="43" y="126"/>
                      <a:pt x="74" y="117"/>
                      <a:pt x="82" y="103"/>
                    </a:cubicBezTo>
                    <a:cubicBezTo>
                      <a:pt x="90" y="89"/>
                      <a:pt x="97" y="41"/>
                      <a:pt x="87" y="24"/>
                    </a:cubicBezTo>
                    <a:cubicBezTo>
                      <a:pt x="87" y="24"/>
                      <a:pt x="130" y="0"/>
                      <a:pt x="143" y="15"/>
                    </a:cubicBezTo>
                    <a:cubicBezTo>
                      <a:pt x="143" y="15"/>
                      <a:pt x="151" y="126"/>
                      <a:pt x="113" y="156"/>
                    </a:cubicBezTo>
                    <a:cubicBezTo>
                      <a:pt x="97" y="155"/>
                      <a:pt x="97" y="155"/>
                      <a:pt x="97" y="155"/>
                    </a:cubicBezTo>
                    <a:cubicBezTo>
                      <a:pt x="97" y="155"/>
                      <a:pt x="106" y="177"/>
                      <a:pt x="95" y="183"/>
                    </a:cubicBezTo>
                    <a:cubicBezTo>
                      <a:pt x="84" y="190"/>
                      <a:pt x="41" y="205"/>
                      <a:pt x="38" y="205"/>
                    </a:cubicBezTo>
                    <a:cubicBezTo>
                      <a:pt x="38" y="205"/>
                      <a:pt x="13" y="166"/>
                      <a:pt x="6" y="153"/>
                    </a:cubicBezTo>
                    <a:cubicBezTo>
                      <a:pt x="0" y="141"/>
                      <a:pt x="43" y="126"/>
                      <a:pt x="43" y="126"/>
                    </a:cubicBezTo>
                  </a:path>
                </a:pathLst>
              </a:custGeom>
              <a:solidFill>
                <a:schemeClr val="tx2">
                  <a:lumMod val="75000"/>
                </a:schemeClr>
              </a:solidFill>
              <a:ln>
                <a:noFill/>
              </a:ln>
            </p:spPr>
            <p:txBody>
              <a:bodyPr anchor="ctr"/>
              <a:lstStyle/>
              <a:p>
                <a:pPr algn="ctr">
                  <a:lnSpc>
                    <a:spcPct val="120000"/>
                  </a:lnSpc>
                </a:pPr>
                <a:endParaRPr/>
              </a:p>
            </p:txBody>
          </p:sp>
          <p:sp>
            <p:nvSpPr>
              <p:cNvPr id="58" name="íŝlîďê"/>
              <p:cNvSpPr/>
              <p:nvPr/>
            </p:nvSpPr>
            <p:spPr bwMode="auto">
              <a:xfrm>
                <a:off x="8677284" y="2699307"/>
                <a:ext cx="948940" cy="409169"/>
              </a:xfrm>
              <a:custGeom>
                <a:avLst/>
                <a:gdLst>
                  <a:gd name="T0" fmla="*/ 176 w 578"/>
                  <a:gd name="T1" fmla="*/ 40 h 249"/>
                  <a:gd name="T2" fmla="*/ 578 w 578"/>
                  <a:gd name="T3" fmla="*/ 213 h 249"/>
                  <a:gd name="T4" fmla="*/ 545 w 578"/>
                  <a:gd name="T5" fmla="*/ 249 h 249"/>
                  <a:gd name="T6" fmla="*/ 161 w 578"/>
                  <a:gd name="T7" fmla="*/ 88 h 249"/>
                  <a:gd name="T8" fmla="*/ 34 w 578"/>
                  <a:gd name="T9" fmla="*/ 82 h 249"/>
                  <a:gd name="T10" fmla="*/ 176 w 578"/>
                  <a:gd name="T11" fmla="*/ 40 h 249"/>
                </a:gdLst>
                <a:ahLst/>
                <a:cxnLst>
                  <a:cxn ang="0">
                    <a:pos x="T0" y="T1"/>
                  </a:cxn>
                  <a:cxn ang="0">
                    <a:pos x="T2" y="T3"/>
                  </a:cxn>
                  <a:cxn ang="0">
                    <a:pos x="T4" y="T5"/>
                  </a:cxn>
                  <a:cxn ang="0">
                    <a:pos x="T6" y="T7"/>
                  </a:cxn>
                  <a:cxn ang="0">
                    <a:pos x="T8" y="T9"/>
                  </a:cxn>
                  <a:cxn ang="0">
                    <a:pos x="T10" y="T11"/>
                  </a:cxn>
                </a:cxnLst>
                <a:rect l="0" t="0" r="r" b="b"/>
                <a:pathLst>
                  <a:path w="578" h="249">
                    <a:moveTo>
                      <a:pt x="176" y="40"/>
                    </a:moveTo>
                    <a:cubicBezTo>
                      <a:pt x="176" y="40"/>
                      <a:pt x="473" y="12"/>
                      <a:pt x="578" y="213"/>
                    </a:cubicBezTo>
                    <a:cubicBezTo>
                      <a:pt x="578" y="213"/>
                      <a:pt x="551" y="239"/>
                      <a:pt x="545" y="249"/>
                    </a:cubicBezTo>
                    <a:cubicBezTo>
                      <a:pt x="545" y="249"/>
                      <a:pt x="478" y="50"/>
                      <a:pt x="161" y="88"/>
                    </a:cubicBezTo>
                    <a:cubicBezTo>
                      <a:pt x="153" y="86"/>
                      <a:pt x="57" y="139"/>
                      <a:pt x="34" y="82"/>
                    </a:cubicBezTo>
                    <a:cubicBezTo>
                      <a:pt x="0" y="0"/>
                      <a:pt x="176" y="40"/>
                      <a:pt x="176" y="4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59" name="íš1iḑè"/>
              <p:cNvSpPr/>
              <p:nvPr/>
            </p:nvSpPr>
            <p:spPr bwMode="auto">
              <a:xfrm>
                <a:off x="9109378" y="1630187"/>
                <a:ext cx="390413" cy="607849"/>
              </a:xfrm>
              <a:custGeom>
                <a:avLst/>
                <a:gdLst>
                  <a:gd name="T0" fmla="*/ 231 w 238"/>
                  <a:gd name="T1" fmla="*/ 325 h 370"/>
                  <a:gd name="T2" fmla="*/ 222 w 238"/>
                  <a:gd name="T3" fmla="*/ 281 h 370"/>
                  <a:gd name="T4" fmla="*/ 96 w 238"/>
                  <a:gd name="T5" fmla="*/ 258 h 370"/>
                  <a:gd name="T6" fmla="*/ 207 w 238"/>
                  <a:gd name="T7" fmla="*/ 227 h 370"/>
                  <a:gd name="T8" fmla="*/ 203 w 238"/>
                  <a:gd name="T9" fmla="*/ 211 h 370"/>
                  <a:gd name="T10" fmla="*/ 216 w 238"/>
                  <a:gd name="T11" fmla="*/ 184 h 370"/>
                  <a:gd name="T12" fmla="*/ 190 w 238"/>
                  <a:gd name="T13" fmla="*/ 170 h 370"/>
                  <a:gd name="T14" fmla="*/ 189 w 238"/>
                  <a:gd name="T15" fmla="*/ 166 h 370"/>
                  <a:gd name="T16" fmla="*/ 189 w 238"/>
                  <a:gd name="T17" fmla="*/ 166 h 370"/>
                  <a:gd name="T18" fmla="*/ 168 w 238"/>
                  <a:gd name="T19" fmla="*/ 98 h 370"/>
                  <a:gd name="T20" fmla="*/ 7 w 238"/>
                  <a:gd name="T21" fmla="*/ 181 h 370"/>
                  <a:gd name="T22" fmla="*/ 73 w 238"/>
                  <a:gd name="T23" fmla="*/ 339 h 370"/>
                  <a:gd name="T24" fmla="*/ 231 w 238"/>
                  <a:gd name="T25" fmla="*/ 32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8" h="370">
                    <a:moveTo>
                      <a:pt x="231" y="325"/>
                    </a:moveTo>
                    <a:cubicBezTo>
                      <a:pt x="231" y="316"/>
                      <a:pt x="227" y="300"/>
                      <a:pt x="222" y="281"/>
                    </a:cubicBezTo>
                    <a:cubicBezTo>
                      <a:pt x="140" y="369"/>
                      <a:pt x="96" y="258"/>
                      <a:pt x="96" y="258"/>
                    </a:cubicBezTo>
                    <a:cubicBezTo>
                      <a:pt x="106" y="257"/>
                      <a:pt x="177" y="236"/>
                      <a:pt x="207" y="227"/>
                    </a:cubicBezTo>
                    <a:cubicBezTo>
                      <a:pt x="206" y="221"/>
                      <a:pt x="204" y="216"/>
                      <a:pt x="203" y="211"/>
                    </a:cubicBezTo>
                    <a:cubicBezTo>
                      <a:pt x="231" y="212"/>
                      <a:pt x="238" y="174"/>
                      <a:pt x="216" y="184"/>
                    </a:cubicBezTo>
                    <a:cubicBezTo>
                      <a:pt x="201" y="191"/>
                      <a:pt x="193" y="178"/>
                      <a:pt x="190" y="170"/>
                    </a:cubicBezTo>
                    <a:cubicBezTo>
                      <a:pt x="190" y="169"/>
                      <a:pt x="189" y="167"/>
                      <a:pt x="189" y="166"/>
                    </a:cubicBezTo>
                    <a:cubicBezTo>
                      <a:pt x="189" y="166"/>
                      <a:pt x="189" y="166"/>
                      <a:pt x="189" y="166"/>
                    </a:cubicBezTo>
                    <a:cubicBezTo>
                      <a:pt x="177" y="127"/>
                      <a:pt x="168" y="98"/>
                      <a:pt x="168" y="98"/>
                    </a:cubicBezTo>
                    <a:cubicBezTo>
                      <a:pt x="53" y="0"/>
                      <a:pt x="0" y="162"/>
                      <a:pt x="7" y="181"/>
                    </a:cubicBezTo>
                    <a:cubicBezTo>
                      <a:pt x="13" y="201"/>
                      <a:pt x="43" y="309"/>
                      <a:pt x="73" y="339"/>
                    </a:cubicBezTo>
                    <a:cubicBezTo>
                      <a:pt x="103" y="370"/>
                      <a:pt x="235" y="366"/>
                      <a:pt x="231" y="325"/>
                    </a:cubicBezTo>
                  </a:path>
                </a:pathLst>
              </a:custGeom>
              <a:solidFill>
                <a:srgbClr val="FFDC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0" name="îśḷîḓe"/>
              <p:cNvSpPr/>
              <p:nvPr/>
            </p:nvSpPr>
            <p:spPr bwMode="auto">
              <a:xfrm>
                <a:off x="8926675" y="1569749"/>
                <a:ext cx="522403" cy="536991"/>
              </a:xfrm>
              <a:custGeom>
                <a:avLst/>
                <a:gdLst>
                  <a:gd name="T0" fmla="*/ 155 w 318"/>
                  <a:gd name="T1" fmla="*/ 293 h 327"/>
                  <a:gd name="T2" fmla="*/ 127 w 318"/>
                  <a:gd name="T3" fmla="*/ 175 h 327"/>
                  <a:gd name="T4" fmla="*/ 231 w 318"/>
                  <a:gd name="T5" fmla="*/ 154 h 327"/>
                  <a:gd name="T6" fmla="*/ 201 w 318"/>
                  <a:gd name="T7" fmla="*/ 142 h 327"/>
                  <a:gd name="T8" fmla="*/ 309 w 318"/>
                  <a:gd name="T9" fmla="*/ 124 h 327"/>
                  <a:gd name="T10" fmla="*/ 290 w 318"/>
                  <a:gd name="T11" fmla="*/ 129 h 327"/>
                  <a:gd name="T12" fmla="*/ 262 w 318"/>
                  <a:gd name="T13" fmla="*/ 11 h 327"/>
                  <a:gd name="T14" fmla="*/ 245 w 318"/>
                  <a:gd name="T15" fmla="*/ 58 h 327"/>
                  <a:gd name="T16" fmla="*/ 168 w 318"/>
                  <a:gd name="T17" fmla="*/ 8 h 327"/>
                  <a:gd name="T18" fmla="*/ 162 w 318"/>
                  <a:gd name="T19" fmla="*/ 56 h 327"/>
                  <a:gd name="T20" fmla="*/ 50 w 318"/>
                  <a:gd name="T21" fmla="*/ 118 h 327"/>
                  <a:gd name="T22" fmla="*/ 3 w 318"/>
                  <a:gd name="T23" fmla="*/ 134 h 327"/>
                  <a:gd name="T24" fmla="*/ 31 w 318"/>
                  <a:gd name="T25" fmla="*/ 140 h 327"/>
                  <a:gd name="T26" fmla="*/ 15 w 318"/>
                  <a:gd name="T27" fmla="*/ 168 h 327"/>
                  <a:gd name="T28" fmla="*/ 32 w 318"/>
                  <a:gd name="T29" fmla="*/ 158 h 327"/>
                  <a:gd name="T30" fmla="*/ 93 w 318"/>
                  <a:gd name="T31" fmla="*/ 266 h 327"/>
                  <a:gd name="T32" fmla="*/ 85 w 318"/>
                  <a:gd name="T33" fmla="*/ 300 h 327"/>
                  <a:gd name="T34" fmla="*/ 102 w 318"/>
                  <a:gd name="T35" fmla="*/ 291 h 327"/>
                  <a:gd name="T36" fmla="*/ 111 w 318"/>
                  <a:gd name="T37" fmla="*/ 317 h 327"/>
                  <a:gd name="T38" fmla="*/ 155 w 318"/>
                  <a:gd name="T39" fmla="*/ 29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8" h="327">
                    <a:moveTo>
                      <a:pt x="155" y="293"/>
                    </a:moveTo>
                    <a:cubicBezTo>
                      <a:pt x="155" y="293"/>
                      <a:pt x="196" y="217"/>
                      <a:pt x="127" y="175"/>
                    </a:cubicBezTo>
                    <a:cubicBezTo>
                      <a:pt x="127" y="175"/>
                      <a:pt x="249" y="167"/>
                      <a:pt x="231" y="154"/>
                    </a:cubicBezTo>
                    <a:cubicBezTo>
                      <a:pt x="215" y="142"/>
                      <a:pt x="201" y="142"/>
                      <a:pt x="201" y="142"/>
                    </a:cubicBezTo>
                    <a:cubicBezTo>
                      <a:pt x="201" y="142"/>
                      <a:pt x="301" y="156"/>
                      <a:pt x="309" y="124"/>
                    </a:cubicBezTo>
                    <a:cubicBezTo>
                      <a:pt x="318" y="90"/>
                      <a:pt x="290" y="129"/>
                      <a:pt x="290" y="129"/>
                    </a:cubicBezTo>
                    <a:cubicBezTo>
                      <a:pt x="290" y="129"/>
                      <a:pt x="309" y="19"/>
                      <a:pt x="262" y="11"/>
                    </a:cubicBezTo>
                    <a:cubicBezTo>
                      <a:pt x="215" y="4"/>
                      <a:pt x="245" y="58"/>
                      <a:pt x="245" y="58"/>
                    </a:cubicBezTo>
                    <a:cubicBezTo>
                      <a:pt x="245" y="58"/>
                      <a:pt x="223" y="16"/>
                      <a:pt x="168" y="8"/>
                    </a:cubicBezTo>
                    <a:cubicBezTo>
                      <a:pt x="113" y="0"/>
                      <a:pt x="130" y="46"/>
                      <a:pt x="162" y="56"/>
                    </a:cubicBezTo>
                    <a:cubicBezTo>
                      <a:pt x="162" y="56"/>
                      <a:pt x="77" y="67"/>
                      <a:pt x="50" y="118"/>
                    </a:cubicBezTo>
                    <a:cubicBezTo>
                      <a:pt x="50" y="118"/>
                      <a:pt x="6" y="110"/>
                      <a:pt x="3" y="134"/>
                    </a:cubicBezTo>
                    <a:cubicBezTo>
                      <a:pt x="0" y="158"/>
                      <a:pt x="31" y="140"/>
                      <a:pt x="31" y="140"/>
                    </a:cubicBezTo>
                    <a:cubicBezTo>
                      <a:pt x="31" y="140"/>
                      <a:pt x="2" y="161"/>
                      <a:pt x="15" y="168"/>
                    </a:cubicBezTo>
                    <a:cubicBezTo>
                      <a:pt x="27" y="176"/>
                      <a:pt x="32" y="158"/>
                      <a:pt x="32" y="158"/>
                    </a:cubicBezTo>
                    <a:cubicBezTo>
                      <a:pt x="32" y="158"/>
                      <a:pt x="26" y="249"/>
                      <a:pt x="93" y="266"/>
                    </a:cubicBezTo>
                    <a:cubicBezTo>
                      <a:pt x="93" y="266"/>
                      <a:pt x="76" y="295"/>
                      <a:pt x="85" y="300"/>
                    </a:cubicBezTo>
                    <a:cubicBezTo>
                      <a:pt x="94" y="306"/>
                      <a:pt x="102" y="291"/>
                      <a:pt x="102" y="291"/>
                    </a:cubicBezTo>
                    <a:cubicBezTo>
                      <a:pt x="102" y="291"/>
                      <a:pt x="92" y="327"/>
                      <a:pt x="111" y="317"/>
                    </a:cubicBezTo>
                    <a:cubicBezTo>
                      <a:pt x="129" y="308"/>
                      <a:pt x="149" y="308"/>
                      <a:pt x="155" y="293"/>
                    </a:cubicBezTo>
                  </a:path>
                </a:pathLst>
              </a:custGeom>
              <a:solidFill>
                <a:schemeClr val="tx2"/>
              </a:solidFill>
              <a:ln>
                <a:noFill/>
              </a:ln>
            </p:spPr>
            <p:txBody>
              <a:bodyPr anchor="ctr"/>
              <a:lstStyle/>
              <a:p>
                <a:pPr algn="ctr">
                  <a:lnSpc>
                    <a:spcPct val="120000"/>
                  </a:lnSpc>
                </a:pPr>
                <a:endParaRPr/>
              </a:p>
            </p:txBody>
          </p:sp>
          <p:sp>
            <p:nvSpPr>
              <p:cNvPr id="61" name="i$ḷíďé"/>
              <p:cNvSpPr/>
              <p:nvPr/>
            </p:nvSpPr>
            <p:spPr bwMode="auto">
              <a:xfrm>
                <a:off x="9289996" y="2068533"/>
                <a:ext cx="141021" cy="103508"/>
              </a:xfrm>
              <a:custGeom>
                <a:avLst/>
                <a:gdLst>
                  <a:gd name="T0" fmla="*/ 0 w 86"/>
                  <a:gd name="T1" fmla="*/ 16 h 63"/>
                  <a:gd name="T2" fmla="*/ 86 w 86"/>
                  <a:gd name="T3" fmla="*/ 36 h 63"/>
                  <a:gd name="T4" fmla="*/ 0 w 86"/>
                  <a:gd name="T5" fmla="*/ 16 h 63"/>
                </a:gdLst>
                <a:ahLst/>
                <a:cxnLst>
                  <a:cxn ang="0">
                    <a:pos x="T0" y="T1"/>
                  </a:cxn>
                  <a:cxn ang="0">
                    <a:pos x="T2" y="T3"/>
                  </a:cxn>
                  <a:cxn ang="0">
                    <a:pos x="T4" y="T5"/>
                  </a:cxn>
                </a:cxnLst>
                <a:rect l="0" t="0" r="r" b="b"/>
                <a:pathLst>
                  <a:path w="86" h="63">
                    <a:moveTo>
                      <a:pt x="0" y="16"/>
                    </a:moveTo>
                    <a:cubicBezTo>
                      <a:pt x="16" y="38"/>
                      <a:pt x="45" y="63"/>
                      <a:pt x="86" y="36"/>
                    </a:cubicBezTo>
                    <a:cubicBezTo>
                      <a:pt x="66" y="0"/>
                      <a:pt x="23" y="8"/>
                      <a:pt x="0" y="16"/>
                    </a:cubicBezTo>
                  </a:path>
                </a:pathLst>
              </a:custGeom>
              <a:solidFill>
                <a:srgbClr val="DA90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2" name="ïṥliďê"/>
              <p:cNvSpPr/>
              <p:nvPr/>
            </p:nvSpPr>
            <p:spPr bwMode="auto">
              <a:xfrm>
                <a:off x="9267071" y="2003232"/>
                <a:ext cx="207016" cy="125043"/>
              </a:xfrm>
              <a:custGeom>
                <a:avLst/>
                <a:gdLst>
                  <a:gd name="T0" fmla="*/ 111 w 126"/>
                  <a:gd name="T1" fmla="*/ 0 h 76"/>
                  <a:gd name="T2" fmla="*/ 0 w 126"/>
                  <a:gd name="T3" fmla="*/ 31 h 76"/>
                  <a:gd name="T4" fmla="*/ 14 w 126"/>
                  <a:gd name="T5" fmla="*/ 56 h 76"/>
                  <a:gd name="T6" fmla="*/ 100 w 126"/>
                  <a:gd name="T7" fmla="*/ 76 h 76"/>
                  <a:gd name="T8" fmla="*/ 126 w 126"/>
                  <a:gd name="T9" fmla="*/ 54 h 76"/>
                  <a:gd name="T10" fmla="*/ 111 w 126"/>
                  <a:gd name="T11" fmla="*/ 0 h 76"/>
                </a:gdLst>
                <a:ahLst/>
                <a:cxnLst>
                  <a:cxn ang="0">
                    <a:pos x="T0" y="T1"/>
                  </a:cxn>
                  <a:cxn ang="0">
                    <a:pos x="T2" y="T3"/>
                  </a:cxn>
                  <a:cxn ang="0">
                    <a:pos x="T4" y="T5"/>
                  </a:cxn>
                  <a:cxn ang="0">
                    <a:pos x="T6" y="T7"/>
                  </a:cxn>
                  <a:cxn ang="0">
                    <a:pos x="T8" y="T9"/>
                  </a:cxn>
                  <a:cxn ang="0">
                    <a:pos x="T10" y="T11"/>
                  </a:cxn>
                </a:cxnLst>
                <a:rect l="0" t="0" r="r" b="b"/>
                <a:pathLst>
                  <a:path w="126" h="76">
                    <a:moveTo>
                      <a:pt x="111" y="0"/>
                    </a:moveTo>
                    <a:cubicBezTo>
                      <a:pt x="81" y="9"/>
                      <a:pt x="10" y="30"/>
                      <a:pt x="0" y="31"/>
                    </a:cubicBezTo>
                    <a:cubicBezTo>
                      <a:pt x="0" y="31"/>
                      <a:pt x="5" y="43"/>
                      <a:pt x="14" y="56"/>
                    </a:cubicBezTo>
                    <a:cubicBezTo>
                      <a:pt x="37" y="48"/>
                      <a:pt x="80" y="40"/>
                      <a:pt x="100" y="76"/>
                    </a:cubicBezTo>
                    <a:cubicBezTo>
                      <a:pt x="108" y="71"/>
                      <a:pt x="117" y="64"/>
                      <a:pt x="126" y="54"/>
                    </a:cubicBezTo>
                    <a:cubicBezTo>
                      <a:pt x="122" y="38"/>
                      <a:pt x="117" y="19"/>
                      <a:pt x="111" y="0"/>
                    </a:cubicBezTo>
                  </a:path>
                </a:pathLst>
              </a:custGeom>
              <a:solidFill>
                <a:srgbClr val="7534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3" name="iṣḷïḑê"/>
              <p:cNvSpPr/>
              <p:nvPr/>
            </p:nvSpPr>
            <p:spPr bwMode="auto">
              <a:xfrm>
                <a:off x="9337234" y="1889999"/>
                <a:ext cx="39597" cy="63911"/>
              </a:xfrm>
              <a:custGeom>
                <a:avLst/>
                <a:gdLst>
                  <a:gd name="T0" fmla="*/ 21 w 24"/>
                  <a:gd name="T1" fmla="*/ 17 h 39"/>
                  <a:gd name="T2" fmla="*/ 17 w 24"/>
                  <a:gd name="T3" fmla="*/ 37 h 39"/>
                  <a:gd name="T4" fmla="*/ 3 w 24"/>
                  <a:gd name="T5" fmla="*/ 22 h 39"/>
                  <a:gd name="T6" fmla="*/ 7 w 24"/>
                  <a:gd name="T7" fmla="*/ 1 h 39"/>
                  <a:gd name="T8" fmla="*/ 21 w 24"/>
                  <a:gd name="T9" fmla="*/ 17 h 39"/>
                </a:gdLst>
                <a:ahLst/>
                <a:cxnLst>
                  <a:cxn ang="0">
                    <a:pos x="T0" y="T1"/>
                  </a:cxn>
                  <a:cxn ang="0">
                    <a:pos x="T2" y="T3"/>
                  </a:cxn>
                  <a:cxn ang="0">
                    <a:pos x="T4" y="T5"/>
                  </a:cxn>
                  <a:cxn ang="0">
                    <a:pos x="T6" y="T7"/>
                  </a:cxn>
                  <a:cxn ang="0">
                    <a:pos x="T8" y="T9"/>
                  </a:cxn>
                </a:cxnLst>
                <a:rect l="0" t="0" r="r" b="b"/>
                <a:pathLst>
                  <a:path w="24" h="39">
                    <a:moveTo>
                      <a:pt x="21" y="17"/>
                    </a:moveTo>
                    <a:cubicBezTo>
                      <a:pt x="24" y="27"/>
                      <a:pt x="22" y="36"/>
                      <a:pt x="17" y="37"/>
                    </a:cubicBezTo>
                    <a:cubicBezTo>
                      <a:pt x="12" y="39"/>
                      <a:pt x="6" y="32"/>
                      <a:pt x="3" y="22"/>
                    </a:cubicBezTo>
                    <a:cubicBezTo>
                      <a:pt x="0" y="11"/>
                      <a:pt x="2" y="2"/>
                      <a:pt x="7" y="1"/>
                    </a:cubicBezTo>
                    <a:cubicBezTo>
                      <a:pt x="12" y="0"/>
                      <a:pt x="18" y="7"/>
                      <a:pt x="21" y="17"/>
                    </a:cubicBezTo>
                  </a:path>
                </a:pathLst>
              </a:custGeom>
              <a:solidFill>
                <a:srgbClr val="190F0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4" name="ïŝ1íḓè"/>
              <p:cNvSpPr/>
              <p:nvPr/>
            </p:nvSpPr>
            <p:spPr bwMode="auto">
              <a:xfrm>
                <a:off x="9092705" y="1978224"/>
                <a:ext cx="128517" cy="129906"/>
              </a:xfrm>
              <a:custGeom>
                <a:avLst/>
                <a:gdLst>
                  <a:gd name="T0" fmla="*/ 75 w 78"/>
                  <a:gd name="T1" fmla="*/ 35 h 79"/>
                  <a:gd name="T2" fmla="*/ 30 w 78"/>
                  <a:gd name="T3" fmla="*/ 10 h 79"/>
                  <a:gd name="T4" fmla="*/ 28 w 78"/>
                  <a:gd name="T5" fmla="*/ 59 h 79"/>
                  <a:gd name="T6" fmla="*/ 75 w 78"/>
                  <a:gd name="T7" fmla="*/ 35 h 79"/>
                </a:gdLst>
                <a:ahLst/>
                <a:cxnLst>
                  <a:cxn ang="0">
                    <a:pos x="T0" y="T1"/>
                  </a:cxn>
                  <a:cxn ang="0">
                    <a:pos x="T2" y="T3"/>
                  </a:cxn>
                  <a:cxn ang="0">
                    <a:pos x="T4" y="T5"/>
                  </a:cxn>
                  <a:cxn ang="0">
                    <a:pos x="T6" y="T7"/>
                  </a:cxn>
                </a:cxnLst>
                <a:rect l="0" t="0" r="r" b="b"/>
                <a:pathLst>
                  <a:path w="78" h="79">
                    <a:moveTo>
                      <a:pt x="75" y="35"/>
                    </a:moveTo>
                    <a:cubicBezTo>
                      <a:pt x="75" y="35"/>
                      <a:pt x="59" y="0"/>
                      <a:pt x="30" y="10"/>
                    </a:cubicBezTo>
                    <a:cubicBezTo>
                      <a:pt x="0" y="21"/>
                      <a:pt x="16" y="47"/>
                      <a:pt x="28" y="59"/>
                    </a:cubicBezTo>
                    <a:cubicBezTo>
                      <a:pt x="40" y="71"/>
                      <a:pt x="78" y="79"/>
                      <a:pt x="75" y="35"/>
                    </a:cubicBezTo>
                  </a:path>
                </a:pathLst>
              </a:custGeom>
              <a:solidFill>
                <a:srgbClr val="FFDC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5" name="î$ḻïḑe"/>
              <p:cNvSpPr/>
              <p:nvPr/>
            </p:nvSpPr>
            <p:spPr bwMode="auto">
              <a:xfrm>
                <a:off x="9289996" y="1778154"/>
                <a:ext cx="65300" cy="78499"/>
              </a:xfrm>
              <a:custGeom>
                <a:avLst/>
                <a:gdLst>
                  <a:gd name="T0" fmla="*/ 40 w 40"/>
                  <a:gd name="T1" fmla="*/ 38 h 48"/>
                  <a:gd name="T2" fmla="*/ 0 w 40"/>
                  <a:gd name="T3" fmla="*/ 48 h 48"/>
                  <a:gd name="T4" fmla="*/ 40 w 40"/>
                  <a:gd name="T5" fmla="*/ 38 h 48"/>
                </a:gdLst>
                <a:ahLst/>
                <a:cxnLst>
                  <a:cxn ang="0">
                    <a:pos x="T0" y="T1"/>
                  </a:cxn>
                  <a:cxn ang="0">
                    <a:pos x="T2" y="T3"/>
                  </a:cxn>
                  <a:cxn ang="0">
                    <a:pos x="T4" y="T5"/>
                  </a:cxn>
                </a:cxnLst>
                <a:rect l="0" t="0" r="r" b="b"/>
                <a:pathLst>
                  <a:path w="40" h="48">
                    <a:moveTo>
                      <a:pt x="40" y="38"/>
                    </a:moveTo>
                    <a:cubicBezTo>
                      <a:pt x="40" y="38"/>
                      <a:pt x="12" y="16"/>
                      <a:pt x="0" y="48"/>
                    </a:cubicBezTo>
                    <a:cubicBezTo>
                      <a:pt x="0" y="48"/>
                      <a:pt x="6" y="0"/>
                      <a:pt x="40" y="38"/>
                    </a:cubicBezTo>
                  </a:path>
                </a:pathLst>
              </a:custGeom>
              <a:solidFill>
                <a:srgbClr val="3A2B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6" name="işlídê"/>
              <p:cNvSpPr/>
              <p:nvPr/>
            </p:nvSpPr>
            <p:spPr bwMode="auto">
              <a:xfrm>
                <a:off x="9119103" y="2097015"/>
                <a:ext cx="180618" cy="96561"/>
              </a:xfrm>
              <a:custGeom>
                <a:avLst/>
                <a:gdLst>
                  <a:gd name="T0" fmla="*/ 110 w 110"/>
                  <a:gd name="T1" fmla="*/ 55 h 59"/>
                  <a:gd name="T2" fmla="*/ 30 w 110"/>
                  <a:gd name="T3" fmla="*/ 54 h 59"/>
                  <a:gd name="T4" fmla="*/ 1 w 110"/>
                  <a:gd name="T5" fmla="*/ 36 h 59"/>
                  <a:gd name="T6" fmla="*/ 71 w 110"/>
                  <a:gd name="T7" fmla="*/ 0 h 59"/>
                  <a:gd name="T8" fmla="*/ 110 w 110"/>
                  <a:gd name="T9" fmla="*/ 55 h 59"/>
                </a:gdLst>
                <a:ahLst/>
                <a:cxnLst>
                  <a:cxn ang="0">
                    <a:pos x="T0" y="T1"/>
                  </a:cxn>
                  <a:cxn ang="0">
                    <a:pos x="T2" y="T3"/>
                  </a:cxn>
                  <a:cxn ang="0">
                    <a:pos x="T4" y="T5"/>
                  </a:cxn>
                  <a:cxn ang="0">
                    <a:pos x="T6" y="T7"/>
                  </a:cxn>
                  <a:cxn ang="0">
                    <a:pos x="T8" y="T9"/>
                  </a:cxn>
                </a:cxnLst>
                <a:rect l="0" t="0" r="r" b="b"/>
                <a:pathLst>
                  <a:path w="110" h="59">
                    <a:moveTo>
                      <a:pt x="110" y="55"/>
                    </a:moveTo>
                    <a:cubicBezTo>
                      <a:pt x="110" y="55"/>
                      <a:pt x="52" y="48"/>
                      <a:pt x="30" y="54"/>
                    </a:cubicBezTo>
                    <a:cubicBezTo>
                      <a:pt x="30" y="54"/>
                      <a:pt x="1" y="59"/>
                      <a:pt x="1" y="36"/>
                    </a:cubicBezTo>
                    <a:cubicBezTo>
                      <a:pt x="0" y="12"/>
                      <a:pt x="40" y="14"/>
                      <a:pt x="71" y="0"/>
                    </a:cubicBezTo>
                    <a:lnTo>
                      <a:pt x="110" y="55"/>
                    </a:lnTo>
                    <a:close/>
                  </a:path>
                </a:pathLst>
              </a:custGeom>
              <a:solidFill>
                <a:srgbClr val="FFDC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7" name="îsḻîďè"/>
              <p:cNvSpPr/>
              <p:nvPr/>
            </p:nvSpPr>
            <p:spPr bwMode="auto">
              <a:xfrm>
                <a:off x="8647412" y="2093541"/>
                <a:ext cx="522403" cy="700937"/>
              </a:xfrm>
              <a:custGeom>
                <a:avLst/>
                <a:gdLst>
                  <a:gd name="T0" fmla="*/ 273 w 318"/>
                  <a:gd name="T1" fmla="*/ 18 h 427"/>
                  <a:gd name="T2" fmla="*/ 118 w 318"/>
                  <a:gd name="T3" fmla="*/ 83 h 427"/>
                  <a:gd name="T4" fmla="*/ 41 w 318"/>
                  <a:gd name="T5" fmla="*/ 427 h 427"/>
                  <a:gd name="T6" fmla="*/ 259 w 318"/>
                  <a:gd name="T7" fmla="*/ 361 h 427"/>
                  <a:gd name="T8" fmla="*/ 256 w 318"/>
                  <a:gd name="T9" fmla="*/ 184 h 427"/>
                  <a:gd name="T10" fmla="*/ 305 w 318"/>
                  <a:gd name="T11" fmla="*/ 56 h 427"/>
                  <a:gd name="T12" fmla="*/ 273 w 318"/>
                  <a:gd name="T13" fmla="*/ 18 h 427"/>
                </a:gdLst>
                <a:ahLst/>
                <a:cxnLst>
                  <a:cxn ang="0">
                    <a:pos x="T0" y="T1"/>
                  </a:cxn>
                  <a:cxn ang="0">
                    <a:pos x="T2" y="T3"/>
                  </a:cxn>
                  <a:cxn ang="0">
                    <a:pos x="T4" y="T5"/>
                  </a:cxn>
                  <a:cxn ang="0">
                    <a:pos x="T6" y="T7"/>
                  </a:cxn>
                  <a:cxn ang="0">
                    <a:pos x="T8" y="T9"/>
                  </a:cxn>
                  <a:cxn ang="0">
                    <a:pos x="T10" y="T11"/>
                  </a:cxn>
                  <a:cxn ang="0">
                    <a:pos x="T12" y="T13"/>
                  </a:cxn>
                </a:cxnLst>
                <a:rect l="0" t="0" r="r" b="b"/>
                <a:pathLst>
                  <a:path w="318" h="427">
                    <a:moveTo>
                      <a:pt x="273" y="18"/>
                    </a:moveTo>
                    <a:cubicBezTo>
                      <a:pt x="273" y="18"/>
                      <a:pt x="198" y="0"/>
                      <a:pt x="118" y="83"/>
                    </a:cubicBezTo>
                    <a:cubicBezTo>
                      <a:pt x="37" y="166"/>
                      <a:pt x="0" y="359"/>
                      <a:pt x="41" y="427"/>
                    </a:cubicBezTo>
                    <a:cubicBezTo>
                      <a:pt x="41" y="427"/>
                      <a:pt x="240" y="407"/>
                      <a:pt x="259" y="361"/>
                    </a:cubicBezTo>
                    <a:cubicBezTo>
                      <a:pt x="259" y="361"/>
                      <a:pt x="203" y="254"/>
                      <a:pt x="256" y="184"/>
                    </a:cubicBezTo>
                    <a:cubicBezTo>
                      <a:pt x="318" y="101"/>
                      <a:pt x="298" y="78"/>
                      <a:pt x="305" y="56"/>
                    </a:cubicBezTo>
                    <a:cubicBezTo>
                      <a:pt x="298" y="30"/>
                      <a:pt x="310" y="30"/>
                      <a:pt x="273" y="18"/>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8" name="îṩḻidê"/>
              <p:cNvSpPr/>
              <p:nvPr/>
            </p:nvSpPr>
            <p:spPr bwMode="auto">
              <a:xfrm>
                <a:off x="9039909" y="2109519"/>
                <a:ext cx="131990" cy="368183"/>
              </a:xfrm>
              <a:custGeom>
                <a:avLst/>
                <a:gdLst>
                  <a:gd name="T0" fmla="*/ 43 w 80"/>
                  <a:gd name="T1" fmla="*/ 0 h 224"/>
                  <a:gd name="T2" fmla="*/ 33 w 80"/>
                  <a:gd name="T3" fmla="*/ 122 h 224"/>
                  <a:gd name="T4" fmla="*/ 22 w 80"/>
                  <a:gd name="T5" fmla="*/ 141 h 224"/>
                  <a:gd name="T6" fmla="*/ 9 w 80"/>
                  <a:gd name="T7" fmla="*/ 203 h 224"/>
                  <a:gd name="T8" fmla="*/ 76 w 80"/>
                  <a:gd name="T9" fmla="*/ 72 h 224"/>
                  <a:gd name="T10" fmla="*/ 45 w 80"/>
                  <a:gd name="T11" fmla="*/ 0 h 224"/>
                </a:gdLst>
                <a:ahLst/>
                <a:cxnLst>
                  <a:cxn ang="0">
                    <a:pos x="T0" y="T1"/>
                  </a:cxn>
                  <a:cxn ang="0">
                    <a:pos x="T2" y="T3"/>
                  </a:cxn>
                  <a:cxn ang="0">
                    <a:pos x="T4" y="T5"/>
                  </a:cxn>
                  <a:cxn ang="0">
                    <a:pos x="T6" y="T7"/>
                  </a:cxn>
                  <a:cxn ang="0">
                    <a:pos x="T8" y="T9"/>
                  </a:cxn>
                  <a:cxn ang="0">
                    <a:pos x="T10" y="T11"/>
                  </a:cxn>
                </a:cxnLst>
                <a:rect l="0" t="0" r="r" b="b"/>
                <a:pathLst>
                  <a:path w="80" h="224">
                    <a:moveTo>
                      <a:pt x="43" y="0"/>
                    </a:moveTo>
                    <a:cubicBezTo>
                      <a:pt x="43" y="0"/>
                      <a:pt x="36" y="111"/>
                      <a:pt x="33" y="122"/>
                    </a:cubicBezTo>
                    <a:cubicBezTo>
                      <a:pt x="31" y="133"/>
                      <a:pt x="22" y="141"/>
                      <a:pt x="22" y="141"/>
                    </a:cubicBezTo>
                    <a:cubicBezTo>
                      <a:pt x="22" y="141"/>
                      <a:pt x="0" y="182"/>
                      <a:pt x="9" y="203"/>
                    </a:cubicBezTo>
                    <a:cubicBezTo>
                      <a:pt x="17" y="224"/>
                      <a:pt x="80" y="100"/>
                      <a:pt x="76" y="72"/>
                    </a:cubicBezTo>
                    <a:cubicBezTo>
                      <a:pt x="72" y="44"/>
                      <a:pt x="45" y="0"/>
                      <a:pt x="45" y="0"/>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9" name="îšḷïḓê"/>
              <p:cNvSpPr/>
              <p:nvPr/>
            </p:nvSpPr>
            <p:spPr bwMode="auto">
              <a:xfrm>
                <a:off x="8627961" y="2711116"/>
                <a:ext cx="197291" cy="127822"/>
              </a:xfrm>
              <a:custGeom>
                <a:avLst/>
                <a:gdLst>
                  <a:gd name="T0" fmla="*/ 120 w 120"/>
                  <a:gd name="T1" fmla="*/ 43 h 78"/>
                  <a:gd name="T2" fmla="*/ 0 w 120"/>
                  <a:gd name="T3" fmla="*/ 21 h 78"/>
                  <a:gd name="T4" fmla="*/ 37 w 120"/>
                  <a:gd name="T5" fmla="*/ 0 h 78"/>
                  <a:gd name="T6" fmla="*/ 120 w 120"/>
                  <a:gd name="T7" fmla="*/ 43 h 78"/>
                </a:gdLst>
                <a:ahLst/>
                <a:cxnLst>
                  <a:cxn ang="0">
                    <a:pos x="T0" y="T1"/>
                  </a:cxn>
                  <a:cxn ang="0">
                    <a:pos x="T2" y="T3"/>
                  </a:cxn>
                  <a:cxn ang="0">
                    <a:pos x="T4" y="T5"/>
                  </a:cxn>
                  <a:cxn ang="0">
                    <a:pos x="T6" y="T7"/>
                  </a:cxn>
                </a:cxnLst>
                <a:rect l="0" t="0" r="r" b="b"/>
                <a:pathLst>
                  <a:path w="120" h="78">
                    <a:moveTo>
                      <a:pt x="120" y="43"/>
                    </a:moveTo>
                    <a:cubicBezTo>
                      <a:pt x="120" y="43"/>
                      <a:pt x="54" y="78"/>
                      <a:pt x="0" y="21"/>
                    </a:cubicBezTo>
                    <a:cubicBezTo>
                      <a:pt x="0" y="21"/>
                      <a:pt x="39" y="40"/>
                      <a:pt x="37" y="0"/>
                    </a:cubicBezTo>
                    <a:cubicBezTo>
                      <a:pt x="37" y="0"/>
                      <a:pt x="47" y="51"/>
                      <a:pt x="120" y="43"/>
                    </a:cubicBezTo>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0" name="ïṣľíḑé"/>
              <p:cNvSpPr/>
              <p:nvPr/>
            </p:nvSpPr>
            <p:spPr bwMode="auto">
              <a:xfrm>
                <a:off x="8559187" y="2073396"/>
                <a:ext cx="592566" cy="228551"/>
              </a:xfrm>
              <a:custGeom>
                <a:avLst/>
                <a:gdLst>
                  <a:gd name="T0" fmla="*/ 361 w 361"/>
                  <a:gd name="T1" fmla="*/ 78 h 139"/>
                  <a:gd name="T2" fmla="*/ 290 w 361"/>
                  <a:gd name="T3" fmla="*/ 17 h 139"/>
                  <a:gd name="T4" fmla="*/ 83 w 361"/>
                  <a:gd name="T5" fmla="*/ 0 h 139"/>
                  <a:gd name="T6" fmla="*/ 0 w 361"/>
                  <a:gd name="T7" fmla="*/ 10 h 139"/>
                  <a:gd name="T8" fmla="*/ 23 w 361"/>
                  <a:gd name="T9" fmla="*/ 99 h 139"/>
                  <a:gd name="T10" fmla="*/ 142 w 361"/>
                  <a:gd name="T11" fmla="*/ 107 h 139"/>
                  <a:gd name="T12" fmla="*/ 361 w 361"/>
                  <a:gd name="T13" fmla="*/ 95 h 139"/>
                  <a:gd name="T14" fmla="*/ 361 w 361"/>
                  <a:gd name="T15" fmla="*/ 78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139">
                    <a:moveTo>
                      <a:pt x="361" y="78"/>
                    </a:moveTo>
                    <a:cubicBezTo>
                      <a:pt x="361" y="78"/>
                      <a:pt x="352" y="34"/>
                      <a:pt x="290" y="17"/>
                    </a:cubicBezTo>
                    <a:cubicBezTo>
                      <a:pt x="228" y="0"/>
                      <a:pt x="149" y="74"/>
                      <a:pt x="83" y="0"/>
                    </a:cubicBezTo>
                    <a:cubicBezTo>
                      <a:pt x="0" y="10"/>
                      <a:pt x="0" y="10"/>
                      <a:pt x="0" y="10"/>
                    </a:cubicBezTo>
                    <a:cubicBezTo>
                      <a:pt x="0" y="10"/>
                      <a:pt x="13" y="86"/>
                      <a:pt x="23" y="99"/>
                    </a:cubicBezTo>
                    <a:cubicBezTo>
                      <a:pt x="23" y="99"/>
                      <a:pt x="91" y="139"/>
                      <a:pt x="142" y="107"/>
                    </a:cubicBezTo>
                    <a:cubicBezTo>
                      <a:pt x="235" y="47"/>
                      <a:pt x="299" y="15"/>
                      <a:pt x="361" y="95"/>
                    </a:cubicBezTo>
                    <a:lnTo>
                      <a:pt x="361" y="78"/>
                    </a:lnTo>
                    <a:close/>
                  </a:path>
                </a:pathLst>
              </a:custGeom>
              <a:solidFill>
                <a:schemeClr val="tx2">
                  <a:lumMod val="75000"/>
                </a:schemeClr>
              </a:solidFill>
              <a:ln>
                <a:noFill/>
              </a:ln>
            </p:spPr>
            <p:txBody>
              <a:bodyPr anchor="ctr"/>
              <a:lstStyle/>
              <a:p>
                <a:pPr algn="ctr">
                  <a:lnSpc>
                    <a:spcPct val="120000"/>
                  </a:lnSpc>
                </a:pPr>
                <a:endParaRPr/>
              </a:p>
            </p:txBody>
          </p:sp>
          <p:sp>
            <p:nvSpPr>
              <p:cNvPr id="71" name="îšḻiďe"/>
              <p:cNvSpPr/>
              <p:nvPr/>
            </p:nvSpPr>
            <p:spPr bwMode="auto">
              <a:xfrm>
                <a:off x="9123966" y="2169262"/>
                <a:ext cx="54185" cy="42376"/>
              </a:xfrm>
              <a:custGeom>
                <a:avLst/>
                <a:gdLst>
                  <a:gd name="T0" fmla="*/ 33 w 33"/>
                  <a:gd name="T1" fmla="*/ 10 h 26"/>
                  <a:gd name="T2" fmla="*/ 19 w 33"/>
                  <a:gd name="T3" fmla="*/ 26 h 26"/>
                  <a:gd name="T4" fmla="*/ 2 w 33"/>
                  <a:gd name="T5" fmla="*/ 10 h 26"/>
                  <a:gd name="T6" fmla="*/ 33 w 33"/>
                  <a:gd name="T7" fmla="*/ 10 h 26"/>
                </a:gdLst>
                <a:ahLst/>
                <a:cxnLst>
                  <a:cxn ang="0">
                    <a:pos x="T0" y="T1"/>
                  </a:cxn>
                  <a:cxn ang="0">
                    <a:pos x="T2" y="T3"/>
                  </a:cxn>
                  <a:cxn ang="0">
                    <a:pos x="T4" y="T5"/>
                  </a:cxn>
                  <a:cxn ang="0">
                    <a:pos x="T6" y="T7"/>
                  </a:cxn>
                </a:cxnLst>
                <a:rect l="0" t="0" r="r" b="b"/>
                <a:pathLst>
                  <a:path w="33" h="26">
                    <a:moveTo>
                      <a:pt x="33" y="10"/>
                    </a:moveTo>
                    <a:cubicBezTo>
                      <a:pt x="19" y="26"/>
                      <a:pt x="19" y="26"/>
                      <a:pt x="19" y="26"/>
                    </a:cubicBezTo>
                    <a:cubicBezTo>
                      <a:pt x="19" y="26"/>
                      <a:pt x="0" y="19"/>
                      <a:pt x="2" y="10"/>
                    </a:cubicBezTo>
                    <a:cubicBezTo>
                      <a:pt x="3" y="0"/>
                      <a:pt x="33" y="10"/>
                      <a:pt x="33" y="10"/>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2" name="îṧļïdè"/>
              <p:cNvSpPr/>
              <p:nvPr/>
            </p:nvSpPr>
            <p:spPr bwMode="auto">
              <a:xfrm>
                <a:off x="9145501" y="2201912"/>
                <a:ext cx="14588" cy="49323"/>
              </a:xfrm>
              <a:custGeom>
                <a:avLst/>
                <a:gdLst>
                  <a:gd name="T0" fmla="*/ 4 w 9"/>
                  <a:gd name="T1" fmla="*/ 0 h 30"/>
                  <a:gd name="T2" fmla="*/ 6 w 9"/>
                  <a:gd name="T3" fmla="*/ 17 h 30"/>
                  <a:gd name="T4" fmla="*/ 0 w 9"/>
                  <a:gd name="T5" fmla="*/ 17 h 30"/>
                  <a:gd name="T6" fmla="*/ 4 w 9"/>
                  <a:gd name="T7" fmla="*/ 0 h 30"/>
                </a:gdLst>
                <a:ahLst/>
                <a:cxnLst>
                  <a:cxn ang="0">
                    <a:pos x="T0" y="T1"/>
                  </a:cxn>
                  <a:cxn ang="0">
                    <a:pos x="T2" y="T3"/>
                  </a:cxn>
                  <a:cxn ang="0">
                    <a:pos x="T4" y="T5"/>
                  </a:cxn>
                  <a:cxn ang="0">
                    <a:pos x="T6" y="T7"/>
                  </a:cxn>
                </a:cxnLst>
                <a:rect l="0" t="0" r="r" b="b"/>
                <a:pathLst>
                  <a:path w="9" h="30">
                    <a:moveTo>
                      <a:pt x="4" y="0"/>
                    </a:moveTo>
                    <a:cubicBezTo>
                      <a:pt x="4" y="0"/>
                      <a:pt x="9" y="4"/>
                      <a:pt x="6" y="17"/>
                    </a:cubicBezTo>
                    <a:cubicBezTo>
                      <a:pt x="3" y="30"/>
                      <a:pt x="0" y="17"/>
                      <a:pt x="0" y="17"/>
                    </a:cubicBezTo>
                    <a:lnTo>
                      <a:pt x="4" y="0"/>
                    </a:lnTo>
                    <a:close/>
                  </a:path>
                </a:pathLst>
              </a:custGeom>
              <a:solidFill>
                <a:schemeClr val="tx2">
                  <a:lumMod val="75000"/>
                </a:schemeClr>
              </a:solidFill>
              <a:ln>
                <a:noFill/>
              </a:ln>
            </p:spPr>
            <p:txBody>
              <a:bodyPr anchor="ctr"/>
              <a:lstStyle/>
              <a:p>
                <a:pPr algn="ctr">
                  <a:lnSpc>
                    <a:spcPct val="120000"/>
                  </a:lnSpc>
                </a:pPr>
                <a:endParaRPr/>
              </a:p>
            </p:txBody>
          </p:sp>
          <p:sp>
            <p:nvSpPr>
              <p:cNvPr id="73" name="iṡḷîďè"/>
              <p:cNvSpPr/>
              <p:nvPr/>
            </p:nvSpPr>
            <p:spPr bwMode="auto">
              <a:xfrm>
                <a:off x="8966273" y="2275549"/>
                <a:ext cx="127822" cy="311914"/>
              </a:xfrm>
              <a:custGeom>
                <a:avLst/>
                <a:gdLst>
                  <a:gd name="T0" fmla="*/ 78 w 78"/>
                  <a:gd name="T1" fmla="*/ 28 h 190"/>
                  <a:gd name="T2" fmla="*/ 26 w 78"/>
                  <a:gd name="T3" fmla="*/ 0 h 190"/>
                  <a:gd name="T4" fmla="*/ 44 w 78"/>
                  <a:gd name="T5" fmla="*/ 190 h 190"/>
                  <a:gd name="T6" fmla="*/ 78 w 78"/>
                  <a:gd name="T7" fmla="*/ 28 h 190"/>
                </a:gdLst>
                <a:ahLst/>
                <a:cxnLst>
                  <a:cxn ang="0">
                    <a:pos x="T0" y="T1"/>
                  </a:cxn>
                  <a:cxn ang="0">
                    <a:pos x="T2" y="T3"/>
                  </a:cxn>
                  <a:cxn ang="0">
                    <a:pos x="T4" y="T5"/>
                  </a:cxn>
                  <a:cxn ang="0">
                    <a:pos x="T6" y="T7"/>
                  </a:cxn>
                </a:cxnLst>
                <a:rect l="0" t="0" r="r" b="b"/>
                <a:pathLst>
                  <a:path w="78" h="190">
                    <a:moveTo>
                      <a:pt x="78" y="28"/>
                    </a:moveTo>
                    <a:cubicBezTo>
                      <a:pt x="78" y="28"/>
                      <a:pt x="51" y="21"/>
                      <a:pt x="26" y="0"/>
                    </a:cubicBezTo>
                    <a:cubicBezTo>
                      <a:pt x="26" y="0"/>
                      <a:pt x="0" y="137"/>
                      <a:pt x="44" y="190"/>
                    </a:cubicBezTo>
                    <a:cubicBezTo>
                      <a:pt x="44" y="190"/>
                      <a:pt x="33" y="121"/>
                      <a:pt x="78" y="28"/>
                    </a:cubicBezTo>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4" name="íṡ1ïḍé"/>
              <p:cNvSpPr/>
              <p:nvPr/>
            </p:nvSpPr>
            <p:spPr bwMode="auto">
              <a:xfrm>
                <a:off x="9027405" y="2156063"/>
                <a:ext cx="118096" cy="165335"/>
              </a:xfrm>
              <a:custGeom>
                <a:avLst/>
                <a:gdLst>
                  <a:gd name="T0" fmla="*/ 54 w 72"/>
                  <a:gd name="T1" fmla="*/ 0 h 101"/>
                  <a:gd name="T2" fmla="*/ 0 w 72"/>
                  <a:gd name="T3" fmla="*/ 9 h 101"/>
                  <a:gd name="T4" fmla="*/ 41 w 72"/>
                  <a:gd name="T5" fmla="*/ 101 h 101"/>
                  <a:gd name="T6" fmla="*/ 54 w 72"/>
                  <a:gd name="T7" fmla="*/ 0 h 101"/>
                </a:gdLst>
                <a:ahLst/>
                <a:cxnLst>
                  <a:cxn ang="0">
                    <a:pos x="T0" y="T1"/>
                  </a:cxn>
                  <a:cxn ang="0">
                    <a:pos x="T2" y="T3"/>
                  </a:cxn>
                  <a:cxn ang="0">
                    <a:pos x="T4" y="T5"/>
                  </a:cxn>
                  <a:cxn ang="0">
                    <a:pos x="T6" y="T7"/>
                  </a:cxn>
                </a:cxnLst>
                <a:rect l="0" t="0" r="r" b="b"/>
                <a:pathLst>
                  <a:path w="72" h="101">
                    <a:moveTo>
                      <a:pt x="54" y="0"/>
                    </a:moveTo>
                    <a:cubicBezTo>
                      <a:pt x="54" y="0"/>
                      <a:pt x="26" y="18"/>
                      <a:pt x="0" y="9"/>
                    </a:cubicBezTo>
                    <a:cubicBezTo>
                      <a:pt x="0" y="9"/>
                      <a:pt x="23" y="79"/>
                      <a:pt x="41" y="101"/>
                    </a:cubicBezTo>
                    <a:cubicBezTo>
                      <a:pt x="41" y="101"/>
                      <a:pt x="72" y="46"/>
                      <a:pt x="54" y="0"/>
                    </a:cubicBezTo>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5" name="í$liḍè"/>
              <p:cNvSpPr/>
              <p:nvPr/>
            </p:nvSpPr>
            <p:spPr bwMode="auto">
              <a:xfrm>
                <a:off x="9082980" y="2108130"/>
                <a:ext cx="95172" cy="103508"/>
              </a:xfrm>
              <a:custGeom>
                <a:avLst/>
                <a:gdLst>
                  <a:gd name="T0" fmla="*/ 4 w 58"/>
                  <a:gd name="T1" fmla="*/ 0 h 63"/>
                  <a:gd name="T2" fmla="*/ 32 w 58"/>
                  <a:gd name="T3" fmla="*/ 3 h 63"/>
                  <a:gd name="T4" fmla="*/ 58 w 58"/>
                  <a:gd name="T5" fmla="*/ 47 h 63"/>
                  <a:gd name="T6" fmla="*/ 21 w 58"/>
                  <a:gd name="T7" fmla="*/ 63 h 63"/>
                  <a:gd name="T8" fmla="*/ 4 w 58"/>
                  <a:gd name="T9" fmla="*/ 0 h 63"/>
                </a:gdLst>
                <a:ahLst/>
                <a:cxnLst>
                  <a:cxn ang="0">
                    <a:pos x="T0" y="T1"/>
                  </a:cxn>
                  <a:cxn ang="0">
                    <a:pos x="T2" y="T3"/>
                  </a:cxn>
                  <a:cxn ang="0">
                    <a:pos x="T4" y="T5"/>
                  </a:cxn>
                  <a:cxn ang="0">
                    <a:pos x="T6" y="T7"/>
                  </a:cxn>
                  <a:cxn ang="0">
                    <a:pos x="T8" y="T9"/>
                  </a:cxn>
                </a:cxnLst>
                <a:rect l="0" t="0" r="r" b="b"/>
                <a:pathLst>
                  <a:path w="58" h="63">
                    <a:moveTo>
                      <a:pt x="4" y="0"/>
                    </a:moveTo>
                    <a:cubicBezTo>
                      <a:pt x="32" y="3"/>
                      <a:pt x="32" y="3"/>
                      <a:pt x="32" y="3"/>
                    </a:cubicBezTo>
                    <a:cubicBezTo>
                      <a:pt x="58" y="47"/>
                      <a:pt x="58" y="47"/>
                      <a:pt x="58" y="47"/>
                    </a:cubicBezTo>
                    <a:cubicBezTo>
                      <a:pt x="21" y="63"/>
                      <a:pt x="21" y="63"/>
                      <a:pt x="21" y="63"/>
                    </a:cubicBezTo>
                    <a:cubicBezTo>
                      <a:pt x="21" y="63"/>
                      <a:pt x="0" y="22"/>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6" name="îṡľiďe"/>
              <p:cNvSpPr/>
              <p:nvPr/>
            </p:nvSpPr>
            <p:spPr bwMode="auto">
              <a:xfrm>
                <a:off x="8856512" y="2668046"/>
                <a:ext cx="216742" cy="105592"/>
              </a:xfrm>
              <a:custGeom>
                <a:avLst/>
                <a:gdLst>
                  <a:gd name="T0" fmla="*/ 0 w 132"/>
                  <a:gd name="T1" fmla="*/ 64 h 64"/>
                  <a:gd name="T2" fmla="*/ 127 w 132"/>
                  <a:gd name="T3" fmla="*/ 19 h 64"/>
                  <a:gd name="T4" fmla="*/ 122 w 132"/>
                  <a:gd name="T5" fmla="*/ 9 h 64"/>
                  <a:gd name="T6" fmla="*/ 132 w 132"/>
                  <a:gd name="T7" fmla="*/ 12 h 64"/>
                  <a:gd name="T8" fmla="*/ 115 w 132"/>
                  <a:gd name="T9" fmla="*/ 0 h 64"/>
                  <a:gd name="T10" fmla="*/ 115 w 132"/>
                  <a:gd name="T11" fmla="*/ 18 h 64"/>
                  <a:gd name="T12" fmla="*/ 0 w 132"/>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132" h="64">
                    <a:moveTo>
                      <a:pt x="0" y="64"/>
                    </a:moveTo>
                    <a:cubicBezTo>
                      <a:pt x="0" y="64"/>
                      <a:pt x="114" y="34"/>
                      <a:pt x="127" y="19"/>
                    </a:cubicBezTo>
                    <a:cubicBezTo>
                      <a:pt x="122" y="9"/>
                      <a:pt x="122" y="9"/>
                      <a:pt x="122" y="9"/>
                    </a:cubicBezTo>
                    <a:cubicBezTo>
                      <a:pt x="132" y="12"/>
                      <a:pt x="132" y="12"/>
                      <a:pt x="132" y="12"/>
                    </a:cubicBezTo>
                    <a:cubicBezTo>
                      <a:pt x="132" y="12"/>
                      <a:pt x="118" y="1"/>
                      <a:pt x="115" y="0"/>
                    </a:cubicBezTo>
                    <a:cubicBezTo>
                      <a:pt x="115" y="18"/>
                      <a:pt x="115" y="18"/>
                      <a:pt x="115" y="18"/>
                    </a:cubicBezTo>
                    <a:cubicBezTo>
                      <a:pt x="115" y="18"/>
                      <a:pt x="35" y="59"/>
                      <a:pt x="0" y="64"/>
                    </a:cubicBezTo>
                  </a:path>
                </a:pathLst>
              </a:custGeom>
              <a:solidFill>
                <a:schemeClr val="tx2">
                  <a:lumMod val="75000"/>
                </a:schemeClr>
              </a:solidFill>
              <a:ln>
                <a:noFill/>
              </a:ln>
            </p:spPr>
            <p:txBody>
              <a:bodyPr anchor="ctr"/>
              <a:lstStyle/>
              <a:p>
                <a:pPr algn="ctr">
                  <a:lnSpc>
                    <a:spcPct val="120000"/>
                  </a:lnSpc>
                </a:pPr>
                <a:endParaRPr/>
              </a:p>
            </p:txBody>
          </p:sp>
          <p:sp>
            <p:nvSpPr>
              <p:cNvPr id="77" name="íśľïḑè"/>
              <p:cNvSpPr/>
              <p:nvPr/>
            </p:nvSpPr>
            <p:spPr bwMode="auto">
              <a:xfrm>
                <a:off x="8854428" y="2144253"/>
                <a:ext cx="606460" cy="518930"/>
              </a:xfrm>
              <a:custGeom>
                <a:avLst/>
                <a:gdLst>
                  <a:gd name="T0" fmla="*/ 122 w 369"/>
                  <a:gd name="T1" fmla="*/ 7 h 316"/>
                  <a:gd name="T2" fmla="*/ 112 w 369"/>
                  <a:gd name="T3" fmla="*/ 190 h 316"/>
                  <a:gd name="T4" fmla="*/ 336 w 369"/>
                  <a:gd name="T5" fmla="*/ 159 h 316"/>
                  <a:gd name="T6" fmla="*/ 369 w 369"/>
                  <a:gd name="T7" fmla="*/ 188 h 316"/>
                  <a:gd name="T8" fmla="*/ 86 w 369"/>
                  <a:gd name="T9" fmla="*/ 235 h 316"/>
                  <a:gd name="T10" fmla="*/ 122 w 369"/>
                  <a:gd name="T11" fmla="*/ 7 h 316"/>
                </a:gdLst>
                <a:ahLst/>
                <a:cxnLst>
                  <a:cxn ang="0">
                    <a:pos x="T0" y="T1"/>
                  </a:cxn>
                  <a:cxn ang="0">
                    <a:pos x="T2" y="T3"/>
                  </a:cxn>
                  <a:cxn ang="0">
                    <a:pos x="T4" y="T5"/>
                  </a:cxn>
                  <a:cxn ang="0">
                    <a:pos x="T6" y="T7"/>
                  </a:cxn>
                  <a:cxn ang="0">
                    <a:pos x="T8" y="T9"/>
                  </a:cxn>
                  <a:cxn ang="0">
                    <a:pos x="T10" y="T11"/>
                  </a:cxn>
                </a:cxnLst>
                <a:rect l="0" t="0" r="r" b="b"/>
                <a:pathLst>
                  <a:path w="369" h="316">
                    <a:moveTo>
                      <a:pt x="122" y="7"/>
                    </a:moveTo>
                    <a:cubicBezTo>
                      <a:pt x="143" y="12"/>
                      <a:pt x="70" y="113"/>
                      <a:pt x="112" y="190"/>
                    </a:cubicBezTo>
                    <a:cubicBezTo>
                      <a:pt x="148" y="256"/>
                      <a:pt x="255" y="204"/>
                      <a:pt x="336" y="159"/>
                    </a:cubicBezTo>
                    <a:cubicBezTo>
                      <a:pt x="336" y="159"/>
                      <a:pt x="350" y="183"/>
                      <a:pt x="369" y="188"/>
                    </a:cubicBezTo>
                    <a:cubicBezTo>
                      <a:pt x="369" y="188"/>
                      <a:pt x="159" y="316"/>
                      <a:pt x="86" y="235"/>
                    </a:cubicBezTo>
                    <a:cubicBezTo>
                      <a:pt x="0" y="140"/>
                      <a:pt x="86" y="0"/>
                      <a:pt x="122" y="7"/>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8" name="íŝḷíḓè"/>
              <p:cNvSpPr/>
              <p:nvPr/>
            </p:nvSpPr>
            <p:spPr bwMode="auto">
              <a:xfrm>
                <a:off x="8825251" y="2176904"/>
                <a:ext cx="191733" cy="371656"/>
              </a:xfrm>
              <a:custGeom>
                <a:avLst/>
                <a:gdLst>
                  <a:gd name="T0" fmla="*/ 110 w 117"/>
                  <a:gd name="T1" fmla="*/ 0 h 226"/>
                  <a:gd name="T2" fmla="*/ 117 w 117"/>
                  <a:gd name="T3" fmla="*/ 226 h 226"/>
                  <a:gd name="T4" fmla="*/ 110 w 117"/>
                  <a:gd name="T5" fmla="*/ 0 h 226"/>
                </a:gdLst>
                <a:ahLst/>
                <a:cxnLst>
                  <a:cxn ang="0">
                    <a:pos x="T0" y="T1"/>
                  </a:cxn>
                  <a:cxn ang="0">
                    <a:pos x="T2" y="T3"/>
                  </a:cxn>
                  <a:cxn ang="0">
                    <a:pos x="T4" y="T5"/>
                  </a:cxn>
                </a:cxnLst>
                <a:rect l="0" t="0" r="r" b="b"/>
                <a:pathLst>
                  <a:path w="117" h="226">
                    <a:moveTo>
                      <a:pt x="110" y="0"/>
                    </a:moveTo>
                    <a:cubicBezTo>
                      <a:pt x="110" y="0"/>
                      <a:pt x="0" y="126"/>
                      <a:pt x="117" y="226"/>
                    </a:cubicBezTo>
                    <a:cubicBezTo>
                      <a:pt x="117" y="226"/>
                      <a:pt x="13" y="152"/>
                      <a:pt x="110" y="0"/>
                    </a:cubicBezTo>
                  </a:path>
                </a:pathLst>
              </a:custGeom>
              <a:solidFill>
                <a:schemeClr val="tx2">
                  <a:lumMod val="75000"/>
                </a:schemeClr>
              </a:solidFill>
              <a:ln>
                <a:noFill/>
              </a:ln>
            </p:spPr>
            <p:txBody>
              <a:bodyPr anchor="ctr"/>
              <a:lstStyle/>
              <a:p>
                <a:pPr algn="ctr">
                  <a:lnSpc>
                    <a:spcPct val="120000"/>
                  </a:lnSpc>
                </a:pPr>
                <a:endParaRPr/>
              </a:p>
            </p:txBody>
          </p:sp>
          <p:sp>
            <p:nvSpPr>
              <p:cNvPr id="79" name="i$ḷiďe"/>
              <p:cNvSpPr/>
              <p:nvPr/>
            </p:nvSpPr>
            <p:spPr bwMode="auto">
              <a:xfrm>
                <a:off x="9399756" y="2293611"/>
                <a:ext cx="174366" cy="169503"/>
              </a:xfrm>
              <a:custGeom>
                <a:avLst/>
                <a:gdLst>
                  <a:gd name="T0" fmla="*/ 4 w 106"/>
                  <a:gd name="T1" fmla="*/ 68 h 103"/>
                  <a:gd name="T2" fmla="*/ 17 w 106"/>
                  <a:gd name="T3" fmla="*/ 8 h 103"/>
                  <a:gd name="T4" fmla="*/ 43 w 106"/>
                  <a:gd name="T5" fmla="*/ 10 h 103"/>
                  <a:gd name="T6" fmla="*/ 76 w 106"/>
                  <a:gd name="T7" fmla="*/ 20 h 103"/>
                  <a:gd name="T8" fmla="*/ 97 w 106"/>
                  <a:gd name="T9" fmla="*/ 59 h 103"/>
                  <a:gd name="T10" fmla="*/ 81 w 106"/>
                  <a:gd name="T11" fmla="*/ 56 h 103"/>
                  <a:gd name="T12" fmla="*/ 55 w 106"/>
                  <a:gd name="T13" fmla="*/ 49 h 103"/>
                  <a:gd name="T14" fmla="*/ 37 w 106"/>
                  <a:gd name="T15" fmla="*/ 97 h 103"/>
                  <a:gd name="T16" fmla="*/ 4 w 106"/>
                  <a:gd name="T17" fmla="*/ 6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03">
                    <a:moveTo>
                      <a:pt x="4" y="68"/>
                    </a:moveTo>
                    <a:cubicBezTo>
                      <a:pt x="4" y="68"/>
                      <a:pt x="0" y="19"/>
                      <a:pt x="17" y="8"/>
                    </a:cubicBezTo>
                    <a:cubicBezTo>
                      <a:pt x="17" y="8"/>
                      <a:pt x="33" y="0"/>
                      <a:pt x="43" y="10"/>
                    </a:cubicBezTo>
                    <a:cubicBezTo>
                      <a:pt x="43" y="10"/>
                      <a:pt x="72" y="3"/>
                      <a:pt x="76" y="20"/>
                    </a:cubicBezTo>
                    <a:cubicBezTo>
                      <a:pt x="76" y="20"/>
                      <a:pt x="106" y="27"/>
                      <a:pt x="97" y="59"/>
                    </a:cubicBezTo>
                    <a:cubicBezTo>
                      <a:pt x="97" y="59"/>
                      <a:pt x="88" y="67"/>
                      <a:pt x="81" y="56"/>
                    </a:cubicBezTo>
                    <a:cubicBezTo>
                      <a:pt x="75" y="45"/>
                      <a:pt x="59" y="31"/>
                      <a:pt x="55" y="49"/>
                    </a:cubicBezTo>
                    <a:cubicBezTo>
                      <a:pt x="52" y="67"/>
                      <a:pt x="61" y="91"/>
                      <a:pt x="37" y="97"/>
                    </a:cubicBezTo>
                    <a:cubicBezTo>
                      <a:pt x="13" y="103"/>
                      <a:pt x="4" y="82"/>
                      <a:pt x="4" y="68"/>
                    </a:cubicBezTo>
                  </a:path>
                </a:pathLst>
              </a:custGeom>
              <a:solidFill>
                <a:srgbClr val="FFDC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80" name="îṧľiďê"/>
              <p:cNvSpPr/>
              <p:nvPr/>
            </p:nvSpPr>
            <p:spPr bwMode="auto">
              <a:xfrm>
                <a:off x="9435880" y="2324871"/>
                <a:ext cx="106981" cy="106981"/>
              </a:xfrm>
              <a:custGeom>
                <a:avLst/>
                <a:gdLst>
                  <a:gd name="T0" fmla="*/ 64 w 65"/>
                  <a:gd name="T1" fmla="*/ 35 h 65"/>
                  <a:gd name="T2" fmla="*/ 30 w 65"/>
                  <a:gd name="T3" fmla="*/ 64 h 65"/>
                  <a:gd name="T4" fmla="*/ 1 w 65"/>
                  <a:gd name="T5" fmla="*/ 30 h 65"/>
                  <a:gd name="T6" fmla="*/ 35 w 65"/>
                  <a:gd name="T7" fmla="*/ 1 h 65"/>
                  <a:gd name="T8" fmla="*/ 64 w 65"/>
                  <a:gd name="T9" fmla="*/ 35 h 65"/>
                </a:gdLst>
                <a:ahLst/>
                <a:cxnLst>
                  <a:cxn ang="0">
                    <a:pos x="T0" y="T1"/>
                  </a:cxn>
                  <a:cxn ang="0">
                    <a:pos x="T2" y="T3"/>
                  </a:cxn>
                  <a:cxn ang="0">
                    <a:pos x="T4" y="T5"/>
                  </a:cxn>
                  <a:cxn ang="0">
                    <a:pos x="T6" y="T7"/>
                  </a:cxn>
                  <a:cxn ang="0">
                    <a:pos x="T8" y="T9"/>
                  </a:cxn>
                </a:cxnLst>
                <a:rect l="0" t="0" r="r" b="b"/>
                <a:pathLst>
                  <a:path w="65" h="65">
                    <a:moveTo>
                      <a:pt x="64" y="35"/>
                    </a:moveTo>
                    <a:cubicBezTo>
                      <a:pt x="62" y="52"/>
                      <a:pt x="47" y="65"/>
                      <a:pt x="30" y="64"/>
                    </a:cubicBezTo>
                    <a:cubicBezTo>
                      <a:pt x="13" y="62"/>
                      <a:pt x="0" y="47"/>
                      <a:pt x="1" y="30"/>
                    </a:cubicBezTo>
                    <a:cubicBezTo>
                      <a:pt x="2" y="13"/>
                      <a:pt x="17" y="0"/>
                      <a:pt x="35" y="1"/>
                    </a:cubicBezTo>
                    <a:cubicBezTo>
                      <a:pt x="52" y="2"/>
                      <a:pt x="65" y="17"/>
                      <a:pt x="64" y="35"/>
                    </a:cubicBezTo>
                  </a:path>
                </a:pathLst>
              </a:custGeom>
              <a:solidFill>
                <a:schemeClr val="tx2">
                  <a:lumMod val="75000"/>
                </a:schemeClr>
              </a:solidFill>
              <a:ln>
                <a:noFill/>
              </a:ln>
            </p:spPr>
            <p:txBody>
              <a:bodyPr anchor="ctr"/>
              <a:lstStyle/>
              <a:p>
                <a:pPr algn="ctr">
                  <a:lnSpc>
                    <a:spcPct val="120000"/>
                  </a:lnSpc>
                </a:pPr>
                <a:endParaRPr/>
              </a:p>
            </p:txBody>
          </p:sp>
          <p:sp>
            <p:nvSpPr>
              <p:cNvPr id="81" name="ïṩľíḋé"/>
              <p:cNvSpPr/>
              <p:nvPr/>
            </p:nvSpPr>
            <p:spPr bwMode="auto">
              <a:xfrm>
                <a:off x="9456025" y="2345017"/>
                <a:ext cx="67384" cy="67384"/>
              </a:xfrm>
              <a:custGeom>
                <a:avLst/>
                <a:gdLst>
                  <a:gd name="T0" fmla="*/ 40 w 41"/>
                  <a:gd name="T1" fmla="*/ 22 h 41"/>
                  <a:gd name="T2" fmla="*/ 19 w 41"/>
                  <a:gd name="T3" fmla="*/ 40 h 41"/>
                  <a:gd name="T4" fmla="*/ 1 w 41"/>
                  <a:gd name="T5" fmla="*/ 19 h 41"/>
                  <a:gd name="T6" fmla="*/ 22 w 41"/>
                  <a:gd name="T7" fmla="*/ 1 h 41"/>
                  <a:gd name="T8" fmla="*/ 40 w 41"/>
                  <a:gd name="T9" fmla="*/ 22 h 41"/>
                </a:gdLst>
                <a:ahLst/>
                <a:cxnLst>
                  <a:cxn ang="0">
                    <a:pos x="T0" y="T1"/>
                  </a:cxn>
                  <a:cxn ang="0">
                    <a:pos x="T2" y="T3"/>
                  </a:cxn>
                  <a:cxn ang="0">
                    <a:pos x="T4" y="T5"/>
                  </a:cxn>
                  <a:cxn ang="0">
                    <a:pos x="T6" y="T7"/>
                  </a:cxn>
                  <a:cxn ang="0">
                    <a:pos x="T8" y="T9"/>
                  </a:cxn>
                </a:cxnLst>
                <a:rect l="0" t="0" r="r" b="b"/>
                <a:pathLst>
                  <a:path w="41" h="41">
                    <a:moveTo>
                      <a:pt x="40" y="22"/>
                    </a:moveTo>
                    <a:cubicBezTo>
                      <a:pt x="39" y="33"/>
                      <a:pt x="30" y="41"/>
                      <a:pt x="19" y="40"/>
                    </a:cubicBezTo>
                    <a:cubicBezTo>
                      <a:pt x="8" y="39"/>
                      <a:pt x="0" y="30"/>
                      <a:pt x="1" y="19"/>
                    </a:cubicBezTo>
                    <a:cubicBezTo>
                      <a:pt x="1" y="8"/>
                      <a:pt x="11" y="0"/>
                      <a:pt x="22" y="1"/>
                    </a:cubicBezTo>
                    <a:cubicBezTo>
                      <a:pt x="33" y="2"/>
                      <a:pt x="41" y="11"/>
                      <a:pt x="40" y="22"/>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82" name="ïšľîḋé"/>
              <p:cNvSpPr/>
              <p:nvPr/>
            </p:nvSpPr>
            <p:spPr bwMode="auto">
              <a:xfrm>
                <a:off x="8061098" y="2300557"/>
                <a:ext cx="182702" cy="167419"/>
              </a:xfrm>
              <a:custGeom>
                <a:avLst/>
                <a:gdLst>
                  <a:gd name="T0" fmla="*/ 104 w 111"/>
                  <a:gd name="T1" fmla="*/ 57 h 102"/>
                  <a:gd name="T2" fmla="*/ 39 w 111"/>
                  <a:gd name="T3" fmla="*/ 6 h 102"/>
                  <a:gd name="T4" fmla="*/ 18 w 111"/>
                  <a:gd name="T5" fmla="*/ 8 h 102"/>
                  <a:gd name="T6" fmla="*/ 6 w 111"/>
                  <a:gd name="T7" fmla="*/ 23 h 102"/>
                  <a:gd name="T8" fmla="*/ 8 w 111"/>
                  <a:gd name="T9" fmla="*/ 45 h 102"/>
                  <a:gd name="T10" fmla="*/ 9 w 111"/>
                  <a:gd name="T11" fmla="*/ 46 h 102"/>
                  <a:gd name="T12" fmla="*/ 12 w 111"/>
                  <a:gd name="T13" fmla="*/ 38 h 102"/>
                  <a:gd name="T14" fmla="*/ 23 w 111"/>
                  <a:gd name="T15" fmla="*/ 24 h 102"/>
                  <a:gd name="T16" fmla="*/ 40 w 111"/>
                  <a:gd name="T17" fmla="*/ 21 h 102"/>
                  <a:gd name="T18" fmla="*/ 89 w 111"/>
                  <a:gd name="T19" fmla="*/ 59 h 102"/>
                  <a:gd name="T20" fmla="*/ 89 w 111"/>
                  <a:gd name="T21" fmla="*/ 77 h 102"/>
                  <a:gd name="T22" fmla="*/ 79 w 111"/>
                  <a:gd name="T23" fmla="*/ 91 h 102"/>
                  <a:gd name="T24" fmla="*/ 72 w 111"/>
                  <a:gd name="T25" fmla="*/ 96 h 102"/>
                  <a:gd name="T26" fmla="*/ 72 w 111"/>
                  <a:gd name="T27" fmla="*/ 96 h 102"/>
                  <a:gd name="T28" fmla="*/ 94 w 111"/>
                  <a:gd name="T29" fmla="*/ 94 h 102"/>
                  <a:gd name="T30" fmla="*/ 106 w 111"/>
                  <a:gd name="T31" fmla="*/ 79 h 102"/>
                  <a:gd name="T32" fmla="*/ 104 w 111"/>
                  <a:gd name="T3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102">
                    <a:moveTo>
                      <a:pt x="104" y="57"/>
                    </a:moveTo>
                    <a:cubicBezTo>
                      <a:pt x="39" y="6"/>
                      <a:pt x="39" y="6"/>
                      <a:pt x="39" y="6"/>
                    </a:cubicBezTo>
                    <a:cubicBezTo>
                      <a:pt x="33" y="0"/>
                      <a:pt x="23" y="2"/>
                      <a:pt x="18" y="8"/>
                    </a:cubicBezTo>
                    <a:cubicBezTo>
                      <a:pt x="6" y="23"/>
                      <a:pt x="6" y="23"/>
                      <a:pt x="6" y="23"/>
                    </a:cubicBezTo>
                    <a:cubicBezTo>
                      <a:pt x="0" y="30"/>
                      <a:pt x="1" y="40"/>
                      <a:pt x="8" y="45"/>
                    </a:cubicBezTo>
                    <a:cubicBezTo>
                      <a:pt x="9" y="46"/>
                      <a:pt x="9" y="46"/>
                      <a:pt x="9" y="46"/>
                    </a:cubicBezTo>
                    <a:cubicBezTo>
                      <a:pt x="9" y="43"/>
                      <a:pt x="10" y="40"/>
                      <a:pt x="12" y="38"/>
                    </a:cubicBezTo>
                    <a:cubicBezTo>
                      <a:pt x="23" y="24"/>
                      <a:pt x="23" y="24"/>
                      <a:pt x="23" y="24"/>
                    </a:cubicBezTo>
                    <a:cubicBezTo>
                      <a:pt x="27" y="18"/>
                      <a:pt x="35" y="17"/>
                      <a:pt x="40" y="21"/>
                    </a:cubicBezTo>
                    <a:cubicBezTo>
                      <a:pt x="89" y="59"/>
                      <a:pt x="89" y="59"/>
                      <a:pt x="89" y="59"/>
                    </a:cubicBezTo>
                    <a:cubicBezTo>
                      <a:pt x="94" y="63"/>
                      <a:pt x="94" y="72"/>
                      <a:pt x="89" y="77"/>
                    </a:cubicBezTo>
                    <a:cubicBezTo>
                      <a:pt x="79" y="91"/>
                      <a:pt x="79" y="91"/>
                      <a:pt x="79" y="91"/>
                    </a:cubicBezTo>
                    <a:cubicBezTo>
                      <a:pt x="77" y="93"/>
                      <a:pt x="74" y="95"/>
                      <a:pt x="72" y="96"/>
                    </a:cubicBezTo>
                    <a:cubicBezTo>
                      <a:pt x="72" y="96"/>
                      <a:pt x="72" y="96"/>
                      <a:pt x="72" y="96"/>
                    </a:cubicBezTo>
                    <a:cubicBezTo>
                      <a:pt x="79" y="102"/>
                      <a:pt x="89" y="101"/>
                      <a:pt x="94" y="94"/>
                    </a:cubicBezTo>
                    <a:cubicBezTo>
                      <a:pt x="106" y="79"/>
                      <a:pt x="106" y="79"/>
                      <a:pt x="106" y="79"/>
                    </a:cubicBezTo>
                    <a:cubicBezTo>
                      <a:pt x="111" y="72"/>
                      <a:pt x="110" y="62"/>
                      <a:pt x="104" y="57"/>
                    </a:cubicBezTo>
                  </a:path>
                </a:pathLst>
              </a:custGeom>
              <a:solidFill>
                <a:schemeClr val="tx2">
                  <a:lumMod val="75000"/>
                </a:schemeClr>
              </a:solidFill>
              <a:ln>
                <a:noFill/>
              </a:ln>
            </p:spPr>
            <p:txBody>
              <a:bodyPr anchor="ctr"/>
              <a:lstStyle/>
              <a:p>
                <a:pPr algn="ctr">
                  <a:lnSpc>
                    <a:spcPct val="120000"/>
                  </a:lnSpc>
                </a:pPr>
                <a:endParaRPr/>
              </a:p>
            </p:txBody>
          </p:sp>
          <p:sp>
            <p:nvSpPr>
              <p:cNvPr id="83" name="ïṥḷîḑé"/>
              <p:cNvSpPr/>
              <p:nvPr/>
            </p:nvSpPr>
            <p:spPr bwMode="auto">
              <a:xfrm>
                <a:off x="8049983" y="2292221"/>
                <a:ext cx="182007" cy="166030"/>
              </a:xfrm>
              <a:custGeom>
                <a:avLst/>
                <a:gdLst>
                  <a:gd name="T0" fmla="*/ 103 w 111"/>
                  <a:gd name="T1" fmla="*/ 56 h 101"/>
                  <a:gd name="T2" fmla="*/ 39 w 111"/>
                  <a:gd name="T3" fmla="*/ 5 h 101"/>
                  <a:gd name="T4" fmla="*/ 17 w 111"/>
                  <a:gd name="T5" fmla="*/ 7 h 101"/>
                  <a:gd name="T6" fmla="*/ 5 w 111"/>
                  <a:gd name="T7" fmla="*/ 23 h 101"/>
                  <a:gd name="T8" fmla="*/ 8 w 111"/>
                  <a:gd name="T9" fmla="*/ 44 h 101"/>
                  <a:gd name="T10" fmla="*/ 8 w 111"/>
                  <a:gd name="T11" fmla="*/ 45 h 101"/>
                  <a:gd name="T12" fmla="*/ 12 w 111"/>
                  <a:gd name="T13" fmla="*/ 37 h 101"/>
                  <a:gd name="T14" fmla="*/ 22 w 111"/>
                  <a:gd name="T15" fmla="*/ 24 h 101"/>
                  <a:gd name="T16" fmla="*/ 40 w 111"/>
                  <a:gd name="T17" fmla="*/ 20 h 101"/>
                  <a:gd name="T18" fmla="*/ 88 w 111"/>
                  <a:gd name="T19" fmla="*/ 59 h 101"/>
                  <a:gd name="T20" fmla="*/ 89 w 111"/>
                  <a:gd name="T21" fmla="*/ 77 h 101"/>
                  <a:gd name="T22" fmla="*/ 78 w 111"/>
                  <a:gd name="T23" fmla="*/ 90 h 101"/>
                  <a:gd name="T24" fmla="*/ 71 w 111"/>
                  <a:gd name="T25" fmla="*/ 95 h 101"/>
                  <a:gd name="T26" fmla="*/ 72 w 111"/>
                  <a:gd name="T27" fmla="*/ 96 h 101"/>
                  <a:gd name="T28" fmla="*/ 94 w 111"/>
                  <a:gd name="T29" fmla="*/ 93 h 101"/>
                  <a:gd name="T30" fmla="*/ 106 w 111"/>
                  <a:gd name="T31" fmla="*/ 78 h 101"/>
                  <a:gd name="T32" fmla="*/ 103 w 111"/>
                  <a:gd name="T33" fmla="*/ 5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101">
                    <a:moveTo>
                      <a:pt x="103" y="56"/>
                    </a:moveTo>
                    <a:cubicBezTo>
                      <a:pt x="39" y="5"/>
                      <a:pt x="39" y="5"/>
                      <a:pt x="39" y="5"/>
                    </a:cubicBezTo>
                    <a:cubicBezTo>
                      <a:pt x="32" y="0"/>
                      <a:pt x="23" y="1"/>
                      <a:pt x="17" y="7"/>
                    </a:cubicBezTo>
                    <a:cubicBezTo>
                      <a:pt x="5" y="23"/>
                      <a:pt x="5" y="23"/>
                      <a:pt x="5" y="23"/>
                    </a:cubicBezTo>
                    <a:cubicBezTo>
                      <a:pt x="0" y="29"/>
                      <a:pt x="1" y="39"/>
                      <a:pt x="8" y="44"/>
                    </a:cubicBezTo>
                    <a:cubicBezTo>
                      <a:pt x="8" y="45"/>
                      <a:pt x="8" y="45"/>
                      <a:pt x="8" y="45"/>
                    </a:cubicBezTo>
                    <a:cubicBezTo>
                      <a:pt x="9" y="42"/>
                      <a:pt x="10" y="39"/>
                      <a:pt x="12" y="37"/>
                    </a:cubicBezTo>
                    <a:cubicBezTo>
                      <a:pt x="22" y="24"/>
                      <a:pt x="22" y="24"/>
                      <a:pt x="22" y="24"/>
                    </a:cubicBezTo>
                    <a:cubicBezTo>
                      <a:pt x="27" y="18"/>
                      <a:pt x="35" y="16"/>
                      <a:pt x="40" y="20"/>
                    </a:cubicBezTo>
                    <a:cubicBezTo>
                      <a:pt x="88" y="59"/>
                      <a:pt x="88" y="59"/>
                      <a:pt x="88" y="59"/>
                    </a:cubicBezTo>
                    <a:cubicBezTo>
                      <a:pt x="93" y="63"/>
                      <a:pt x="94" y="71"/>
                      <a:pt x="89" y="77"/>
                    </a:cubicBezTo>
                    <a:cubicBezTo>
                      <a:pt x="78" y="90"/>
                      <a:pt x="78" y="90"/>
                      <a:pt x="78" y="90"/>
                    </a:cubicBezTo>
                    <a:cubicBezTo>
                      <a:pt x="76" y="93"/>
                      <a:pt x="74" y="94"/>
                      <a:pt x="71" y="95"/>
                    </a:cubicBezTo>
                    <a:cubicBezTo>
                      <a:pt x="72" y="96"/>
                      <a:pt x="72" y="96"/>
                      <a:pt x="72" y="96"/>
                    </a:cubicBezTo>
                    <a:cubicBezTo>
                      <a:pt x="79" y="101"/>
                      <a:pt x="88" y="100"/>
                      <a:pt x="94" y="93"/>
                    </a:cubicBezTo>
                    <a:cubicBezTo>
                      <a:pt x="106" y="78"/>
                      <a:pt x="106" y="78"/>
                      <a:pt x="106" y="78"/>
                    </a:cubicBezTo>
                    <a:cubicBezTo>
                      <a:pt x="111" y="71"/>
                      <a:pt x="110" y="61"/>
                      <a:pt x="103" y="56"/>
                    </a:cubicBezTo>
                  </a:path>
                </a:pathLst>
              </a:custGeom>
              <a:solidFill>
                <a:schemeClr val="tx2"/>
              </a:solidFill>
              <a:ln>
                <a:noFill/>
              </a:ln>
            </p:spPr>
            <p:txBody>
              <a:bodyPr anchor="ctr"/>
              <a:lstStyle/>
              <a:p>
                <a:pPr algn="ctr">
                  <a:lnSpc>
                    <a:spcPct val="120000"/>
                  </a:lnSpc>
                </a:pPr>
                <a:endParaRPr/>
              </a:p>
            </p:txBody>
          </p:sp>
          <p:sp>
            <p:nvSpPr>
              <p:cNvPr id="84" name="ïşľïďe"/>
              <p:cNvSpPr/>
              <p:nvPr/>
            </p:nvSpPr>
            <p:spPr bwMode="auto">
              <a:xfrm>
                <a:off x="7681800" y="2254708"/>
                <a:ext cx="724556" cy="700937"/>
              </a:xfrm>
              <a:custGeom>
                <a:avLst/>
                <a:gdLst>
                  <a:gd name="T0" fmla="*/ 286 w 441"/>
                  <a:gd name="T1" fmla="*/ 419 h 427"/>
                  <a:gd name="T2" fmla="*/ 264 w 441"/>
                  <a:gd name="T3" fmla="*/ 422 h 427"/>
                  <a:gd name="T4" fmla="*/ 8 w 441"/>
                  <a:gd name="T5" fmla="*/ 219 h 427"/>
                  <a:gd name="T6" fmla="*/ 6 w 441"/>
                  <a:gd name="T7" fmla="*/ 197 h 427"/>
                  <a:gd name="T8" fmla="*/ 156 w 441"/>
                  <a:gd name="T9" fmla="*/ 8 h 427"/>
                  <a:gd name="T10" fmla="*/ 178 w 441"/>
                  <a:gd name="T11" fmla="*/ 5 h 427"/>
                  <a:gd name="T12" fmla="*/ 434 w 441"/>
                  <a:gd name="T13" fmla="*/ 208 h 427"/>
                  <a:gd name="T14" fmla="*/ 436 w 441"/>
                  <a:gd name="T15" fmla="*/ 230 h 427"/>
                  <a:gd name="T16" fmla="*/ 286 w 441"/>
                  <a:gd name="T17" fmla="*/ 419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7">
                    <a:moveTo>
                      <a:pt x="286" y="419"/>
                    </a:moveTo>
                    <a:cubicBezTo>
                      <a:pt x="280" y="426"/>
                      <a:pt x="270" y="427"/>
                      <a:pt x="264" y="422"/>
                    </a:cubicBezTo>
                    <a:cubicBezTo>
                      <a:pt x="8" y="219"/>
                      <a:pt x="8" y="219"/>
                      <a:pt x="8" y="219"/>
                    </a:cubicBezTo>
                    <a:cubicBezTo>
                      <a:pt x="2" y="213"/>
                      <a:pt x="0" y="204"/>
                      <a:pt x="6" y="197"/>
                    </a:cubicBezTo>
                    <a:cubicBezTo>
                      <a:pt x="156" y="8"/>
                      <a:pt x="156" y="8"/>
                      <a:pt x="156" y="8"/>
                    </a:cubicBezTo>
                    <a:cubicBezTo>
                      <a:pt x="162" y="1"/>
                      <a:pt x="171" y="0"/>
                      <a:pt x="178" y="5"/>
                    </a:cubicBezTo>
                    <a:cubicBezTo>
                      <a:pt x="434" y="208"/>
                      <a:pt x="434" y="208"/>
                      <a:pt x="434" y="208"/>
                    </a:cubicBezTo>
                    <a:cubicBezTo>
                      <a:pt x="440" y="214"/>
                      <a:pt x="441" y="223"/>
                      <a:pt x="436" y="230"/>
                    </a:cubicBezTo>
                    <a:lnTo>
                      <a:pt x="286" y="419"/>
                    </a:lnTo>
                    <a:close/>
                  </a:path>
                </a:pathLst>
              </a:custGeom>
              <a:solidFill>
                <a:schemeClr val="tx2">
                  <a:lumMod val="50000"/>
                </a:schemeClr>
              </a:solidFill>
              <a:ln>
                <a:noFill/>
              </a:ln>
            </p:spPr>
            <p:txBody>
              <a:bodyPr anchor="ctr"/>
              <a:lstStyle/>
              <a:p>
                <a:pPr algn="ctr">
                  <a:lnSpc>
                    <a:spcPct val="120000"/>
                  </a:lnSpc>
                </a:pPr>
                <a:endParaRPr/>
              </a:p>
            </p:txBody>
          </p:sp>
          <p:sp>
            <p:nvSpPr>
              <p:cNvPr id="85" name="îṣľíḑe"/>
              <p:cNvSpPr/>
              <p:nvPr/>
            </p:nvSpPr>
            <p:spPr bwMode="auto">
              <a:xfrm>
                <a:off x="7681800" y="2254708"/>
                <a:ext cx="694685" cy="676623"/>
              </a:xfrm>
              <a:custGeom>
                <a:avLst/>
                <a:gdLst>
                  <a:gd name="T0" fmla="*/ 267 w 423"/>
                  <a:gd name="T1" fmla="*/ 404 h 412"/>
                  <a:gd name="T2" fmla="*/ 246 w 423"/>
                  <a:gd name="T3" fmla="*/ 407 h 412"/>
                  <a:gd name="T4" fmla="*/ 8 w 423"/>
                  <a:gd name="T5" fmla="*/ 218 h 412"/>
                  <a:gd name="T6" fmla="*/ 6 w 423"/>
                  <a:gd name="T7" fmla="*/ 197 h 412"/>
                  <a:gd name="T8" fmla="*/ 156 w 423"/>
                  <a:gd name="T9" fmla="*/ 8 h 412"/>
                  <a:gd name="T10" fmla="*/ 177 w 423"/>
                  <a:gd name="T11" fmla="*/ 5 h 412"/>
                  <a:gd name="T12" fmla="*/ 415 w 423"/>
                  <a:gd name="T13" fmla="*/ 194 h 412"/>
                  <a:gd name="T14" fmla="*/ 417 w 423"/>
                  <a:gd name="T15" fmla="*/ 215 h 412"/>
                  <a:gd name="T16" fmla="*/ 267 w 423"/>
                  <a:gd name="T17" fmla="*/ 404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412">
                    <a:moveTo>
                      <a:pt x="267" y="404"/>
                    </a:moveTo>
                    <a:cubicBezTo>
                      <a:pt x="261" y="411"/>
                      <a:pt x="252" y="412"/>
                      <a:pt x="246" y="407"/>
                    </a:cubicBezTo>
                    <a:cubicBezTo>
                      <a:pt x="8" y="218"/>
                      <a:pt x="8" y="218"/>
                      <a:pt x="8" y="218"/>
                    </a:cubicBezTo>
                    <a:cubicBezTo>
                      <a:pt x="1" y="213"/>
                      <a:pt x="0" y="204"/>
                      <a:pt x="6" y="197"/>
                    </a:cubicBezTo>
                    <a:cubicBezTo>
                      <a:pt x="156" y="8"/>
                      <a:pt x="156" y="8"/>
                      <a:pt x="156" y="8"/>
                    </a:cubicBezTo>
                    <a:cubicBezTo>
                      <a:pt x="162" y="1"/>
                      <a:pt x="171" y="0"/>
                      <a:pt x="177" y="5"/>
                    </a:cubicBezTo>
                    <a:cubicBezTo>
                      <a:pt x="415" y="194"/>
                      <a:pt x="415" y="194"/>
                      <a:pt x="415" y="194"/>
                    </a:cubicBezTo>
                    <a:cubicBezTo>
                      <a:pt x="422" y="199"/>
                      <a:pt x="423" y="209"/>
                      <a:pt x="417" y="215"/>
                    </a:cubicBezTo>
                    <a:lnTo>
                      <a:pt x="267" y="404"/>
                    </a:lnTo>
                    <a:close/>
                  </a:path>
                </a:pathLst>
              </a:custGeom>
              <a:solidFill>
                <a:schemeClr val="tx2">
                  <a:lumMod val="50000"/>
                </a:schemeClr>
              </a:solidFill>
              <a:ln>
                <a:noFill/>
              </a:ln>
            </p:spPr>
            <p:txBody>
              <a:bodyPr anchor="ctr"/>
              <a:lstStyle/>
              <a:p>
                <a:pPr algn="ctr">
                  <a:lnSpc>
                    <a:spcPct val="120000"/>
                  </a:lnSpc>
                </a:pPr>
                <a:endParaRPr/>
              </a:p>
            </p:txBody>
          </p:sp>
          <p:sp>
            <p:nvSpPr>
              <p:cNvPr id="86" name="î$ľîde"/>
              <p:cNvSpPr/>
              <p:nvPr/>
            </p:nvSpPr>
            <p:spPr bwMode="auto">
              <a:xfrm>
                <a:off x="7681800" y="2254708"/>
                <a:ext cx="694685" cy="676623"/>
              </a:xfrm>
              <a:custGeom>
                <a:avLst/>
                <a:gdLst>
                  <a:gd name="T0" fmla="*/ 267 w 423"/>
                  <a:gd name="T1" fmla="*/ 404 h 412"/>
                  <a:gd name="T2" fmla="*/ 246 w 423"/>
                  <a:gd name="T3" fmla="*/ 407 h 412"/>
                  <a:gd name="T4" fmla="*/ 8 w 423"/>
                  <a:gd name="T5" fmla="*/ 218 h 412"/>
                  <a:gd name="T6" fmla="*/ 6 w 423"/>
                  <a:gd name="T7" fmla="*/ 197 h 412"/>
                  <a:gd name="T8" fmla="*/ 156 w 423"/>
                  <a:gd name="T9" fmla="*/ 8 h 412"/>
                  <a:gd name="T10" fmla="*/ 177 w 423"/>
                  <a:gd name="T11" fmla="*/ 5 h 412"/>
                  <a:gd name="T12" fmla="*/ 415 w 423"/>
                  <a:gd name="T13" fmla="*/ 194 h 412"/>
                  <a:gd name="T14" fmla="*/ 417 w 423"/>
                  <a:gd name="T15" fmla="*/ 215 h 412"/>
                  <a:gd name="T16" fmla="*/ 267 w 423"/>
                  <a:gd name="T17" fmla="*/ 404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412">
                    <a:moveTo>
                      <a:pt x="267" y="404"/>
                    </a:moveTo>
                    <a:cubicBezTo>
                      <a:pt x="261" y="411"/>
                      <a:pt x="252" y="412"/>
                      <a:pt x="246" y="407"/>
                    </a:cubicBezTo>
                    <a:cubicBezTo>
                      <a:pt x="8" y="218"/>
                      <a:pt x="8" y="218"/>
                      <a:pt x="8" y="218"/>
                    </a:cubicBezTo>
                    <a:cubicBezTo>
                      <a:pt x="1" y="213"/>
                      <a:pt x="0" y="204"/>
                      <a:pt x="6" y="197"/>
                    </a:cubicBezTo>
                    <a:cubicBezTo>
                      <a:pt x="156" y="8"/>
                      <a:pt x="156" y="8"/>
                      <a:pt x="156" y="8"/>
                    </a:cubicBezTo>
                    <a:cubicBezTo>
                      <a:pt x="162" y="1"/>
                      <a:pt x="171" y="0"/>
                      <a:pt x="177" y="5"/>
                    </a:cubicBezTo>
                    <a:cubicBezTo>
                      <a:pt x="415" y="194"/>
                      <a:pt x="415" y="194"/>
                      <a:pt x="415" y="194"/>
                    </a:cubicBezTo>
                    <a:cubicBezTo>
                      <a:pt x="422" y="199"/>
                      <a:pt x="423" y="209"/>
                      <a:pt x="417" y="215"/>
                    </a:cubicBezTo>
                    <a:lnTo>
                      <a:pt x="267" y="404"/>
                    </a:lnTo>
                    <a:close/>
                  </a:path>
                </a:pathLst>
              </a:custGeom>
              <a:noFill/>
              <a:ln w="14288" cap="flat">
                <a:solidFill>
                  <a:schemeClr val="tx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lnSpc>
                    <a:spcPct val="120000"/>
                  </a:lnSpc>
                </a:pPr>
                <a:endParaRPr/>
              </a:p>
            </p:txBody>
          </p:sp>
          <p:sp>
            <p:nvSpPr>
              <p:cNvPr id="87" name="ïSľiḍê"/>
              <p:cNvSpPr/>
              <p:nvPr/>
            </p:nvSpPr>
            <p:spPr bwMode="auto">
              <a:xfrm>
                <a:off x="7639424" y="2219974"/>
                <a:ext cx="698158" cy="681486"/>
              </a:xfrm>
              <a:custGeom>
                <a:avLst/>
                <a:gdLst>
                  <a:gd name="T0" fmla="*/ 269 w 425"/>
                  <a:gd name="T1" fmla="*/ 406 h 415"/>
                  <a:gd name="T2" fmla="*/ 248 w 425"/>
                  <a:gd name="T3" fmla="*/ 409 h 415"/>
                  <a:gd name="T4" fmla="*/ 8 w 425"/>
                  <a:gd name="T5" fmla="*/ 218 h 415"/>
                  <a:gd name="T6" fmla="*/ 6 w 425"/>
                  <a:gd name="T7" fmla="*/ 197 h 415"/>
                  <a:gd name="T8" fmla="*/ 156 w 425"/>
                  <a:gd name="T9" fmla="*/ 8 h 415"/>
                  <a:gd name="T10" fmla="*/ 177 w 425"/>
                  <a:gd name="T11" fmla="*/ 5 h 415"/>
                  <a:gd name="T12" fmla="*/ 418 w 425"/>
                  <a:gd name="T13" fmla="*/ 196 h 415"/>
                  <a:gd name="T14" fmla="*/ 419 w 425"/>
                  <a:gd name="T15" fmla="*/ 217 h 415"/>
                  <a:gd name="T16" fmla="*/ 269 w 425"/>
                  <a:gd name="T17" fmla="*/ 406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5" h="415">
                    <a:moveTo>
                      <a:pt x="269" y="406"/>
                    </a:moveTo>
                    <a:cubicBezTo>
                      <a:pt x="264" y="413"/>
                      <a:pt x="254" y="415"/>
                      <a:pt x="248" y="409"/>
                    </a:cubicBezTo>
                    <a:cubicBezTo>
                      <a:pt x="8" y="218"/>
                      <a:pt x="8" y="218"/>
                      <a:pt x="8" y="218"/>
                    </a:cubicBezTo>
                    <a:cubicBezTo>
                      <a:pt x="1" y="213"/>
                      <a:pt x="0" y="204"/>
                      <a:pt x="6" y="197"/>
                    </a:cubicBezTo>
                    <a:cubicBezTo>
                      <a:pt x="156" y="8"/>
                      <a:pt x="156" y="8"/>
                      <a:pt x="156" y="8"/>
                    </a:cubicBezTo>
                    <a:cubicBezTo>
                      <a:pt x="162" y="1"/>
                      <a:pt x="171" y="0"/>
                      <a:pt x="177" y="5"/>
                    </a:cubicBezTo>
                    <a:cubicBezTo>
                      <a:pt x="418" y="196"/>
                      <a:pt x="418" y="196"/>
                      <a:pt x="418" y="196"/>
                    </a:cubicBezTo>
                    <a:cubicBezTo>
                      <a:pt x="424" y="201"/>
                      <a:pt x="425" y="211"/>
                      <a:pt x="419" y="217"/>
                    </a:cubicBezTo>
                    <a:lnTo>
                      <a:pt x="269" y="406"/>
                    </a:lnTo>
                    <a:close/>
                  </a:path>
                </a:pathLst>
              </a:custGeom>
              <a:solidFill>
                <a:schemeClr val="tx2">
                  <a:lumMod val="75000"/>
                </a:schemeClr>
              </a:solidFill>
              <a:ln>
                <a:noFill/>
              </a:ln>
            </p:spPr>
            <p:txBody>
              <a:bodyPr anchor="ctr"/>
              <a:lstStyle/>
              <a:p>
                <a:pPr algn="ctr">
                  <a:lnSpc>
                    <a:spcPct val="120000"/>
                  </a:lnSpc>
                </a:pPr>
                <a:endParaRPr/>
              </a:p>
            </p:txBody>
          </p:sp>
          <p:sp>
            <p:nvSpPr>
              <p:cNvPr id="88" name="iṥḻidè"/>
              <p:cNvSpPr/>
              <p:nvPr/>
            </p:nvSpPr>
            <p:spPr bwMode="auto">
              <a:xfrm>
                <a:off x="7672074" y="2252624"/>
                <a:ext cx="617575" cy="602986"/>
              </a:xfrm>
              <a:custGeom>
                <a:avLst/>
                <a:gdLst>
                  <a:gd name="T0" fmla="*/ 237 w 376"/>
                  <a:gd name="T1" fmla="*/ 360 h 367"/>
                  <a:gd name="T2" fmla="*/ 218 w 376"/>
                  <a:gd name="T3" fmla="*/ 363 h 367"/>
                  <a:gd name="T4" fmla="*/ 6 w 376"/>
                  <a:gd name="T5" fmla="*/ 194 h 367"/>
                  <a:gd name="T6" fmla="*/ 5 w 376"/>
                  <a:gd name="T7" fmla="*/ 175 h 367"/>
                  <a:gd name="T8" fmla="*/ 139 w 376"/>
                  <a:gd name="T9" fmla="*/ 7 h 367"/>
                  <a:gd name="T10" fmla="*/ 158 w 376"/>
                  <a:gd name="T11" fmla="*/ 4 h 367"/>
                  <a:gd name="T12" fmla="*/ 369 w 376"/>
                  <a:gd name="T13" fmla="*/ 172 h 367"/>
                  <a:gd name="T14" fmla="*/ 371 w 376"/>
                  <a:gd name="T15" fmla="*/ 191 h 367"/>
                  <a:gd name="T16" fmla="*/ 237 w 376"/>
                  <a:gd name="T17" fmla="*/ 36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367">
                    <a:moveTo>
                      <a:pt x="237" y="360"/>
                    </a:moveTo>
                    <a:cubicBezTo>
                      <a:pt x="232" y="366"/>
                      <a:pt x="223" y="367"/>
                      <a:pt x="218" y="363"/>
                    </a:cubicBezTo>
                    <a:cubicBezTo>
                      <a:pt x="6" y="194"/>
                      <a:pt x="6" y="194"/>
                      <a:pt x="6" y="194"/>
                    </a:cubicBezTo>
                    <a:cubicBezTo>
                      <a:pt x="1" y="190"/>
                      <a:pt x="0" y="181"/>
                      <a:pt x="5" y="175"/>
                    </a:cubicBezTo>
                    <a:cubicBezTo>
                      <a:pt x="139" y="7"/>
                      <a:pt x="139" y="7"/>
                      <a:pt x="139" y="7"/>
                    </a:cubicBezTo>
                    <a:cubicBezTo>
                      <a:pt x="144" y="1"/>
                      <a:pt x="152" y="0"/>
                      <a:pt x="158" y="4"/>
                    </a:cubicBezTo>
                    <a:cubicBezTo>
                      <a:pt x="369" y="172"/>
                      <a:pt x="369" y="172"/>
                      <a:pt x="369" y="172"/>
                    </a:cubicBezTo>
                    <a:cubicBezTo>
                      <a:pt x="375" y="177"/>
                      <a:pt x="376" y="185"/>
                      <a:pt x="371" y="191"/>
                    </a:cubicBezTo>
                    <a:lnTo>
                      <a:pt x="237" y="360"/>
                    </a:lnTo>
                    <a:close/>
                  </a:path>
                </a:pathLst>
              </a:custGeom>
              <a:solidFill>
                <a:schemeClr val="tx2"/>
              </a:solidFill>
              <a:ln>
                <a:noFill/>
              </a:ln>
            </p:spPr>
            <p:txBody>
              <a:bodyPr anchor="ctr"/>
              <a:lstStyle/>
              <a:p>
                <a:pPr algn="ctr">
                  <a:lnSpc>
                    <a:spcPct val="120000"/>
                  </a:lnSpc>
                </a:pPr>
                <a:endParaRPr/>
              </a:p>
            </p:txBody>
          </p:sp>
          <p:sp>
            <p:nvSpPr>
              <p:cNvPr id="89" name="íSlïḋê"/>
              <p:cNvSpPr/>
              <p:nvPr/>
            </p:nvSpPr>
            <p:spPr bwMode="auto">
              <a:xfrm>
                <a:off x="8414693" y="2554812"/>
                <a:ext cx="42376" cy="72247"/>
              </a:xfrm>
              <a:custGeom>
                <a:avLst/>
                <a:gdLst>
                  <a:gd name="T0" fmla="*/ 6 w 26"/>
                  <a:gd name="T1" fmla="*/ 16 h 44"/>
                  <a:gd name="T2" fmla="*/ 11 w 26"/>
                  <a:gd name="T3" fmla="*/ 34 h 44"/>
                  <a:gd name="T4" fmla="*/ 26 w 26"/>
                  <a:gd name="T5" fmla="*/ 34 h 44"/>
                  <a:gd name="T6" fmla="*/ 18 w 26"/>
                  <a:gd name="T7" fmla="*/ 8 h 44"/>
                  <a:gd name="T8" fmla="*/ 6 w 26"/>
                  <a:gd name="T9" fmla="*/ 16 h 44"/>
                </a:gdLst>
                <a:ahLst/>
                <a:cxnLst>
                  <a:cxn ang="0">
                    <a:pos x="T0" y="T1"/>
                  </a:cxn>
                  <a:cxn ang="0">
                    <a:pos x="T2" y="T3"/>
                  </a:cxn>
                  <a:cxn ang="0">
                    <a:pos x="T4" y="T5"/>
                  </a:cxn>
                  <a:cxn ang="0">
                    <a:pos x="T6" y="T7"/>
                  </a:cxn>
                  <a:cxn ang="0">
                    <a:pos x="T8" y="T9"/>
                  </a:cxn>
                </a:cxnLst>
                <a:rect l="0" t="0" r="r" b="b"/>
                <a:pathLst>
                  <a:path w="26" h="44">
                    <a:moveTo>
                      <a:pt x="6" y="16"/>
                    </a:moveTo>
                    <a:cubicBezTo>
                      <a:pt x="9" y="21"/>
                      <a:pt x="10" y="27"/>
                      <a:pt x="11" y="34"/>
                    </a:cubicBezTo>
                    <a:cubicBezTo>
                      <a:pt x="11" y="44"/>
                      <a:pt x="26" y="44"/>
                      <a:pt x="26" y="34"/>
                    </a:cubicBezTo>
                    <a:cubicBezTo>
                      <a:pt x="25" y="25"/>
                      <a:pt x="23" y="16"/>
                      <a:pt x="18" y="8"/>
                    </a:cubicBezTo>
                    <a:cubicBezTo>
                      <a:pt x="13" y="0"/>
                      <a:pt x="0" y="7"/>
                      <a:pt x="6" y="1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90" name="íşľiḑé"/>
              <p:cNvSpPr/>
              <p:nvPr/>
            </p:nvSpPr>
            <p:spPr bwMode="auto">
              <a:xfrm>
                <a:off x="8460542" y="2556896"/>
                <a:ext cx="32650" cy="60438"/>
              </a:xfrm>
              <a:custGeom>
                <a:avLst/>
                <a:gdLst>
                  <a:gd name="T0" fmla="*/ 3 w 20"/>
                  <a:gd name="T1" fmla="*/ 13 h 37"/>
                  <a:gd name="T2" fmla="*/ 5 w 20"/>
                  <a:gd name="T3" fmla="*/ 27 h 37"/>
                  <a:gd name="T4" fmla="*/ 20 w 20"/>
                  <a:gd name="T5" fmla="*/ 27 h 37"/>
                  <a:gd name="T6" fmla="*/ 17 w 20"/>
                  <a:gd name="T7" fmla="*/ 9 h 37"/>
                  <a:gd name="T8" fmla="*/ 3 w 20"/>
                  <a:gd name="T9" fmla="*/ 13 h 37"/>
                </a:gdLst>
                <a:ahLst/>
                <a:cxnLst>
                  <a:cxn ang="0">
                    <a:pos x="T0" y="T1"/>
                  </a:cxn>
                  <a:cxn ang="0">
                    <a:pos x="T2" y="T3"/>
                  </a:cxn>
                  <a:cxn ang="0">
                    <a:pos x="T4" y="T5"/>
                  </a:cxn>
                  <a:cxn ang="0">
                    <a:pos x="T6" y="T7"/>
                  </a:cxn>
                  <a:cxn ang="0">
                    <a:pos x="T8" y="T9"/>
                  </a:cxn>
                </a:cxnLst>
                <a:rect l="0" t="0" r="r" b="b"/>
                <a:pathLst>
                  <a:path w="20" h="37">
                    <a:moveTo>
                      <a:pt x="3" y="13"/>
                    </a:moveTo>
                    <a:cubicBezTo>
                      <a:pt x="4" y="17"/>
                      <a:pt x="4" y="22"/>
                      <a:pt x="5" y="27"/>
                    </a:cubicBezTo>
                    <a:cubicBezTo>
                      <a:pt x="5" y="37"/>
                      <a:pt x="20" y="37"/>
                      <a:pt x="20" y="27"/>
                    </a:cubicBezTo>
                    <a:cubicBezTo>
                      <a:pt x="19" y="21"/>
                      <a:pt x="19" y="15"/>
                      <a:pt x="17" y="9"/>
                    </a:cubicBezTo>
                    <a:cubicBezTo>
                      <a:pt x="14" y="0"/>
                      <a:pt x="0" y="4"/>
                      <a:pt x="3" y="13"/>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91" name="íṣľide"/>
              <p:cNvSpPr/>
              <p:nvPr/>
            </p:nvSpPr>
            <p:spPr bwMode="auto">
              <a:xfrm>
                <a:off x="7549115" y="2507574"/>
                <a:ext cx="42376" cy="100035"/>
              </a:xfrm>
              <a:custGeom>
                <a:avLst/>
                <a:gdLst>
                  <a:gd name="T0" fmla="*/ 7 w 26"/>
                  <a:gd name="T1" fmla="*/ 9 h 61"/>
                  <a:gd name="T2" fmla="*/ 9 w 26"/>
                  <a:gd name="T3" fmla="*/ 53 h 61"/>
                  <a:gd name="T4" fmla="*/ 21 w 26"/>
                  <a:gd name="T5" fmla="*/ 45 h 61"/>
                  <a:gd name="T6" fmla="*/ 19 w 26"/>
                  <a:gd name="T7" fmla="*/ 17 h 61"/>
                  <a:gd name="T8" fmla="*/ 7 w 26"/>
                  <a:gd name="T9" fmla="*/ 9 h 61"/>
                </a:gdLst>
                <a:ahLst/>
                <a:cxnLst>
                  <a:cxn ang="0">
                    <a:pos x="T0" y="T1"/>
                  </a:cxn>
                  <a:cxn ang="0">
                    <a:pos x="T2" y="T3"/>
                  </a:cxn>
                  <a:cxn ang="0">
                    <a:pos x="T4" y="T5"/>
                  </a:cxn>
                  <a:cxn ang="0">
                    <a:pos x="T6" y="T7"/>
                  </a:cxn>
                  <a:cxn ang="0">
                    <a:pos x="T8" y="T9"/>
                  </a:cxn>
                </a:cxnLst>
                <a:rect l="0" t="0" r="r" b="b"/>
                <a:pathLst>
                  <a:path w="26" h="61">
                    <a:moveTo>
                      <a:pt x="7" y="9"/>
                    </a:moveTo>
                    <a:cubicBezTo>
                      <a:pt x="0" y="24"/>
                      <a:pt x="2" y="38"/>
                      <a:pt x="9" y="53"/>
                    </a:cubicBezTo>
                    <a:cubicBezTo>
                      <a:pt x="13" y="61"/>
                      <a:pt x="26" y="54"/>
                      <a:pt x="21" y="45"/>
                    </a:cubicBezTo>
                    <a:cubicBezTo>
                      <a:pt x="17" y="36"/>
                      <a:pt x="15" y="26"/>
                      <a:pt x="19" y="17"/>
                    </a:cubicBezTo>
                    <a:cubicBezTo>
                      <a:pt x="23" y="8"/>
                      <a:pt x="11" y="0"/>
                      <a:pt x="7" y="9"/>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92" name="i$ľîḑè"/>
              <p:cNvSpPr/>
              <p:nvPr/>
            </p:nvSpPr>
            <p:spPr bwMode="auto">
              <a:xfrm>
                <a:off x="7508129" y="2518689"/>
                <a:ext cx="31261" cy="80583"/>
              </a:xfrm>
              <a:custGeom>
                <a:avLst/>
                <a:gdLst>
                  <a:gd name="T0" fmla="*/ 1 w 19"/>
                  <a:gd name="T1" fmla="*/ 10 h 49"/>
                  <a:gd name="T2" fmla="*/ 3 w 19"/>
                  <a:gd name="T3" fmla="*/ 40 h 49"/>
                  <a:gd name="T4" fmla="*/ 17 w 19"/>
                  <a:gd name="T5" fmla="*/ 36 h 49"/>
                  <a:gd name="T6" fmla="*/ 16 w 19"/>
                  <a:gd name="T7" fmla="*/ 10 h 49"/>
                  <a:gd name="T8" fmla="*/ 1 w 19"/>
                  <a:gd name="T9" fmla="*/ 10 h 49"/>
                </a:gdLst>
                <a:ahLst/>
                <a:cxnLst>
                  <a:cxn ang="0">
                    <a:pos x="T0" y="T1"/>
                  </a:cxn>
                  <a:cxn ang="0">
                    <a:pos x="T2" y="T3"/>
                  </a:cxn>
                  <a:cxn ang="0">
                    <a:pos x="T4" y="T5"/>
                  </a:cxn>
                  <a:cxn ang="0">
                    <a:pos x="T6" y="T7"/>
                  </a:cxn>
                  <a:cxn ang="0">
                    <a:pos x="T8" y="T9"/>
                  </a:cxn>
                </a:cxnLst>
                <a:rect l="0" t="0" r="r" b="b"/>
                <a:pathLst>
                  <a:path w="19" h="49">
                    <a:moveTo>
                      <a:pt x="1" y="10"/>
                    </a:moveTo>
                    <a:cubicBezTo>
                      <a:pt x="1" y="20"/>
                      <a:pt x="1" y="30"/>
                      <a:pt x="3" y="40"/>
                    </a:cubicBezTo>
                    <a:cubicBezTo>
                      <a:pt x="5" y="49"/>
                      <a:pt x="19" y="45"/>
                      <a:pt x="17" y="36"/>
                    </a:cubicBezTo>
                    <a:cubicBezTo>
                      <a:pt x="16" y="27"/>
                      <a:pt x="16" y="19"/>
                      <a:pt x="16" y="10"/>
                    </a:cubicBezTo>
                    <a:cubicBezTo>
                      <a:pt x="15" y="0"/>
                      <a:pt x="0" y="0"/>
                      <a:pt x="1" y="10"/>
                    </a:cubicBezTo>
                  </a:path>
                </a:pathLst>
              </a:custGeom>
              <a:solidFill>
                <a:schemeClr val="tx2">
                  <a:lumMod val="60000"/>
                  <a:lumOff val="40000"/>
                </a:schemeClr>
              </a:solidFill>
              <a:ln>
                <a:noFill/>
              </a:ln>
            </p:spPr>
            <p:txBody>
              <a:bodyPr anchor="ctr"/>
              <a:lstStyle/>
              <a:p>
                <a:pPr algn="ctr">
                  <a:lnSpc>
                    <a:spcPct val="120000"/>
                  </a:lnSpc>
                </a:pPr>
                <a:endParaRPr/>
              </a:p>
            </p:txBody>
          </p:sp>
        </p:grpSp>
        <p:grpSp>
          <p:nvGrpSpPr>
            <p:cNvPr id="7" name="i$lîḋè"/>
            <p:cNvGrpSpPr/>
            <p:nvPr/>
          </p:nvGrpSpPr>
          <p:grpSpPr>
            <a:xfrm>
              <a:off x="911986" y="1115304"/>
              <a:ext cx="4036224" cy="1089581"/>
              <a:chOff x="7484265" y="1220840"/>
              <a:chExt cx="4036224" cy="1089581"/>
            </a:xfrm>
          </p:grpSpPr>
          <p:sp>
            <p:nvSpPr>
              <p:cNvPr id="21" name="išļîḓè"/>
              <p:cNvSpPr/>
              <p:nvPr/>
            </p:nvSpPr>
            <p:spPr bwMode="auto">
              <a:xfrm>
                <a:off x="7484265" y="1633720"/>
                <a:ext cx="4036224" cy="67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Supporting text here. </a:t>
                </a:r>
              </a:p>
              <a:p>
                <a:pPr marL="171450" indent="-171450">
                  <a:lnSpc>
                    <a:spcPct val="150000"/>
                  </a:lnSpc>
                  <a:spcBef>
                    <a:spcPct val="0"/>
                  </a:spcBef>
                  <a:buFont typeface="Arial" panose="020B0604020202020204" pitchFamily="34" charset="0"/>
                  <a:buChar char="•"/>
                </a:pPr>
                <a:r>
                  <a:rPr lang="en-US" altLang="zh-CN" sz="1100" dirty="0"/>
                  <a:t>When you copy &amp; paste, choose "keep text only" option.</a:t>
                </a:r>
                <a:endParaRPr lang="zh-CN" altLang="en-US" sz="1100" dirty="0"/>
              </a:p>
            </p:txBody>
          </p:sp>
          <p:sp>
            <p:nvSpPr>
              <p:cNvPr id="22" name="iṣļiďé"/>
              <p:cNvSpPr txBox="1"/>
              <p:nvPr/>
            </p:nvSpPr>
            <p:spPr bwMode="auto">
              <a:xfrm>
                <a:off x="7484265" y="1220840"/>
                <a:ext cx="40362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8" name="iŝḷîḓé"/>
            <p:cNvGrpSpPr/>
            <p:nvPr/>
          </p:nvGrpSpPr>
          <p:grpSpPr>
            <a:xfrm>
              <a:off x="911986" y="2406839"/>
              <a:ext cx="4036224" cy="1089581"/>
              <a:chOff x="7484265" y="1220840"/>
              <a:chExt cx="4036224" cy="1089581"/>
            </a:xfrm>
          </p:grpSpPr>
          <p:sp>
            <p:nvSpPr>
              <p:cNvPr id="19" name="ïšḻîḋe"/>
              <p:cNvSpPr/>
              <p:nvPr/>
            </p:nvSpPr>
            <p:spPr bwMode="auto">
              <a:xfrm>
                <a:off x="7484265" y="1633720"/>
                <a:ext cx="4036224" cy="67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Supporting text here. </a:t>
                </a:r>
              </a:p>
              <a:p>
                <a:pPr marL="171450" indent="-171450">
                  <a:lnSpc>
                    <a:spcPct val="150000"/>
                  </a:lnSpc>
                  <a:spcBef>
                    <a:spcPct val="0"/>
                  </a:spcBef>
                  <a:buFont typeface="Arial" panose="020B0604020202020204" pitchFamily="34" charset="0"/>
                  <a:buChar char="•"/>
                </a:pPr>
                <a:r>
                  <a:rPr lang="en-US" altLang="zh-CN" sz="1100" dirty="0"/>
                  <a:t>When you copy &amp; paste, choose "keep text only" option.</a:t>
                </a:r>
                <a:endParaRPr lang="zh-CN" altLang="en-US" sz="1100" dirty="0"/>
              </a:p>
            </p:txBody>
          </p:sp>
          <p:sp>
            <p:nvSpPr>
              <p:cNvPr id="20" name="îṧļïḓê"/>
              <p:cNvSpPr txBox="1"/>
              <p:nvPr/>
            </p:nvSpPr>
            <p:spPr bwMode="auto">
              <a:xfrm>
                <a:off x="7484265" y="1220840"/>
                <a:ext cx="40362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9" name="ïŝļiďe"/>
            <p:cNvGrpSpPr/>
            <p:nvPr/>
          </p:nvGrpSpPr>
          <p:grpSpPr>
            <a:xfrm>
              <a:off x="911986" y="3698374"/>
              <a:ext cx="4036224" cy="1089581"/>
              <a:chOff x="7484265" y="1220840"/>
              <a:chExt cx="4036224" cy="1089581"/>
            </a:xfrm>
          </p:grpSpPr>
          <p:sp>
            <p:nvSpPr>
              <p:cNvPr id="17" name="îṧľïḓê"/>
              <p:cNvSpPr/>
              <p:nvPr/>
            </p:nvSpPr>
            <p:spPr bwMode="auto">
              <a:xfrm>
                <a:off x="7484265" y="1633720"/>
                <a:ext cx="4036224" cy="67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Supporting text here. </a:t>
                </a:r>
              </a:p>
              <a:p>
                <a:pPr marL="171450" indent="-171450">
                  <a:lnSpc>
                    <a:spcPct val="150000"/>
                  </a:lnSpc>
                  <a:spcBef>
                    <a:spcPct val="0"/>
                  </a:spcBef>
                  <a:buFont typeface="Arial" panose="020B0604020202020204" pitchFamily="34" charset="0"/>
                  <a:buChar char="•"/>
                </a:pPr>
                <a:r>
                  <a:rPr lang="en-US" altLang="zh-CN" sz="1100" dirty="0"/>
                  <a:t>When you copy &amp; paste, choose "keep text only" option.</a:t>
                </a:r>
                <a:endParaRPr lang="zh-CN" altLang="en-US" sz="1100" dirty="0"/>
              </a:p>
            </p:txBody>
          </p:sp>
          <p:sp>
            <p:nvSpPr>
              <p:cNvPr id="18" name="ïṧľîḑè"/>
              <p:cNvSpPr txBox="1"/>
              <p:nvPr/>
            </p:nvSpPr>
            <p:spPr bwMode="auto">
              <a:xfrm>
                <a:off x="7484265" y="1220840"/>
                <a:ext cx="40362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10" name="ïṧḻíḓè"/>
            <p:cNvGrpSpPr/>
            <p:nvPr/>
          </p:nvGrpSpPr>
          <p:grpSpPr>
            <a:xfrm>
              <a:off x="911986" y="4989908"/>
              <a:ext cx="4036224" cy="1089581"/>
              <a:chOff x="7484265" y="1220840"/>
              <a:chExt cx="4036224" cy="1089581"/>
            </a:xfrm>
          </p:grpSpPr>
          <p:sp>
            <p:nvSpPr>
              <p:cNvPr id="15" name="íš1idê"/>
              <p:cNvSpPr/>
              <p:nvPr/>
            </p:nvSpPr>
            <p:spPr bwMode="auto">
              <a:xfrm>
                <a:off x="7484265" y="1633720"/>
                <a:ext cx="4036224" cy="67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Supporting text here. </a:t>
                </a:r>
              </a:p>
              <a:p>
                <a:pPr marL="171450" indent="-171450">
                  <a:lnSpc>
                    <a:spcPct val="150000"/>
                  </a:lnSpc>
                  <a:spcBef>
                    <a:spcPct val="0"/>
                  </a:spcBef>
                  <a:buFont typeface="Arial" panose="020B0604020202020204" pitchFamily="34" charset="0"/>
                  <a:buChar char="•"/>
                </a:pPr>
                <a:r>
                  <a:rPr lang="en-US" altLang="zh-CN" sz="1100" dirty="0"/>
                  <a:t>When you copy &amp; paste, choose "keep text only" option.</a:t>
                </a:r>
                <a:endParaRPr lang="zh-CN" altLang="en-US" sz="1100" dirty="0"/>
              </a:p>
            </p:txBody>
          </p:sp>
          <p:sp>
            <p:nvSpPr>
              <p:cNvPr id="16" name="i$ḷïḋè"/>
              <p:cNvSpPr txBox="1"/>
              <p:nvPr/>
            </p:nvSpPr>
            <p:spPr bwMode="auto">
              <a:xfrm>
                <a:off x="7484265" y="1220840"/>
                <a:ext cx="40362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cxnSp>
          <p:nvCxnSpPr>
            <p:cNvPr id="11" name="直接连接符 10"/>
            <p:cNvCxnSpPr/>
            <p:nvPr/>
          </p:nvCxnSpPr>
          <p:spPr>
            <a:xfrm>
              <a:off x="1000096" y="2272321"/>
              <a:ext cx="394811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00096" y="3539146"/>
              <a:ext cx="394811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00096" y="4844071"/>
              <a:ext cx="394811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97" idx="14"/>
            </p:cNvCxnSpPr>
            <p:nvPr/>
          </p:nvCxnSpPr>
          <p:spPr>
            <a:xfrm>
              <a:off x="1000096" y="6146926"/>
              <a:ext cx="523710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rmAutofit/>
          </a:bodyPr>
          <a:lstStyle/>
          <a:p>
            <a:pPr algn="l"/>
            <a:r>
              <a:rPr lang="en-US" altLang="zh-CN" dirty="0"/>
              <a:t>Section Header Here</a:t>
            </a:r>
            <a:endParaRPr lang="zh-CN" altLang="en-US" b="0" dirty="0"/>
          </a:p>
        </p:txBody>
      </p:sp>
      <p:sp>
        <p:nvSpPr>
          <p:cNvPr id="6" name="文本占位符 5"/>
          <p:cNvSpPr>
            <a:spLocks noGrp="1"/>
          </p:cNvSpPr>
          <p:nvPr>
            <p:ph type="body" idx="1"/>
          </p:nvPr>
        </p:nvSpPr>
        <p:spPr>
          <a:xfrm>
            <a:off x="661490" y="3088505"/>
            <a:ext cx="4546600" cy="1015623"/>
          </a:xfrm>
        </p:spPr>
        <p:txBody>
          <a:bodyPr/>
          <a:lstStyle/>
          <a:p>
            <a:pPr marL="171450" lvl="0" indent="-171450" algn="l">
              <a:buFont typeface="Arial" panose="020B0604020202020204" pitchFamily="34" charset="0"/>
              <a:buChar char="•"/>
            </a:pPr>
            <a:r>
              <a:rPr lang="en-US" altLang="zh-CN" dirty="0"/>
              <a:t>Supporting text here.</a:t>
            </a:r>
          </a:p>
          <a:p>
            <a:pPr marL="171450" lvl="0" indent="-171450" algn="l">
              <a:buFont typeface="Arial" panose="020B0604020202020204" pitchFamily="34" charset="0"/>
              <a:buChar char="•"/>
            </a:pPr>
            <a:r>
              <a:rPr lang="en-US" altLang="zh-CN" dirty="0"/>
              <a:t>When you copy &amp; paste, choose "keep text only" option.</a:t>
            </a:r>
            <a:endParaRPr lang="zh-CN" altLang="en-US" dirty="0"/>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37</a:t>
            </a:fld>
            <a:endParaRPr lang="zh-CN" altLang="en-US" dirty="0"/>
          </a:p>
        </p:txBody>
      </p:sp>
      <p:grpSp>
        <p:nvGrpSpPr>
          <p:cNvPr id="5" name="680d3f6f-d5f1-4382-b936-45a6fb4fd8a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0400" y="1130300"/>
            <a:ext cx="10858500" cy="5014087"/>
            <a:chOff x="660400" y="1130300"/>
            <a:chExt cx="10858500" cy="5014087"/>
          </a:xfrm>
        </p:grpSpPr>
        <p:sp>
          <p:nvSpPr>
            <p:cNvPr id="6" name="íṣľîḍe"/>
            <p:cNvSpPr/>
            <p:nvPr/>
          </p:nvSpPr>
          <p:spPr>
            <a:xfrm>
              <a:off x="5448301" y="113030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7" name="íṩľïḋe"/>
            <p:cNvSpPr/>
            <p:nvPr/>
          </p:nvSpPr>
          <p:spPr>
            <a:xfrm>
              <a:off x="9226153"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8" name="íṩ1ïdè"/>
            <p:cNvSpPr/>
            <p:nvPr/>
          </p:nvSpPr>
          <p:spPr>
            <a:xfrm>
              <a:off x="1672829"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9" name="ïşlídê"/>
            <p:cNvSpPr/>
            <p:nvPr/>
          </p:nvSpPr>
          <p:spPr>
            <a:xfrm>
              <a:off x="8016875"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000000"/>
                  </a:solidFill>
                  <a:effectLst/>
                  <a:uLnTx/>
                  <a:uFillTx/>
                </a:rPr>
                <a:t>STEP 03</a:t>
              </a: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altLang="zh-CN" sz="1100" b="1" i="0" u="none" strike="noStrike" kern="1200" cap="none" spc="0" normalizeH="0" baseline="0" noProof="0" dirty="0">
                <a:ln>
                  <a:noFill/>
                </a:ln>
                <a:solidFill>
                  <a:srgbClr val="000000"/>
                </a:solidFill>
                <a:effectLst/>
                <a:uLnTx/>
                <a:uFillTx/>
              </a:endParaRPr>
            </a:p>
          </p:txBody>
        </p:sp>
        <p:sp>
          <p:nvSpPr>
            <p:cNvPr id="10" name="îṡḻîde"/>
            <p:cNvSpPr/>
            <p:nvPr/>
          </p:nvSpPr>
          <p:spPr>
            <a:xfrm>
              <a:off x="660400"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000000"/>
                  </a:solidFill>
                  <a:effectLst/>
                  <a:uLnTx/>
                  <a:uFillTx/>
                </a:rPr>
                <a:t>STEP 02</a:t>
              </a: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altLang="zh-CN" sz="1100" b="1" i="0" u="none" strike="noStrike" kern="1200" cap="none" spc="0" normalizeH="0" baseline="0" noProof="0" dirty="0">
                <a:ln>
                  <a:noFill/>
                </a:ln>
                <a:solidFill>
                  <a:srgbClr val="000000"/>
                </a:solidFill>
                <a:effectLst/>
                <a:uLnTx/>
                <a:uFillTx/>
              </a:endParaRPr>
            </a:p>
          </p:txBody>
        </p:sp>
        <p:sp>
          <p:nvSpPr>
            <p:cNvPr id="11" name="íṥḻïďê"/>
            <p:cNvSpPr/>
            <p:nvPr/>
          </p:nvSpPr>
          <p:spPr>
            <a:xfrm>
              <a:off x="4162425" y="1411829"/>
              <a:ext cx="3867150" cy="4732558"/>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srgbClr val="BD374A"/>
                  </a:solidFill>
                  <a:effectLst/>
                  <a:uLnTx/>
                  <a:uFillTx/>
                </a:rPr>
                <a:t>STEP 01</a:t>
              </a: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100" b="1" i="0" u="none" strike="noStrike" kern="1200" cap="none" spc="0" normalizeH="0" baseline="0" noProof="0" dirty="0">
                <a:ln>
                  <a:noFill/>
                </a:ln>
                <a:solidFill>
                  <a:srgbClr val="BD374A"/>
                </a:solidFill>
                <a:effectLst/>
                <a:uLnTx/>
                <a:uFillTx/>
              </a:endParaRPr>
            </a:p>
          </p:txBody>
        </p:sp>
        <p:sp>
          <p:nvSpPr>
            <p:cNvPr id="12" name="îslíḓé"/>
            <p:cNvSpPr/>
            <p:nvPr/>
          </p:nvSpPr>
          <p:spPr>
            <a:xfrm>
              <a:off x="5581650" y="1130300"/>
              <a:ext cx="1028700" cy="1028700"/>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3" name="iŝḷiḓê"/>
            <p:cNvSpPr/>
            <p:nvPr/>
          </p:nvSpPr>
          <p:spPr bwMode="auto">
            <a:xfrm>
              <a:off x="5883515" y="1428969"/>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4" name="ïṣ1ïḍê"/>
            <p:cNvSpPr/>
            <p:nvPr/>
          </p:nvSpPr>
          <p:spPr>
            <a:xfrm>
              <a:off x="9358312"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5" name="íšļîďe"/>
            <p:cNvSpPr/>
            <p:nvPr/>
          </p:nvSpPr>
          <p:spPr bwMode="auto">
            <a:xfrm>
              <a:off x="9660176"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6" name="išľiḍê"/>
            <p:cNvSpPr/>
            <p:nvPr/>
          </p:nvSpPr>
          <p:spPr>
            <a:xfrm>
              <a:off x="1804988"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7" name="iṥļídê"/>
            <p:cNvSpPr/>
            <p:nvPr/>
          </p:nvSpPr>
          <p:spPr bwMode="auto">
            <a:xfrm>
              <a:off x="2106852"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8" name="iṡlîḍè"/>
            <p:cNvSpPr/>
            <p:nvPr/>
          </p:nvSpPr>
          <p:spPr bwMode="auto">
            <a:xfrm>
              <a:off x="4162426" y="2547578"/>
              <a:ext cx="3867150"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200" b="0" i="0" u="none" strike="noStrike" kern="1200" cap="none" spc="0" normalizeH="0" baseline="0" noProof="0" dirty="0">
                  <a:ln>
                    <a:noFill/>
                  </a:ln>
                  <a:solidFill>
                    <a:srgbClr val="000000"/>
                  </a:solidFill>
                  <a:effectLst/>
                  <a:uLnTx/>
                  <a:uFillTx/>
                </a:rPr>
                <a:t>Unified fonts make reading more fluent. Theme color makes PPT more convenient to change. Adjust the spacing to adapt to Chinese typesetting, use the reference line in PPT.</a:t>
              </a:r>
            </a:p>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endParaRPr kumimoji="0" lang="en-US" altLang="zh-CN" sz="1200" b="0" i="0" u="none" strike="noStrike" kern="1200" cap="none" spc="0" normalizeH="0" baseline="0" noProof="0" dirty="0">
                <a:ln>
                  <a:noFill/>
                </a:ln>
                <a:solidFill>
                  <a:srgbClr val="000000"/>
                </a:solidFill>
                <a:effectLst/>
                <a:uLnTx/>
                <a:uFillTx/>
              </a:endParaRPr>
            </a:p>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200" b="0" i="0" u="none" strike="noStrike" kern="1200" cap="none" spc="0" normalizeH="0" baseline="0" noProof="0" dirty="0">
                  <a:ln>
                    <a:noFill/>
                  </a:ln>
                  <a:solidFill>
                    <a:srgbClr val="000000"/>
                  </a:solidFill>
                  <a:effectLst/>
                  <a:uLnTx/>
                  <a:uFillTx/>
                </a:rPr>
                <a:t>……</a:t>
              </a:r>
            </a:p>
          </p:txBody>
        </p:sp>
        <p:sp>
          <p:nvSpPr>
            <p:cNvPr id="19" name="ïṩļïḓé"/>
            <p:cNvSpPr/>
            <p:nvPr/>
          </p:nvSpPr>
          <p:spPr bwMode="auto">
            <a:xfrm>
              <a:off x="829901"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100" b="0" i="0" u="none" strike="noStrike" kern="1200" cap="none" spc="0" normalizeH="0" baseline="0" noProof="0" dirty="0">
                  <a:ln>
                    <a:noFill/>
                  </a:ln>
                  <a:solidFill>
                    <a:srgbClr val="000000"/>
                  </a:solidFill>
                  <a:effectLst/>
                  <a:uLnTx/>
                  <a:uFillTx/>
                </a:rPr>
                <a:t>Unified fonts make reading more fluent. Theme color makes PPT more convenient to change. Adjust the spacing to adapt to Chinese typesetting, use the reference line in PPT.</a:t>
              </a:r>
            </a:p>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endParaRPr kumimoji="0" lang="en-US" altLang="zh-CN" sz="1100" b="0" i="0" u="none" strike="noStrike" kern="1200" cap="none" spc="0" normalizeH="0" baseline="0" noProof="0" dirty="0">
                <a:ln>
                  <a:noFill/>
                </a:ln>
                <a:solidFill>
                  <a:srgbClr val="000000"/>
                </a:solidFill>
                <a:effectLst/>
                <a:uLnTx/>
                <a:uFillTx/>
              </a:endParaRPr>
            </a:p>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100" b="0" i="0" u="none" strike="noStrike" kern="1200" cap="none" spc="0" normalizeH="0" baseline="0" noProof="0" dirty="0">
                  <a:ln>
                    <a:noFill/>
                  </a:ln>
                  <a:solidFill>
                    <a:srgbClr val="000000"/>
                  </a:solidFill>
                  <a:effectLst/>
                  <a:uLnTx/>
                  <a:uFillTx/>
                </a:rPr>
                <a:t>……</a:t>
              </a:r>
            </a:p>
          </p:txBody>
        </p:sp>
        <p:sp>
          <p:nvSpPr>
            <p:cNvPr id="20" name="iṥ1ïḍe"/>
            <p:cNvSpPr/>
            <p:nvPr/>
          </p:nvSpPr>
          <p:spPr bwMode="auto">
            <a:xfrm>
              <a:off x="8186377"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100" b="0" i="0" u="none" strike="noStrike" kern="1200" cap="none" spc="0" normalizeH="0" baseline="0" noProof="0" dirty="0">
                  <a:ln>
                    <a:noFill/>
                  </a:ln>
                  <a:solidFill>
                    <a:srgbClr val="000000"/>
                  </a:solidFill>
                  <a:effectLst/>
                  <a:uLnTx/>
                  <a:uFillTx/>
                </a:rPr>
                <a:t>Unified fonts make reading more fluent. Theme color makes PPT more convenient to change. Adjust the spacing to adapt to Chinese typesetting, use the reference line in PPT.</a:t>
              </a:r>
            </a:p>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endParaRPr kumimoji="0" lang="en-US" altLang="zh-CN" sz="1100" b="0" i="0" u="none" strike="noStrike" kern="1200" cap="none" spc="0" normalizeH="0" baseline="0" noProof="0" dirty="0">
                <a:ln>
                  <a:noFill/>
                </a:ln>
                <a:solidFill>
                  <a:srgbClr val="000000"/>
                </a:solidFill>
                <a:effectLst/>
                <a:uLnTx/>
                <a:uFillTx/>
              </a:endParaRPr>
            </a:p>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100" b="0" i="0" u="none" strike="noStrike" kern="1200" cap="none" spc="0" normalizeH="0" baseline="0" noProof="0" dirty="0">
                  <a:ln>
                    <a:noFill/>
                  </a:ln>
                  <a:solidFill>
                    <a:srgbClr val="000000"/>
                  </a:solidFill>
                  <a:effectLst/>
                  <a:uLnTx/>
                  <a:uFillTx/>
                </a:rPr>
                <a: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38</a:t>
            </a:fld>
            <a:endParaRPr lang="zh-CN" altLang="en-US" dirty="0"/>
          </a:p>
        </p:txBody>
      </p:sp>
      <p:grpSp>
        <p:nvGrpSpPr>
          <p:cNvPr id="5" name="ea088165-c03c-41ca-90b6-909522d3c9e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2192000" cy="6143625"/>
            <a:chOff x="0" y="0"/>
            <a:chExt cx="12192000" cy="6143625"/>
          </a:xfrm>
        </p:grpSpPr>
        <p:sp>
          <p:nvSpPr>
            <p:cNvPr id="6" name="ïṣľïḓê"/>
            <p:cNvSpPr/>
            <p:nvPr/>
          </p:nvSpPr>
          <p:spPr>
            <a:xfrm>
              <a:off x="9997797" y="1420911"/>
              <a:ext cx="1231900" cy="472271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śliḍê"/>
            <p:cNvSpPr/>
            <p:nvPr/>
          </p:nvSpPr>
          <p:spPr>
            <a:xfrm>
              <a:off x="1018897" y="1420911"/>
              <a:ext cx="1231900" cy="123931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iṡḻíḑê"/>
            <p:cNvSpPr/>
            <p:nvPr/>
          </p:nvSpPr>
          <p:spPr>
            <a:xfrm>
              <a:off x="3317597" y="1420912"/>
              <a:ext cx="1231900" cy="211016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íşľiḋè"/>
            <p:cNvSpPr/>
            <p:nvPr/>
          </p:nvSpPr>
          <p:spPr>
            <a:xfrm>
              <a:off x="5616297" y="1420911"/>
              <a:ext cx="1231900" cy="298101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ïşļiḋê"/>
            <p:cNvSpPr/>
            <p:nvPr/>
          </p:nvSpPr>
          <p:spPr>
            <a:xfrm>
              <a:off x="7914997" y="1420911"/>
              <a:ext cx="1231900" cy="385186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ïşḷïḋê"/>
            <p:cNvSpPr txBox="1"/>
            <p:nvPr/>
          </p:nvSpPr>
          <p:spPr>
            <a:xfrm>
              <a:off x="1018897" y="2070695"/>
              <a:ext cx="1231900" cy="461665"/>
            </a:xfrm>
            <a:prstGeom prst="rect">
              <a:avLst/>
            </a:prstGeom>
            <a:noFill/>
          </p:spPr>
          <p:txBody>
            <a:bodyPr wrap="square">
              <a:normAutofit/>
            </a:bodyPr>
            <a:lstStyle/>
            <a:p>
              <a:pPr algn="ctr"/>
              <a:r>
                <a:rPr lang="en-US" sz="2400" b="1" dirty="0">
                  <a:solidFill>
                    <a:schemeClr val="bg1"/>
                  </a:solidFill>
                </a:rPr>
                <a:t>$</a:t>
              </a:r>
              <a:r>
                <a:rPr lang="en-US" sz="2400" dirty="0">
                  <a:solidFill>
                    <a:schemeClr val="bg1"/>
                  </a:solidFill>
                </a:rPr>
                <a:t>100k</a:t>
              </a:r>
            </a:p>
          </p:txBody>
        </p:sp>
        <p:sp>
          <p:nvSpPr>
            <p:cNvPr id="12" name="îṧlïďé"/>
            <p:cNvSpPr txBox="1"/>
            <p:nvPr/>
          </p:nvSpPr>
          <p:spPr>
            <a:xfrm>
              <a:off x="3317597" y="3056504"/>
              <a:ext cx="1231900" cy="461665"/>
            </a:xfrm>
            <a:prstGeom prst="rect">
              <a:avLst/>
            </a:prstGeom>
            <a:noFill/>
          </p:spPr>
          <p:txBody>
            <a:bodyPr wrap="square">
              <a:normAutofit/>
            </a:bodyPr>
            <a:lstStyle/>
            <a:p>
              <a:pPr algn="ctr"/>
              <a:r>
                <a:rPr lang="en-US" sz="2400" b="1" dirty="0">
                  <a:solidFill>
                    <a:schemeClr val="bg1"/>
                  </a:solidFill>
                </a:rPr>
                <a:t>$</a:t>
              </a:r>
              <a:r>
                <a:rPr lang="en-US" sz="2400" dirty="0">
                  <a:solidFill>
                    <a:schemeClr val="bg1"/>
                  </a:solidFill>
                </a:rPr>
                <a:t>110k</a:t>
              </a:r>
            </a:p>
          </p:txBody>
        </p:sp>
        <p:sp>
          <p:nvSpPr>
            <p:cNvPr id="13" name="iṣļíde"/>
            <p:cNvSpPr txBox="1"/>
            <p:nvPr/>
          </p:nvSpPr>
          <p:spPr>
            <a:xfrm>
              <a:off x="5616297" y="3922291"/>
              <a:ext cx="1231900" cy="461665"/>
            </a:xfrm>
            <a:prstGeom prst="rect">
              <a:avLst/>
            </a:prstGeom>
            <a:noFill/>
          </p:spPr>
          <p:txBody>
            <a:bodyPr wrap="square">
              <a:normAutofit/>
            </a:bodyPr>
            <a:lstStyle/>
            <a:p>
              <a:pPr algn="ctr"/>
              <a:r>
                <a:rPr lang="en-US" sz="2400" b="1" dirty="0">
                  <a:solidFill>
                    <a:schemeClr val="bg1"/>
                  </a:solidFill>
                </a:rPr>
                <a:t>$</a:t>
              </a:r>
              <a:r>
                <a:rPr lang="en-US" sz="2400" dirty="0">
                  <a:solidFill>
                    <a:schemeClr val="bg1"/>
                  </a:solidFill>
                </a:rPr>
                <a:t>130k</a:t>
              </a:r>
            </a:p>
          </p:txBody>
        </p:sp>
        <p:sp>
          <p:nvSpPr>
            <p:cNvPr id="14" name="ïśliḓê"/>
            <p:cNvSpPr txBox="1"/>
            <p:nvPr/>
          </p:nvSpPr>
          <p:spPr>
            <a:xfrm>
              <a:off x="7914997" y="4727430"/>
              <a:ext cx="1231900" cy="461665"/>
            </a:xfrm>
            <a:prstGeom prst="rect">
              <a:avLst/>
            </a:prstGeom>
            <a:noFill/>
          </p:spPr>
          <p:txBody>
            <a:bodyPr wrap="square">
              <a:normAutofit/>
            </a:bodyPr>
            <a:lstStyle/>
            <a:p>
              <a:pPr algn="ctr"/>
              <a:r>
                <a:rPr lang="en-US" sz="2400" b="1" dirty="0">
                  <a:solidFill>
                    <a:schemeClr val="bg1"/>
                  </a:solidFill>
                </a:rPr>
                <a:t>$</a:t>
              </a:r>
              <a:r>
                <a:rPr lang="en-US" sz="2400" dirty="0">
                  <a:solidFill>
                    <a:schemeClr val="bg1"/>
                  </a:solidFill>
                </a:rPr>
                <a:t>150k</a:t>
              </a:r>
            </a:p>
          </p:txBody>
        </p:sp>
        <p:sp>
          <p:nvSpPr>
            <p:cNvPr id="15" name="îšlidê"/>
            <p:cNvSpPr txBox="1"/>
            <p:nvPr/>
          </p:nvSpPr>
          <p:spPr>
            <a:xfrm>
              <a:off x="9997797" y="5605454"/>
              <a:ext cx="1231900" cy="461665"/>
            </a:xfrm>
            <a:prstGeom prst="rect">
              <a:avLst/>
            </a:prstGeom>
            <a:noFill/>
          </p:spPr>
          <p:txBody>
            <a:bodyPr wrap="square">
              <a:normAutofit/>
            </a:bodyPr>
            <a:lstStyle/>
            <a:p>
              <a:pPr algn="ctr"/>
              <a:r>
                <a:rPr lang="en-US" sz="2400" b="1" dirty="0">
                  <a:solidFill>
                    <a:schemeClr val="bg1"/>
                  </a:solidFill>
                </a:rPr>
                <a:t>$</a:t>
              </a:r>
              <a:r>
                <a:rPr lang="en-US" sz="2400" dirty="0">
                  <a:solidFill>
                    <a:schemeClr val="bg1"/>
                  </a:solidFill>
                </a:rPr>
                <a:t>180k</a:t>
              </a:r>
            </a:p>
          </p:txBody>
        </p:sp>
        <p:grpSp>
          <p:nvGrpSpPr>
            <p:cNvPr id="16" name="ïṧḻïḓè"/>
            <p:cNvGrpSpPr/>
            <p:nvPr/>
          </p:nvGrpSpPr>
          <p:grpSpPr>
            <a:xfrm>
              <a:off x="962303" y="4717174"/>
              <a:ext cx="5864017" cy="1426451"/>
              <a:chOff x="687278" y="2398652"/>
              <a:chExt cx="3524773" cy="1426451"/>
            </a:xfrm>
          </p:grpSpPr>
          <p:sp>
            <p:nvSpPr>
              <p:cNvPr id="24" name="í$ḻíḋè"/>
              <p:cNvSpPr/>
              <p:nvPr/>
            </p:nvSpPr>
            <p:spPr>
              <a:xfrm>
                <a:off x="687278" y="2840457"/>
                <a:ext cx="3524773" cy="98464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100" dirty="0"/>
                  <a:t>Unified fonts make reading more fluent.</a:t>
                </a:r>
              </a:p>
              <a:p>
                <a:pPr>
                  <a:lnSpc>
                    <a:spcPct val="150000"/>
                  </a:lnSpc>
                  <a:spcBef>
                    <a:spcPct val="0"/>
                  </a:spcBef>
                </a:pPr>
                <a:r>
                  <a:rPr lang="en-US" altLang="zh-CN" sz="1100" dirty="0"/>
                  <a:t>Theme color makes PPT more convenient to change.</a:t>
                </a:r>
              </a:p>
              <a:p>
                <a:pPr>
                  <a:lnSpc>
                    <a:spcPct val="150000"/>
                  </a:lnSpc>
                  <a:spcBef>
                    <a:spcPct val="0"/>
                  </a:spcBef>
                </a:pPr>
                <a:r>
                  <a:rPr lang="en-US" altLang="zh-CN" sz="1100" dirty="0"/>
                  <a:t>Adjust the spacing to adapt to Chinese typesetting, use the reference line in PPT.</a:t>
                </a:r>
              </a:p>
            </p:txBody>
          </p:sp>
          <p:sp>
            <p:nvSpPr>
              <p:cNvPr id="25" name="islïďê"/>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grpSp>
        <p:sp>
          <p:nvSpPr>
            <p:cNvPr id="17" name="ïśḻïďé"/>
            <p:cNvSpPr/>
            <p:nvPr/>
          </p:nvSpPr>
          <p:spPr>
            <a:xfrm>
              <a:off x="0" y="0"/>
              <a:ext cx="12192000" cy="1663382"/>
            </a:xfrm>
            <a:prstGeom prst="round2SameRect">
              <a:avLst>
                <a:gd name="adj1" fmla="val 0"/>
                <a:gd name="adj2" fmla="val 0"/>
              </a:avLst>
            </a:prstGeom>
            <a:blipFill>
              <a:blip r:embed="rId3"/>
              <a:srcRect/>
              <a:stretch>
                <a:fillRect t="-131566" b="-129572"/>
              </a:stretch>
            </a:blipFill>
            <a:ln w="12700" cap="flat" cmpd="sng" algn="ctr">
              <a:noFill/>
              <a:prstDash val="solid"/>
              <a:miter lim="800000"/>
            </a:ln>
            <a:effectLst/>
            <a:extLst>
              <a:ext uri="{91240B29-F687-4F45-9708-019B960494DF}">
                <a14:hiddenLine xmlns:a14="http://schemas.microsoft.com/office/drawing/2010/main" w="12700">
                  <a:solidFill>
                    <a:srgbClr val="D1DADD"/>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a:p>
          </p:txBody>
        </p:sp>
        <p:sp>
          <p:nvSpPr>
            <p:cNvPr id="18" name="îṡḻîḍe"/>
            <p:cNvSpPr/>
            <p:nvPr/>
          </p:nvSpPr>
          <p:spPr bwMode="auto">
            <a:xfrm>
              <a:off x="0" y="1288572"/>
              <a:ext cx="12192000" cy="374810"/>
            </a:xfrm>
            <a:prstGeom prst="rect">
              <a:avLst/>
            </a:prstGeom>
            <a:solidFill>
              <a:schemeClr val="tx1">
                <a:alpha val="9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9" name="îṧ1ïḍè"/>
            <p:cNvSpPr txBox="1"/>
            <p:nvPr/>
          </p:nvSpPr>
          <p:spPr>
            <a:xfrm>
              <a:off x="1450225" y="1358703"/>
              <a:ext cx="369244" cy="234548"/>
            </a:xfrm>
            <a:prstGeom prst="rect">
              <a:avLst/>
            </a:prstGeom>
            <a:noFill/>
          </p:spPr>
          <p:txBody>
            <a:bodyPr wrap="none" anchor="ctr">
              <a:prstTxWarp prst="textPlain">
                <a:avLst/>
              </a:prstTxWarp>
              <a:normAutofit fontScale="47500" lnSpcReduction="20000"/>
            </a:bodyPr>
            <a:lstStyle/>
            <a:p>
              <a:pPr algn="ctr"/>
              <a:r>
                <a:rPr lang="en-US" sz="2400" dirty="0">
                  <a:solidFill>
                    <a:schemeClr val="bg1"/>
                  </a:solidFill>
                  <a:latin typeface="Impact" panose="020B0806030902050204" pitchFamily="34" charset="0"/>
                </a:rPr>
                <a:t>2016</a:t>
              </a:r>
            </a:p>
          </p:txBody>
        </p:sp>
        <p:sp>
          <p:nvSpPr>
            <p:cNvPr id="20" name="îśļíḓê"/>
            <p:cNvSpPr txBox="1"/>
            <p:nvPr/>
          </p:nvSpPr>
          <p:spPr>
            <a:xfrm>
              <a:off x="3748925" y="1358703"/>
              <a:ext cx="369244" cy="234548"/>
            </a:xfrm>
            <a:prstGeom prst="rect">
              <a:avLst/>
            </a:prstGeom>
            <a:noFill/>
          </p:spPr>
          <p:txBody>
            <a:bodyPr wrap="none" anchor="ctr">
              <a:prstTxWarp prst="textPlain">
                <a:avLst/>
              </a:prstTxWarp>
              <a:normAutofit fontScale="47500" lnSpcReduction="20000"/>
            </a:bodyPr>
            <a:lstStyle/>
            <a:p>
              <a:pPr algn="ctr"/>
              <a:r>
                <a:rPr lang="en-US" sz="2400" dirty="0">
                  <a:solidFill>
                    <a:schemeClr val="bg1"/>
                  </a:solidFill>
                  <a:latin typeface="Impact" panose="020B0806030902050204" pitchFamily="34" charset="0"/>
                </a:rPr>
                <a:t>2017</a:t>
              </a:r>
            </a:p>
          </p:txBody>
        </p:sp>
        <p:sp>
          <p:nvSpPr>
            <p:cNvPr id="21" name="îšľiḋê"/>
            <p:cNvSpPr txBox="1"/>
            <p:nvPr/>
          </p:nvSpPr>
          <p:spPr>
            <a:xfrm>
              <a:off x="6041740" y="1358703"/>
              <a:ext cx="369244" cy="234548"/>
            </a:xfrm>
            <a:prstGeom prst="rect">
              <a:avLst/>
            </a:prstGeom>
            <a:noFill/>
          </p:spPr>
          <p:txBody>
            <a:bodyPr wrap="none" anchor="ctr">
              <a:prstTxWarp prst="textPlain">
                <a:avLst/>
              </a:prstTxWarp>
              <a:normAutofit fontScale="47500" lnSpcReduction="20000"/>
            </a:bodyPr>
            <a:lstStyle/>
            <a:p>
              <a:pPr algn="ctr"/>
              <a:r>
                <a:rPr lang="en-US" sz="2400" dirty="0">
                  <a:solidFill>
                    <a:schemeClr val="bg1"/>
                  </a:solidFill>
                  <a:latin typeface="Impact" panose="020B0806030902050204" pitchFamily="34" charset="0"/>
                </a:rPr>
                <a:t>2018</a:t>
              </a:r>
            </a:p>
          </p:txBody>
        </p:sp>
        <p:sp>
          <p:nvSpPr>
            <p:cNvPr id="22" name="ïšľíḍè"/>
            <p:cNvSpPr txBox="1"/>
            <p:nvPr/>
          </p:nvSpPr>
          <p:spPr>
            <a:xfrm>
              <a:off x="8346325" y="1358703"/>
              <a:ext cx="369244" cy="234548"/>
            </a:xfrm>
            <a:prstGeom prst="rect">
              <a:avLst/>
            </a:prstGeom>
            <a:noFill/>
          </p:spPr>
          <p:txBody>
            <a:bodyPr wrap="none" anchor="ctr">
              <a:prstTxWarp prst="textPlain">
                <a:avLst/>
              </a:prstTxWarp>
              <a:normAutofit fontScale="47500" lnSpcReduction="20000"/>
            </a:bodyPr>
            <a:lstStyle/>
            <a:p>
              <a:pPr algn="ctr"/>
              <a:r>
                <a:rPr lang="en-US" sz="2400" dirty="0">
                  <a:solidFill>
                    <a:schemeClr val="bg1"/>
                  </a:solidFill>
                  <a:latin typeface="Impact" panose="020B0806030902050204" pitchFamily="34" charset="0"/>
                </a:rPr>
                <a:t>2019</a:t>
              </a:r>
            </a:p>
          </p:txBody>
        </p:sp>
        <p:sp>
          <p:nvSpPr>
            <p:cNvPr id="23" name="ïṧḻîḑê"/>
            <p:cNvSpPr txBox="1"/>
            <p:nvPr/>
          </p:nvSpPr>
          <p:spPr>
            <a:xfrm>
              <a:off x="10429125" y="1358703"/>
              <a:ext cx="369244" cy="234548"/>
            </a:xfrm>
            <a:prstGeom prst="rect">
              <a:avLst/>
            </a:prstGeom>
            <a:noFill/>
          </p:spPr>
          <p:txBody>
            <a:bodyPr wrap="none" anchor="ctr">
              <a:prstTxWarp prst="textPlain">
                <a:avLst/>
              </a:prstTxWarp>
              <a:normAutofit fontScale="47500" lnSpcReduction="20000"/>
            </a:bodyPr>
            <a:lstStyle/>
            <a:p>
              <a:pPr algn="ctr"/>
              <a:r>
                <a:rPr lang="en-US" sz="2400" dirty="0">
                  <a:solidFill>
                    <a:schemeClr val="bg1"/>
                  </a:solidFill>
                  <a:latin typeface="Impact" panose="020B0806030902050204" pitchFamily="34" charset="0"/>
                </a:rPr>
                <a:t>2020</a:t>
              </a:r>
            </a:p>
          </p:txBody>
        </p:sp>
      </p:grpSp>
      <p:sp>
        <p:nvSpPr>
          <p:cNvPr id="2" name="标题 1"/>
          <p:cNvSpPr>
            <a:spLocks noGrp="1"/>
          </p:cNvSpPr>
          <p:nvPr>
            <p:ph type="title"/>
          </p:nvPr>
        </p:nvSpPr>
        <p:spPr/>
        <p:txBody>
          <a:bodyPr/>
          <a:lstStyle/>
          <a:p>
            <a:r>
              <a:rPr lang="en-US" altLang="zh-CN" dirty="0">
                <a:solidFill>
                  <a:schemeClr val="bg1"/>
                </a:solidFill>
              </a:rPr>
              <a:t>Click to edit Master title style</a:t>
            </a:r>
            <a:endParaRPr lang="zh-CN" altLang="en-US" dirty="0">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39</a:t>
            </a:fld>
            <a:endParaRPr lang="zh-CN" altLang="en-US" dirty="0"/>
          </a:p>
        </p:txBody>
      </p:sp>
      <p:grpSp>
        <p:nvGrpSpPr>
          <p:cNvPr id="5" name="6ceb79f8-eb92-404b-8100-9145e4f4c31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91000" y="1944000"/>
            <a:ext cx="9810000" cy="3464044"/>
            <a:chOff x="1191000" y="1944000"/>
            <a:chExt cx="9810000" cy="3464044"/>
          </a:xfrm>
        </p:grpSpPr>
        <p:grpSp>
          <p:nvGrpSpPr>
            <p:cNvPr id="6" name="îṩḻîḑê"/>
            <p:cNvGrpSpPr/>
            <p:nvPr/>
          </p:nvGrpSpPr>
          <p:grpSpPr>
            <a:xfrm>
              <a:off x="3395731" y="2034000"/>
              <a:ext cx="5400538" cy="3258238"/>
              <a:chOff x="3395731" y="2034000"/>
              <a:chExt cx="5400538" cy="3258238"/>
            </a:xfrm>
          </p:grpSpPr>
          <p:sp>
            <p:nvSpPr>
              <p:cNvPr id="19" name="íṡḷïḍé"/>
              <p:cNvSpPr/>
              <p:nvPr/>
            </p:nvSpPr>
            <p:spPr>
              <a:xfrm rot="13674748">
                <a:off x="5347115" y="2389480"/>
                <a:ext cx="78399" cy="142238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20" name="íṡļiḋe"/>
              <p:cNvSpPr/>
              <p:nvPr/>
            </p:nvSpPr>
            <p:spPr>
              <a:xfrm rot="8943721" flipH="1">
                <a:off x="6509414" y="2320040"/>
                <a:ext cx="78399" cy="1471255"/>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a:p>
            </p:txBody>
          </p:sp>
          <p:sp>
            <p:nvSpPr>
              <p:cNvPr id="21" name="iṡ1ïḑè"/>
              <p:cNvSpPr/>
              <p:nvPr/>
            </p:nvSpPr>
            <p:spPr>
              <a:xfrm rot="6358749" flipH="1">
                <a:off x="6921230" y="2032099"/>
                <a:ext cx="78399" cy="1131853"/>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a:p>
            </p:txBody>
          </p:sp>
          <p:sp>
            <p:nvSpPr>
              <p:cNvPr id="22" name="î$ľîḓé"/>
              <p:cNvSpPr/>
              <p:nvPr/>
            </p:nvSpPr>
            <p:spPr>
              <a:xfrm rot="16200000" flipH="1">
                <a:off x="6497759" y="3902386"/>
                <a:ext cx="78399" cy="1874964"/>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a:p>
            </p:txBody>
          </p:sp>
          <p:sp>
            <p:nvSpPr>
              <p:cNvPr id="23" name="íşļïḍê"/>
              <p:cNvSpPr/>
              <p:nvPr/>
            </p:nvSpPr>
            <p:spPr>
              <a:xfrm rot="19652835" flipH="1">
                <a:off x="7226182" y="3476721"/>
                <a:ext cx="78399" cy="1471255"/>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a:p>
            </p:txBody>
          </p:sp>
          <p:sp>
            <p:nvSpPr>
              <p:cNvPr id="24" name="ïṣlïďê"/>
              <p:cNvSpPr/>
              <p:nvPr/>
            </p:nvSpPr>
            <p:spPr>
              <a:xfrm rot="1004593" flipH="1">
                <a:off x="7974711" y="3987602"/>
                <a:ext cx="78399" cy="859182"/>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a:p>
            </p:txBody>
          </p:sp>
          <p:sp>
            <p:nvSpPr>
              <p:cNvPr id="25" name="iSľïḋê"/>
              <p:cNvSpPr/>
              <p:nvPr/>
            </p:nvSpPr>
            <p:spPr>
              <a:xfrm rot="15057229" flipH="1">
                <a:off x="7111152" y="2434985"/>
                <a:ext cx="78399" cy="2250855"/>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a:p>
            </p:txBody>
          </p:sp>
          <p:sp>
            <p:nvSpPr>
              <p:cNvPr id="26" name="ïṧļïḍe"/>
              <p:cNvSpPr/>
              <p:nvPr/>
            </p:nvSpPr>
            <p:spPr>
              <a:xfrm rot="11627016" flipH="1">
                <a:off x="8187759" y="3205104"/>
                <a:ext cx="78399" cy="859182"/>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a:p>
            </p:txBody>
          </p:sp>
          <p:sp>
            <p:nvSpPr>
              <p:cNvPr id="27" name="îSlíḍè"/>
              <p:cNvSpPr/>
              <p:nvPr/>
            </p:nvSpPr>
            <p:spPr>
              <a:xfrm rot="2810845">
                <a:off x="4326640" y="3326849"/>
                <a:ext cx="78399" cy="142238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iṣļiḍè"/>
              <p:cNvSpPr/>
              <p:nvPr/>
            </p:nvSpPr>
            <p:spPr>
              <a:xfrm rot="5400000">
                <a:off x="4763491" y="3972638"/>
                <a:ext cx="78399" cy="1734459"/>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a:p>
            </p:txBody>
          </p:sp>
          <p:sp>
            <p:nvSpPr>
              <p:cNvPr id="29" name="ïṩḻïḋé"/>
              <p:cNvSpPr/>
              <p:nvPr/>
            </p:nvSpPr>
            <p:spPr>
              <a:xfrm rot="4263180">
                <a:off x="5038480" y="3148936"/>
                <a:ext cx="78399" cy="2250855"/>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a:p>
            </p:txBody>
          </p:sp>
          <p:grpSp>
            <p:nvGrpSpPr>
              <p:cNvPr id="30" name="îṣḻiḓe"/>
              <p:cNvGrpSpPr/>
              <p:nvPr/>
            </p:nvGrpSpPr>
            <p:grpSpPr>
              <a:xfrm>
                <a:off x="5784921" y="2034000"/>
                <a:ext cx="740748" cy="740748"/>
                <a:chOff x="5784921" y="1899000"/>
                <a:chExt cx="740748" cy="740748"/>
              </a:xfrm>
            </p:grpSpPr>
            <p:sp>
              <p:nvSpPr>
                <p:cNvPr id="41" name="ïśľiḑé"/>
                <p:cNvSpPr/>
                <p:nvPr/>
              </p:nvSpPr>
              <p:spPr>
                <a:xfrm>
                  <a:off x="5784921" y="1899000"/>
                  <a:ext cx="740748" cy="7407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iṧ1íḓê"/>
                <p:cNvSpPr/>
                <p:nvPr/>
              </p:nvSpPr>
              <p:spPr bwMode="auto">
                <a:xfrm>
                  <a:off x="5918531" y="2077737"/>
                  <a:ext cx="473526" cy="383276"/>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bg1"/>
                </a:solidFill>
                <a:ln>
                  <a:noFill/>
                </a:ln>
              </p:spPr>
              <p:txBody>
                <a:bodyPr/>
                <a:lstStyle/>
                <a:p>
                  <a:endParaRPr lang="zh-CN" altLang="en-US"/>
                </a:p>
              </p:txBody>
            </p:sp>
          </p:grpSp>
          <p:sp>
            <p:nvSpPr>
              <p:cNvPr id="31" name="iṩļídè"/>
              <p:cNvSpPr/>
              <p:nvPr/>
            </p:nvSpPr>
            <p:spPr>
              <a:xfrm rot="17067092" flipH="1">
                <a:off x="7849347" y="2422055"/>
                <a:ext cx="78399" cy="859181"/>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a:p>
            </p:txBody>
          </p:sp>
          <p:grpSp>
            <p:nvGrpSpPr>
              <p:cNvPr id="32" name="íṡ1ïḓê"/>
              <p:cNvGrpSpPr/>
              <p:nvPr/>
            </p:nvGrpSpPr>
            <p:grpSpPr>
              <a:xfrm>
                <a:off x="8055521" y="2731569"/>
                <a:ext cx="740748" cy="740748"/>
                <a:chOff x="8055521" y="2596569"/>
                <a:chExt cx="740748" cy="740748"/>
              </a:xfrm>
            </p:grpSpPr>
            <p:sp>
              <p:nvSpPr>
                <p:cNvPr id="39" name="îṥlîďè"/>
                <p:cNvSpPr/>
                <p:nvPr/>
              </p:nvSpPr>
              <p:spPr>
                <a:xfrm>
                  <a:off x="8055521" y="2596569"/>
                  <a:ext cx="740748" cy="7407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ísļïḓê"/>
                <p:cNvSpPr/>
                <p:nvPr/>
              </p:nvSpPr>
              <p:spPr bwMode="auto">
                <a:xfrm>
                  <a:off x="8189132" y="2775306"/>
                  <a:ext cx="473526" cy="383276"/>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bg1"/>
                </a:solidFill>
                <a:ln>
                  <a:noFill/>
                </a:ln>
              </p:spPr>
              <p:txBody>
                <a:bodyPr/>
                <a:lstStyle/>
                <a:p>
                  <a:endParaRPr lang="zh-CN" altLang="en-US"/>
                </a:p>
              </p:txBody>
            </p:sp>
          </p:grpSp>
          <p:grpSp>
            <p:nvGrpSpPr>
              <p:cNvPr id="33" name="îṣļíḓê"/>
              <p:cNvGrpSpPr/>
              <p:nvPr/>
            </p:nvGrpSpPr>
            <p:grpSpPr>
              <a:xfrm>
                <a:off x="7418579" y="4553047"/>
                <a:ext cx="739189" cy="739191"/>
                <a:chOff x="7418579" y="4418047"/>
                <a:chExt cx="739189" cy="739191"/>
              </a:xfrm>
            </p:grpSpPr>
            <p:sp>
              <p:nvSpPr>
                <p:cNvPr id="37" name="isļïde"/>
                <p:cNvSpPr/>
                <p:nvPr/>
              </p:nvSpPr>
              <p:spPr>
                <a:xfrm>
                  <a:off x="7418579" y="4418047"/>
                  <a:ext cx="739189" cy="7391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ïṩľîḋé"/>
                <p:cNvSpPr/>
                <p:nvPr/>
              </p:nvSpPr>
              <p:spPr bwMode="auto">
                <a:xfrm>
                  <a:off x="7551410" y="4596007"/>
                  <a:ext cx="473526" cy="383276"/>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bg1"/>
                </a:solidFill>
                <a:ln>
                  <a:noFill/>
                </a:ln>
              </p:spPr>
              <p:txBody>
                <a:bodyPr/>
                <a:lstStyle/>
                <a:p>
                  <a:endParaRPr lang="zh-CN" altLang="en-US"/>
                </a:p>
              </p:txBody>
            </p:sp>
          </p:grpSp>
          <p:grpSp>
            <p:nvGrpSpPr>
              <p:cNvPr id="34" name="isľïḋe"/>
              <p:cNvGrpSpPr/>
              <p:nvPr/>
            </p:nvGrpSpPr>
            <p:grpSpPr>
              <a:xfrm>
                <a:off x="3395731" y="4343633"/>
                <a:ext cx="740748" cy="740748"/>
                <a:chOff x="3395731" y="4208633"/>
                <a:chExt cx="740748" cy="740748"/>
              </a:xfrm>
            </p:grpSpPr>
            <p:sp>
              <p:nvSpPr>
                <p:cNvPr id="35" name="íṣḻîde"/>
                <p:cNvSpPr/>
                <p:nvPr/>
              </p:nvSpPr>
              <p:spPr>
                <a:xfrm>
                  <a:off x="3395731" y="4208633"/>
                  <a:ext cx="740748" cy="7407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ïṥlîdé"/>
                <p:cNvSpPr/>
                <p:nvPr/>
              </p:nvSpPr>
              <p:spPr bwMode="auto">
                <a:xfrm>
                  <a:off x="3529340" y="4387376"/>
                  <a:ext cx="473526" cy="383276"/>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bg1"/>
                </a:solidFill>
                <a:ln>
                  <a:noFill/>
                </a:ln>
              </p:spPr>
              <p:txBody>
                <a:bodyPr/>
                <a:lstStyle/>
                <a:p>
                  <a:endParaRPr lang="zh-CN" altLang="en-US"/>
                </a:p>
              </p:txBody>
            </p:sp>
          </p:grpSp>
        </p:grpSp>
        <p:grpSp>
          <p:nvGrpSpPr>
            <p:cNvPr id="7" name="i$ļiďé"/>
            <p:cNvGrpSpPr/>
            <p:nvPr/>
          </p:nvGrpSpPr>
          <p:grpSpPr>
            <a:xfrm>
              <a:off x="8892937" y="2641569"/>
              <a:ext cx="2108063" cy="944997"/>
              <a:chOff x="8722857" y="2910096"/>
              <a:chExt cx="2108063" cy="944997"/>
            </a:xfrm>
          </p:grpSpPr>
          <p:sp>
            <p:nvSpPr>
              <p:cNvPr id="17" name="ísľiďé"/>
              <p:cNvSpPr/>
              <p:nvPr/>
            </p:nvSpPr>
            <p:spPr bwMode="auto">
              <a:xfrm>
                <a:off x="8722857" y="3297694"/>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18" name="ïS1íḍé"/>
              <p:cNvSpPr txBox="1"/>
              <p:nvPr/>
            </p:nvSpPr>
            <p:spPr bwMode="auto">
              <a:xfrm>
                <a:off x="8722857" y="2910096"/>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8" name="íšḻiḋê"/>
            <p:cNvGrpSpPr/>
            <p:nvPr/>
          </p:nvGrpSpPr>
          <p:grpSpPr>
            <a:xfrm>
              <a:off x="8254436" y="4463047"/>
              <a:ext cx="2108063" cy="944997"/>
              <a:chOff x="8722857" y="2910096"/>
              <a:chExt cx="2108063" cy="944997"/>
            </a:xfrm>
          </p:grpSpPr>
          <p:sp>
            <p:nvSpPr>
              <p:cNvPr id="15" name="ísľíḑé"/>
              <p:cNvSpPr/>
              <p:nvPr/>
            </p:nvSpPr>
            <p:spPr bwMode="auto">
              <a:xfrm>
                <a:off x="8722857" y="3297694"/>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16" name="iSlîḋe"/>
              <p:cNvSpPr txBox="1"/>
              <p:nvPr/>
            </p:nvSpPr>
            <p:spPr bwMode="auto">
              <a:xfrm>
                <a:off x="8722857" y="2910096"/>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9" name="iṩ1îḍè"/>
            <p:cNvGrpSpPr/>
            <p:nvPr/>
          </p:nvGrpSpPr>
          <p:grpSpPr>
            <a:xfrm>
              <a:off x="3580190" y="1944000"/>
              <a:ext cx="2108063" cy="944997"/>
              <a:chOff x="8722857" y="2910096"/>
              <a:chExt cx="2108063" cy="944997"/>
            </a:xfrm>
          </p:grpSpPr>
          <p:sp>
            <p:nvSpPr>
              <p:cNvPr id="13" name="íŝ1îdè"/>
              <p:cNvSpPr/>
              <p:nvPr/>
            </p:nvSpPr>
            <p:spPr bwMode="auto">
              <a:xfrm>
                <a:off x="8722857" y="3297694"/>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14" name="íṩ1ïḑê"/>
              <p:cNvSpPr txBox="1"/>
              <p:nvPr/>
            </p:nvSpPr>
            <p:spPr bwMode="auto">
              <a:xfrm>
                <a:off x="8722857" y="2910096"/>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grpSp>
        <p:grpSp>
          <p:nvGrpSpPr>
            <p:cNvPr id="10" name="iṧľíḑè"/>
            <p:cNvGrpSpPr/>
            <p:nvPr/>
          </p:nvGrpSpPr>
          <p:grpSpPr>
            <a:xfrm>
              <a:off x="1191000" y="4253633"/>
              <a:ext cx="2108063" cy="944997"/>
              <a:chOff x="8722857" y="2910096"/>
              <a:chExt cx="2108063" cy="944997"/>
            </a:xfrm>
          </p:grpSpPr>
          <p:sp>
            <p:nvSpPr>
              <p:cNvPr id="11" name="îŝļïḓe"/>
              <p:cNvSpPr/>
              <p:nvPr/>
            </p:nvSpPr>
            <p:spPr bwMode="auto">
              <a:xfrm>
                <a:off x="8722857" y="3297694"/>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12" name="î$lidê"/>
              <p:cNvSpPr txBox="1"/>
              <p:nvPr/>
            </p:nvSpPr>
            <p:spPr bwMode="auto">
              <a:xfrm>
                <a:off x="8722857" y="2910096"/>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小组分工</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a:t>
            </a:fld>
            <a:endParaRPr lang="zh-CN" altLang="en-US"/>
          </a:p>
        </p:txBody>
      </p:sp>
      <p:grpSp>
        <p:nvGrpSpPr>
          <p:cNvPr id="5" name="3959f8f2-49a5-4116-b413-38bb824e078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11986" y="1115303"/>
            <a:ext cx="10609027" cy="5031623"/>
            <a:chOff x="911986" y="1115304"/>
            <a:chExt cx="10609027" cy="5031623"/>
          </a:xfrm>
        </p:grpSpPr>
        <p:grpSp>
          <p:nvGrpSpPr>
            <p:cNvPr id="6" name="iŝḻiďê"/>
            <p:cNvGrpSpPr/>
            <p:nvPr/>
          </p:nvGrpSpPr>
          <p:grpSpPr>
            <a:xfrm>
              <a:off x="5961000" y="1136019"/>
              <a:ext cx="5560013" cy="5010908"/>
              <a:chOff x="6896096" y="1569749"/>
              <a:chExt cx="4419615" cy="3983135"/>
            </a:xfrm>
          </p:grpSpPr>
          <p:grpSp>
            <p:nvGrpSpPr>
              <p:cNvPr id="23" name="ïś1ïďe"/>
              <p:cNvGrpSpPr/>
              <p:nvPr/>
            </p:nvGrpSpPr>
            <p:grpSpPr>
              <a:xfrm>
                <a:off x="6896096" y="2780928"/>
                <a:ext cx="4419615" cy="2771956"/>
                <a:chOff x="6896096" y="2780928"/>
                <a:chExt cx="4419615" cy="2771956"/>
              </a:xfrm>
            </p:grpSpPr>
            <p:grpSp>
              <p:nvGrpSpPr>
                <p:cNvPr id="93" name="i$ḻîde"/>
                <p:cNvGrpSpPr/>
                <p:nvPr/>
              </p:nvGrpSpPr>
              <p:grpSpPr>
                <a:xfrm>
                  <a:off x="6896096" y="2780928"/>
                  <a:ext cx="4419615" cy="2771956"/>
                  <a:chOff x="6896096" y="2780928"/>
                  <a:chExt cx="4419615" cy="2771956"/>
                </a:xfrm>
              </p:grpSpPr>
              <p:sp>
                <p:nvSpPr>
                  <p:cNvPr id="96" name="iṧlïḋê"/>
                  <p:cNvSpPr/>
                  <p:nvPr/>
                </p:nvSpPr>
                <p:spPr bwMode="auto">
                  <a:xfrm>
                    <a:off x="6896096" y="2780928"/>
                    <a:ext cx="4419615" cy="2699913"/>
                  </a:xfrm>
                  <a:custGeom>
                    <a:avLst/>
                    <a:gdLst>
                      <a:gd name="T0" fmla="*/ 0 w 7891"/>
                      <a:gd name="T1" fmla="*/ 3956 h 4797"/>
                      <a:gd name="T2" fmla="*/ 2655 w 7891"/>
                      <a:gd name="T3" fmla="*/ 2237 h 4797"/>
                      <a:gd name="T4" fmla="*/ 3513 w 7891"/>
                      <a:gd name="T5" fmla="*/ 2965 h 4797"/>
                      <a:gd name="T6" fmla="*/ 5274 w 7891"/>
                      <a:gd name="T7" fmla="*/ 1265 h 4797"/>
                      <a:gd name="T8" fmla="*/ 5728 w 7891"/>
                      <a:gd name="T9" fmla="*/ 1639 h 4797"/>
                      <a:gd name="T10" fmla="*/ 6751 w 7891"/>
                      <a:gd name="T11" fmla="*/ 759 h 4797"/>
                      <a:gd name="T12" fmla="*/ 6560 w 7891"/>
                      <a:gd name="T13" fmla="*/ 807 h 4797"/>
                      <a:gd name="T14" fmla="*/ 6560 w 7891"/>
                      <a:gd name="T15" fmla="*/ 480 h 4797"/>
                      <a:gd name="T16" fmla="*/ 7891 w 7891"/>
                      <a:gd name="T17" fmla="*/ 0 h 4797"/>
                      <a:gd name="T18" fmla="*/ 7891 w 7891"/>
                      <a:gd name="T19" fmla="*/ 327 h 4797"/>
                      <a:gd name="T20" fmla="*/ 7621 w 7891"/>
                      <a:gd name="T21" fmla="*/ 1497 h 4797"/>
                      <a:gd name="T22" fmla="*/ 7163 w 7891"/>
                      <a:gd name="T23" fmla="*/ 1062 h 4797"/>
                      <a:gd name="T24" fmla="*/ 5728 w 7891"/>
                      <a:gd name="T25" fmla="*/ 2480 h 4797"/>
                      <a:gd name="T26" fmla="*/ 5279 w 7891"/>
                      <a:gd name="T27" fmla="*/ 2045 h 4797"/>
                      <a:gd name="T28" fmla="*/ 3626 w 7891"/>
                      <a:gd name="T29" fmla="*/ 3731 h 4797"/>
                      <a:gd name="T30" fmla="*/ 2692 w 7891"/>
                      <a:gd name="T31" fmla="*/ 3067 h 4797"/>
                      <a:gd name="T32" fmla="*/ 515 w 7891"/>
                      <a:gd name="T33" fmla="*/ 4797 h 4797"/>
                      <a:gd name="T34" fmla="*/ 0 w 7891"/>
                      <a:gd name="T35" fmla="*/ 4282 h 4797"/>
                      <a:gd name="T36" fmla="*/ 0 w 7891"/>
                      <a:gd name="T37" fmla="*/ 3956 h 4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91" h="4797">
                        <a:moveTo>
                          <a:pt x="0" y="3956"/>
                        </a:moveTo>
                        <a:lnTo>
                          <a:pt x="2655" y="2237"/>
                        </a:lnTo>
                        <a:lnTo>
                          <a:pt x="3513" y="2965"/>
                        </a:lnTo>
                        <a:lnTo>
                          <a:pt x="5274" y="1265"/>
                        </a:lnTo>
                        <a:lnTo>
                          <a:pt x="5728" y="1639"/>
                        </a:lnTo>
                        <a:lnTo>
                          <a:pt x="6751" y="759"/>
                        </a:lnTo>
                        <a:lnTo>
                          <a:pt x="6560" y="807"/>
                        </a:lnTo>
                        <a:lnTo>
                          <a:pt x="6560" y="480"/>
                        </a:lnTo>
                        <a:lnTo>
                          <a:pt x="7891" y="0"/>
                        </a:lnTo>
                        <a:lnTo>
                          <a:pt x="7891" y="327"/>
                        </a:lnTo>
                        <a:lnTo>
                          <a:pt x="7621" y="1497"/>
                        </a:lnTo>
                        <a:lnTo>
                          <a:pt x="7163" y="1062"/>
                        </a:lnTo>
                        <a:lnTo>
                          <a:pt x="5728" y="2480"/>
                        </a:lnTo>
                        <a:lnTo>
                          <a:pt x="5279" y="2045"/>
                        </a:lnTo>
                        <a:lnTo>
                          <a:pt x="3626" y="3731"/>
                        </a:lnTo>
                        <a:lnTo>
                          <a:pt x="2692" y="3067"/>
                        </a:lnTo>
                        <a:lnTo>
                          <a:pt x="515" y="4797"/>
                        </a:lnTo>
                        <a:lnTo>
                          <a:pt x="0" y="4282"/>
                        </a:lnTo>
                        <a:lnTo>
                          <a:pt x="0" y="3956"/>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97" name="í$ḷïḑé"/>
                  <p:cNvSpPr/>
                  <p:nvPr/>
                </p:nvSpPr>
                <p:spPr bwMode="auto">
                  <a:xfrm>
                    <a:off x="6896096" y="2964975"/>
                    <a:ext cx="4419615" cy="2587909"/>
                  </a:xfrm>
                  <a:custGeom>
                    <a:avLst/>
                    <a:gdLst>
                      <a:gd name="T0" fmla="*/ 0 w 7891"/>
                      <a:gd name="T1" fmla="*/ 3955 h 4598"/>
                      <a:gd name="T2" fmla="*/ 2655 w 7891"/>
                      <a:gd name="T3" fmla="*/ 2236 h 4598"/>
                      <a:gd name="T4" fmla="*/ 3513 w 7891"/>
                      <a:gd name="T5" fmla="*/ 2964 h 4598"/>
                      <a:gd name="T6" fmla="*/ 5274 w 7891"/>
                      <a:gd name="T7" fmla="*/ 1264 h 4598"/>
                      <a:gd name="T8" fmla="*/ 5728 w 7891"/>
                      <a:gd name="T9" fmla="*/ 1638 h 4598"/>
                      <a:gd name="T10" fmla="*/ 6829 w 7891"/>
                      <a:gd name="T11" fmla="*/ 692 h 4598"/>
                      <a:gd name="T12" fmla="*/ 6560 w 7891"/>
                      <a:gd name="T13" fmla="*/ 480 h 4598"/>
                      <a:gd name="T14" fmla="*/ 7891 w 7891"/>
                      <a:gd name="T15" fmla="*/ 0 h 4598"/>
                      <a:gd name="T16" fmla="*/ 7621 w 7891"/>
                      <a:gd name="T17" fmla="*/ 1496 h 4598"/>
                      <a:gd name="T18" fmla="*/ 7163 w 7891"/>
                      <a:gd name="T19" fmla="*/ 1061 h 4598"/>
                      <a:gd name="T20" fmla="*/ 5728 w 7891"/>
                      <a:gd name="T21" fmla="*/ 2480 h 4598"/>
                      <a:gd name="T22" fmla="*/ 5279 w 7891"/>
                      <a:gd name="T23" fmla="*/ 2045 h 4598"/>
                      <a:gd name="T24" fmla="*/ 3626 w 7891"/>
                      <a:gd name="T25" fmla="*/ 3730 h 4598"/>
                      <a:gd name="T26" fmla="*/ 2621 w 7891"/>
                      <a:gd name="T27" fmla="*/ 2950 h 4598"/>
                      <a:gd name="T28" fmla="*/ 392 w 7891"/>
                      <a:gd name="T29" fmla="*/ 4598 h 4598"/>
                      <a:gd name="T30" fmla="*/ 0 w 7891"/>
                      <a:gd name="T31" fmla="*/ 3955 h 4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91" h="4598">
                        <a:moveTo>
                          <a:pt x="0" y="3955"/>
                        </a:moveTo>
                        <a:lnTo>
                          <a:pt x="2655" y="2236"/>
                        </a:lnTo>
                        <a:lnTo>
                          <a:pt x="3513" y="2964"/>
                        </a:lnTo>
                        <a:lnTo>
                          <a:pt x="5274" y="1264"/>
                        </a:lnTo>
                        <a:lnTo>
                          <a:pt x="5728" y="1638"/>
                        </a:lnTo>
                        <a:lnTo>
                          <a:pt x="6829" y="692"/>
                        </a:lnTo>
                        <a:lnTo>
                          <a:pt x="6560" y="480"/>
                        </a:lnTo>
                        <a:lnTo>
                          <a:pt x="7891" y="0"/>
                        </a:lnTo>
                        <a:lnTo>
                          <a:pt x="7621" y="1496"/>
                        </a:lnTo>
                        <a:lnTo>
                          <a:pt x="7163" y="1061"/>
                        </a:lnTo>
                        <a:lnTo>
                          <a:pt x="5728" y="2480"/>
                        </a:lnTo>
                        <a:lnTo>
                          <a:pt x="5279" y="2045"/>
                        </a:lnTo>
                        <a:lnTo>
                          <a:pt x="3626" y="3730"/>
                        </a:lnTo>
                        <a:lnTo>
                          <a:pt x="2621" y="2950"/>
                        </a:lnTo>
                        <a:lnTo>
                          <a:pt x="392" y="4598"/>
                        </a:lnTo>
                        <a:lnTo>
                          <a:pt x="0" y="3955"/>
                        </a:ln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grpSp>
            <p:sp>
              <p:nvSpPr>
                <p:cNvPr id="94" name="íŝľíḓè"/>
                <p:cNvSpPr/>
                <p:nvPr/>
              </p:nvSpPr>
              <p:spPr bwMode="auto">
                <a:xfrm>
                  <a:off x="9602417" y="3274533"/>
                  <a:ext cx="1110644" cy="552703"/>
                </a:xfrm>
                <a:custGeom>
                  <a:avLst/>
                  <a:gdLst>
                    <a:gd name="T0" fmla="*/ 0 w 839"/>
                    <a:gd name="T1" fmla="*/ 394 h 415"/>
                    <a:gd name="T2" fmla="*/ 205 w 839"/>
                    <a:gd name="T3" fmla="*/ 190 h 415"/>
                    <a:gd name="T4" fmla="*/ 379 w 839"/>
                    <a:gd name="T5" fmla="*/ 343 h 415"/>
                    <a:gd name="T6" fmla="*/ 770 w 839"/>
                    <a:gd name="T7" fmla="*/ 0 h 415"/>
                    <a:gd name="T8" fmla="*/ 839 w 839"/>
                    <a:gd name="T9" fmla="*/ 54 h 415"/>
                    <a:gd name="T10" fmla="*/ 379 w 839"/>
                    <a:gd name="T11" fmla="*/ 415 h 415"/>
                    <a:gd name="T12" fmla="*/ 187 w 839"/>
                    <a:gd name="T13" fmla="*/ 275 h 415"/>
                    <a:gd name="T14" fmla="*/ 0 w 839"/>
                    <a:gd name="T15" fmla="*/ 394 h 4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415">
                      <a:moveTo>
                        <a:pt x="0" y="394"/>
                      </a:moveTo>
                      <a:cubicBezTo>
                        <a:pt x="0" y="394"/>
                        <a:pt x="184" y="184"/>
                        <a:pt x="205" y="190"/>
                      </a:cubicBezTo>
                      <a:cubicBezTo>
                        <a:pt x="225" y="195"/>
                        <a:pt x="353" y="366"/>
                        <a:pt x="379" y="343"/>
                      </a:cubicBezTo>
                      <a:cubicBezTo>
                        <a:pt x="406" y="320"/>
                        <a:pt x="770" y="0"/>
                        <a:pt x="770" y="0"/>
                      </a:cubicBezTo>
                      <a:cubicBezTo>
                        <a:pt x="839" y="54"/>
                        <a:pt x="839" y="54"/>
                        <a:pt x="839" y="54"/>
                      </a:cubicBezTo>
                      <a:cubicBezTo>
                        <a:pt x="839" y="54"/>
                        <a:pt x="429" y="390"/>
                        <a:pt x="379" y="415"/>
                      </a:cubicBezTo>
                      <a:cubicBezTo>
                        <a:pt x="379" y="415"/>
                        <a:pt x="217" y="271"/>
                        <a:pt x="187" y="275"/>
                      </a:cubicBezTo>
                      <a:cubicBezTo>
                        <a:pt x="157" y="279"/>
                        <a:pt x="38" y="407"/>
                        <a:pt x="0" y="394"/>
                      </a:cubicBezTo>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95" name="îṡľíḋê"/>
                <p:cNvSpPr/>
                <p:nvPr/>
              </p:nvSpPr>
              <p:spPr bwMode="auto">
                <a:xfrm>
                  <a:off x="10570240" y="2996493"/>
                  <a:ext cx="246436" cy="181233"/>
                </a:xfrm>
                <a:custGeom>
                  <a:avLst/>
                  <a:gdLst>
                    <a:gd name="T0" fmla="*/ 0 w 186"/>
                    <a:gd name="T1" fmla="*/ 136 h 136"/>
                    <a:gd name="T2" fmla="*/ 182 w 186"/>
                    <a:gd name="T3" fmla="*/ 43 h 136"/>
                    <a:gd name="T4" fmla="*/ 0 w 186"/>
                    <a:gd name="T5" fmla="*/ 41 h 136"/>
                    <a:gd name="T6" fmla="*/ 0 w 186"/>
                    <a:gd name="T7" fmla="*/ 136 h 136"/>
                  </a:gdLst>
                  <a:ahLst/>
                  <a:cxnLst>
                    <a:cxn ang="0">
                      <a:pos x="T0" y="T1"/>
                    </a:cxn>
                    <a:cxn ang="0">
                      <a:pos x="T2" y="T3"/>
                    </a:cxn>
                    <a:cxn ang="0">
                      <a:pos x="T4" y="T5"/>
                    </a:cxn>
                    <a:cxn ang="0">
                      <a:pos x="T6" y="T7"/>
                    </a:cxn>
                  </a:cxnLst>
                  <a:rect l="0" t="0" r="r" b="b"/>
                  <a:pathLst>
                    <a:path w="186" h="136">
                      <a:moveTo>
                        <a:pt x="0" y="136"/>
                      </a:moveTo>
                      <a:cubicBezTo>
                        <a:pt x="0" y="136"/>
                        <a:pt x="186" y="87"/>
                        <a:pt x="182" y="43"/>
                      </a:cubicBezTo>
                      <a:cubicBezTo>
                        <a:pt x="178" y="0"/>
                        <a:pt x="0" y="41"/>
                        <a:pt x="0" y="41"/>
                      </a:cubicBezTo>
                      <a:lnTo>
                        <a:pt x="0" y="136"/>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grpSp>
          <p:sp>
            <p:nvSpPr>
              <p:cNvPr id="24" name="îṣlîḋé"/>
              <p:cNvSpPr/>
              <p:nvPr/>
            </p:nvSpPr>
            <p:spPr bwMode="auto">
              <a:xfrm>
                <a:off x="8831742" y="3864382"/>
                <a:ext cx="525358" cy="475032"/>
              </a:xfrm>
              <a:custGeom>
                <a:avLst/>
                <a:gdLst>
                  <a:gd name="T0" fmla="*/ 428 w 938"/>
                  <a:gd name="T1" fmla="*/ 844 h 844"/>
                  <a:gd name="T2" fmla="*/ 0 w 938"/>
                  <a:gd name="T3" fmla="*/ 782 h 844"/>
                  <a:gd name="T4" fmla="*/ 324 w 938"/>
                  <a:gd name="T5" fmla="*/ 648 h 844"/>
                  <a:gd name="T6" fmla="*/ 194 w 938"/>
                  <a:gd name="T7" fmla="*/ 203 h 844"/>
                  <a:gd name="T8" fmla="*/ 508 w 938"/>
                  <a:gd name="T9" fmla="*/ 451 h 844"/>
                  <a:gd name="T10" fmla="*/ 551 w 938"/>
                  <a:gd name="T11" fmla="*/ 0 h 844"/>
                  <a:gd name="T12" fmla="*/ 655 w 938"/>
                  <a:gd name="T13" fmla="*/ 340 h 844"/>
                  <a:gd name="T14" fmla="*/ 938 w 938"/>
                  <a:gd name="T15" fmla="*/ 0 h 844"/>
                  <a:gd name="T16" fmla="*/ 794 w 938"/>
                  <a:gd name="T17" fmla="*/ 527 h 844"/>
                  <a:gd name="T18" fmla="*/ 428 w 938"/>
                  <a:gd name="T19" fmla="*/ 844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8" h="844">
                    <a:moveTo>
                      <a:pt x="428" y="844"/>
                    </a:moveTo>
                    <a:lnTo>
                      <a:pt x="0" y="782"/>
                    </a:lnTo>
                    <a:lnTo>
                      <a:pt x="324" y="648"/>
                    </a:lnTo>
                    <a:lnTo>
                      <a:pt x="194" y="203"/>
                    </a:lnTo>
                    <a:lnTo>
                      <a:pt x="508" y="451"/>
                    </a:lnTo>
                    <a:lnTo>
                      <a:pt x="551" y="0"/>
                    </a:lnTo>
                    <a:lnTo>
                      <a:pt x="655" y="340"/>
                    </a:lnTo>
                    <a:lnTo>
                      <a:pt x="938" y="0"/>
                    </a:lnTo>
                    <a:lnTo>
                      <a:pt x="794" y="527"/>
                    </a:lnTo>
                    <a:lnTo>
                      <a:pt x="428" y="844"/>
                    </a:lnTo>
                    <a:close/>
                  </a:path>
                </a:pathLst>
              </a:custGeom>
              <a:solidFill>
                <a:schemeClr val="accent5">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25" name="ïṧ1idê"/>
              <p:cNvSpPr/>
              <p:nvPr/>
            </p:nvSpPr>
            <p:spPr bwMode="auto">
              <a:xfrm>
                <a:off x="7608521" y="3568895"/>
                <a:ext cx="1278670" cy="468278"/>
              </a:xfrm>
              <a:custGeom>
                <a:avLst/>
                <a:gdLst>
                  <a:gd name="T0" fmla="*/ 0 w 966"/>
                  <a:gd name="T1" fmla="*/ 352 h 352"/>
                  <a:gd name="T2" fmla="*/ 966 w 966"/>
                  <a:gd name="T3" fmla="*/ 276 h 352"/>
                </a:gdLst>
                <a:ahLst/>
                <a:cxnLst>
                  <a:cxn ang="0">
                    <a:pos x="T0" y="T1"/>
                  </a:cxn>
                  <a:cxn ang="0">
                    <a:pos x="T2" y="T3"/>
                  </a:cxn>
                </a:cxnLst>
                <a:rect l="0" t="0" r="r" b="b"/>
                <a:pathLst>
                  <a:path w="966" h="352">
                    <a:moveTo>
                      <a:pt x="0" y="352"/>
                    </a:moveTo>
                    <a:cubicBezTo>
                      <a:pt x="539" y="0"/>
                      <a:pt x="805" y="152"/>
                      <a:pt x="966" y="276"/>
                    </a:cubicBezTo>
                  </a:path>
                </a:pathLst>
              </a:custGeom>
              <a:noFill/>
              <a:ln w="44450" cap="flat">
                <a:solidFill>
                  <a:schemeClr val="tx2">
                    <a:lumMod val="40000"/>
                    <a:lumOff val="60000"/>
                  </a:schemeClr>
                </a:solidFill>
                <a:prstDash val="dash"/>
                <a:miter lim="800000"/>
              </a:ln>
              <a:extLst>
                <a:ext uri="{909E8E84-426E-40DD-AFC4-6F175D3DCCD1}">
                  <a14:hiddenFill xmlns:a14="http://schemas.microsoft.com/office/drawing/2010/main">
                    <a:solidFill>
                      <a:srgbClr val="FFFFFF"/>
                    </a:solidFill>
                  </a14:hiddenFill>
                </a:ext>
              </a:extLst>
            </p:spPr>
            <p:txBody>
              <a:bodyPr anchor="ctr"/>
              <a:lstStyle/>
              <a:p>
                <a:pPr algn="ctr">
                  <a:lnSpc>
                    <a:spcPct val="120000"/>
                  </a:lnSpc>
                </a:pPr>
                <a:endParaRPr/>
              </a:p>
            </p:txBody>
          </p:sp>
          <p:sp>
            <p:nvSpPr>
              <p:cNvPr id="26" name="íš1idê"/>
              <p:cNvSpPr/>
              <p:nvPr/>
            </p:nvSpPr>
            <p:spPr bwMode="auto">
              <a:xfrm>
                <a:off x="8887191" y="3338696"/>
                <a:ext cx="259879" cy="544260"/>
              </a:xfrm>
              <a:custGeom>
                <a:avLst/>
                <a:gdLst>
                  <a:gd name="T0" fmla="*/ 56 w 196"/>
                  <a:gd name="T1" fmla="*/ 409 h 409"/>
                  <a:gd name="T2" fmla="*/ 196 w 196"/>
                  <a:gd name="T3" fmla="*/ 0 h 409"/>
                </a:gdLst>
                <a:ahLst/>
                <a:cxnLst>
                  <a:cxn ang="0">
                    <a:pos x="T0" y="T1"/>
                  </a:cxn>
                  <a:cxn ang="0">
                    <a:pos x="T2" y="T3"/>
                  </a:cxn>
                </a:cxnLst>
                <a:rect l="0" t="0" r="r" b="b"/>
                <a:pathLst>
                  <a:path w="196" h="409">
                    <a:moveTo>
                      <a:pt x="56" y="409"/>
                    </a:moveTo>
                    <a:cubicBezTo>
                      <a:pt x="0" y="227"/>
                      <a:pt x="131" y="62"/>
                      <a:pt x="196" y="0"/>
                    </a:cubicBezTo>
                  </a:path>
                </a:pathLst>
              </a:custGeom>
              <a:noFill/>
              <a:ln w="44450" cap="flat">
                <a:solidFill>
                  <a:schemeClr val="tx2">
                    <a:lumMod val="40000"/>
                    <a:lumOff val="60000"/>
                  </a:schemeClr>
                </a:solidFill>
                <a:prstDash val="dash"/>
                <a:miter lim="800000"/>
              </a:ln>
              <a:extLst>
                <a:ext uri="{909E8E84-426E-40DD-AFC4-6F175D3DCCD1}">
                  <a14:hiddenFill xmlns:a14="http://schemas.microsoft.com/office/drawing/2010/main">
                    <a:solidFill>
                      <a:srgbClr val="FFFFFF"/>
                    </a:solidFill>
                  </a14:hiddenFill>
                </a:ext>
              </a:extLst>
            </p:spPr>
            <p:txBody>
              <a:bodyPr anchor="ctr"/>
              <a:lstStyle/>
              <a:p>
                <a:pPr algn="ctr">
                  <a:lnSpc>
                    <a:spcPct val="120000"/>
                  </a:lnSpc>
                </a:pPr>
                <a:endParaRPr/>
              </a:p>
            </p:txBody>
          </p:sp>
          <p:sp>
            <p:nvSpPr>
              <p:cNvPr id="27" name="isliḑé"/>
              <p:cNvSpPr/>
              <p:nvPr/>
            </p:nvSpPr>
            <p:spPr bwMode="auto">
              <a:xfrm>
                <a:off x="9708891" y="2379057"/>
                <a:ext cx="408475" cy="274401"/>
              </a:xfrm>
              <a:custGeom>
                <a:avLst/>
                <a:gdLst>
                  <a:gd name="T0" fmla="*/ 0 w 249"/>
                  <a:gd name="T1" fmla="*/ 0 h 167"/>
                  <a:gd name="T2" fmla="*/ 249 w 249"/>
                  <a:gd name="T3" fmla="*/ 109 h 167"/>
                  <a:gd name="T4" fmla="*/ 171 w 249"/>
                  <a:gd name="T5" fmla="*/ 142 h 167"/>
                  <a:gd name="T6" fmla="*/ 0 w 249"/>
                  <a:gd name="T7" fmla="*/ 0 h 167"/>
                </a:gdLst>
                <a:ahLst/>
                <a:cxnLst>
                  <a:cxn ang="0">
                    <a:pos x="T0" y="T1"/>
                  </a:cxn>
                  <a:cxn ang="0">
                    <a:pos x="T2" y="T3"/>
                  </a:cxn>
                  <a:cxn ang="0">
                    <a:pos x="T4" y="T5"/>
                  </a:cxn>
                  <a:cxn ang="0">
                    <a:pos x="T6" y="T7"/>
                  </a:cxn>
                </a:cxnLst>
                <a:rect l="0" t="0" r="r" b="b"/>
                <a:pathLst>
                  <a:path w="249" h="167">
                    <a:moveTo>
                      <a:pt x="0" y="0"/>
                    </a:moveTo>
                    <a:cubicBezTo>
                      <a:pt x="0" y="0"/>
                      <a:pt x="187" y="44"/>
                      <a:pt x="249" y="109"/>
                    </a:cubicBezTo>
                    <a:cubicBezTo>
                      <a:pt x="249" y="109"/>
                      <a:pt x="210" y="167"/>
                      <a:pt x="171" y="142"/>
                    </a:cubicBezTo>
                    <a:cubicBezTo>
                      <a:pt x="132" y="117"/>
                      <a:pt x="0" y="28"/>
                      <a:pt x="0" y="0"/>
                    </a:cubicBezTo>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28" name="îŝļídê"/>
              <p:cNvSpPr/>
              <p:nvPr/>
            </p:nvSpPr>
            <p:spPr bwMode="auto">
              <a:xfrm>
                <a:off x="9562312" y="2160926"/>
                <a:ext cx="297325" cy="272316"/>
              </a:xfrm>
              <a:custGeom>
                <a:avLst/>
                <a:gdLst>
                  <a:gd name="T0" fmla="*/ 0 w 181"/>
                  <a:gd name="T1" fmla="*/ 136 h 166"/>
                  <a:gd name="T2" fmla="*/ 27 w 181"/>
                  <a:gd name="T3" fmla="*/ 53 h 166"/>
                  <a:gd name="T4" fmla="*/ 114 w 181"/>
                  <a:gd name="T5" fmla="*/ 0 h 166"/>
                  <a:gd name="T6" fmla="*/ 181 w 181"/>
                  <a:gd name="T7" fmla="*/ 103 h 166"/>
                  <a:gd name="T8" fmla="*/ 69 w 181"/>
                  <a:gd name="T9" fmla="*/ 162 h 166"/>
                  <a:gd name="T10" fmla="*/ 0 w 181"/>
                  <a:gd name="T11" fmla="*/ 136 h 166"/>
                </a:gdLst>
                <a:ahLst/>
                <a:cxnLst>
                  <a:cxn ang="0">
                    <a:pos x="T0" y="T1"/>
                  </a:cxn>
                  <a:cxn ang="0">
                    <a:pos x="T2" y="T3"/>
                  </a:cxn>
                  <a:cxn ang="0">
                    <a:pos x="T4" y="T5"/>
                  </a:cxn>
                  <a:cxn ang="0">
                    <a:pos x="T6" y="T7"/>
                  </a:cxn>
                  <a:cxn ang="0">
                    <a:pos x="T8" y="T9"/>
                  </a:cxn>
                  <a:cxn ang="0">
                    <a:pos x="T10" y="T11"/>
                  </a:cxn>
                </a:cxnLst>
                <a:rect l="0" t="0" r="r" b="b"/>
                <a:pathLst>
                  <a:path w="181" h="166">
                    <a:moveTo>
                      <a:pt x="0" y="136"/>
                    </a:moveTo>
                    <a:cubicBezTo>
                      <a:pt x="0" y="136"/>
                      <a:pt x="7" y="76"/>
                      <a:pt x="27" y="53"/>
                    </a:cubicBezTo>
                    <a:cubicBezTo>
                      <a:pt x="47" y="30"/>
                      <a:pt x="114" y="0"/>
                      <a:pt x="114" y="0"/>
                    </a:cubicBezTo>
                    <a:cubicBezTo>
                      <a:pt x="114" y="0"/>
                      <a:pt x="167" y="75"/>
                      <a:pt x="181" y="103"/>
                    </a:cubicBezTo>
                    <a:cubicBezTo>
                      <a:pt x="181" y="103"/>
                      <a:pt x="106" y="157"/>
                      <a:pt x="69" y="162"/>
                    </a:cubicBezTo>
                    <a:cubicBezTo>
                      <a:pt x="32" y="166"/>
                      <a:pt x="0" y="136"/>
                      <a:pt x="0" y="136"/>
                    </a:cubicBezTo>
                  </a:path>
                </a:pathLst>
              </a:custGeom>
              <a:solidFill>
                <a:schemeClr val="tx2"/>
              </a:solidFill>
              <a:ln>
                <a:noFill/>
              </a:ln>
            </p:spPr>
            <p:txBody>
              <a:bodyPr anchor="ctr"/>
              <a:lstStyle/>
              <a:p>
                <a:pPr algn="ctr">
                  <a:lnSpc>
                    <a:spcPct val="120000"/>
                  </a:lnSpc>
                </a:pPr>
                <a:endParaRPr/>
              </a:p>
            </p:txBody>
          </p:sp>
          <p:sp>
            <p:nvSpPr>
              <p:cNvPr id="29" name="íṥľíḍé"/>
              <p:cNvSpPr/>
              <p:nvPr/>
            </p:nvSpPr>
            <p:spPr bwMode="auto">
              <a:xfrm>
                <a:off x="9600520" y="2178988"/>
                <a:ext cx="218131" cy="200069"/>
              </a:xfrm>
              <a:custGeom>
                <a:avLst/>
                <a:gdLst>
                  <a:gd name="T0" fmla="*/ 0 w 133"/>
                  <a:gd name="T1" fmla="*/ 100 h 122"/>
                  <a:gd name="T2" fmla="*/ 20 w 133"/>
                  <a:gd name="T3" fmla="*/ 39 h 122"/>
                  <a:gd name="T4" fmla="*/ 83 w 133"/>
                  <a:gd name="T5" fmla="*/ 0 h 122"/>
                  <a:gd name="T6" fmla="*/ 133 w 133"/>
                  <a:gd name="T7" fmla="*/ 75 h 122"/>
                  <a:gd name="T8" fmla="*/ 51 w 133"/>
                  <a:gd name="T9" fmla="*/ 119 h 122"/>
                  <a:gd name="T10" fmla="*/ 0 w 133"/>
                  <a:gd name="T11" fmla="*/ 100 h 122"/>
                </a:gdLst>
                <a:ahLst/>
                <a:cxnLst>
                  <a:cxn ang="0">
                    <a:pos x="T0" y="T1"/>
                  </a:cxn>
                  <a:cxn ang="0">
                    <a:pos x="T2" y="T3"/>
                  </a:cxn>
                  <a:cxn ang="0">
                    <a:pos x="T4" y="T5"/>
                  </a:cxn>
                  <a:cxn ang="0">
                    <a:pos x="T6" y="T7"/>
                  </a:cxn>
                  <a:cxn ang="0">
                    <a:pos x="T8" y="T9"/>
                  </a:cxn>
                  <a:cxn ang="0">
                    <a:pos x="T10" y="T11"/>
                  </a:cxn>
                </a:cxnLst>
                <a:rect l="0" t="0" r="r" b="b"/>
                <a:pathLst>
                  <a:path w="133" h="122">
                    <a:moveTo>
                      <a:pt x="0" y="100"/>
                    </a:moveTo>
                    <a:cubicBezTo>
                      <a:pt x="0" y="100"/>
                      <a:pt x="5" y="56"/>
                      <a:pt x="20" y="39"/>
                    </a:cubicBezTo>
                    <a:cubicBezTo>
                      <a:pt x="35" y="22"/>
                      <a:pt x="83" y="0"/>
                      <a:pt x="83" y="0"/>
                    </a:cubicBezTo>
                    <a:cubicBezTo>
                      <a:pt x="83" y="0"/>
                      <a:pt x="122" y="55"/>
                      <a:pt x="133" y="75"/>
                    </a:cubicBezTo>
                    <a:cubicBezTo>
                      <a:pt x="133" y="75"/>
                      <a:pt x="77" y="115"/>
                      <a:pt x="51" y="119"/>
                    </a:cubicBezTo>
                    <a:cubicBezTo>
                      <a:pt x="24" y="122"/>
                      <a:pt x="0" y="100"/>
                      <a:pt x="0" y="100"/>
                    </a:cubicBezTo>
                  </a:path>
                </a:pathLst>
              </a:custGeom>
              <a:solidFill>
                <a:schemeClr val="tx2">
                  <a:lumMod val="20000"/>
                  <a:lumOff val="80000"/>
                </a:schemeClr>
              </a:solidFill>
              <a:ln>
                <a:noFill/>
              </a:ln>
            </p:spPr>
            <p:txBody>
              <a:bodyPr anchor="ctr"/>
              <a:lstStyle/>
              <a:p>
                <a:pPr algn="ctr">
                  <a:lnSpc>
                    <a:spcPct val="120000"/>
                  </a:lnSpc>
                </a:pPr>
                <a:endParaRPr/>
              </a:p>
            </p:txBody>
          </p:sp>
          <p:sp>
            <p:nvSpPr>
              <p:cNvPr id="30" name="îŝḻïďê"/>
              <p:cNvSpPr/>
              <p:nvPr/>
            </p:nvSpPr>
            <p:spPr bwMode="auto">
              <a:xfrm>
                <a:off x="9687356" y="2192187"/>
                <a:ext cx="125043" cy="168808"/>
              </a:xfrm>
              <a:custGeom>
                <a:avLst/>
                <a:gdLst>
                  <a:gd name="T0" fmla="*/ 0 w 76"/>
                  <a:gd name="T1" fmla="*/ 0 h 103"/>
                  <a:gd name="T2" fmla="*/ 76 w 76"/>
                  <a:gd name="T3" fmla="*/ 103 h 103"/>
                  <a:gd name="T4" fmla="*/ 0 w 76"/>
                  <a:gd name="T5" fmla="*/ 0 h 103"/>
                </a:gdLst>
                <a:ahLst/>
                <a:cxnLst>
                  <a:cxn ang="0">
                    <a:pos x="T0" y="T1"/>
                  </a:cxn>
                  <a:cxn ang="0">
                    <a:pos x="T2" y="T3"/>
                  </a:cxn>
                  <a:cxn ang="0">
                    <a:pos x="T4" y="T5"/>
                  </a:cxn>
                </a:cxnLst>
                <a:rect l="0" t="0" r="r" b="b"/>
                <a:pathLst>
                  <a:path w="76" h="103">
                    <a:moveTo>
                      <a:pt x="0" y="0"/>
                    </a:moveTo>
                    <a:cubicBezTo>
                      <a:pt x="0" y="0"/>
                      <a:pt x="53" y="82"/>
                      <a:pt x="76" y="103"/>
                    </a:cubicBezTo>
                    <a:cubicBezTo>
                      <a:pt x="76" y="103"/>
                      <a:pt x="12" y="50"/>
                      <a:pt x="0" y="0"/>
                    </a:cubicBezTo>
                  </a:path>
                </a:pathLst>
              </a:custGeom>
              <a:solidFill>
                <a:schemeClr val="tx2"/>
              </a:solidFill>
              <a:ln>
                <a:noFill/>
              </a:ln>
            </p:spPr>
            <p:txBody>
              <a:bodyPr anchor="ctr"/>
              <a:lstStyle/>
              <a:p>
                <a:pPr algn="ctr">
                  <a:lnSpc>
                    <a:spcPct val="120000"/>
                  </a:lnSpc>
                </a:pPr>
                <a:endParaRPr/>
              </a:p>
            </p:txBody>
          </p:sp>
          <p:sp>
            <p:nvSpPr>
              <p:cNvPr id="31" name="îśļîďê"/>
              <p:cNvSpPr/>
              <p:nvPr/>
            </p:nvSpPr>
            <p:spPr bwMode="auto">
              <a:xfrm>
                <a:off x="8919034" y="3277284"/>
                <a:ext cx="605765" cy="606460"/>
              </a:xfrm>
              <a:custGeom>
                <a:avLst/>
                <a:gdLst>
                  <a:gd name="T0" fmla="*/ 362 w 369"/>
                  <a:gd name="T1" fmla="*/ 198 h 369"/>
                  <a:gd name="T2" fmla="*/ 172 w 369"/>
                  <a:gd name="T3" fmla="*/ 362 h 369"/>
                  <a:gd name="T4" fmla="*/ 8 w 369"/>
                  <a:gd name="T5" fmla="*/ 172 h 369"/>
                  <a:gd name="T6" fmla="*/ 198 w 369"/>
                  <a:gd name="T7" fmla="*/ 8 h 369"/>
                  <a:gd name="T8" fmla="*/ 362 w 369"/>
                  <a:gd name="T9" fmla="*/ 198 h 369"/>
                </a:gdLst>
                <a:ahLst/>
                <a:cxnLst>
                  <a:cxn ang="0">
                    <a:pos x="T0" y="T1"/>
                  </a:cxn>
                  <a:cxn ang="0">
                    <a:pos x="T2" y="T3"/>
                  </a:cxn>
                  <a:cxn ang="0">
                    <a:pos x="T4" y="T5"/>
                  </a:cxn>
                  <a:cxn ang="0">
                    <a:pos x="T6" y="T7"/>
                  </a:cxn>
                  <a:cxn ang="0">
                    <a:pos x="T8" y="T9"/>
                  </a:cxn>
                </a:cxnLst>
                <a:rect l="0" t="0" r="r" b="b"/>
                <a:pathLst>
                  <a:path w="369" h="369">
                    <a:moveTo>
                      <a:pt x="362" y="198"/>
                    </a:moveTo>
                    <a:cubicBezTo>
                      <a:pt x="355" y="296"/>
                      <a:pt x="269" y="369"/>
                      <a:pt x="172" y="362"/>
                    </a:cubicBezTo>
                    <a:cubicBezTo>
                      <a:pt x="74" y="355"/>
                      <a:pt x="0" y="270"/>
                      <a:pt x="8" y="172"/>
                    </a:cubicBezTo>
                    <a:cubicBezTo>
                      <a:pt x="15" y="74"/>
                      <a:pt x="100" y="0"/>
                      <a:pt x="198" y="8"/>
                    </a:cubicBezTo>
                    <a:cubicBezTo>
                      <a:pt x="296" y="15"/>
                      <a:pt x="369" y="100"/>
                      <a:pt x="362" y="198"/>
                    </a:cubicBezTo>
                  </a:path>
                </a:pathLst>
              </a:custGeom>
              <a:solidFill>
                <a:schemeClr val="tx2">
                  <a:lumMod val="75000"/>
                </a:schemeClr>
              </a:solidFill>
              <a:ln>
                <a:noFill/>
              </a:ln>
            </p:spPr>
            <p:txBody>
              <a:bodyPr anchor="ctr"/>
              <a:lstStyle/>
              <a:p>
                <a:pPr algn="ctr">
                  <a:lnSpc>
                    <a:spcPct val="120000"/>
                  </a:lnSpc>
                </a:pPr>
                <a:endParaRPr/>
              </a:p>
            </p:txBody>
          </p:sp>
          <p:sp>
            <p:nvSpPr>
              <p:cNvPr id="32" name="íṡlîḍe"/>
              <p:cNvSpPr/>
              <p:nvPr/>
            </p:nvSpPr>
            <p:spPr bwMode="auto">
              <a:xfrm>
                <a:off x="8997533" y="3356479"/>
                <a:ext cx="450156" cy="450156"/>
              </a:xfrm>
              <a:custGeom>
                <a:avLst/>
                <a:gdLst>
                  <a:gd name="T0" fmla="*/ 268 w 274"/>
                  <a:gd name="T1" fmla="*/ 147 h 274"/>
                  <a:gd name="T2" fmla="*/ 127 w 274"/>
                  <a:gd name="T3" fmla="*/ 268 h 274"/>
                  <a:gd name="T4" fmla="*/ 5 w 274"/>
                  <a:gd name="T5" fmla="*/ 127 h 274"/>
                  <a:gd name="T6" fmla="*/ 147 w 274"/>
                  <a:gd name="T7" fmla="*/ 5 h 274"/>
                  <a:gd name="T8" fmla="*/ 268 w 274"/>
                  <a:gd name="T9" fmla="*/ 147 h 274"/>
                </a:gdLst>
                <a:ahLst/>
                <a:cxnLst>
                  <a:cxn ang="0">
                    <a:pos x="T0" y="T1"/>
                  </a:cxn>
                  <a:cxn ang="0">
                    <a:pos x="T2" y="T3"/>
                  </a:cxn>
                  <a:cxn ang="0">
                    <a:pos x="T4" y="T5"/>
                  </a:cxn>
                  <a:cxn ang="0">
                    <a:pos x="T6" y="T7"/>
                  </a:cxn>
                  <a:cxn ang="0">
                    <a:pos x="T8" y="T9"/>
                  </a:cxn>
                </a:cxnLst>
                <a:rect l="0" t="0" r="r" b="b"/>
                <a:pathLst>
                  <a:path w="274" h="274">
                    <a:moveTo>
                      <a:pt x="268" y="147"/>
                    </a:moveTo>
                    <a:cubicBezTo>
                      <a:pt x="263" y="219"/>
                      <a:pt x="200" y="274"/>
                      <a:pt x="127" y="268"/>
                    </a:cubicBezTo>
                    <a:cubicBezTo>
                      <a:pt x="54" y="263"/>
                      <a:pt x="0" y="200"/>
                      <a:pt x="5" y="127"/>
                    </a:cubicBezTo>
                    <a:cubicBezTo>
                      <a:pt x="11" y="54"/>
                      <a:pt x="74" y="0"/>
                      <a:pt x="147" y="5"/>
                    </a:cubicBezTo>
                    <a:cubicBezTo>
                      <a:pt x="219" y="11"/>
                      <a:pt x="274" y="74"/>
                      <a:pt x="268" y="147"/>
                    </a:cubicBezTo>
                  </a:path>
                </a:pathLst>
              </a:custGeom>
              <a:solidFill>
                <a:schemeClr val="tx2">
                  <a:lumMod val="40000"/>
                  <a:lumOff val="60000"/>
                </a:schemeClr>
              </a:solidFill>
              <a:ln>
                <a:noFill/>
              </a:ln>
            </p:spPr>
            <p:txBody>
              <a:bodyPr anchor="ctr"/>
              <a:lstStyle/>
              <a:p>
                <a:pPr algn="ctr">
                  <a:lnSpc>
                    <a:spcPct val="120000"/>
                  </a:lnSpc>
                </a:pPr>
                <a:endParaRPr/>
              </a:p>
            </p:txBody>
          </p:sp>
          <p:sp>
            <p:nvSpPr>
              <p:cNvPr id="33" name="îṩ1îdé"/>
              <p:cNvSpPr/>
              <p:nvPr/>
            </p:nvSpPr>
            <p:spPr bwMode="auto">
              <a:xfrm>
                <a:off x="9028794" y="3389129"/>
                <a:ext cx="385550" cy="384161"/>
              </a:xfrm>
              <a:custGeom>
                <a:avLst/>
                <a:gdLst>
                  <a:gd name="T0" fmla="*/ 231 w 235"/>
                  <a:gd name="T1" fmla="*/ 125 h 234"/>
                  <a:gd name="T2" fmla="*/ 109 w 235"/>
                  <a:gd name="T3" fmla="*/ 230 h 234"/>
                  <a:gd name="T4" fmla="*/ 5 w 235"/>
                  <a:gd name="T5" fmla="*/ 108 h 234"/>
                  <a:gd name="T6" fmla="*/ 126 w 235"/>
                  <a:gd name="T7" fmla="*/ 4 h 234"/>
                  <a:gd name="T8" fmla="*/ 231 w 235"/>
                  <a:gd name="T9" fmla="*/ 125 h 234"/>
                </a:gdLst>
                <a:ahLst/>
                <a:cxnLst>
                  <a:cxn ang="0">
                    <a:pos x="T0" y="T1"/>
                  </a:cxn>
                  <a:cxn ang="0">
                    <a:pos x="T2" y="T3"/>
                  </a:cxn>
                  <a:cxn ang="0">
                    <a:pos x="T4" y="T5"/>
                  </a:cxn>
                  <a:cxn ang="0">
                    <a:pos x="T6" y="T7"/>
                  </a:cxn>
                  <a:cxn ang="0">
                    <a:pos x="T8" y="T9"/>
                  </a:cxn>
                </a:cxnLst>
                <a:rect l="0" t="0" r="r" b="b"/>
                <a:pathLst>
                  <a:path w="235" h="234">
                    <a:moveTo>
                      <a:pt x="231" y="125"/>
                    </a:moveTo>
                    <a:cubicBezTo>
                      <a:pt x="226" y="188"/>
                      <a:pt x="172" y="234"/>
                      <a:pt x="109" y="230"/>
                    </a:cubicBezTo>
                    <a:cubicBezTo>
                      <a:pt x="47" y="225"/>
                      <a:pt x="0" y="171"/>
                      <a:pt x="5" y="108"/>
                    </a:cubicBezTo>
                    <a:cubicBezTo>
                      <a:pt x="10" y="46"/>
                      <a:pt x="64" y="0"/>
                      <a:pt x="126" y="4"/>
                    </a:cubicBezTo>
                    <a:cubicBezTo>
                      <a:pt x="189" y="9"/>
                      <a:pt x="235" y="63"/>
                      <a:pt x="231" y="125"/>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34" name="iṥḷiḓé"/>
              <p:cNvSpPr/>
              <p:nvPr/>
            </p:nvSpPr>
            <p:spPr bwMode="auto">
              <a:xfrm>
                <a:off x="9150364" y="3509309"/>
                <a:ext cx="144494" cy="144494"/>
              </a:xfrm>
              <a:custGeom>
                <a:avLst/>
                <a:gdLst>
                  <a:gd name="T0" fmla="*/ 86 w 88"/>
                  <a:gd name="T1" fmla="*/ 47 h 88"/>
                  <a:gd name="T2" fmla="*/ 41 w 88"/>
                  <a:gd name="T3" fmla="*/ 86 h 88"/>
                  <a:gd name="T4" fmla="*/ 2 w 88"/>
                  <a:gd name="T5" fmla="*/ 41 h 88"/>
                  <a:gd name="T6" fmla="*/ 47 w 88"/>
                  <a:gd name="T7" fmla="*/ 2 h 88"/>
                  <a:gd name="T8" fmla="*/ 86 w 88"/>
                  <a:gd name="T9" fmla="*/ 47 h 88"/>
                </a:gdLst>
                <a:ahLst/>
                <a:cxnLst>
                  <a:cxn ang="0">
                    <a:pos x="T0" y="T1"/>
                  </a:cxn>
                  <a:cxn ang="0">
                    <a:pos x="T2" y="T3"/>
                  </a:cxn>
                  <a:cxn ang="0">
                    <a:pos x="T4" y="T5"/>
                  </a:cxn>
                  <a:cxn ang="0">
                    <a:pos x="T6" y="T7"/>
                  </a:cxn>
                  <a:cxn ang="0">
                    <a:pos x="T8" y="T9"/>
                  </a:cxn>
                </a:cxnLst>
                <a:rect l="0" t="0" r="r" b="b"/>
                <a:pathLst>
                  <a:path w="88" h="88">
                    <a:moveTo>
                      <a:pt x="86" y="47"/>
                    </a:moveTo>
                    <a:cubicBezTo>
                      <a:pt x="84" y="70"/>
                      <a:pt x="64" y="88"/>
                      <a:pt x="41" y="86"/>
                    </a:cubicBezTo>
                    <a:cubicBezTo>
                      <a:pt x="17" y="84"/>
                      <a:pt x="0" y="64"/>
                      <a:pt x="2" y="41"/>
                    </a:cubicBezTo>
                    <a:cubicBezTo>
                      <a:pt x="3" y="17"/>
                      <a:pt x="24" y="0"/>
                      <a:pt x="47" y="2"/>
                    </a:cubicBezTo>
                    <a:cubicBezTo>
                      <a:pt x="70" y="3"/>
                      <a:pt x="88" y="24"/>
                      <a:pt x="86" y="47"/>
                    </a:cubicBezTo>
                  </a:path>
                </a:pathLst>
              </a:custGeom>
              <a:solidFill>
                <a:schemeClr val="tx2">
                  <a:lumMod val="20000"/>
                  <a:lumOff val="80000"/>
                </a:schemeClr>
              </a:solidFill>
              <a:ln>
                <a:noFill/>
              </a:ln>
            </p:spPr>
            <p:txBody>
              <a:bodyPr anchor="ctr"/>
              <a:lstStyle/>
              <a:p>
                <a:pPr algn="ctr">
                  <a:lnSpc>
                    <a:spcPct val="120000"/>
                  </a:lnSpc>
                </a:pPr>
                <a:endParaRPr/>
              </a:p>
            </p:txBody>
          </p:sp>
          <p:sp>
            <p:nvSpPr>
              <p:cNvPr id="35" name="íSľîḑè"/>
              <p:cNvSpPr/>
              <p:nvPr/>
            </p:nvSpPr>
            <p:spPr bwMode="auto">
              <a:xfrm>
                <a:off x="9050329" y="3396076"/>
                <a:ext cx="204932" cy="209795"/>
              </a:xfrm>
              <a:custGeom>
                <a:avLst/>
                <a:gdLst>
                  <a:gd name="T0" fmla="*/ 0 w 295"/>
                  <a:gd name="T1" fmla="*/ 59 h 302"/>
                  <a:gd name="T2" fmla="*/ 231 w 295"/>
                  <a:gd name="T3" fmla="*/ 302 h 302"/>
                  <a:gd name="T4" fmla="*/ 295 w 295"/>
                  <a:gd name="T5" fmla="*/ 248 h 302"/>
                  <a:gd name="T6" fmla="*/ 71 w 295"/>
                  <a:gd name="T7" fmla="*/ 0 h 302"/>
                  <a:gd name="T8" fmla="*/ 0 w 295"/>
                  <a:gd name="T9" fmla="*/ 59 h 302"/>
                </a:gdLst>
                <a:ahLst/>
                <a:cxnLst>
                  <a:cxn ang="0">
                    <a:pos x="T0" y="T1"/>
                  </a:cxn>
                  <a:cxn ang="0">
                    <a:pos x="T2" y="T3"/>
                  </a:cxn>
                  <a:cxn ang="0">
                    <a:pos x="T4" y="T5"/>
                  </a:cxn>
                  <a:cxn ang="0">
                    <a:pos x="T6" y="T7"/>
                  </a:cxn>
                  <a:cxn ang="0">
                    <a:pos x="T8" y="T9"/>
                  </a:cxn>
                </a:cxnLst>
                <a:rect l="0" t="0" r="r" b="b"/>
                <a:pathLst>
                  <a:path w="295" h="302">
                    <a:moveTo>
                      <a:pt x="0" y="59"/>
                    </a:moveTo>
                    <a:lnTo>
                      <a:pt x="231" y="302"/>
                    </a:lnTo>
                    <a:lnTo>
                      <a:pt x="295" y="248"/>
                    </a:lnTo>
                    <a:lnTo>
                      <a:pt x="71" y="0"/>
                    </a:lnTo>
                    <a:lnTo>
                      <a:pt x="0" y="59"/>
                    </a:lnTo>
                    <a:close/>
                  </a:path>
                </a:pathLst>
              </a:custGeom>
              <a:solidFill>
                <a:schemeClr val="tx2">
                  <a:lumMod val="20000"/>
                  <a:lumOff val="80000"/>
                </a:schemeClr>
              </a:solidFill>
              <a:ln>
                <a:noFill/>
              </a:ln>
            </p:spPr>
            <p:txBody>
              <a:bodyPr anchor="ctr"/>
              <a:lstStyle/>
              <a:p>
                <a:pPr algn="ctr">
                  <a:lnSpc>
                    <a:spcPct val="120000"/>
                  </a:lnSpc>
                </a:pPr>
                <a:endParaRPr/>
              </a:p>
            </p:txBody>
          </p:sp>
          <p:sp>
            <p:nvSpPr>
              <p:cNvPr id="36" name="ïS1íḍè"/>
              <p:cNvSpPr/>
              <p:nvPr/>
            </p:nvSpPr>
            <p:spPr bwMode="auto">
              <a:xfrm>
                <a:off x="9181625" y="3540570"/>
                <a:ext cx="81973" cy="81973"/>
              </a:xfrm>
              <a:custGeom>
                <a:avLst/>
                <a:gdLst>
                  <a:gd name="T0" fmla="*/ 49 w 50"/>
                  <a:gd name="T1" fmla="*/ 27 h 50"/>
                  <a:gd name="T2" fmla="*/ 23 w 50"/>
                  <a:gd name="T3" fmla="*/ 49 h 50"/>
                  <a:gd name="T4" fmla="*/ 1 w 50"/>
                  <a:gd name="T5" fmla="*/ 23 h 50"/>
                  <a:gd name="T6" fmla="*/ 27 w 50"/>
                  <a:gd name="T7" fmla="*/ 1 h 50"/>
                  <a:gd name="T8" fmla="*/ 49 w 50"/>
                  <a:gd name="T9" fmla="*/ 27 h 50"/>
                </a:gdLst>
                <a:ahLst/>
                <a:cxnLst>
                  <a:cxn ang="0">
                    <a:pos x="T0" y="T1"/>
                  </a:cxn>
                  <a:cxn ang="0">
                    <a:pos x="T2" y="T3"/>
                  </a:cxn>
                  <a:cxn ang="0">
                    <a:pos x="T4" y="T5"/>
                  </a:cxn>
                  <a:cxn ang="0">
                    <a:pos x="T6" y="T7"/>
                  </a:cxn>
                  <a:cxn ang="0">
                    <a:pos x="T8" y="T9"/>
                  </a:cxn>
                </a:cxnLst>
                <a:rect l="0" t="0" r="r" b="b"/>
                <a:pathLst>
                  <a:path w="50" h="50">
                    <a:moveTo>
                      <a:pt x="49" y="27"/>
                    </a:moveTo>
                    <a:cubicBezTo>
                      <a:pt x="48" y="40"/>
                      <a:pt x="36" y="50"/>
                      <a:pt x="23" y="49"/>
                    </a:cubicBezTo>
                    <a:cubicBezTo>
                      <a:pt x="10" y="48"/>
                      <a:pt x="0" y="36"/>
                      <a:pt x="1" y="23"/>
                    </a:cubicBezTo>
                    <a:cubicBezTo>
                      <a:pt x="2" y="10"/>
                      <a:pt x="13" y="0"/>
                      <a:pt x="27" y="1"/>
                    </a:cubicBezTo>
                    <a:cubicBezTo>
                      <a:pt x="40" y="2"/>
                      <a:pt x="50" y="13"/>
                      <a:pt x="49" y="27"/>
                    </a:cubicBezTo>
                  </a:path>
                </a:pathLst>
              </a:custGeom>
              <a:solidFill>
                <a:schemeClr val="tx2">
                  <a:lumMod val="40000"/>
                  <a:lumOff val="60000"/>
                </a:schemeClr>
              </a:solidFill>
              <a:ln>
                <a:noFill/>
              </a:ln>
            </p:spPr>
            <p:txBody>
              <a:bodyPr anchor="ctr"/>
              <a:lstStyle/>
              <a:p>
                <a:pPr algn="ctr">
                  <a:lnSpc>
                    <a:spcPct val="120000"/>
                  </a:lnSpc>
                </a:pPr>
                <a:endParaRPr/>
              </a:p>
            </p:txBody>
          </p:sp>
          <p:sp>
            <p:nvSpPr>
              <p:cNvPr id="37" name="işḷïdê"/>
              <p:cNvSpPr/>
              <p:nvPr/>
            </p:nvSpPr>
            <p:spPr bwMode="auto">
              <a:xfrm>
                <a:off x="10035393" y="2471450"/>
                <a:ext cx="604376" cy="605765"/>
              </a:xfrm>
              <a:custGeom>
                <a:avLst/>
                <a:gdLst>
                  <a:gd name="T0" fmla="*/ 361 w 368"/>
                  <a:gd name="T1" fmla="*/ 198 h 369"/>
                  <a:gd name="T2" fmla="*/ 171 w 368"/>
                  <a:gd name="T3" fmla="*/ 362 h 369"/>
                  <a:gd name="T4" fmla="*/ 7 w 368"/>
                  <a:gd name="T5" fmla="*/ 171 h 369"/>
                  <a:gd name="T6" fmla="*/ 197 w 368"/>
                  <a:gd name="T7" fmla="*/ 7 h 369"/>
                  <a:gd name="T8" fmla="*/ 361 w 368"/>
                  <a:gd name="T9" fmla="*/ 198 h 369"/>
                </a:gdLst>
                <a:ahLst/>
                <a:cxnLst>
                  <a:cxn ang="0">
                    <a:pos x="T0" y="T1"/>
                  </a:cxn>
                  <a:cxn ang="0">
                    <a:pos x="T2" y="T3"/>
                  </a:cxn>
                  <a:cxn ang="0">
                    <a:pos x="T4" y="T5"/>
                  </a:cxn>
                  <a:cxn ang="0">
                    <a:pos x="T6" y="T7"/>
                  </a:cxn>
                  <a:cxn ang="0">
                    <a:pos x="T8" y="T9"/>
                  </a:cxn>
                </a:cxnLst>
                <a:rect l="0" t="0" r="r" b="b"/>
                <a:pathLst>
                  <a:path w="368" h="369">
                    <a:moveTo>
                      <a:pt x="361" y="198"/>
                    </a:moveTo>
                    <a:cubicBezTo>
                      <a:pt x="354" y="295"/>
                      <a:pt x="269" y="369"/>
                      <a:pt x="171" y="362"/>
                    </a:cubicBezTo>
                    <a:cubicBezTo>
                      <a:pt x="73" y="354"/>
                      <a:pt x="0" y="269"/>
                      <a:pt x="7" y="171"/>
                    </a:cubicBezTo>
                    <a:cubicBezTo>
                      <a:pt x="14" y="73"/>
                      <a:pt x="99" y="0"/>
                      <a:pt x="197" y="7"/>
                    </a:cubicBezTo>
                    <a:cubicBezTo>
                      <a:pt x="295" y="15"/>
                      <a:pt x="368" y="100"/>
                      <a:pt x="361" y="198"/>
                    </a:cubicBezTo>
                  </a:path>
                </a:pathLst>
              </a:custGeom>
              <a:solidFill>
                <a:schemeClr val="tx2">
                  <a:lumMod val="75000"/>
                </a:schemeClr>
              </a:solidFill>
              <a:ln>
                <a:noFill/>
              </a:ln>
            </p:spPr>
            <p:txBody>
              <a:bodyPr anchor="ctr"/>
              <a:lstStyle/>
              <a:p>
                <a:pPr algn="ctr">
                  <a:lnSpc>
                    <a:spcPct val="120000"/>
                  </a:lnSpc>
                </a:pPr>
                <a:endParaRPr/>
              </a:p>
            </p:txBody>
          </p:sp>
          <p:sp>
            <p:nvSpPr>
              <p:cNvPr id="38" name="îṧ1íḓê"/>
              <p:cNvSpPr/>
              <p:nvPr/>
            </p:nvSpPr>
            <p:spPr bwMode="auto">
              <a:xfrm>
                <a:off x="10112503" y="2548560"/>
                <a:ext cx="450156" cy="450156"/>
              </a:xfrm>
              <a:custGeom>
                <a:avLst/>
                <a:gdLst>
                  <a:gd name="T0" fmla="*/ 269 w 274"/>
                  <a:gd name="T1" fmla="*/ 147 h 274"/>
                  <a:gd name="T2" fmla="*/ 127 w 274"/>
                  <a:gd name="T3" fmla="*/ 269 h 274"/>
                  <a:gd name="T4" fmla="*/ 6 w 274"/>
                  <a:gd name="T5" fmla="*/ 128 h 274"/>
                  <a:gd name="T6" fmla="*/ 147 w 274"/>
                  <a:gd name="T7" fmla="*/ 6 h 274"/>
                  <a:gd name="T8" fmla="*/ 269 w 274"/>
                  <a:gd name="T9" fmla="*/ 147 h 274"/>
                </a:gdLst>
                <a:ahLst/>
                <a:cxnLst>
                  <a:cxn ang="0">
                    <a:pos x="T0" y="T1"/>
                  </a:cxn>
                  <a:cxn ang="0">
                    <a:pos x="T2" y="T3"/>
                  </a:cxn>
                  <a:cxn ang="0">
                    <a:pos x="T4" y="T5"/>
                  </a:cxn>
                  <a:cxn ang="0">
                    <a:pos x="T6" y="T7"/>
                  </a:cxn>
                  <a:cxn ang="0">
                    <a:pos x="T8" y="T9"/>
                  </a:cxn>
                </a:cxnLst>
                <a:rect l="0" t="0" r="r" b="b"/>
                <a:pathLst>
                  <a:path w="274" h="274">
                    <a:moveTo>
                      <a:pt x="269" y="147"/>
                    </a:moveTo>
                    <a:cubicBezTo>
                      <a:pt x="263" y="220"/>
                      <a:pt x="200" y="274"/>
                      <a:pt x="127" y="269"/>
                    </a:cubicBezTo>
                    <a:cubicBezTo>
                      <a:pt x="55" y="263"/>
                      <a:pt x="0" y="200"/>
                      <a:pt x="6" y="128"/>
                    </a:cubicBezTo>
                    <a:cubicBezTo>
                      <a:pt x="11" y="55"/>
                      <a:pt x="74" y="0"/>
                      <a:pt x="147" y="6"/>
                    </a:cubicBezTo>
                    <a:cubicBezTo>
                      <a:pt x="219" y="11"/>
                      <a:pt x="274" y="75"/>
                      <a:pt x="269" y="147"/>
                    </a:cubicBezTo>
                  </a:path>
                </a:pathLst>
              </a:custGeom>
              <a:solidFill>
                <a:schemeClr val="tx2">
                  <a:lumMod val="40000"/>
                  <a:lumOff val="60000"/>
                </a:schemeClr>
              </a:solidFill>
              <a:ln>
                <a:noFill/>
              </a:ln>
            </p:spPr>
            <p:txBody>
              <a:bodyPr anchor="ctr"/>
              <a:lstStyle/>
              <a:p>
                <a:pPr algn="ctr">
                  <a:lnSpc>
                    <a:spcPct val="120000"/>
                  </a:lnSpc>
                </a:pPr>
                <a:endParaRPr/>
              </a:p>
            </p:txBody>
          </p:sp>
          <p:sp>
            <p:nvSpPr>
              <p:cNvPr id="39" name="ísḷíḓè"/>
              <p:cNvSpPr/>
              <p:nvPr/>
            </p:nvSpPr>
            <p:spPr bwMode="auto">
              <a:xfrm>
                <a:off x="10145848" y="2581210"/>
                <a:ext cx="384161" cy="386245"/>
              </a:xfrm>
              <a:custGeom>
                <a:avLst/>
                <a:gdLst>
                  <a:gd name="T0" fmla="*/ 230 w 234"/>
                  <a:gd name="T1" fmla="*/ 126 h 235"/>
                  <a:gd name="T2" fmla="*/ 109 w 234"/>
                  <a:gd name="T3" fmla="*/ 230 h 235"/>
                  <a:gd name="T4" fmla="*/ 4 w 234"/>
                  <a:gd name="T5" fmla="*/ 109 h 235"/>
                  <a:gd name="T6" fmla="*/ 125 w 234"/>
                  <a:gd name="T7" fmla="*/ 5 h 235"/>
                  <a:gd name="T8" fmla="*/ 230 w 234"/>
                  <a:gd name="T9" fmla="*/ 126 h 235"/>
                </a:gdLst>
                <a:ahLst/>
                <a:cxnLst>
                  <a:cxn ang="0">
                    <a:pos x="T0" y="T1"/>
                  </a:cxn>
                  <a:cxn ang="0">
                    <a:pos x="T2" y="T3"/>
                  </a:cxn>
                  <a:cxn ang="0">
                    <a:pos x="T4" y="T5"/>
                  </a:cxn>
                  <a:cxn ang="0">
                    <a:pos x="T6" y="T7"/>
                  </a:cxn>
                  <a:cxn ang="0">
                    <a:pos x="T8" y="T9"/>
                  </a:cxn>
                </a:cxnLst>
                <a:rect l="0" t="0" r="r" b="b"/>
                <a:pathLst>
                  <a:path w="234" h="235">
                    <a:moveTo>
                      <a:pt x="230" y="126"/>
                    </a:moveTo>
                    <a:cubicBezTo>
                      <a:pt x="225" y="188"/>
                      <a:pt x="171" y="235"/>
                      <a:pt x="109" y="230"/>
                    </a:cubicBezTo>
                    <a:cubicBezTo>
                      <a:pt x="46" y="225"/>
                      <a:pt x="0" y="171"/>
                      <a:pt x="4" y="109"/>
                    </a:cubicBezTo>
                    <a:cubicBezTo>
                      <a:pt x="9" y="47"/>
                      <a:pt x="63" y="0"/>
                      <a:pt x="125" y="5"/>
                    </a:cubicBezTo>
                    <a:cubicBezTo>
                      <a:pt x="188" y="9"/>
                      <a:pt x="234" y="64"/>
                      <a:pt x="230" y="12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40" name="iṡļiḋê"/>
              <p:cNvSpPr/>
              <p:nvPr/>
            </p:nvSpPr>
            <p:spPr bwMode="auto">
              <a:xfrm>
                <a:off x="10265333" y="2701391"/>
                <a:ext cx="144494" cy="144494"/>
              </a:xfrm>
              <a:custGeom>
                <a:avLst/>
                <a:gdLst>
                  <a:gd name="T0" fmla="*/ 86 w 88"/>
                  <a:gd name="T1" fmla="*/ 48 h 88"/>
                  <a:gd name="T2" fmla="*/ 41 w 88"/>
                  <a:gd name="T3" fmla="*/ 87 h 88"/>
                  <a:gd name="T4" fmla="*/ 2 w 88"/>
                  <a:gd name="T5" fmla="*/ 41 h 88"/>
                  <a:gd name="T6" fmla="*/ 47 w 88"/>
                  <a:gd name="T7" fmla="*/ 2 h 88"/>
                  <a:gd name="T8" fmla="*/ 86 w 88"/>
                  <a:gd name="T9" fmla="*/ 48 h 88"/>
                </a:gdLst>
                <a:ahLst/>
                <a:cxnLst>
                  <a:cxn ang="0">
                    <a:pos x="T0" y="T1"/>
                  </a:cxn>
                  <a:cxn ang="0">
                    <a:pos x="T2" y="T3"/>
                  </a:cxn>
                  <a:cxn ang="0">
                    <a:pos x="T4" y="T5"/>
                  </a:cxn>
                  <a:cxn ang="0">
                    <a:pos x="T6" y="T7"/>
                  </a:cxn>
                  <a:cxn ang="0">
                    <a:pos x="T8" y="T9"/>
                  </a:cxn>
                </a:cxnLst>
                <a:rect l="0" t="0" r="r" b="b"/>
                <a:pathLst>
                  <a:path w="88" h="88">
                    <a:moveTo>
                      <a:pt x="86" y="48"/>
                    </a:moveTo>
                    <a:cubicBezTo>
                      <a:pt x="85" y="71"/>
                      <a:pt x="64" y="88"/>
                      <a:pt x="41" y="87"/>
                    </a:cubicBezTo>
                    <a:cubicBezTo>
                      <a:pt x="18" y="85"/>
                      <a:pt x="0" y="65"/>
                      <a:pt x="2" y="41"/>
                    </a:cubicBezTo>
                    <a:cubicBezTo>
                      <a:pt x="3" y="18"/>
                      <a:pt x="24" y="0"/>
                      <a:pt x="47" y="2"/>
                    </a:cubicBezTo>
                    <a:cubicBezTo>
                      <a:pt x="71" y="4"/>
                      <a:pt x="88" y="24"/>
                      <a:pt x="86" y="48"/>
                    </a:cubicBezTo>
                  </a:path>
                </a:pathLst>
              </a:custGeom>
              <a:solidFill>
                <a:schemeClr val="tx2">
                  <a:lumMod val="20000"/>
                  <a:lumOff val="80000"/>
                </a:schemeClr>
              </a:solidFill>
              <a:ln>
                <a:noFill/>
              </a:ln>
            </p:spPr>
            <p:txBody>
              <a:bodyPr anchor="ctr"/>
              <a:lstStyle/>
              <a:p>
                <a:pPr algn="ctr">
                  <a:lnSpc>
                    <a:spcPct val="120000"/>
                  </a:lnSpc>
                </a:pPr>
                <a:endParaRPr/>
              </a:p>
            </p:txBody>
          </p:sp>
          <p:sp>
            <p:nvSpPr>
              <p:cNvPr id="41" name="íšḻïḑè"/>
              <p:cNvSpPr/>
              <p:nvPr/>
            </p:nvSpPr>
            <p:spPr bwMode="auto">
              <a:xfrm>
                <a:off x="10166688" y="2589546"/>
                <a:ext cx="203543" cy="209795"/>
              </a:xfrm>
              <a:custGeom>
                <a:avLst/>
                <a:gdLst>
                  <a:gd name="T0" fmla="*/ 0 w 293"/>
                  <a:gd name="T1" fmla="*/ 59 h 302"/>
                  <a:gd name="T2" fmla="*/ 230 w 293"/>
                  <a:gd name="T3" fmla="*/ 302 h 302"/>
                  <a:gd name="T4" fmla="*/ 293 w 293"/>
                  <a:gd name="T5" fmla="*/ 248 h 302"/>
                  <a:gd name="T6" fmla="*/ 71 w 293"/>
                  <a:gd name="T7" fmla="*/ 0 h 302"/>
                  <a:gd name="T8" fmla="*/ 0 w 293"/>
                  <a:gd name="T9" fmla="*/ 59 h 302"/>
                </a:gdLst>
                <a:ahLst/>
                <a:cxnLst>
                  <a:cxn ang="0">
                    <a:pos x="T0" y="T1"/>
                  </a:cxn>
                  <a:cxn ang="0">
                    <a:pos x="T2" y="T3"/>
                  </a:cxn>
                  <a:cxn ang="0">
                    <a:pos x="T4" y="T5"/>
                  </a:cxn>
                  <a:cxn ang="0">
                    <a:pos x="T6" y="T7"/>
                  </a:cxn>
                  <a:cxn ang="0">
                    <a:pos x="T8" y="T9"/>
                  </a:cxn>
                </a:cxnLst>
                <a:rect l="0" t="0" r="r" b="b"/>
                <a:pathLst>
                  <a:path w="293" h="302">
                    <a:moveTo>
                      <a:pt x="0" y="59"/>
                    </a:moveTo>
                    <a:lnTo>
                      <a:pt x="230" y="302"/>
                    </a:lnTo>
                    <a:lnTo>
                      <a:pt x="293" y="248"/>
                    </a:lnTo>
                    <a:lnTo>
                      <a:pt x="71" y="0"/>
                    </a:lnTo>
                    <a:lnTo>
                      <a:pt x="0" y="59"/>
                    </a:lnTo>
                    <a:close/>
                  </a:path>
                </a:pathLst>
              </a:custGeom>
              <a:solidFill>
                <a:schemeClr val="tx2">
                  <a:lumMod val="20000"/>
                  <a:lumOff val="80000"/>
                </a:schemeClr>
              </a:solidFill>
              <a:ln>
                <a:noFill/>
              </a:ln>
            </p:spPr>
            <p:txBody>
              <a:bodyPr anchor="ctr"/>
              <a:lstStyle/>
              <a:p>
                <a:pPr algn="ctr">
                  <a:lnSpc>
                    <a:spcPct val="120000"/>
                  </a:lnSpc>
                </a:pPr>
                <a:endParaRPr/>
              </a:p>
            </p:txBody>
          </p:sp>
          <p:sp>
            <p:nvSpPr>
              <p:cNvPr id="42" name="i$1ïḍe"/>
              <p:cNvSpPr/>
              <p:nvPr/>
            </p:nvSpPr>
            <p:spPr bwMode="auto">
              <a:xfrm>
                <a:off x="10296594" y="2732651"/>
                <a:ext cx="81973" cy="81973"/>
              </a:xfrm>
              <a:custGeom>
                <a:avLst/>
                <a:gdLst>
                  <a:gd name="T0" fmla="*/ 49 w 50"/>
                  <a:gd name="T1" fmla="*/ 27 h 50"/>
                  <a:gd name="T2" fmla="*/ 23 w 50"/>
                  <a:gd name="T3" fmla="*/ 49 h 50"/>
                  <a:gd name="T4" fmla="*/ 1 w 50"/>
                  <a:gd name="T5" fmla="*/ 24 h 50"/>
                  <a:gd name="T6" fmla="*/ 27 w 50"/>
                  <a:gd name="T7" fmla="*/ 1 h 50"/>
                  <a:gd name="T8" fmla="*/ 49 w 50"/>
                  <a:gd name="T9" fmla="*/ 27 h 50"/>
                </a:gdLst>
                <a:ahLst/>
                <a:cxnLst>
                  <a:cxn ang="0">
                    <a:pos x="T0" y="T1"/>
                  </a:cxn>
                  <a:cxn ang="0">
                    <a:pos x="T2" y="T3"/>
                  </a:cxn>
                  <a:cxn ang="0">
                    <a:pos x="T4" y="T5"/>
                  </a:cxn>
                  <a:cxn ang="0">
                    <a:pos x="T6" y="T7"/>
                  </a:cxn>
                  <a:cxn ang="0">
                    <a:pos x="T8" y="T9"/>
                  </a:cxn>
                </a:cxnLst>
                <a:rect l="0" t="0" r="r" b="b"/>
                <a:pathLst>
                  <a:path w="50" h="50">
                    <a:moveTo>
                      <a:pt x="49" y="27"/>
                    </a:moveTo>
                    <a:cubicBezTo>
                      <a:pt x="48" y="40"/>
                      <a:pt x="37" y="50"/>
                      <a:pt x="23" y="49"/>
                    </a:cubicBezTo>
                    <a:cubicBezTo>
                      <a:pt x="10" y="48"/>
                      <a:pt x="0" y="37"/>
                      <a:pt x="1" y="24"/>
                    </a:cubicBezTo>
                    <a:cubicBezTo>
                      <a:pt x="2" y="10"/>
                      <a:pt x="13" y="0"/>
                      <a:pt x="27" y="1"/>
                    </a:cubicBezTo>
                    <a:cubicBezTo>
                      <a:pt x="40" y="2"/>
                      <a:pt x="50" y="14"/>
                      <a:pt x="49" y="27"/>
                    </a:cubicBezTo>
                  </a:path>
                </a:pathLst>
              </a:custGeom>
              <a:solidFill>
                <a:schemeClr val="tx2">
                  <a:lumMod val="40000"/>
                  <a:lumOff val="60000"/>
                </a:schemeClr>
              </a:solidFill>
              <a:ln>
                <a:noFill/>
              </a:ln>
            </p:spPr>
            <p:txBody>
              <a:bodyPr anchor="ctr"/>
              <a:lstStyle/>
              <a:p>
                <a:pPr algn="ctr">
                  <a:lnSpc>
                    <a:spcPct val="120000"/>
                  </a:lnSpc>
                </a:pPr>
                <a:endParaRPr/>
              </a:p>
            </p:txBody>
          </p:sp>
          <p:sp>
            <p:nvSpPr>
              <p:cNvPr id="43" name="ïṩľïḑê"/>
              <p:cNvSpPr/>
              <p:nvPr/>
            </p:nvSpPr>
            <p:spPr bwMode="auto">
              <a:xfrm>
                <a:off x="8749531" y="2308894"/>
                <a:ext cx="1344910" cy="1139283"/>
              </a:xfrm>
              <a:custGeom>
                <a:avLst/>
                <a:gdLst>
                  <a:gd name="T0" fmla="*/ 255 w 819"/>
                  <a:gd name="T1" fmla="*/ 419 h 694"/>
                  <a:gd name="T2" fmla="*/ 329 w 819"/>
                  <a:gd name="T3" fmla="*/ 449 h 694"/>
                  <a:gd name="T4" fmla="*/ 473 w 819"/>
                  <a:gd name="T5" fmla="*/ 612 h 694"/>
                  <a:gd name="T6" fmla="*/ 713 w 819"/>
                  <a:gd name="T7" fmla="*/ 428 h 694"/>
                  <a:gd name="T8" fmla="*/ 459 w 819"/>
                  <a:gd name="T9" fmla="*/ 62 h 694"/>
                  <a:gd name="T10" fmla="*/ 434 w 819"/>
                  <a:gd name="T11" fmla="*/ 30 h 694"/>
                  <a:gd name="T12" fmla="*/ 479 w 819"/>
                  <a:gd name="T13" fmla="*/ 33 h 694"/>
                  <a:gd name="T14" fmla="*/ 805 w 819"/>
                  <a:gd name="T15" fmla="*/ 197 h 694"/>
                  <a:gd name="T16" fmla="*/ 813 w 819"/>
                  <a:gd name="T17" fmla="*/ 406 h 694"/>
                  <a:gd name="T18" fmla="*/ 446 w 819"/>
                  <a:gd name="T19" fmla="*/ 694 h 694"/>
                  <a:gd name="T20" fmla="*/ 323 w 819"/>
                  <a:gd name="T21" fmla="*/ 651 h 694"/>
                  <a:gd name="T22" fmla="*/ 86 w 819"/>
                  <a:gd name="T23" fmla="*/ 636 h 694"/>
                  <a:gd name="T24" fmla="*/ 32 w 819"/>
                  <a:gd name="T25" fmla="*/ 457 h 694"/>
                  <a:gd name="T26" fmla="*/ 255 w 819"/>
                  <a:gd name="T27" fmla="*/ 419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9" h="694">
                    <a:moveTo>
                      <a:pt x="255" y="419"/>
                    </a:moveTo>
                    <a:cubicBezTo>
                      <a:pt x="255" y="419"/>
                      <a:pt x="305" y="428"/>
                      <a:pt x="329" y="449"/>
                    </a:cubicBezTo>
                    <a:cubicBezTo>
                      <a:pt x="353" y="470"/>
                      <a:pt x="463" y="606"/>
                      <a:pt x="473" y="612"/>
                    </a:cubicBezTo>
                    <a:cubicBezTo>
                      <a:pt x="484" y="617"/>
                      <a:pt x="691" y="463"/>
                      <a:pt x="713" y="428"/>
                    </a:cubicBezTo>
                    <a:cubicBezTo>
                      <a:pt x="735" y="393"/>
                      <a:pt x="724" y="117"/>
                      <a:pt x="459" y="62"/>
                    </a:cubicBezTo>
                    <a:cubicBezTo>
                      <a:pt x="459" y="62"/>
                      <a:pt x="427" y="59"/>
                      <a:pt x="434" y="30"/>
                    </a:cubicBezTo>
                    <a:cubicBezTo>
                      <a:pt x="442" y="0"/>
                      <a:pt x="479" y="33"/>
                      <a:pt x="479" y="33"/>
                    </a:cubicBezTo>
                    <a:cubicBezTo>
                      <a:pt x="479" y="33"/>
                      <a:pt x="676" y="54"/>
                      <a:pt x="805" y="197"/>
                    </a:cubicBezTo>
                    <a:cubicBezTo>
                      <a:pt x="805" y="197"/>
                      <a:pt x="819" y="389"/>
                      <a:pt x="813" y="406"/>
                    </a:cubicBezTo>
                    <a:cubicBezTo>
                      <a:pt x="807" y="422"/>
                      <a:pt x="516" y="648"/>
                      <a:pt x="446" y="694"/>
                    </a:cubicBezTo>
                    <a:cubicBezTo>
                      <a:pt x="446" y="694"/>
                      <a:pt x="387" y="644"/>
                      <a:pt x="323" y="651"/>
                    </a:cubicBezTo>
                    <a:cubicBezTo>
                      <a:pt x="260" y="658"/>
                      <a:pt x="106" y="654"/>
                      <a:pt x="86" y="636"/>
                    </a:cubicBezTo>
                    <a:cubicBezTo>
                      <a:pt x="65" y="617"/>
                      <a:pt x="0" y="513"/>
                      <a:pt x="32" y="457"/>
                    </a:cubicBezTo>
                    <a:cubicBezTo>
                      <a:pt x="64" y="401"/>
                      <a:pt x="255" y="419"/>
                      <a:pt x="255" y="419"/>
                    </a:cubicBezTo>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44" name="íSlîdè"/>
              <p:cNvSpPr/>
              <p:nvPr/>
            </p:nvSpPr>
            <p:spPr bwMode="auto">
              <a:xfrm>
                <a:off x="8714797" y="3016778"/>
                <a:ext cx="681486" cy="656477"/>
              </a:xfrm>
              <a:custGeom>
                <a:avLst/>
                <a:gdLst>
                  <a:gd name="T0" fmla="*/ 138 w 415"/>
                  <a:gd name="T1" fmla="*/ 76 h 400"/>
                  <a:gd name="T2" fmla="*/ 47 w 415"/>
                  <a:gd name="T3" fmla="*/ 364 h 400"/>
                  <a:gd name="T4" fmla="*/ 106 w 415"/>
                  <a:gd name="T5" fmla="*/ 390 h 400"/>
                  <a:gd name="T6" fmla="*/ 396 w 415"/>
                  <a:gd name="T7" fmla="*/ 192 h 400"/>
                  <a:gd name="T8" fmla="*/ 138 w 415"/>
                  <a:gd name="T9" fmla="*/ 76 h 400"/>
                </a:gdLst>
                <a:ahLst/>
                <a:cxnLst>
                  <a:cxn ang="0">
                    <a:pos x="T0" y="T1"/>
                  </a:cxn>
                  <a:cxn ang="0">
                    <a:pos x="T2" y="T3"/>
                  </a:cxn>
                  <a:cxn ang="0">
                    <a:pos x="T4" y="T5"/>
                  </a:cxn>
                  <a:cxn ang="0">
                    <a:pos x="T6" y="T7"/>
                  </a:cxn>
                  <a:cxn ang="0">
                    <a:pos x="T8" y="T9"/>
                  </a:cxn>
                </a:cxnLst>
                <a:rect l="0" t="0" r="r" b="b"/>
                <a:pathLst>
                  <a:path w="415" h="400">
                    <a:moveTo>
                      <a:pt x="138" y="76"/>
                    </a:moveTo>
                    <a:cubicBezTo>
                      <a:pt x="90" y="93"/>
                      <a:pt x="0" y="252"/>
                      <a:pt x="47" y="364"/>
                    </a:cubicBezTo>
                    <a:cubicBezTo>
                      <a:pt x="47" y="364"/>
                      <a:pt x="77" y="400"/>
                      <a:pt x="106" y="390"/>
                    </a:cubicBezTo>
                    <a:cubicBezTo>
                      <a:pt x="134" y="380"/>
                      <a:pt x="377" y="218"/>
                      <a:pt x="396" y="192"/>
                    </a:cubicBezTo>
                    <a:cubicBezTo>
                      <a:pt x="415" y="167"/>
                      <a:pt x="355" y="0"/>
                      <a:pt x="138" y="76"/>
                    </a:cubicBezTo>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45" name="îŝlîḋe"/>
              <p:cNvSpPr/>
              <p:nvPr/>
            </p:nvSpPr>
            <p:spPr bwMode="auto">
              <a:xfrm>
                <a:off x="8614762" y="2942446"/>
                <a:ext cx="658561" cy="200764"/>
              </a:xfrm>
              <a:custGeom>
                <a:avLst/>
                <a:gdLst>
                  <a:gd name="T0" fmla="*/ 384 w 401"/>
                  <a:gd name="T1" fmla="*/ 15 h 122"/>
                  <a:gd name="T2" fmla="*/ 119 w 401"/>
                  <a:gd name="T3" fmla="*/ 17 h 122"/>
                  <a:gd name="T4" fmla="*/ 15 w 401"/>
                  <a:gd name="T5" fmla="*/ 29 h 122"/>
                  <a:gd name="T6" fmla="*/ 111 w 401"/>
                  <a:gd name="T7" fmla="*/ 114 h 122"/>
                  <a:gd name="T8" fmla="*/ 380 w 401"/>
                  <a:gd name="T9" fmla="*/ 72 h 122"/>
                  <a:gd name="T10" fmla="*/ 384 w 401"/>
                  <a:gd name="T11" fmla="*/ 15 h 122"/>
                </a:gdLst>
                <a:ahLst/>
                <a:cxnLst>
                  <a:cxn ang="0">
                    <a:pos x="T0" y="T1"/>
                  </a:cxn>
                  <a:cxn ang="0">
                    <a:pos x="T2" y="T3"/>
                  </a:cxn>
                  <a:cxn ang="0">
                    <a:pos x="T4" y="T5"/>
                  </a:cxn>
                  <a:cxn ang="0">
                    <a:pos x="T6" y="T7"/>
                  </a:cxn>
                  <a:cxn ang="0">
                    <a:pos x="T8" y="T9"/>
                  </a:cxn>
                  <a:cxn ang="0">
                    <a:pos x="T10" y="T11"/>
                  </a:cxn>
                </a:cxnLst>
                <a:rect l="0" t="0" r="r" b="b"/>
                <a:pathLst>
                  <a:path w="401" h="122">
                    <a:moveTo>
                      <a:pt x="384" y="15"/>
                    </a:moveTo>
                    <a:cubicBezTo>
                      <a:pt x="371" y="0"/>
                      <a:pt x="185" y="12"/>
                      <a:pt x="119" y="17"/>
                    </a:cubicBezTo>
                    <a:cubicBezTo>
                      <a:pt x="52" y="22"/>
                      <a:pt x="26" y="5"/>
                      <a:pt x="15" y="29"/>
                    </a:cubicBezTo>
                    <a:cubicBezTo>
                      <a:pt x="0" y="58"/>
                      <a:pt x="55" y="106"/>
                      <a:pt x="111" y="114"/>
                    </a:cubicBezTo>
                    <a:cubicBezTo>
                      <a:pt x="168" y="122"/>
                      <a:pt x="361" y="84"/>
                      <a:pt x="380" y="72"/>
                    </a:cubicBezTo>
                    <a:cubicBezTo>
                      <a:pt x="399" y="60"/>
                      <a:pt x="401" y="35"/>
                      <a:pt x="384" y="15"/>
                    </a:cubicBezTo>
                  </a:path>
                </a:pathLst>
              </a:custGeom>
              <a:solidFill>
                <a:schemeClr val="tx2">
                  <a:lumMod val="75000"/>
                </a:schemeClr>
              </a:solidFill>
              <a:ln>
                <a:noFill/>
              </a:ln>
            </p:spPr>
            <p:txBody>
              <a:bodyPr anchor="ctr"/>
              <a:lstStyle/>
              <a:p>
                <a:pPr algn="ctr">
                  <a:lnSpc>
                    <a:spcPct val="120000"/>
                  </a:lnSpc>
                </a:pPr>
                <a:endParaRPr/>
              </a:p>
            </p:txBody>
          </p:sp>
          <p:sp>
            <p:nvSpPr>
              <p:cNvPr id="46" name="îşļïḍe"/>
              <p:cNvSpPr/>
              <p:nvPr/>
            </p:nvSpPr>
            <p:spPr bwMode="auto">
              <a:xfrm>
                <a:off x="9997880" y="2412402"/>
                <a:ext cx="540465" cy="556443"/>
              </a:xfrm>
              <a:custGeom>
                <a:avLst/>
                <a:gdLst>
                  <a:gd name="T0" fmla="*/ 41 w 329"/>
                  <a:gd name="T1" fmla="*/ 339 h 339"/>
                  <a:gd name="T2" fmla="*/ 25 w 329"/>
                  <a:gd name="T3" fmla="*/ 133 h 339"/>
                  <a:gd name="T4" fmla="*/ 187 w 329"/>
                  <a:gd name="T5" fmla="*/ 5 h 339"/>
                  <a:gd name="T6" fmla="*/ 329 w 329"/>
                  <a:gd name="T7" fmla="*/ 63 h 339"/>
                  <a:gd name="T8" fmla="*/ 191 w 329"/>
                  <a:gd name="T9" fmla="*/ 167 h 339"/>
                  <a:gd name="T10" fmla="*/ 94 w 329"/>
                  <a:gd name="T11" fmla="*/ 305 h 339"/>
                  <a:gd name="T12" fmla="*/ 41 w 329"/>
                  <a:gd name="T13" fmla="*/ 339 h 339"/>
                </a:gdLst>
                <a:ahLst/>
                <a:cxnLst>
                  <a:cxn ang="0">
                    <a:pos x="T0" y="T1"/>
                  </a:cxn>
                  <a:cxn ang="0">
                    <a:pos x="T2" y="T3"/>
                  </a:cxn>
                  <a:cxn ang="0">
                    <a:pos x="T4" y="T5"/>
                  </a:cxn>
                  <a:cxn ang="0">
                    <a:pos x="T6" y="T7"/>
                  </a:cxn>
                  <a:cxn ang="0">
                    <a:pos x="T8" y="T9"/>
                  </a:cxn>
                  <a:cxn ang="0">
                    <a:pos x="T10" y="T11"/>
                  </a:cxn>
                  <a:cxn ang="0">
                    <a:pos x="T12" y="T13"/>
                  </a:cxn>
                </a:cxnLst>
                <a:rect l="0" t="0" r="r" b="b"/>
                <a:pathLst>
                  <a:path w="329" h="339">
                    <a:moveTo>
                      <a:pt x="41" y="339"/>
                    </a:moveTo>
                    <a:cubicBezTo>
                      <a:pt x="41" y="339"/>
                      <a:pt x="0" y="178"/>
                      <a:pt x="25" y="133"/>
                    </a:cubicBezTo>
                    <a:cubicBezTo>
                      <a:pt x="50" y="87"/>
                      <a:pt x="94" y="12"/>
                      <a:pt x="187" y="5"/>
                    </a:cubicBezTo>
                    <a:cubicBezTo>
                      <a:pt x="249" y="0"/>
                      <a:pt x="305" y="29"/>
                      <a:pt x="329" y="63"/>
                    </a:cubicBezTo>
                    <a:cubicBezTo>
                      <a:pt x="329" y="63"/>
                      <a:pt x="239" y="136"/>
                      <a:pt x="191" y="167"/>
                    </a:cubicBezTo>
                    <a:cubicBezTo>
                      <a:pt x="143" y="198"/>
                      <a:pt x="74" y="244"/>
                      <a:pt x="94" y="305"/>
                    </a:cubicBezTo>
                    <a:cubicBezTo>
                      <a:pt x="94" y="305"/>
                      <a:pt x="82" y="325"/>
                      <a:pt x="41" y="339"/>
                    </a:cubicBezTo>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47" name="ïṣlîḋé"/>
              <p:cNvSpPr/>
              <p:nvPr/>
            </p:nvSpPr>
            <p:spPr bwMode="auto">
              <a:xfrm>
                <a:off x="9524799" y="3458597"/>
                <a:ext cx="59048" cy="163946"/>
              </a:xfrm>
              <a:custGeom>
                <a:avLst/>
                <a:gdLst>
                  <a:gd name="T0" fmla="*/ 6 w 36"/>
                  <a:gd name="T1" fmla="*/ 16 h 100"/>
                  <a:gd name="T2" fmla="*/ 21 w 36"/>
                  <a:gd name="T3" fmla="*/ 90 h 100"/>
                  <a:gd name="T4" fmla="*/ 36 w 36"/>
                  <a:gd name="T5" fmla="*/ 90 h 100"/>
                  <a:gd name="T6" fmla="*/ 18 w 36"/>
                  <a:gd name="T7" fmla="*/ 8 h 100"/>
                  <a:gd name="T8" fmla="*/ 6 w 36"/>
                  <a:gd name="T9" fmla="*/ 16 h 100"/>
                </a:gdLst>
                <a:ahLst/>
                <a:cxnLst>
                  <a:cxn ang="0">
                    <a:pos x="T0" y="T1"/>
                  </a:cxn>
                  <a:cxn ang="0">
                    <a:pos x="T2" y="T3"/>
                  </a:cxn>
                  <a:cxn ang="0">
                    <a:pos x="T4" y="T5"/>
                  </a:cxn>
                  <a:cxn ang="0">
                    <a:pos x="T6" y="T7"/>
                  </a:cxn>
                  <a:cxn ang="0">
                    <a:pos x="T8" y="T9"/>
                  </a:cxn>
                </a:cxnLst>
                <a:rect l="0" t="0" r="r" b="b"/>
                <a:pathLst>
                  <a:path w="36" h="100">
                    <a:moveTo>
                      <a:pt x="6" y="16"/>
                    </a:moveTo>
                    <a:cubicBezTo>
                      <a:pt x="20" y="38"/>
                      <a:pt x="20" y="64"/>
                      <a:pt x="21" y="90"/>
                    </a:cubicBezTo>
                    <a:cubicBezTo>
                      <a:pt x="21" y="100"/>
                      <a:pt x="36" y="100"/>
                      <a:pt x="36" y="90"/>
                    </a:cubicBezTo>
                    <a:cubicBezTo>
                      <a:pt x="35" y="61"/>
                      <a:pt x="35" y="33"/>
                      <a:pt x="18" y="8"/>
                    </a:cubicBezTo>
                    <a:cubicBezTo>
                      <a:pt x="13" y="0"/>
                      <a:pt x="0" y="8"/>
                      <a:pt x="6" y="1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48" name="ïṥļîḍè"/>
              <p:cNvSpPr/>
              <p:nvPr/>
            </p:nvSpPr>
            <p:spPr bwMode="auto">
              <a:xfrm>
                <a:off x="9582458" y="3458597"/>
                <a:ext cx="47239" cy="124349"/>
              </a:xfrm>
              <a:custGeom>
                <a:avLst/>
                <a:gdLst>
                  <a:gd name="T0" fmla="*/ 5 w 29"/>
                  <a:gd name="T1" fmla="*/ 16 h 76"/>
                  <a:gd name="T2" fmla="*/ 14 w 29"/>
                  <a:gd name="T3" fmla="*/ 66 h 76"/>
                  <a:gd name="T4" fmla="*/ 29 w 29"/>
                  <a:gd name="T5" fmla="*/ 66 h 76"/>
                  <a:gd name="T6" fmla="*/ 17 w 29"/>
                  <a:gd name="T7" fmla="*/ 8 h 76"/>
                  <a:gd name="T8" fmla="*/ 5 w 29"/>
                  <a:gd name="T9" fmla="*/ 16 h 76"/>
                </a:gdLst>
                <a:ahLst/>
                <a:cxnLst>
                  <a:cxn ang="0">
                    <a:pos x="T0" y="T1"/>
                  </a:cxn>
                  <a:cxn ang="0">
                    <a:pos x="T2" y="T3"/>
                  </a:cxn>
                  <a:cxn ang="0">
                    <a:pos x="T4" y="T5"/>
                  </a:cxn>
                  <a:cxn ang="0">
                    <a:pos x="T6" y="T7"/>
                  </a:cxn>
                  <a:cxn ang="0">
                    <a:pos x="T8" y="T9"/>
                  </a:cxn>
                </a:cxnLst>
                <a:rect l="0" t="0" r="r" b="b"/>
                <a:pathLst>
                  <a:path w="29" h="76">
                    <a:moveTo>
                      <a:pt x="5" y="16"/>
                    </a:moveTo>
                    <a:cubicBezTo>
                      <a:pt x="13" y="31"/>
                      <a:pt x="13" y="49"/>
                      <a:pt x="14" y="66"/>
                    </a:cubicBezTo>
                    <a:cubicBezTo>
                      <a:pt x="14" y="76"/>
                      <a:pt x="29" y="76"/>
                      <a:pt x="29" y="66"/>
                    </a:cubicBezTo>
                    <a:cubicBezTo>
                      <a:pt x="28" y="46"/>
                      <a:pt x="28" y="26"/>
                      <a:pt x="17" y="8"/>
                    </a:cubicBezTo>
                    <a:cubicBezTo>
                      <a:pt x="13" y="0"/>
                      <a:pt x="0" y="7"/>
                      <a:pt x="5" y="1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49" name="ï$ḷîḑè"/>
              <p:cNvSpPr/>
              <p:nvPr/>
            </p:nvSpPr>
            <p:spPr bwMode="auto">
              <a:xfrm>
                <a:off x="8872490" y="3709378"/>
                <a:ext cx="125043" cy="136853"/>
              </a:xfrm>
              <a:custGeom>
                <a:avLst/>
                <a:gdLst>
                  <a:gd name="T0" fmla="*/ 5 w 76"/>
                  <a:gd name="T1" fmla="*/ 17 h 83"/>
                  <a:gd name="T2" fmla="*/ 58 w 76"/>
                  <a:gd name="T3" fmla="*/ 76 h 83"/>
                  <a:gd name="T4" fmla="*/ 68 w 76"/>
                  <a:gd name="T5" fmla="*/ 66 h 83"/>
                  <a:gd name="T6" fmla="*/ 17 w 76"/>
                  <a:gd name="T7" fmla="*/ 9 h 83"/>
                  <a:gd name="T8" fmla="*/ 5 w 76"/>
                  <a:gd name="T9" fmla="*/ 17 h 83"/>
                </a:gdLst>
                <a:ahLst/>
                <a:cxnLst>
                  <a:cxn ang="0">
                    <a:pos x="T0" y="T1"/>
                  </a:cxn>
                  <a:cxn ang="0">
                    <a:pos x="T2" y="T3"/>
                  </a:cxn>
                  <a:cxn ang="0">
                    <a:pos x="T4" y="T5"/>
                  </a:cxn>
                  <a:cxn ang="0">
                    <a:pos x="T6" y="T7"/>
                  </a:cxn>
                  <a:cxn ang="0">
                    <a:pos x="T8" y="T9"/>
                  </a:cxn>
                </a:cxnLst>
                <a:rect l="0" t="0" r="r" b="b"/>
                <a:pathLst>
                  <a:path w="76" h="83">
                    <a:moveTo>
                      <a:pt x="5" y="17"/>
                    </a:moveTo>
                    <a:cubicBezTo>
                      <a:pt x="17" y="41"/>
                      <a:pt x="38" y="58"/>
                      <a:pt x="58" y="76"/>
                    </a:cubicBezTo>
                    <a:cubicBezTo>
                      <a:pt x="65" y="83"/>
                      <a:pt x="76" y="72"/>
                      <a:pt x="68" y="66"/>
                    </a:cubicBezTo>
                    <a:cubicBezTo>
                      <a:pt x="49" y="49"/>
                      <a:pt x="30" y="32"/>
                      <a:pt x="17" y="9"/>
                    </a:cubicBezTo>
                    <a:cubicBezTo>
                      <a:pt x="13" y="0"/>
                      <a:pt x="0" y="8"/>
                      <a:pt x="5" y="17"/>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0" name="îŝḷíḋê"/>
              <p:cNvSpPr/>
              <p:nvPr/>
            </p:nvSpPr>
            <p:spPr bwMode="auto">
              <a:xfrm>
                <a:off x="8838450" y="3757312"/>
                <a:ext cx="85446" cy="95172"/>
              </a:xfrm>
              <a:custGeom>
                <a:avLst/>
                <a:gdLst>
                  <a:gd name="T0" fmla="*/ 6 w 52"/>
                  <a:gd name="T1" fmla="*/ 16 h 58"/>
                  <a:gd name="T2" fmla="*/ 36 w 52"/>
                  <a:gd name="T3" fmla="*/ 52 h 58"/>
                  <a:gd name="T4" fmla="*/ 44 w 52"/>
                  <a:gd name="T5" fmla="*/ 39 h 58"/>
                  <a:gd name="T6" fmla="*/ 18 w 52"/>
                  <a:gd name="T7" fmla="*/ 8 h 58"/>
                  <a:gd name="T8" fmla="*/ 6 w 52"/>
                  <a:gd name="T9" fmla="*/ 16 h 58"/>
                </a:gdLst>
                <a:ahLst/>
                <a:cxnLst>
                  <a:cxn ang="0">
                    <a:pos x="T0" y="T1"/>
                  </a:cxn>
                  <a:cxn ang="0">
                    <a:pos x="T2" y="T3"/>
                  </a:cxn>
                  <a:cxn ang="0">
                    <a:pos x="T4" y="T5"/>
                  </a:cxn>
                  <a:cxn ang="0">
                    <a:pos x="T6" y="T7"/>
                  </a:cxn>
                  <a:cxn ang="0">
                    <a:pos x="T8" y="T9"/>
                  </a:cxn>
                </a:cxnLst>
                <a:rect l="0" t="0" r="r" b="b"/>
                <a:pathLst>
                  <a:path w="52" h="58">
                    <a:moveTo>
                      <a:pt x="6" y="16"/>
                    </a:moveTo>
                    <a:cubicBezTo>
                      <a:pt x="14" y="29"/>
                      <a:pt x="23" y="43"/>
                      <a:pt x="36" y="52"/>
                    </a:cubicBezTo>
                    <a:cubicBezTo>
                      <a:pt x="44" y="58"/>
                      <a:pt x="52" y="45"/>
                      <a:pt x="44" y="39"/>
                    </a:cubicBezTo>
                    <a:cubicBezTo>
                      <a:pt x="33" y="32"/>
                      <a:pt x="26" y="19"/>
                      <a:pt x="18" y="8"/>
                    </a:cubicBezTo>
                    <a:cubicBezTo>
                      <a:pt x="13" y="0"/>
                      <a:pt x="0" y="8"/>
                      <a:pt x="6" y="1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1" name="iṡḻidè"/>
              <p:cNvSpPr/>
              <p:nvPr/>
            </p:nvSpPr>
            <p:spPr bwMode="auto">
              <a:xfrm>
                <a:off x="10119450" y="3029282"/>
                <a:ext cx="109760" cy="67384"/>
              </a:xfrm>
              <a:custGeom>
                <a:avLst/>
                <a:gdLst>
                  <a:gd name="T0" fmla="*/ 8 w 67"/>
                  <a:gd name="T1" fmla="*/ 17 h 41"/>
                  <a:gd name="T2" fmla="*/ 54 w 67"/>
                  <a:gd name="T3" fmla="*/ 38 h 41"/>
                  <a:gd name="T4" fmla="*/ 58 w 67"/>
                  <a:gd name="T5" fmla="*/ 24 h 41"/>
                  <a:gd name="T6" fmla="*/ 16 w 67"/>
                  <a:gd name="T7" fmla="*/ 4 h 41"/>
                  <a:gd name="T8" fmla="*/ 8 w 67"/>
                  <a:gd name="T9" fmla="*/ 17 h 41"/>
                </a:gdLst>
                <a:ahLst/>
                <a:cxnLst>
                  <a:cxn ang="0">
                    <a:pos x="T0" y="T1"/>
                  </a:cxn>
                  <a:cxn ang="0">
                    <a:pos x="T2" y="T3"/>
                  </a:cxn>
                  <a:cxn ang="0">
                    <a:pos x="T4" y="T5"/>
                  </a:cxn>
                  <a:cxn ang="0">
                    <a:pos x="T6" y="T7"/>
                  </a:cxn>
                  <a:cxn ang="0">
                    <a:pos x="T8" y="T9"/>
                  </a:cxn>
                </a:cxnLst>
                <a:rect l="0" t="0" r="r" b="b"/>
                <a:pathLst>
                  <a:path w="67" h="41">
                    <a:moveTo>
                      <a:pt x="8" y="17"/>
                    </a:moveTo>
                    <a:cubicBezTo>
                      <a:pt x="23" y="26"/>
                      <a:pt x="38" y="34"/>
                      <a:pt x="54" y="38"/>
                    </a:cubicBezTo>
                    <a:cubicBezTo>
                      <a:pt x="63" y="41"/>
                      <a:pt x="67" y="26"/>
                      <a:pt x="58" y="24"/>
                    </a:cubicBezTo>
                    <a:cubicBezTo>
                      <a:pt x="43" y="20"/>
                      <a:pt x="29" y="12"/>
                      <a:pt x="16" y="4"/>
                    </a:cubicBezTo>
                    <a:cubicBezTo>
                      <a:pt x="7" y="0"/>
                      <a:pt x="0" y="13"/>
                      <a:pt x="8" y="17"/>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2" name="íşḻíde"/>
              <p:cNvSpPr/>
              <p:nvPr/>
            </p:nvSpPr>
            <p:spPr bwMode="auto">
              <a:xfrm>
                <a:off x="10106251" y="3085551"/>
                <a:ext cx="90309" cy="49323"/>
              </a:xfrm>
              <a:custGeom>
                <a:avLst/>
                <a:gdLst>
                  <a:gd name="T0" fmla="*/ 8 w 55"/>
                  <a:gd name="T1" fmla="*/ 17 h 30"/>
                  <a:gd name="T2" fmla="*/ 42 w 55"/>
                  <a:gd name="T3" fmla="*/ 28 h 30"/>
                  <a:gd name="T4" fmla="*/ 46 w 55"/>
                  <a:gd name="T5" fmla="*/ 14 h 30"/>
                  <a:gd name="T6" fmla="*/ 16 w 55"/>
                  <a:gd name="T7" fmla="*/ 4 h 30"/>
                  <a:gd name="T8" fmla="*/ 8 w 55"/>
                  <a:gd name="T9" fmla="*/ 17 h 30"/>
                </a:gdLst>
                <a:ahLst/>
                <a:cxnLst>
                  <a:cxn ang="0">
                    <a:pos x="T0" y="T1"/>
                  </a:cxn>
                  <a:cxn ang="0">
                    <a:pos x="T2" y="T3"/>
                  </a:cxn>
                  <a:cxn ang="0">
                    <a:pos x="T4" y="T5"/>
                  </a:cxn>
                  <a:cxn ang="0">
                    <a:pos x="T6" y="T7"/>
                  </a:cxn>
                  <a:cxn ang="0">
                    <a:pos x="T8" y="T9"/>
                  </a:cxn>
                </a:cxnLst>
                <a:rect l="0" t="0" r="r" b="b"/>
                <a:pathLst>
                  <a:path w="55" h="30">
                    <a:moveTo>
                      <a:pt x="8" y="17"/>
                    </a:moveTo>
                    <a:cubicBezTo>
                      <a:pt x="19" y="23"/>
                      <a:pt x="30" y="26"/>
                      <a:pt x="42" y="28"/>
                    </a:cubicBezTo>
                    <a:cubicBezTo>
                      <a:pt x="51" y="30"/>
                      <a:pt x="55" y="15"/>
                      <a:pt x="46" y="14"/>
                    </a:cubicBezTo>
                    <a:cubicBezTo>
                      <a:pt x="36" y="12"/>
                      <a:pt x="25" y="10"/>
                      <a:pt x="16" y="4"/>
                    </a:cubicBezTo>
                    <a:cubicBezTo>
                      <a:pt x="7" y="0"/>
                      <a:pt x="0" y="13"/>
                      <a:pt x="8" y="17"/>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3" name="îṧḷîḓé"/>
              <p:cNvSpPr/>
              <p:nvPr/>
            </p:nvSpPr>
            <p:spPr bwMode="auto">
              <a:xfrm>
                <a:off x="10639769" y="2624281"/>
                <a:ext cx="47933" cy="118096"/>
              </a:xfrm>
              <a:custGeom>
                <a:avLst/>
                <a:gdLst>
                  <a:gd name="T0" fmla="*/ 5 w 29"/>
                  <a:gd name="T1" fmla="*/ 16 h 72"/>
                  <a:gd name="T2" fmla="*/ 14 w 29"/>
                  <a:gd name="T3" fmla="*/ 62 h 72"/>
                  <a:gd name="T4" fmla="*/ 29 w 29"/>
                  <a:gd name="T5" fmla="*/ 62 h 72"/>
                  <a:gd name="T6" fmla="*/ 17 w 29"/>
                  <a:gd name="T7" fmla="*/ 8 h 72"/>
                  <a:gd name="T8" fmla="*/ 5 w 29"/>
                  <a:gd name="T9" fmla="*/ 16 h 72"/>
                </a:gdLst>
                <a:ahLst/>
                <a:cxnLst>
                  <a:cxn ang="0">
                    <a:pos x="T0" y="T1"/>
                  </a:cxn>
                  <a:cxn ang="0">
                    <a:pos x="T2" y="T3"/>
                  </a:cxn>
                  <a:cxn ang="0">
                    <a:pos x="T4" y="T5"/>
                  </a:cxn>
                  <a:cxn ang="0">
                    <a:pos x="T6" y="T7"/>
                  </a:cxn>
                  <a:cxn ang="0">
                    <a:pos x="T8" y="T9"/>
                  </a:cxn>
                </a:cxnLst>
                <a:rect l="0" t="0" r="r" b="b"/>
                <a:pathLst>
                  <a:path w="29" h="72">
                    <a:moveTo>
                      <a:pt x="5" y="16"/>
                    </a:moveTo>
                    <a:cubicBezTo>
                      <a:pt x="12" y="30"/>
                      <a:pt x="13" y="46"/>
                      <a:pt x="14" y="62"/>
                    </a:cubicBezTo>
                    <a:cubicBezTo>
                      <a:pt x="14" y="72"/>
                      <a:pt x="29" y="72"/>
                      <a:pt x="29" y="62"/>
                    </a:cubicBezTo>
                    <a:cubicBezTo>
                      <a:pt x="28" y="43"/>
                      <a:pt x="26" y="25"/>
                      <a:pt x="17" y="8"/>
                    </a:cubicBezTo>
                    <a:cubicBezTo>
                      <a:pt x="13" y="0"/>
                      <a:pt x="0" y="7"/>
                      <a:pt x="5" y="1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4" name="ïşlïḑe"/>
              <p:cNvSpPr/>
              <p:nvPr/>
            </p:nvSpPr>
            <p:spPr bwMode="auto">
              <a:xfrm>
                <a:off x="10695343" y="2608998"/>
                <a:ext cx="44460" cy="110455"/>
              </a:xfrm>
              <a:custGeom>
                <a:avLst/>
                <a:gdLst>
                  <a:gd name="T0" fmla="*/ 4 w 27"/>
                  <a:gd name="T1" fmla="*/ 13 h 67"/>
                  <a:gd name="T2" fmla="*/ 12 w 27"/>
                  <a:gd name="T3" fmla="*/ 57 h 67"/>
                  <a:gd name="T4" fmla="*/ 27 w 27"/>
                  <a:gd name="T5" fmla="*/ 57 h 67"/>
                  <a:gd name="T6" fmla="*/ 18 w 27"/>
                  <a:gd name="T7" fmla="*/ 9 h 67"/>
                  <a:gd name="T8" fmla="*/ 4 w 27"/>
                  <a:gd name="T9" fmla="*/ 13 h 67"/>
                </a:gdLst>
                <a:ahLst/>
                <a:cxnLst>
                  <a:cxn ang="0">
                    <a:pos x="T0" y="T1"/>
                  </a:cxn>
                  <a:cxn ang="0">
                    <a:pos x="T2" y="T3"/>
                  </a:cxn>
                  <a:cxn ang="0">
                    <a:pos x="T4" y="T5"/>
                  </a:cxn>
                  <a:cxn ang="0">
                    <a:pos x="T6" y="T7"/>
                  </a:cxn>
                  <a:cxn ang="0">
                    <a:pos x="T8" y="T9"/>
                  </a:cxn>
                </a:cxnLst>
                <a:rect l="0" t="0" r="r" b="b"/>
                <a:pathLst>
                  <a:path w="27" h="67">
                    <a:moveTo>
                      <a:pt x="4" y="13"/>
                    </a:moveTo>
                    <a:cubicBezTo>
                      <a:pt x="9" y="27"/>
                      <a:pt x="11" y="42"/>
                      <a:pt x="12" y="57"/>
                    </a:cubicBezTo>
                    <a:cubicBezTo>
                      <a:pt x="12" y="67"/>
                      <a:pt x="27" y="67"/>
                      <a:pt x="27" y="57"/>
                    </a:cubicBezTo>
                    <a:cubicBezTo>
                      <a:pt x="26" y="40"/>
                      <a:pt x="24" y="24"/>
                      <a:pt x="18" y="9"/>
                    </a:cubicBezTo>
                    <a:cubicBezTo>
                      <a:pt x="15" y="0"/>
                      <a:pt x="0" y="4"/>
                      <a:pt x="4" y="13"/>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5" name="íSľíḋé"/>
              <p:cNvSpPr/>
              <p:nvPr/>
            </p:nvSpPr>
            <p:spPr bwMode="auto">
              <a:xfrm>
                <a:off x="9453941" y="2709032"/>
                <a:ext cx="277874" cy="187565"/>
              </a:xfrm>
              <a:custGeom>
                <a:avLst/>
                <a:gdLst>
                  <a:gd name="T0" fmla="*/ 39 w 169"/>
                  <a:gd name="T1" fmla="*/ 48 h 114"/>
                  <a:gd name="T2" fmla="*/ 85 w 169"/>
                  <a:gd name="T3" fmla="*/ 51 h 114"/>
                  <a:gd name="T4" fmla="*/ 135 w 169"/>
                  <a:gd name="T5" fmla="*/ 5 h 114"/>
                  <a:gd name="T6" fmla="*/ 169 w 169"/>
                  <a:gd name="T7" fmla="*/ 32 h 114"/>
                  <a:gd name="T8" fmla="*/ 75 w 169"/>
                  <a:gd name="T9" fmla="*/ 103 h 114"/>
                  <a:gd name="T10" fmla="*/ 57 w 169"/>
                  <a:gd name="T11" fmla="*/ 101 h 114"/>
                  <a:gd name="T12" fmla="*/ 46 w 169"/>
                  <a:gd name="T13" fmla="*/ 108 h 114"/>
                  <a:gd name="T14" fmla="*/ 6 w 169"/>
                  <a:gd name="T15" fmla="*/ 106 h 114"/>
                  <a:gd name="T16" fmla="*/ 9 w 169"/>
                  <a:gd name="T17" fmla="*/ 53 h 114"/>
                  <a:gd name="T18" fmla="*/ 39 w 169"/>
                  <a:gd name="T19"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14">
                    <a:moveTo>
                      <a:pt x="39" y="48"/>
                    </a:moveTo>
                    <a:cubicBezTo>
                      <a:pt x="39" y="48"/>
                      <a:pt x="73" y="53"/>
                      <a:pt x="85" y="51"/>
                    </a:cubicBezTo>
                    <a:cubicBezTo>
                      <a:pt x="98" y="48"/>
                      <a:pt x="128" y="10"/>
                      <a:pt x="135" y="5"/>
                    </a:cubicBezTo>
                    <a:cubicBezTo>
                      <a:pt x="143" y="0"/>
                      <a:pt x="169" y="32"/>
                      <a:pt x="169" y="32"/>
                    </a:cubicBezTo>
                    <a:cubicBezTo>
                      <a:pt x="169" y="32"/>
                      <a:pt x="91" y="96"/>
                      <a:pt x="75" y="103"/>
                    </a:cubicBezTo>
                    <a:cubicBezTo>
                      <a:pt x="57" y="101"/>
                      <a:pt x="57" y="101"/>
                      <a:pt x="57" y="101"/>
                    </a:cubicBezTo>
                    <a:cubicBezTo>
                      <a:pt x="46" y="108"/>
                      <a:pt x="46" y="108"/>
                      <a:pt x="46" y="108"/>
                    </a:cubicBezTo>
                    <a:cubicBezTo>
                      <a:pt x="46" y="108"/>
                      <a:pt x="12" y="114"/>
                      <a:pt x="6" y="106"/>
                    </a:cubicBezTo>
                    <a:cubicBezTo>
                      <a:pt x="0" y="97"/>
                      <a:pt x="9" y="53"/>
                      <a:pt x="9" y="53"/>
                    </a:cubicBezTo>
                    <a:cubicBezTo>
                      <a:pt x="9" y="53"/>
                      <a:pt x="28" y="47"/>
                      <a:pt x="39" y="48"/>
                    </a:cubicBezTo>
                  </a:path>
                </a:pathLst>
              </a:custGeom>
              <a:solidFill>
                <a:schemeClr val="tx2">
                  <a:lumMod val="75000"/>
                </a:schemeClr>
              </a:solidFill>
              <a:ln>
                <a:noFill/>
              </a:ln>
            </p:spPr>
            <p:txBody>
              <a:bodyPr anchor="ctr"/>
              <a:lstStyle/>
              <a:p>
                <a:pPr algn="ctr">
                  <a:lnSpc>
                    <a:spcPct val="120000"/>
                  </a:lnSpc>
                </a:pPr>
                <a:endParaRPr/>
              </a:p>
            </p:txBody>
          </p:sp>
          <p:sp>
            <p:nvSpPr>
              <p:cNvPr id="56" name="íṩliḍê"/>
              <p:cNvSpPr/>
              <p:nvPr/>
            </p:nvSpPr>
            <p:spPr bwMode="auto">
              <a:xfrm>
                <a:off x="8762730" y="2530498"/>
                <a:ext cx="771795" cy="288989"/>
              </a:xfrm>
              <a:custGeom>
                <a:avLst/>
                <a:gdLst>
                  <a:gd name="T0" fmla="*/ 161 w 470"/>
                  <a:gd name="T1" fmla="*/ 119 h 176"/>
                  <a:gd name="T2" fmla="*/ 362 w 470"/>
                  <a:gd name="T3" fmla="*/ 14 h 176"/>
                  <a:gd name="T4" fmla="*/ 470 w 470"/>
                  <a:gd name="T5" fmla="*/ 157 h 176"/>
                  <a:gd name="T6" fmla="*/ 428 w 470"/>
                  <a:gd name="T7" fmla="*/ 173 h 176"/>
                  <a:gd name="T8" fmla="*/ 360 w 470"/>
                  <a:gd name="T9" fmla="*/ 52 h 176"/>
                  <a:gd name="T10" fmla="*/ 169 w 470"/>
                  <a:gd name="T11" fmla="*/ 157 h 176"/>
                  <a:gd name="T12" fmla="*/ 161 w 470"/>
                  <a:gd name="T13" fmla="*/ 119 h 176"/>
                </a:gdLst>
                <a:ahLst/>
                <a:cxnLst>
                  <a:cxn ang="0">
                    <a:pos x="T0" y="T1"/>
                  </a:cxn>
                  <a:cxn ang="0">
                    <a:pos x="T2" y="T3"/>
                  </a:cxn>
                  <a:cxn ang="0">
                    <a:pos x="T4" y="T5"/>
                  </a:cxn>
                  <a:cxn ang="0">
                    <a:pos x="T6" y="T7"/>
                  </a:cxn>
                  <a:cxn ang="0">
                    <a:pos x="T8" y="T9"/>
                  </a:cxn>
                  <a:cxn ang="0">
                    <a:pos x="T10" y="T11"/>
                  </a:cxn>
                  <a:cxn ang="0">
                    <a:pos x="T12" y="T13"/>
                  </a:cxn>
                </a:cxnLst>
                <a:rect l="0" t="0" r="r" b="b"/>
                <a:pathLst>
                  <a:path w="470" h="176">
                    <a:moveTo>
                      <a:pt x="161" y="119"/>
                    </a:moveTo>
                    <a:cubicBezTo>
                      <a:pt x="161" y="119"/>
                      <a:pt x="287" y="0"/>
                      <a:pt x="362" y="14"/>
                    </a:cubicBezTo>
                    <a:cubicBezTo>
                      <a:pt x="437" y="27"/>
                      <a:pt x="461" y="111"/>
                      <a:pt x="470" y="157"/>
                    </a:cubicBezTo>
                    <a:cubicBezTo>
                      <a:pt x="470" y="157"/>
                      <a:pt x="442" y="176"/>
                      <a:pt x="428" y="173"/>
                    </a:cubicBezTo>
                    <a:cubicBezTo>
                      <a:pt x="428" y="173"/>
                      <a:pt x="414" y="48"/>
                      <a:pt x="360" y="52"/>
                    </a:cubicBezTo>
                    <a:cubicBezTo>
                      <a:pt x="305" y="57"/>
                      <a:pt x="180" y="151"/>
                      <a:pt x="169" y="157"/>
                    </a:cubicBezTo>
                    <a:cubicBezTo>
                      <a:pt x="158" y="164"/>
                      <a:pt x="0" y="139"/>
                      <a:pt x="161" y="119"/>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57" name="îšľiḋè"/>
              <p:cNvSpPr/>
              <p:nvPr/>
            </p:nvSpPr>
            <p:spPr bwMode="auto">
              <a:xfrm>
                <a:off x="9556060" y="2842412"/>
                <a:ext cx="248003" cy="336922"/>
              </a:xfrm>
              <a:custGeom>
                <a:avLst/>
                <a:gdLst>
                  <a:gd name="T0" fmla="*/ 43 w 151"/>
                  <a:gd name="T1" fmla="*/ 126 h 205"/>
                  <a:gd name="T2" fmla="*/ 82 w 151"/>
                  <a:gd name="T3" fmla="*/ 103 h 205"/>
                  <a:gd name="T4" fmla="*/ 87 w 151"/>
                  <a:gd name="T5" fmla="*/ 24 h 205"/>
                  <a:gd name="T6" fmla="*/ 143 w 151"/>
                  <a:gd name="T7" fmla="*/ 15 h 205"/>
                  <a:gd name="T8" fmla="*/ 113 w 151"/>
                  <a:gd name="T9" fmla="*/ 156 h 205"/>
                  <a:gd name="T10" fmla="*/ 97 w 151"/>
                  <a:gd name="T11" fmla="*/ 155 h 205"/>
                  <a:gd name="T12" fmla="*/ 95 w 151"/>
                  <a:gd name="T13" fmla="*/ 183 h 205"/>
                  <a:gd name="T14" fmla="*/ 38 w 151"/>
                  <a:gd name="T15" fmla="*/ 205 h 205"/>
                  <a:gd name="T16" fmla="*/ 6 w 151"/>
                  <a:gd name="T17" fmla="*/ 153 h 205"/>
                  <a:gd name="T18" fmla="*/ 43 w 151"/>
                  <a:gd name="T19" fmla="*/ 12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205">
                    <a:moveTo>
                      <a:pt x="43" y="126"/>
                    </a:moveTo>
                    <a:cubicBezTo>
                      <a:pt x="43" y="126"/>
                      <a:pt x="74" y="117"/>
                      <a:pt x="82" y="103"/>
                    </a:cubicBezTo>
                    <a:cubicBezTo>
                      <a:pt x="90" y="89"/>
                      <a:pt x="97" y="41"/>
                      <a:pt x="87" y="24"/>
                    </a:cubicBezTo>
                    <a:cubicBezTo>
                      <a:pt x="87" y="24"/>
                      <a:pt x="130" y="0"/>
                      <a:pt x="143" y="15"/>
                    </a:cubicBezTo>
                    <a:cubicBezTo>
                      <a:pt x="143" y="15"/>
                      <a:pt x="151" y="126"/>
                      <a:pt x="113" y="156"/>
                    </a:cubicBezTo>
                    <a:cubicBezTo>
                      <a:pt x="97" y="155"/>
                      <a:pt x="97" y="155"/>
                      <a:pt x="97" y="155"/>
                    </a:cubicBezTo>
                    <a:cubicBezTo>
                      <a:pt x="97" y="155"/>
                      <a:pt x="106" y="177"/>
                      <a:pt x="95" y="183"/>
                    </a:cubicBezTo>
                    <a:cubicBezTo>
                      <a:pt x="84" y="190"/>
                      <a:pt x="41" y="205"/>
                      <a:pt x="38" y="205"/>
                    </a:cubicBezTo>
                    <a:cubicBezTo>
                      <a:pt x="38" y="205"/>
                      <a:pt x="13" y="166"/>
                      <a:pt x="6" y="153"/>
                    </a:cubicBezTo>
                    <a:cubicBezTo>
                      <a:pt x="0" y="141"/>
                      <a:pt x="43" y="126"/>
                      <a:pt x="43" y="126"/>
                    </a:cubicBezTo>
                  </a:path>
                </a:pathLst>
              </a:custGeom>
              <a:solidFill>
                <a:schemeClr val="tx2">
                  <a:lumMod val="75000"/>
                </a:schemeClr>
              </a:solidFill>
              <a:ln>
                <a:noFill/>
              </a:ln>
            </p:spPr>
            <p:txBody>
              <a:bodyPr anchor="ctr"/>
              <a:lstStyle/>
              <a:p>
                <a:pPr algn="ctr">
                  <a:lnSpc>
                    <a:spcPct val="120000"/>
                  </a:lnSpc>
                </a:pPr>
                <a:endParaRPr/>
              </a:p>
            </p:txBody>
          </p:sp>
          <p:sp>
            <p:nvSpPr>
              <p:cNvPr id="58" name="íŝlîďê"/>
              <p:cNvSpPr/>
              <p:nvPr/>
            </p:nvSpPr>
            <p:spPr bwMode="auto">
              <a:xfrm>
                <a:off x="8677284" y="2699307"/>
                <a:ext cx="948940" cy="409169"/>
              </a:xfrm>
              <a:custGeom>
                <a:avLst/>
                <a:gdLst>
                  <a:gd name="T0" fmla="*/ 176 w 578"/>
                  <a:gd name="T1" fmla="*/ 40 h 249"/>
                  <a:gd name="T2" fmla="*/ 578 w 578"/>
                  <a:gd name="T3" fmla="*/ 213 h 249"/>
                  <a:gd name="T4" fmla="*/ 545 w 578"/>
                  <a:gd name="T5" fmla="*/ 249 h 249"/>
                  <a:gd name="T6" fmla="*/ 161 w 578"/>
                  <a:gd name="T7" fmla="*/ 88 h 249"/>
                  <a:gd name="T8" fmla="*/ 34 w 578"/>
                  <a:gd name="T9" fmla="*/ 82 h 249"/>
                  <a:gd name="T10" fmla="*/ 176 w 578"/>
                  <a:gd name="T11" fmla="*/ 40 h 249"/>
                </a:gdLst>
                <a:ahLst/>
                <a:cxnLst>
                  <a:cxn ang="0">
                    <a:pos x="T0" y="T1"/>
                  </a:cxn>
                  <a:cxn ang="0">
                    <a:pos x="T2" y="T3"/>
                  </a:cxn>
                  <a:cxn ang="0">
                    <a:pos x="T4" y="T5"/>
                  </a:cxn>
                  <a:cxn ang="0">
                    <a:pos x="T6" y="T7"/>
                  </a:cxn>
                  <a:cxn ang="0">
                    <a:pos x="T8" y="T9"/>
                  </a:cxn>
                  <a:cxn ang="0">
                    <a:pos x="T10" y="T11"/>
                  </a:cxn>
                </a:cxnLst>
                <a:rect l="0" t="0" r="r" b="b"/>
                <a:pathLst>
                  <a:path w="578" h="249">
                    <a:moveTo>
                      <a:pt x="176" y="40"/>
                    </a:moveTo>
                    <a:cubicBezTo>
                      <a:pt x="176" y="40"/>
                      <a:pt x="473" y="12"/>
                      <a:pt x="578" y="213"/>
                    </a:cubicBezTo>
                    <a:cubicBezTo>
                      <a:pt x="578" y="213"/>
                      <a:pt x="551" y="239"/>
                      <a:pt x="545" y="249"/>
                    </a:cubicBezTo>
                    <a:cubicBezTo>
                      <a:pt x="545" y="249"/>
                      <a:pt x="478" y="50"/>
                      <a:pt x="161" y="88"/>
                    </a:cubicBezTo>
                    <a:cubicBezTo>
                      <a:pt x="153" y="86"/>
                      <a:pt x="57" y="139"/>
                      <a:pt x="34" y="82"/>
                    </a:cubicBezTo>
                    <a:cubicBezTo>
                      <a:pt x="0" y="0"/>
                      <a:pt x="176" y="40"/>
                      <a:pt x="176" y="4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59" name="íš1iḑè"/>
              <p:cNvSpPr/>
              <p:nvPr/>
            </p:nvSpPr>
            <p:spPr bwMode="auto">
              <a:xfrm>
                <a:off x="9109378" y="1630187"/>
                <a:ext cx="390413" cy="607849"/>
              </a:xfrm>
              <a:custGeom>
                <a:avLst/>
                <a:gdLst>
                  <a:gd name="T0" fmla="*/ 231 w 238"/>
                  <a:gd name="T1" fmla="*/ 325 h 370"/>
                  <a:gd name="T2" fmla="*/ 222 w 238"/>
                  <a:gd name="T3" fmla="*/ 281 h 370"/>
                  <a:gd name="T4" fmla="*/ 96 w 238"/>
                  <a:gd name="T5" fmla="*/ 258 h 370"/>
                  <a:gd name="T6" fmla="*/ 207 w 238"/>
                  <a:gd name="T7" fmla="*/ 227 h 370"/>
                  <a:gd name="T8" fmla="*/ 203 w 238"/>
                  <a:gd name="T9" fmla="*/ 211 h 370"/>
                  <a:gd name="T10" fmla="*/ 216 w 238"/>
                  <a:gd name="T11" fmla="*/ 184 h 370"/>
                  <a:gd name="T12" fmla="*/ 190 w 238"/>
                  <a:gd name="T13" fmla="*/ 170 h 370"/>
                  <a:gd name="T14" fmla="*/ 189 w 238"/>
                  <a:gd name="T15" fmla="*/ 166 h 370"/>
                  <a:gd name="T16" fmla="*/ 189 w 238"/>
                  <a:gd name="T17" fmla="*/ 166 h 370"/>
                  <a:gd name="T18" fmla="*/ 168 w 238"/>
                  <a:gd name="T19" fmla="*/ 98 h 370"/>
                  <a:gd name="T20" fmla="*/ 7 w 238"/>
                  <a:gd name="T21" fmla="*/ 181 h 370"/>
                  <a:gd name="T22" fmla="*/ 73 w 238"/>
                  <a:gd name="T23" fmla="*/ 339 h 370"/>
                  <a:gd name="T24" fmla="*/ 231 w 238"/>
                  <a:gd name="T25" fmla="*/ 32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8" h="370">
                    <a:moveTo>
                      <a:pt x="231" y="325"/>
                    </a:moveTo>
                    <a:cubicBezTo>
                      <a:pt x="231" y="316"/>
                      <a:pt x="227" y="300"/>
                      <a:pt x="222" y="281"/>
                    </a:cubicBezTo>
                    <a:cubicBezTo>
                      <a:pt x="140" y="369"/>
                      <a:pt x="96" y="258"/>
                      <a:pt x="96" y="258"/>
                    </a:cubicBezTo>
                    <a:cubicBezTo>
                      <a:pt x="106" y="257"/>
                      <a:pt x="177" y="236"/>
                      <a:pt x="207" y="227"/>
                    </a:cubicBezTo>
                    <a:cubicBezTo>
                      <a:pt x="206" y="221"/>
                      <a:pt x="204" y="216"/>
                      <a:pt x="203" y="211"/>
                    </a:cubicBezTo>
                    <a:cubicBezTo>
                      <a:pt x="231" y="212"/>
                      <a:pt x="238" y="174"/>
                      <a:pt x="216" y="184"/>
                    </a:cubicBezTo>
                    <a:cubicBezTo>
                      <a:pt x="201" y="191"/>
                      <a:pt x="193" y="178"/>
                      <a:pt x="190" y="170"/>
                    </a:cubicBezTo>
                    <a:cubicBezTo>
                      <a:pt x="190" y="169"/>
                      <a:pt x="189" y="167"/>
                      <a:pt x="189" y="166"/>
                    </a:cubicBezTo>
                    <a:cubicBezTo>
                      <a:pt x="189" y="166"/>
                      <a:pt x="189" y="166"/>
                      <a:pt x="189" y="166"/>
                    </a:cubicBezTo>
                    <a:cubicBezTo>
                      <a:pt x="177" y="127"/>
                      <a:pt x="168" y="98"/>
                      <a:pt x="168" y="98"/>
                    </a:cubicBezTo>
                    <a:cubicBezTo>
                      <a:pt x="53" y="0"/>
                      <a:pt x="0" y="162"/>
                      <a:pt x="7" y="181"/>
                    </a:cubicBezTo>
                    <a:cubicBezTo>
                      <a:pt x="13" y="201"/>
                      <a:pt x="43" y="309"/>
                      <a:pt x="73" y="339"/>
                    </a:cubicBezTo>
                    <a:cubicBezTo>
                      <a:pt x="103" y="370"/>
                      <a:pt x="235" y="366"/>
                      <a:pt x="231" y="325"/>
                    </a:cubicBezTo>
                  </a:path>
                </a:pathLst>
              </a:custGeom>
              <a:solidFill>
                <a:srgbClr val="FFDC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0" name="îśḷîḓe"/>
              <p:cNvSpPr/>
              <p:nvPr/>
            </p:nvSpPr>
            <p:spPr bwMode="auto">
              <a:xfrm>
                <a:off x="8926675" y="1569749"/>
                <a:ext cx="522403" cy="536991"/>
              </a:xfrm>
              <a:custGeom>
                <a:avLst/>
                <a:gdLst>
                  <a:gd name="T0" fmla="*/ 155 w 318"/>
                  <a:gd name="T1" fmla="*/ 293 h 327"/>
                  <a:gd name="T2" fmla="*/ 127 w 318"/>
                  <a:gd name="T3" fmla="*/ 175 h 327"/>
                  <a:gd name="T4" fmla="*/ 231 w 318"/>
                  <a:gd name="T5" fmla="*/ 154 h 327"/>
                  <a:gd name="T6" fmla="*/ 201 w 318"/>
                  <a:gd name="T7" fmla="*/ 142 h 327"/>
                  <a:gd name="T8" fmla="*/ 309 w 318"/>
                  <a:gd name="T9" fmla="*/ 124 h 327"/>
                  <a:gd name="T10" fmla="*/ 290 w 318"/>
                  <a:gd name="T11" fmla="*/ 129 h 327"/>
                  <a:gd name="T12" fmla="*/ 262 w 318"/>
                  <a:gd name="T13" fmla="*/ 11 h 327"/>
                  <a:gd name="T14" fmla="*/ 245 w 318"/>
                  <a:gd name="T15" fmla="*/ 58 h 327"/>
                  <a:gd name="T16" fmla="*/ 168 w 318"/>
                  <a:gd name="T17" fmla="*/ 8 h 327"/>
                  <a:gd name="T18" fmla="*/ 162 w 318"/>
                  <a:gd name="T19" fmla="*/ 56 h 327"/>
                  <a:gd name="T20" fmla="*/ 50 w 318"/>
                  <a:gd name="T21" fmla="*/ 118 h 327"/>
                  <a:gd name="T22" fmla="*/ 3 w 318"/>
                  <a:gd name="T23" fmla="*/ 134 h 327"/>
                  <a:gd name="T24" fmla="*/ 31 w 318"/>
                  <a:gd name="T25" fmla="*/ 140 h 327"/>
                  <a:gd name="T26" fmla="*/ 15 w 318"/>
                  <a:gd name="T27" fmla="*/ 168 h 327"/>
                  <a:gd name="T28" fmla="*/ 32 w 318"/>
                  <a:gd name="T29" fmla="*/ 158 h 327"/>
                  <a:gd name="T30" fmla="*/ 93 w 318"/>
                  <a:gd name="T31" fmla="*/ 266 h 327"/>
                  <a:gd name="T32" fmla="*/ 85 w 318"/>
                  <a:gd name="T33" fmla="*/ 300 h 327"/>
                  <a:gd name="T34" fmla="*/ 102 w 318"/>
                  <a:gd name="T35" fmla="*/ 291 h 327"/>
                  <a:gd name="T36" fmla="*/ 111 w 318"/>
                  <a:gd name="T37" fmla="*/ 317 h 327"/>
                  <a:gd name="T38" fmla="*/ 155 w 318"/>
                  <a:gd name="T39" fmla="*/ 29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8" h="327">
                    <a:moveTo>
                      <a:pt x="155" y="293"/>
                    </a:moveTo>
                    <a:cubicBezTo>
                      <a:pt x="155" y="293"/>
                      <a:pt x="196" y="217"/>
                      <a:pt x="127" y="175"/>
                    </a:cubicBezTo>
                    <a:cubicBezTo>
                      <a:pt x="127" y="175"/>
                      <a:pt x="249" y="167"/>
                      <a:pt x="231" y="154"/>
                    </a:cubicBezTo>
                    <a:cubicBezTo>
                      <a:pt x="215" y="142"/>
                      <a:pt x="201" y="142"/>
                      <a:pt x="201" y="142"/>
                    </a:cubicBezTo>
                    <a:cubicBezTo>
                      <a:pt x="201" y="142"/>
                      <a:pt x="301" y="156"/>
                      <a:pt x="309" y="124"/>
                    </a:cubicBezTo>
                    <a:cubicBezTo>
                      <a:pt x="318" y="90"/>
                      <a:pt x="290" y="129"/>
                      <a:pt x="290" y="129"/>
                    </a:cubicBezTo>
                    <a:cubicBezTo>
                      <a:pt x="290" y="129"/>
                      <a:pt x="309" y="19"/>
                      <a:pt x="262" y="11"/>
                    </a:cubicBezTo>
                    <a:cubicBezTo>
                      <a:pt x="215" y="4"/>
                      <a:pt x="245" y="58"/>
                      <a:pt x="245" y="58"/>
                    </a:cubicBezTo>
                    <a:cubicBezTo>
                      <a:pt x="245" y="58"/>
                      <a:pt x="223" y="16"/>
                      <a:pt x="168" y="8"/>
                    </a:cubicBezTo>
                    <a:cubicBezTo>
                      <a:pt x="113" y="0"/>
                      <a:pt x="130" y="46"/>
                      <a:pt x="162" y="56"/>
                    </a:cubicBezTo>
                    <a:cubicBezTo>
                      <a:pt x="162" y="56"/>
                      <a:pt x="77" y="67"/>
                      <a:pt x="50" y="118"/>
                    </a:cubicBezTo>
                    <a:cubicBezTo>
                      <a:pt x="50" y="118"/>
                      <a:pt x="6" y="110"/>
                      <a:pt x="3" y="134"/>
                    </a:cubicBezTo>
                    <a:cubicBezTo>
                      <a:pt x="0" y="158"/>
                      <a:pt x="31" y="140"/>
                      <a:pt x="31" y="140"/>
                    </a:cubicBezTo>
                    <a:cubicBezTo>
                      <a:pt x="31" y="140"/>
                      <a:pt x="2" y="161"/>
                      <a:pt x="15" y="168"/>
                    </a:cubicBezTo>
                    <a:cubicBezTo>
                      <a:pt x="27" y="176"/>
                      <a:pt x="32" y="158"/>
                      <a:pt x="32" y="158"/>
                    </a:cubicBezTo>
                    <a:cubicBezTo>
                      <a:pt x="32" y="158"/>
                      <a:pt x="26" y="249"/>
                      <a:pt x="93" y="266"/>
                    </a:cubicBezTo>
                    <a:cubicBezTo>
                      <a:pt x="93" y="266"/>
                      <a:pt x="76" y="295"/>
                      <a:pt x="85" y="300"/>
                    </a:cubicBezTo>
                    <a:cubicBezTo>
                      <a:pt x="94" y="306"/>
                      <a:pt x="102" y="291"/>
                      <a:pt x="102" y="291"/>
                    </a:cubicBezTo>
                    <a:cubicBezTo>
                      <a:pt x="102" y="291"/>
                      <a:pt x="92" y="327"/>
                      <a:pt x="111" y="317"/>
                    </a:cubicBezTo>
                    <a:cubicBezTo>
                      <a:pt x="129" y="308"/>
                      <a:pt x="149" y="308"/>
                      <a:pt x="155" y="293"/>
                    </a:cubicBezTo>
                  </a:path>
                </a:pathLst>
              </a:custGeom>
              <a:solidFill>
                <a:schemeClr val="tx2"/>
              </a:solidFill>
              <a:ln>
                <a:noFill/>
              </a:ln>
            </p:spPr>
            <p:txBody>
              <a:bodyPr anchor="ctr"/>
              <a:lstStyle/>
              <a:p>
                <a:pPr algn="ctr">
                  <a:lnSpc>
                    <a:spcPct val="120000"/>
                  </a:lnSpc>
                </a:pPr>
                <a:endParaRPr/>
              </a:p>
            </p:txBody>
          </p:sp>
          <p:sp>
            <p:nvSpPr>
              <p:cNvPr id="61" name="i$ḷíďé"/>
              <p:cNvSpPr/>
              <p:nvPr/>
            </p:nvSpPr>
            <p:spPr bwMode="auto">
              <a:xfrm>
                <a:off x="9289996" y="2068533"/>
                <a:ext cx="141021" cy="103508"/>
              </a:xfrm>
              <a:custGeom>
                <a:avLst/>
                <a:gdLst>
                  <a:gd name="T0" fmla="*/ 0 w 86"/>
                  <a:gd name="T1" fmla="*/ 16 h 63"/>
                  <a:gd name="T2" fmla="*/ 86 w 86"/>
                  <a:gd name="T3" fmla="*/ 36 h 63"/>
                  <a:gd name="T4" fmla="*/ 0 w 86"/>
                  <a:gd name="T5" fmla="*/ 16 h 63"/>
                </a:gdLst>
                <a:ahLst/>
                <a:cxnLst>
                  <a:cxn ang="0">
                    <a:pos x="T0" y="T1"/>
                  </a:cxn>
                  <a:cxn ang="0">
                    <a:pos x="T2" y="T3"/>
                  </a:cxn>
                  <a:cxn ang="0">
                    <a:pos x="T4" y="T5"/>
                  </a:cxn>
                </a:cxnLst>
                <a:rect l="0" t="0" r="r" b="b"/>
                <a:pathLst>
                  <a:path w="86" h="63">
                    <a:moveTo>
                      <a:pt x="0" y="16"/>
                    </a:moveTo>
                    <a:cubicBezTo>
                      <a:pt x="16" y="38"/>
                      <a:pt x="45" y="63"/>
                      <a:pt x="86" y="36"/>
                    </a:cubicBezTo>
                    <a:cubicBezTo>
                      <a:pt x="66" y="0"/>
                      <a:pt x="23" y="8"/>
                      <a:pt x="0" y="16"/>
                    </a:cubicBezTo>
                  </a:path>
                </a:pathLst>
              </a:custGeom>
              <a:solidFill>
                <a:srgbClr val="DA90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2" name="ïṥliďê"/>
              <p:cNvSpPr/>
              <p:nvPr/>
            </p:nvSpPr>
            <p:spPr bwMode="auto">
              <a:xfrm>
                <a:off x="9267071" y="2003232"/>
                <a:ext cx="207016" cy="125043"/>
              </a:xfrm>
              <a:custGeom>
                <a:avLst/>
                <a:gdLst>
                  <a:gd name="T0" fmla="*/ 111 w 126"/>
                  <a:gd name="T1" fmla="*/ 0 h 76"/>
                  <a:gd name="T2" fmla="*/ 0 w 126"/>
                  <a:gd name="T3" fmla="*/ 31 h 76"/>
                  <a:gd name="T4" fmla="*/ 14 w 126"/>
                  <a:gd name="T5" fmla="*/ 56 h 76"/>
                  <a:gd name="T6" fmla="*/ 100 w 126"/>
                  <a:gd name="T7" fmla="*/ 76 h 76"/>
                  <a:gd name="T8" fmla="*/ 126 w 126"/>
                  <a:gd name="T9" fmla="*/ 54 h 76"/>
                  <a:gd name="T10" fmla="*/ 111 w 126"/>
                  <a:gd name="T11" fmla="*/ 0 h 76"/>
                </a:gdLst>
                <a:ahLst/>
                <a:cxnLst>
                  <a:cxn ang="0">
                    <a:pos x="T0" y="T1"/>
                  </a:cxn>
                  <a:cxn ang="0">
                    <a:pos x="T2" y="T3"/>
                  </a:cxn>
                  <a:cxn ang="0">
                    <a:pos x="T4" y="T5"/>
                  </a:cxn>
                  <a:cxn ang="0">
                    <a:pos x="T6" y="T7"/>
                  </a:cxn>
                  <a:cxn ang="0">
                    <a:pos x="T8" y="T9"/>
                  </a:cxn>
                  <a:cxn ang="0">
                    <a:pos x="T10" y="T11"/>
                  </a:cxn>
                </a:cxnLst>
                <a:rect l="0" t="0" r="r" b="b"/>
                <a:pathLst>
                  <a:path w="126" h="76">
                    <a:moveTo>
                      <a:pt x="111" y="0"/>
                    </a:moveTo>
                    <a:cubicBezTo>
                      <a:pt x="81" y="9"/>
                      <a:pt x="10" y="30"/>
                      <a:pt x="0" y="31"/>
                    </a:cubicBezTo>
                    <a:cubicBezTo>
                      <a:pt x="0" y="31"/>
                      <a:pt x="5" y="43"/>
                      <a:pt x="14" y="56"/>
                    </a:cubicBezTo>
                    <a:cubicBezTo>
                      <a:pt x="37" y="48"/>
                      <a:pt x="80" y="40"/>
                      <a:pt x="100" y="76"/>
                    </a:cubicBezTo>
                    <a:cubicBezTo>
                      <a:pt x="108" y="71"/>
                      <a:pt x="117" y="64"/>
                      <a:pt x="126" y="54"/>
                    </a:cubicBezTo>
                    <a:cubicBezTo>
                      <a:pt x="122" y="38"/>
                      <a:pt x="117" y="19"/>
                      <a:pt x="111" y="0"/>
                    </a:cubicBezTo>
                  </a:path>
                </a:pathLst>
              </a:custGeom>
              <a:solidFill>
                <a:srgbClr val="7534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3" name="iṣḷïḑê"/>
              <p:cNvSpPr/>
              <p:nvPr/>
            </p:nvSpPr>
            <p:spPr bwMode="auto">
              <a:xfrm>
                <a:off x="9337234" y="1889999"/>
                <a:ext cx="39597" cy="63911"/>
              </a:xfrm>
              <a:custGeom>
                <a:avLst/>
                <a:gdLst>
                  <a:gd name="T0" fmla="*/ 21 w 24"/>
                  <a:gd name="T1" fmla="*/ 17 h 39"/>
                  <a:gd name="T2" fmla="*/ 17 w 24"/>
                  <a:gd name="T3" fmla="*/ 37 h 39"/>
                  <a:gd name="T4" fmla="*/ 3 w 24"/>
                  <a:gd name="T5" fmla="*/ 22 h 39"/>
                  <a:gd name="T6" fmla="*/ 7 w 24"/>
                  <a:gd name="T7" fmla="*/ 1 h 39"/>
                  <a:gd name="T8" fmla="*/ 21 w 24"/>
                  <a:gd name="T9" fmla="*/ 17 h 39"/>
                </a:gdLst>
                <a:ahLst/>
                <a:cxnLst>
                  <a:cxn ang="0">
                    <a:pos x="T0" y="T1"/>
                  </a:cxn>
                  <a:cxn ang="0">
                    <a:pos x="T2" y="T3"/>
                  </a:cxn>
                  <a:cxn ang="0">
                    <a:pos x="T4" y="T5"/>
                  </a:cxn>
                  <a:cxn ang="0">
                    <a:pos x="T6" y="T7"/>
                  </a:cxn>
                  <a:cxn ang="0">
                    <a:pos x="T8" y="T9"/>
                  </a:cxn>
                </a:cxnLst>
                <a:rect l="0" t="0" r="r" b="b"/>
                <a:pathLst>
                  <a:path w="24" h="39">
                    <a:moveTo>
                      <a:pt x="21" y="17"/>
                    </a:moveTo>
                    <a:cubicBezTo>
                      <a:pt x="24" y="27"/>
                      <a:pt x="22" y="36"/>
                      <a:pt x="17" y="37"/>
                    </a:cubicBezTo>
                    <a:cubicBezTo>
                      <a:pt x="12" y="39"/>
                      <a:pt x="6" y="32"/>
                      <a:pt x="3" y="22"/>
                    </a:cubicBezTo>
                    <a:cubicBezTo>
                      <a:pt x="0" y="11"/>
                      <a:pt x="2" y="2"/>
                      <a:pt x="7" y="1"/>
                    </a:cubicBezTo>
                    <a:cubicBezTo>
                      <a:pt x="12" y="0"/>
                      <a:pt x="18" y="7"/>
                      <a:pt x="21" y="17"/>
                    </a:cubicBezTo>
                  </a:path>
                </a:pathLst>
              </a:custGeom>
              <a:solidFill>
                <a:srgbClr val="190F0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4" name="ïŝ1íḓè"/>
              <p:cNvSpPr/>
              <p:nvPr/>
            </p:nvSpPr>
            <p:spPr bwMode="auto">
              <a:xfrm>
                <a:off x="9092705" y="1978224"/>
                <a:ext cx="128517" cy="129906"/>
              </a:xfrm>
              <a:custGeom>
                <a:avLst/>
                <a:gdLst>
                  <a:gd name="T0" fmla="*/ 75 w 78"/>
                  <a:gd name="T1" fmla="*/ 35 h 79"/>
                  <a:gd name="T2" fmla="*/ 30 w 78"/>
                  <a:gd name="T3" fmla="*/ 10 h 79"/>
                  <a:gd name="T4" fmla="*/ 28 w 78"/>
                  <a:gd name="T5" fmla="*/ 59 h 79"/>
                  <a:gd name="T6" fmla="*/ 75 w 78"/>
                  <a:gd name="T7" fmla="*/ 35 h 79"/>
                </a:gdLst>
                <a:ahLst/>
                <a:cxnLst>
                  <a:cxn ang="0">
                    <a:pos x="T0" y="T1"/>
                  </a:cxn>
                  <a:cxn ang="0">
                    <a:pos x="T2" y="T3"/>
                  </a:cxn>
                  <a:cxn ang="0">
                    <a:pos x="T4" y="T5"/>
                  </a:cxn>
                  <a:cxn ang="0">
                    <a:pos x="T6" y="T7"/>
                  </a:cxn>
                </a:cxnLst>
                <a:rect l="0" t="0" r="r" b="b"/>
                <a:pathLst>
                  <a:path w="78" h="79">
                    <a:moveTo>
                      <a:pt x="75" y="35"/>
                    </a:moveTo>
                    <a:cubicBezTo>
                      <a:pt x="75" y="35"/>
                      <a:pt x="59" y="0"/>
                      <a:pt x="30" y="10"/>
                    </a:cubicBezTo>
                    <a:cubicBezTo>
                      <a:pt x="0" y="21"/>
                      <a:pt x="16" y="47"/>
                      <a:pt x="28" y="59"/>
                    </a:cubicBezTo>
                    <a:cubicBezTo>
                      <a:pt x="40" y="71"/>
                      <a:pt x="78" y="79"/>
                      <a:pt x="75" y="35"/>
                    </a:cubicBezTo>
                  </a:path>
                </a:pathLst>
              </a:custGeom>
              <a:solidFill>
                <a:srgbClr val="FFDC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5" name="î$ḻïḑe"/>
              <p:cNvSpPr/>
              <p:nvPr/>
            </p:nvSpPr>
            <p:spPr bwMode="auto">
              <a:xfrm>
                <a:off x="9289996" y="1778154"/>
                <a:ext cx="65300" cy="78499"/>
              </a:xfrm>
              <a:custGeom>
                <a:avLst/>
                <a:gdLst>
                  <a:gd name="T0" fmla="*/ 40 w 40"/>
                  <a:gd name="T1" fmla="*/ 38 h 48"/>
                  <a:gd name="T2" fmla="*/ 0 w 40"/>
                  <a:gd name="T3" fmla="*/ 48 h 48"/>
                  <a:gd name="T4" fmla="*/ 40 w 40"/>
                  <a:gd name="T5" fmla="*/ 38 h 48"/>
                </a:gdLst>
                <a:ahLst/>
                <a:cxnLst>
                  <a:cxn ang="0">
                    <a:pos x="T0" y="T1"/>
                  </a:cxn>
                  <a:cxn ang="0">
                    <a:pos x="T2" y="T3"/>
                  </a:cxn>
                  <a:cxn ang="0">
                    <a:pos x="T4" y="T5"/>
                  </a:cxn>
                </a:cxnLst>
                <a:rect l="0" t="0" r="r" b="b"/>
                <a:pathLst>
                  <a:path w="40" h="48">
                    <a:moveTo>
                      <a:pt x="40" y="38"/>
                    </a:moveTo>
                    <a:cubicBezTo>
                      <a:pt x="40" y="38"/>
                      <a:pt x="12" y="16"/>
                      <a:pt x="0" y="48"/>
                    </a:cubicBezTo>
                    <a:cubicBezTo>
                      <a:pt x="0" y="48"/>
                      <a:pt x="6" y="0"/>
                      <a:pt x="40" y="38"/>
                    </a:cubicBezTo>
                  </a:path>
                </a:pathLst>
              </a:custGeom>
              <a:solidFill>
                <a:srgbClr val="3A2B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6" name="işlídê"/>
              <p:cNvSpPr/>
              <p:nvPr/>
            </p:nvSpPr>
            <p:spPr bwMode="auto">
              <a:xfrm>
                <a:off x="9119103" y="2097015"/>
                <a:ext cx="180618" cy="96561"/>
              </a:xfrm>
              <a:custGeom>
                <a:avLst/>
                <a:gdLst>
                  <a:gd name="T0" fmla="*/ 110 w 110"/>
                  <a:gd name="T1" fmla="*/ 55 h 59"/>
                  <a:gd name="T2" fmla="*/ 30 w 110"/>
                  <a:gd name="T3" fmla="*/ 54 h 59"/>
                  <a:gd name="T4" fmla="*/ 1 w 110"/>
                  <a:gd name="T5" fmla="*/ 36 h 59"/>
                  <a:gd name="T6" fmla="*/ 71 w 110"/>
                  <a:gd name="T7" fmla="*/ 0 h 59"/>
                  <a:gd name="T8" fmla="*/ 110 w 110"/>
                  <a:gd name="T9" fmla="*/ 55 h 59"/>
                </a:gdLst>
                <a:ahLst/>
                <a:cxnLst>
                  <a:cxn ang="0">
                    <a:pos x="T0" y="T1"/>
                  </a:cxn>
                  <a:cxn ang="0">
                    <a:pos x="T2" y="T3"/>
                  </a:cxn>
                  <a:cxn ang="0">
                    <a:pos x="T4" y="T5"/>
                  </a:cxn>
                  <a:cxn ang="0">
                    <a:pos x="T6" y="T7"/>
                  </a:cxn>
                  <a:cxn ang="0">
                    <a:pos x="T8" y="T9"/>
                  </a:cxn>
                </a:cxnLst>
                <a:rect l="0" t="0" r="r" b="b"/>
                <a:pathLst>
                  <a:path w="110" h="59">
                    <a:moveTo>
                      <a:pt x="110" y="55"/>
                    </a:moveTo>
                    <a:cubicBezTo>
                      <a:pt x="110" y="55"/>
                      <a:pt x="52" y="48"/>
                      <a:pt x="30" y="54"/>
                    </a:cubicBezTo>
                    <a:cubicBezTo>
                      <a:pt x="30" y="54"/>
                      <a:pt x="1" y="59"/>
                      <a:pt x="1" y="36"/>
                    </a:cubicBezTo>
                    <a:cubicBezTo>
                      <a:pt x="0" y="12"/>
                      <a:pt x="40" y="14"/>
                      <a:pt x="71" y="0"/>
                    </a:cubicBezTo>
                    <a:lnTo>
                      <a:pt x="110" y="55"/>
                    </a:lnTo>
                    <a:close/>
                  </a:path>
                </a:pathLst>
              </a:custGeom>
              <a:solidFill>
                <a:srgbClr val="FFDC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7" name="îsḻîďè"/>
              <p:cNvSpPr/>
              <p:nvPr/>
            </p:nvSpPr>
            <p:spPr bwMode="auto">
              <a:xfrm>
                <a:off x="8647412" y="2093541"/>
                <a:ext cx="522403" cy="700937"/>
              </a:xfrm>
              <a:custGeom>
                <a:avLst/>
                <a:gdLst>
                  <a:gd name="T0" fmla="*/ 273 w 318"/>
                  <a:gd name="T1" fmla="*/ 18 h 427"/>
                  <a:gd name="T2" fmla="*/ 118 w 318"/>
                  <a:gd name="T3" fmla="*/ 83 h 427"/>
                  <a:gd name="T4" fmla="*/ 41 w 318"/>
                  <a:gd name="T5" fmla="*/ 427 h 427"/>
                  <a:gd name="T6" fmla="*/ 259 w 318"/>
                  <a:gd name="T7" fmla="*/ 361 h 427"/>
                  <a:gd name="T8" fmla="*/ 256 w 318"/>
                  <a:gd name="T9" fmla="*/ 184 h 427"/>
                  <a:gd name="T10" fmla="*/ 305 w 318"/>
                  <a:gd name="T11" fmla="*/ 56 h 427"/>
                  <a:gd name="T12" fmla="*/ 273 w 318"/>
                  <a:gd name="T13" fmla="*/ 18 h 427"/>
                </a:gdLst>
                <a:ahLst/>
                <a:cxnLst>
                  <a:cxn ang="0">
                    <a:pos x="T0" y="T1"/>
                  </a:cxn>
                  <a:cxn ang="0">
                    <a:pos x="T2" y="T3"/>
                  </a:cxn>
                  <a:cxn ang="0">
                    <a:pos x="T4" y="T5"/>
                  </a:cxn>
                  <a:cxn ang="0">
                    <a:pos x="T6" y="T7"/>
                  </a:cxn>
                  <a:cxn ang="0">
                    <a:pos x="T8" y="T9"/>
                  </a:cxn>
                  <a:cxn ang="0">
                    <a:pos x="T10" y="T11"/>
                  </a:cxn>
                  <a:cxn ang="0">
                    <a:pos x="T12" y="T13"/>
                  </a:cxn>
                </a:cxnLst>
                <a:rect l="0" t="0" r="r" b="b"/>
                <a:pathLst>
                  <a:path w="318" h="427">
                    <a:moveTo>
                      <a:pt x="273" y="18"/>
                    </a:moveTo>
                    <a:cubicBezTo>
                      <a:pt x="273" y="18"/>
                      <a:pt x="198" y="0"/>
                      <a:pt x="118" y="83"/>
                    </a:cubicBezTo>
                    <a:cubicBezTo>
                      <a:pt x="37" y="166"/>
                      <a:pt x="0" y="359"/>
                      <a:pt x="41" y="427"/>
                    </a:cubicBezTo>
                    <a:cubicBezTo>
                      <a:pt x="41" y="427"/>
                      <a:pt x="240" y="407"/>
                      <a:pt x="259" y="361"/>
                    </a:cubicBezTo>
                    <a:cubicBezTo>
                      <a:pt x="259" y="361"/>
                      <a:pt x="203" y="254"/>
                      <a:pt x="256" y="184"/>
                    </a:cubicBezTo>
                    <a:cubicBezTo>
                      <a:pt x="318" y="101"/>
                      <a:pt x="298" y="78"/>
                      <a:pt x="305" y="56"/>
                    </a:cubicBezTo>
                    <a:cubicBezTo>
                      <a:pt x="298" y="30"/>
                      <a:pt x="310" y="30"/>
                      <a:pt x="273" y="18"/>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8" name="îṩḻidê"/>
              <p:cNvSpPr/>
              <p:nvPr/>
            </p:nvSpPr>
            <p:spPr bwMode="auto">
              <a:xfrm>
                <a:off x="9039909" y="2109519"/>
                <a:ext cx="131990" cy="368183"/>
              </a:xfrm>
              <a:custGeom>
                <a:avLst/>
                <a:gdLst>
                  <a:gd name="T0" fmla="*/ 43 w 80"/>
                  <a:gd name="T1" fmla="*/ 0 h 224"/>
                  <a:gd name="T2" fmla="*/ 33 w 80"/>
                  <a:gd name="T3" fmla="*/ 122 h 224"/>
                  <a:gd name="T4" fmla="*/ 22 w 80"/>
                  <a:gd name="T5" fmla="*/ 141 h 224"/>
                  <a:gd name="T6" fmla="*/ 9 w 80"/>
                  <a:gd name="T7" fmla="*/ 203 h 224"/>
                  <a:gd name="T8" fmla="*/ 76 w 80"/>
                  <a:gd name="T9" fmla="*/ 72 h 224"/>
                  <a:gd name="T10" fmla="*/ 45 w 80"/>
                  <a:gd name="T11" fmla="*/ 0 h 224"/>
                </a:gdLst>
                <a:ahLst/>
                <a:cxnLst>
                  <a:cxn ang="0">
                    <a:pos x="T0" y="T1"/>
                  </a:cxn>
                  <a:cxn ang="0">
                    <a:pos x="T2" y="T3"/>
                  </a:cxn>
                  <a:cxn ang="0">
                    <a:pos x="T4" y="T5"/>
                  </a:cxn>
                  <a:cxn ang="0">
                    <a:pos x="T6" y="T7"/>
                  </a:cxn>
                  <a:cxn ang="0">
                    <a:pos x="T8" y="T9"/>
                  </a:cxn>
                  <a:cxn ang="0">
                    <a:pos x="T10" y="T11"/>
                  </a:cxn>
                </a:cxnLst>
                <a:rect l="0" t="0" r="r" b="b"/>
                <a:pathLst>
                  <a:path w="80" h="224">
                    <a:moveTo>
                      <a:pt x="43" y="0"/>
                    </a:moveTo>
                    <a:cubicBezTo>
                      <a:pt x="43" y="0"/>
                      <a:pt x="36" y="111"/>
                      <a:pt x="33" y="122"/>
                    </a:cubicBezTo>
                    <a:cubicBezTo>
                      <a:pt x="31" y="133"/>
                      <a:pt x="22" y="141"/>
                      <a:pt x="22" y="141"/>
                    </a:cubicBezTo>
                    <a:cubicBezTo>
                      <a:pt x="22" y="141"/>
                      <a:pt x="0" y="182"/>
                      <a:pt x="9" y="203"/>
                    </a:cubicBezTo>
                    <a:cubicBezTo>
                      <a:pt x="17" y="224"/>
                      <a:pt x="80" y="100"/>
                      <a:pt x="76" y="72"/>
                    </a:cubicBezTo>
                    <a:cubicBezTo>
                      <a:pt x="72" y="44"/>
                      <a:pt x="45" y="0"/>
                      <a:pt x="45" y="0"/>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9" name="îšḷïḓê"/>
              <p:cNvSpPr/>
              <p:nvPr/>
            </p:nvSpPr>
            <p:spPr bwMode="auto">
              <a:xfrm>
                <a:off x="8627961" y="2711116"/>
                <a:ext cx="197291" cy="127822"/>
              </a:xfrm>
              <a:custGeom>
                <a:avLst/>
                <a:gdLst>
                  <a:gd name="T0" fmla="*/ 120 w 120"/>
                  <a:gd name="T1" fmla="*/ 43 h 78"/>
                  <a:gd name="T2" fmla="*/ 0 w 120"/>
                  <a:gd name="T3" fmla="*/ 21 h 78"/>
                  <a:gd name="T4" fmla="*/ 37 w 120"/>
                  <a:gd name="T5" fmla="*/ 0 h 78"/>
                  <a:gd name="T6" fmla="*/ 120 w 120"/>
                  <a:gd name="T7" fmla="*/ 43 h 78"/>
                </a:gdLst>
                <a:ahLst/>
                <a:cxnLst>
                  <a:cxn ang="0">
                    <a:pos x="T0" y="T1"/>
                  </a:cxn>
                  <a:cxn ang="0">
                    <a:pos x="T2" y="T3"/>
                  </a:cxn>
                  <a:cxn ang="0">
                    <a:pos x="T4" y="T5"/>
                  </a:cxn>
                  <a:cxn ang="0">
                    <a:pos x="T6" y="T7"/>
                  </a:cxn>
                </a:cxnLst>
                <a:rect l="0" t="0" r="r" b="b"/>
                <a:pathLst>
                  <a:path w="120" h="78">
                    <a:moveTo>
                      <a:pt x="120" y="43"/>
                    </a:moveTo>
                    <a:cubicBezTo>
                      <a:pt x="120" y="43"/>
                      <a:pt x="54" y="78"/>
                      <a:pt x="0" y="21"/>
                    </a:cubicBezTo>
                    <a:cubicBezTo>
                      <a:pt x="0" y="21"/>
                      <a:pt x="39" y="40"/>
                      <a:pt x="37" y="0"/>
                    </a:cubicBezTo>
                    <a:cubicBezTo>
                      <a:pt x="37" y="0"/>
                      <a:pt x="47" y="51"/>
                      <a:pt x="120" y="43"/>
                    </a:cubicBezTo>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0" name="ïṣľíḑé"/>
              <p:cNvSpPr/>
              <p:nvPr/>
            </p:nvSpPr>
            <p:spPr bwMode="auto">
              <a:xfrm>
                <a:off x="8559187" y="2073396"/>
                <a:ext cx="592566" cy="228551"/>
              </a:xfrm>
              <a:custGeom>
                <a:avLst/>
                <a:gdLst>
                  <a:gd name="T0" fmla="*/ 361 w 361"/>
                  <a:gd name="T1" fmla="*/ 78 h 139"/>
                  <a:gd name="T2" fmla="*/ 290 w 361"/>
                  <a:gd name="T3" fmla="*/ 17 h 139"/>
                  <a:gd name="T4" fmla="*/ 83 w 361"/>
                  <a:gd name="T5" fmla="*/ 0 h 139"/>
                  <a:gd name="T6" fmla="*/ 0 w 361"/>
                  <a:gd name="T7" fmla="*/ 10 h 139"/>
                  <a:gd name="T8" fmla="*/ 23 w 361"/>
                  <a:gd name="T9" fmla="*/ 99 h 139"/>
                  <a:gd name="T10" fmla="*/ 142 w 361"/>
                  <a:gd name="T11" fmla="*/ 107 h 139"/>
                  <a:gd name="T12" fmla="*/ 361 w 361"/>
                  <a:gd name="T13" fmla="*/ 95 h 139"/>
                  <a:gd name="T14" fmla="*/ 361 w 361"/>
                  <a:gd name="T15" fmla="*/ 78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139">
                    <a:moveTo>
                      <a:pt x="361" y="78"/>
                    </a:moveTo>
                    <a:cubicBezTo>
                      <a:pt x="361" y="78"/>
                      <a:pt x="352" y="34"/>
                      <a:pt x="290" y="17"/>
                    </a:cubicBezTo>
                    <a:cubicBezTo>
                      <a:pt x="228" y="0"/>
                      <a:pt x="149" y="74"/>
                      <a:pt x="83" y="0"/>
                    </a:cubicBezTo>
                    <a:cubicBezTo>
                      <a:pt x="0" y="10"/>
                      <a:pt x="0" y="10"/>
                      <a:pt x="0" y="10"/>
                    </a:cubicBezTo>
                    <a:cubicBezTo>
                      <a:pt x="0" y="10"/>
                      <a:pt x="13" y="86"/>
                      <a:pt x="23" y="99"/>
                    </a:cubicBezTo>
                    <a:cubicBezTo>
                      <a:pt x="23" y="99"/>
                      <a:pt x="91" y="139"/>
                      <a:pt x="142" y="107"/>
                    </a:cubicBezTo>
                    <a:cubicBezTo>
                      <a:pt x="235" y="47"/>
                      <a:pt x="299" y="15"/>
                      <a:pt x="361" y="95"/>
                    </a:cubicBezTo>
                    <a:lnTo>
                      <a:pt x="361" y="78"/>
                    </a:lnTo>
                    <a:close/>
                  </a:path>
                </a:pathLst>
              </a:custGeom>
              <a:solidFill>
                <a:schemeClr val="tx2">
                  <a:lumMod val="75000"/>
                </a:schemeClr>
              </a:solidFill>
              <a:ln>
                <a:noFill/>
              </a:ln>
            </p:spPr>
            <p:txBody>
              <a:bodyPr anchor="ctr"/>
              <a:lstStyle/>
              <a:p>
                <a:pPr algn="ctr">
                  <a:lnSpc>
                    <a:spcPct val="120000"/>
                  </a:lnSpc>
                </a:pPr>
                <a:endParaRPr/>
              </a:p>
            </p:txBody>
          </p:sp>
          <p:sp>
            <p:nvSpPr>
              <p:cNvPr id="71" name="îšḻiďe"/>
              <p:cNvSpPr/>
              <p:nvPr/>
            </p:nvSpPr>
            <p:spPr bwMode="auto">
              <a:xfrm>
                <a:off x="9123966" y="2169262"/>
                <a:ext cx="54185" cy="42376"/>
              </a:xfrm>
              <a:custGeom>
                <a:avLst/>
                <a:gdLst>
                  <a:gd name="T0" fmla="*/ 33 w 33"/>
                  <a:gd name="T1" fmla="*/ 10 h 26"/>
                  <a:gd name="T2" fmla="*/ 19 w 33"/>
                  <a:gd name="T3" fmla="*/ 26 h 26"/>
                  <a:gd name="T4" fmla="*/ 2 w 33"/>
                  <a:gd name="T5" fmla="*/ 10 h 26"/>
                  <a:gd name="T6" fmla="*/ 33 w 33"/>
                  <a:gd name="T7" fmla="*/ 10 h 26"/>
                </a:gdLst>
                <a:ahLst/>
                <a:cxnLst>
                  <a:cxn ang="0">
                    <a:pos x="T0" y="T1"/>
                  </a:cxn>
                  <a:cxn ang="0">
                    <a:pos x="T2" y="T3"/>
                  </a:cxn>
                  <a:cxn ang="0">
                    <a:pos x="T4" y="T5"/>
                  </a:cxn>
                  <a:cxn ang="0">
                    <a:pos x="T6" y="T7"/>
                  </a:cxn>
                </a:cxnLst>
                <a:rect l="0" t="0" r="r" b="b"/>
                <a:pathLst>
                  <a:path w="33" h="26">
                    <a:moveTo>
                      <a:pt x="33" y="10"/>
                    </a:moveTo>
                    <a:cubicBezTo>
                      <a:pt x="19" y="26"/>
                      <a:pt x="19" y="26"/>
                      <a:pt x="19" y="26"/>
                    </a:cubicBezTo>
                    <a:cubicBezTo>
                      <a:pt x="19" y="26"/>
                      <a:pt x="0" y="19"/>
                      <a:pt x="2" y="10"/>
                    </a:cubicBezTo>
                    <a:cubicBezTo>
                      <a:pt x="3" y="0"/>
                      <a:pt x="33" y="10"/>
                      <a:pt x="33" y="10"/>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2" name="îṧļïdè"/>
              <p:cNvSpPr/>
              <p:nvPr/>
            </p:nvSpPr>
            <p:spPr bwMode="auto">
              <a:xfrm>
                <a:off x="9145501" y="2201912"/>
                <a:ext cx="14588" cy="49323"/>
              </a:xfrm>
              <a:custGeom>
                <a:avLst/>
                <a:gdLst>
                  <a:gd name="T0" fmla="*/ 4 w 9"/>
                  <a:gd name="T1" fmla="*/ 0 h 30"/>
                  <a:gd name="T2" fmla="*/ 6 w 9"/>
                  <a:gd name="T3" fmla="*/ 17 h 30"/>
                  <a:gd name="T4" fmla="*/ 0 w 9"/>
                  <a:gd name="T5" fmla="*/ 17 h 30"/>
                  <a:gd name="T6" fmla="*/ 4 w 9"/>
                  <a:gd name="T7" fmla="*/ 0 h 30"/>
                </a:gdLst>
                <a:ahLst/>
                <a:cxnLst>
                  <a:cxn ang="0">
                    <a:pos x="T0" y="T1"/>
                  </a:cxn>
                  <a:cxn ang="0">
                    <a:pos x="T2" y="T3"/>
                  </a:cxn>
                  <a:cxn ang="0">
                    <a:pos x="T4" y="T5"/>
                  </a:cxn>
                  <a:cxn ang="0">
                    <a:pos x="T6" y="T7"/>
                  </a:cxn>
                </a:cxnLst>
                <a:rect l="0" t="0" r="r" b="b"/>
                <a:pathLst>
                  <a:path w="9" h="30">
                    <a:moveTo>
                      <a:pt x="4" y="0"/>
                    </a:moveTo>
                    <a:cubicBezTo>
                      <a:pt x="4" y="0"/>
                      <a:pt x="9" y="4"/>
                      <a:pt x="6" y="17"/>
                    </a:cubicBezTo>
                    <a:cubicBezTo>
                      <a:pt x="3" y="30"/>
                      <a:pt x="0" y="17"/>
                      <a:pt x="0" y="17"/>
                    </a:cubicBezTo>
                    <a:lnTo>
                      <a:pt x="4" y="0"/>
                    </a:lnTo>
                    <a:close/>
                  </a:path>
                </a:pathLst>
              </a:custGeom>
              <a:solidFill>
                <a:schemeClr val="tx2">
                  <a:lumMod val="75000"/>
                </a:schemeClr>
              </a:solidFill>
              <a:ln>
                <a:noFill/>
              </a:ln>
            </p:spPr>
            <p:txBody>
              <a:bodyPr anchor="ctr"/>
              <a:lstStyle/>
              <a:p>
                <a:pPr algn="ctr">
                  <a:lnSpc>
                    <a:spcPct val="120000"/>
                  </a:lnSpc>
                </a:pPr>
                <a:endParaRPr/>
              </a:p>
            </p:txBody>
          </p:sp>
          <p:sp>
            <p:nvSpPr>
              <p:cNvPr id="73" name="iṡḷîďè"/>
              <p:cNvSpPr/>
              <p:nvPr/>
            </p:nvSpPr>
            <p:spPr bwMode="auto">
              <a:xfrm>
                <a:off x="8966273" y="2275549"/>
                <a:ext cx="127822" cy="311914"/>
              </a:xfrm>
              <a:custGeom>
                <a:avLst/>
                <a:gdLst>
                  <a:gd name="T0" fmla="*/ 78 w 78"/>
                  <a:gd name="T1" fmla="*/ 28 h 190"/>
                  <a:gd name="T2" fmla="*/ 26 w 78"/>
                  <a:gd name="T3" fmla="*/ 0 h 190"/>
                  <a:gd name="T4" fmla="*/ 44 w 78"/>
                  <a:gd name="T5" fmla="*/ 190 h 190"/>
                  <a:gd name="T6" fmla="*/ 78 w 78"/>
                  <a:gd name="T7" fmla="*/ 28 h 190"/>
                </a:gdLst>
                <a:ahLst/>
                <a:cxnLst>
                  <a:cxn ang="0">
                    <a:pos x="T0" y="T1"/>
                  </a:cxn>
                  <a:cxn ang="0">
                    <a:pos x="T2" y="T3"/>
                  </a:cxn>
                  <a:cxn ang="0">
                    <a:pos x="T4" y="T5"/>
                  </a:cxn>
                  <a:cxn ang="0">
                    <a:pos x="T6" y="T7"/>
                  </a:cxn>
                </a:cxnLst>
                <a:rect l="0" t="0" r="r" b="b"/>
                <a:pathLst>
                  <a:path w="78" h="190">
                    <a:moveTo>
                      <a:pt x="78" y="28"/>
                    </a:moveTo>
                    <a:cubicBezTo>
                      <a:pt x="78" y="28"/>
                      <a:pt x="51" y="21"/>
                      <a:pt x="26" y="0"/>
                    </a:cubicBezTo>
                    <a:cubicBezTo>
                      <a:pt x="26" y="0"/>
                      <a:pt x="0" y="137"/>
                      <a:pt x="44" y="190"/>
                    </a:cubicBezTo>
                    <a:cubicBezTo>
                      <a:pt x="44" y="190"/>
                      <a:pt x="33" y="121"/>
                      <a:pt x="78" y="28"/>
                    </a:cubicBezTo>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4" name="íṡ1ïḍé"/>
              <p:cNvSpPr/>
              <p:nvPr/>
            </p:nvSpPr>
            <p:spPr bwMode="auto">
              <a:xfrm>
                <a:off x="9027405" y="2156063"/>
                <a:ext cx="118096" cy="165335"/>
              </a:xfrm>
              <a:custGeom>
                <a:avLst/>
                <a:gdLst>
                  <a:gd name="T0" fmla="*/ 54 w 72"/>
                  <a:gd name="T1" fmla="*/ 0 h 101"/>
                  <a:gd name="T2" fmla="*/ 0 w 72"/>
                  <a:gd name="T3" fmla="*/ 9 h 101"/>
                  <a:gd name="T4" fmla="*/ 41 w 72"/>
                  <a:gd name="T5" fmla="*/ 101 h 101"/>
                  <a:gd name="T6" fmla="*/ 54 w 72"/>
                  <a:gd name="T7" fmla="*/ 0 h 101"/>
                </a:gdLst>
                <a:ahLst/>
                <a:cxnLst>
                  <a:cxn ang="0">
                    <a:pos x="T0" y="T1"/>
                  </a:cxn>
                  <a:cxn ang="0">
                    <a:pos x="T2" y="T3"/>
                  </a:cxn>
                  <a:cxn ang="0">
                    <a:pos x="T4" y="T5"/>
                  </a:cxn>
                  <a:cxn ang="0">
                    <a:pos x="T6" y="T7"/>
                  </a:cxn>
                </a:cxnLst>
                <a:rect l="0" t="0" r="r" b="b"/>
                <a:pathLst>
                  <a:path w="72" h="101">
                    <a:moveTo>
                      <a:pt x="54" y="0"/>
                    </a:moveTo>
                    <a:cubicBezTo>
                      <a:pt x="54" y="0"/>
                      <a:pt x="26" y="18"/>
                      <a:pt x="0" y="9"/>
                    </a:cubicBezTo>
                    <a:cubicBezTo>
                      <a:pt x="0" y="9"/>
                      <a:pt x="23" y="79"/>
                      <a:pt x="41" y="101"/>
                    </a:cubicBezTo>
                    <a:cubicBezTo>
                      <a:pt x="41" y="101"/>
                      <a:pt x="72" y="46"/>
                      <a:pt x="54" y="0"/>
                    </a:cubicBezTo>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5" name="í$liḍè"/>
              <p:cNvSpPr/>
              <p:nvPr/>
            </p:nvSpPr>
            <p:spPr bwMode="auto">
              <a:xfrm>
                <a:off x="9082980" y="2108130"/>
                <a:ext cx="95172" cy="103508"/>
              </a:xfrm>
              <a:custGeom>
                <a:avLst/>
                <a:gdLst>
                  <a:gd name="T0" fmla="*/ 4 w 58"/>
                  <a:gd name="T1" fmla="*/ 0 h 63"/>
                  <a:gd name="T2" fmla="*/ 32 w 58"/>
                  <a:gd name="T3" fmla="*/ 3 h 63"/>
                  <a:gd name="T4" fmla="*/ 58 w 58"/>
                  <a:gd name="T5" fmla="*/ 47 h 63"/>
                  <a:gd name="T6" fmla="*/ 21 w 58"/>
                  <a:gd name="T7" fmla="*/ 63 h 63"/>
                  <a:gd name="T8" fmla="*/ 4 w 58"/>
                  <a:gd name="T9" fmla="*/ 0 h 63"/>
                </a:gdLst>
                <a:ahLst/>
                <a:cxnLst>
                  <a:cxn ang="0">
                    <a:pos x="T0" y="T1"/>
                  </a:cxn>
                  <a:cxn ang="0">
                    <a:pos x="T2" y="T3"/>
                  </a:cxn>
                  <a:cxn ang="0">
                    <a:pos x="T4" y="T5"/>
                  </a:cxn>
                  <a:cxn ang="0">
                    <a:pos x="T6" y="T7"/>
                  </a:cxn>
                  <a:cxn ang="0">
                    <a:pos x="T8" y="T9"/>
                  </a:cxn>
                </a:cxnLst>
                <a:rect l="0" t="0" r="r" b="b"/>
                <a:pathLst>
                  <a:path w="58" h="63">
                    <a:moveTo>
                      <a:pt x="4" y="0"/>
                    </a:moveTo>
                    <a:cubicBezTo>
                      <a:pt x="32" y="3"/>
                      <a:pt x="32" y="3"/>
                      <a:pt x="32" y="3"/>
                    </a:cubicBezTo>
                    <a:cubicBezTo>
                      <a:pt x="58" y="47"/>
                      <a:pt x="58" y="47"/>
                      <a:pt x="58" y="47"/>
                    </a:cubicBezTo>
                    <a:cubicBezTo>
                      <a:pt x="21" y="63"/>
                      <a:pt x="21" y="63"/>
                      <a:pt x="21" y="63"/>
                    </a:cubicBezTo>
                    <a:cubicBezTo>
                      <a:pt x="21" y="63"/>
                      <a:pt x="0" y="22"/>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6" name="îṡľiďe"/>
              <p:cNvSpPr/>
              <p:nvPr/>
            </p:nvSpPr>
            <p:spPr bwMode="auto">
              <a:xfrm>
                <a:off x="8856512" y="2668046"/>
                <a:ext cx="216742" cy="105592"/>
              </a:xfrm>
              <a:custGeom>
                <a:avLst/>
                <a:gdLst>
                  <a:gd name="T0" fmla="*/ 0 w 132"/>
                  <a:gd name="T1" fmla="*/ 64 h 64"/>
                  <a:gd name="T2" fmla="*/ 127 w 132"/>
                  <a:gd name="T3" fmla="*/ 19 h 64"/>
                  <a:gd name="T4" fmla="*/ 122 w 132"/>
                  <a:gd name="T5" fmla="*/ 9 h 64"/>
                  <a:gd name="T6" fmla="*/ 132 w 132"/>
                  <a:gd name="T7" fmla="*/ 12 h 64"/>
                  <a:gd name="T8" fmla="*/ 115 w 132"/>
                  <a:gd name="T9" fmla="*/ 0 h 64"/>
                  <a:gd name="T10" fmla="*/ 115 w 132"/>
                  <a:gd name="T11" fmla="*/ 18 h 64"/>
                  <a:gd name="T12" fmla="*/ 0 w 132"/>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132" h="64">
                    <a:moveTo>
                      <a:pt x="0" y="64"/>
                    </a:moveTo>
                    <a:cubicBezTo>
                      <a:pt x="0" y="64"/>
                      <a:pt x="114" y="34"/>
                      <a:pt x="127" y="19"/>
                    </a:cubicBezTo>
                    <a:cubicBezTo>
                      <a:pt x="122" y="9"/>
                      <a:pt x="122" y="9"/>
                      <a:pt x="122" y="9"/>
                    </a:cubicBezTo>
                    <a:cubicBezTo>
                      <a:pt x="132" y="12"/>
                      <a:pt x="132" y="12"/>
                      <a:pt x="132" y="12"/>
                    </a:cubicBezTo>
                    <a:cubicBezTo>
                      <a:pt x="132" y="12"/>
                      <a:pt x="118" y="1"/>
                      <a:pt x="115" y="0"/>
                    </a:cubicBezTo>
                    <a:cubicBezTo>
                      <a:pt x="115" y="18"/>
                      <a:pt x="115" y="18"/>
                      <a:pt x="115" y="18"/>
                    </a:cubicBezTo>
                    <a:cubicBezTo>
                      <a:pt x="115" y="18"/>
                      <a:pt x="35" y="59"/>
                      <a:pt x="0" y="64"/>
                    </a:cubicBezTo>
                  </a:path>
                </a:pathLst>
              </a:custGeom>
              <a:solidFill>
                <a:schemeClr val="tx2">
                  <a:lumMod val="75000"/>
                </a:schemeClr>
              </a:solidFill>
              <a:ln>
                <a:noFill/>
              </a:ln>
            </p:spPr>
            <p:txBody>
              <a:bodyPr anchor="ctr"/>
              <a:lstStyle/>
              <a:p>
                <a:pPr algn="ctr">
                  <a:lnSpc>
                    <a:spcPct val="120000"/>
                  </a:lnSpc>
                </a:pPr>
                <a:endParaRPr/>
              </a:p>
            </p:txBody>
          </p:sp>
          <p:sp>
            <p:nvSpPr>
              <p:cNvPr id="77" name="íśľïḑè"/>
              <p:cNvSpPr/>
              <p:nvPr/>
            </p:nvSpPr>
            <p:spPr bwMode="auto">
              <a:xfrm>
                <a:off x="8854428" y="2144253"/>
                <a:ext cx="606460" cy="518930"/>
              </a:xfrm>
              <a:custGeom>
                <a:avLst/>
                <a:gdLst>
                  <a:gd name="T0" fmla="*/ 122 w 369"/>
                  <a:gd name="T1" fmla="*/ 7 h 316"/>
                  <a:gd name="T2" fmla="*/ 112 w 369"/>
                  <a:gd name="T3" fmla="*/ 190 h 316"/>
                  <a:gd name="T4" fmla="*/ 336 w 369"/>
                  <a:gd name="T5" fmla="*/ 159 h 316"/>
                  <a:gd name="T6" fmla="*/ 369 w 369"/>
                  <a:gd name="T7" fmla="*/ 188 h 316"/>
                  <a:gd name="T8" fmla="*/ 86 w 369"/>
                  <a:gd name="T9" fmla="*/ 235 h 316"/>
                  <a:gd name="T10" fmla="*/ 122 w 369"/>
                  <a:gd name="T11" fmla="*/ 7 h 316"/>
                </a:gdLst>
                <a:ahLst/>
                <a:cxnLst>
                  <a:cxn ang="0">
                    <a:pos x="T0" y="T1"/>
                  </a:cxn>
                  <a:cxn ang="0">
                    <a:pos x="T2" y="T3"/>
                  </a:cxn>
                  <a:cxn ang="0">
                    <a:pos x="T4" y="T5"/>
                  </a:cxn>
                  <a:cxn ang="0">
                    <a:pos x="T6" y="T7"/>
                  </a:cxn>
                  <a:cxn ang="0">
                    <a:pos x="T8" y="T9"/>
                  </a:cxn>
                  <a:cxn ang="0">
                    <a:pos x="T10" y="T11"/>
                  </a:cxn>
                </a:cxnLst>
                <a:rect l="0" t="0" r="r" b="b"/>
                <a:pathLst>
                  <a:path w="369" h="316">
                    <a:moveTo>
                      <a:pt x="122" y="7"/>
                    </a:moveTo>
                    <a:cubicBezTo>
                      <a:pt x="143" y="12"/>
                      <a:pt x="70" y="113"/>
                      <a:pt x="112" y="190"/>
                    </a:cubicBezTo>
                    <a:cubicBezTo>
                      <a:pt x="148" y="256"/>
                      <a:pt x="255" y="204"/>
                      <a:pt x="336" y="159"/>
                    </a:cubicBezTo>
                    <a:cubicBezTo>
                      <a:pt x="336" y="159"/>
                      <a:pt x="350" y="183"/>
                      <a:pt x="369" y="188"/>
                    </a:cubicBezTo>
                    <a:cubicBezTo>
                      <a:pt x="369" y="188"/>
                      <a:pt x="159" y="316"/>
                      <a:pt x="86" y="235"/>
                    </a:cubicBezTo>
                    <a:cubicBezTo>
                      <a:pt x="0" y="140"/>
                      <a:pt x="86" y="0"/>
                      <a:pt x="122" y="7"/>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8" name="íŝḷíḓè"/>
              <p:cNvSpPr/>
              <p:nvPr/>
            </p:nvSpPr>
            <p:spPr bwMode="auto">
              <a:xfrm>
                <a:off x="8825251" y="2176904"/>
                <a:ext cx="191733" cy="371656"/>
              </a:xfrm>
              <a:custGeom>
                <a:avLst/>
                <a:gdLst>
                  <a:gd name="T0" fmla="*/ 110 w 117"/>
                  <a:gd name="T1" fmla="*/ 0 h 226"/>
                  <a:gd name="T2" fmla="*/ 117 w 117"/>
                  <a:gd name="T3" fmla="*/ 226 h 226"/>
                  <a:gd name="T4" fmla="*/ 110 w 117"/>
                  <a:gd name="T5" fmla="*/ 0 h 226"/>
                </a:gdLst>
                <a:ahLst/>
                <a:cxnLst>
                  <a:cxn ang="0">
                    <a:pos x="T0" y="T1"/>
                  </a:cxn>
                  <a:cxn ang="0">
                    <a:pos x="T2" y="T3"/>
                  </a:cxn>
                  <a:cxn ang="0">
                    <a:pos x="T4" y="T5"/>
                  </a:cxn>
                </a:cxnLst>
                <a:rect l="0" t="0" r="r" b="b"/>
                <a:pathLst>
                  <a:path w="117" h="226">
                    <a:moveTo>
                      <a:pt x="110" y="0"/>
                    </a:moveTo>
                    <a:cubicBezTo>
                      <a:pt x="110" y="0"/>
                      <a:pt x="0" y="126"/>
                      <a:pt x="117" y="226"/>
                    </a:cubicBezTo>
                    <a:cubicBezTo>
                      <a:pt x="117" y="226"/>
                      <a:pt x="13" y="152"/>
                      <a:pt x="110" y="0"/>
                    </a:cubicBezTo>
                  </a:path>
                </a:pathLst>
              </a:custGeom>
              <a:solidFill>
                <a:schemeClr val="tx2">
                  <a:lumMod val="75000"/>
                </a:schemeClr>
              </a:solidFill>
              <a:ln>
                <a:noFill/>
              </a:ln>
            </p:spPr>
            <p:txBody>
              <a:bodyPr anchor="ctr"/>
              <a:lstStyle/>
              <a:p>
                <a:pPr algn="ctr">
                  <a:lnSpc>
                    <a:spcPct val="120000"/>
                  </a:lnSpc>
                </a:pPr>
                <a:endParaRPr/>
              </a:p>
            </p:txBody>
          </p:sp>
          <p:sp>
            <p:nvSpPr>
              <p:cNvPr id="79" name="i$ḷiďe"/>
              <p:cNvSpPr/>
              <p:nvPr/>
            </p:nvSpPr>
            <p:spPr bwMode="auto">
              <a:xfrm>
                <a:off x="9399756" y="2293611"/>
                <a:ext cx="174366" cy="169503"/>
              </a:xfrm>
              <a:custGeom>
                <a:avLst/>
                <a:gdLst>
                  <a:gd name="T0" fmla="*/ 4 w 106"/>
                  <a:gd name="T1" fmla="*/ 68 h 103"/>
                  <a:gd name="T2" fmla="*/ 17 w 106"/>
                  <a:gd name="T3" fmla="*/ 8 h 103"/>
                  <a:gd name="T4" fmla="*/ 43 w 106"/>
                  <a:gd name="T5" fmla="*/ 10 h 103"/>
                  <a:gd name="T6" fmla="*/ 76 w 106"/>
                  <a:gd name="T7" fmla="*/ 20 h 103"/>
                  <a:gd name="T8" fmla="*/ 97 w 106"/>
                  <a:gd name="T9" fmla="*/ 59 h 103"/>
                  <a:gd name="T10" fmla="*/ 81 w 106"/>
                  <a:gd name="T11" fmla="*/ 56 h 103"/>
                  <a:gd name="T12" fmla="*/ 55 w 106"/>
                  <a:gd name="T13" fmla="*/ 49 h 103"/>
                  <a:gd name="T14" fmla="*/ 37 w 106"/>
                  <a:gd name="T15" fmla="*/ 97 h 103"/>
                  <a:gd name="T16" fmla="*/ 4 w 106"/>
                  <a:gd name="T17" fmla="*/ 6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03">
                    <a:moveTo>
                      <a:pt x="4" y="68"/>
                    </a:moveTo>
                    <a:cubicBezTo>
                      <a:pt x="4" y="68"/>
                      <a:pt x="0" y="19"/>
                      <a:pt x="17" y="8"/>
                    </a:cubicBezTo>
                    <a:cubicBezTo>
                      <a:pt x="17" y="8"/>
                      <a:pt x="33" y="0"/>
                      <a:pt x="43" y="10"/>
                    </a:cubicBezTo>
                    <a:cubicBezTo>
                      <a:pt x="43" y="10"/>
                      <a:pt x="72" y="3"/>
                      <a:pt x="76" y="20"/>
                    </a:cubicBezTo>
                    <a:cubicBezTo>
                      <a:pt x="76" y="20"/>
                      <a:pt x="106" y="27"/>
                      <a:pt x="97" y="59"/>
                    </a:cubicBezTo>
                    <a:cubicBezTo>
                      <a:pt x="97" y="59"/>
                      <a:pt x="88" y="67"/>
                      <a:pt x="81" y="56"/>
                    </a:cubicBezTo>
                    <a:cubicBezTo>
                      <a:pt x="75" y="45"/>
                      <a:pt x="59" y="31"/>
                      <a:pt x="55" y="49"/>
                    </a:cubicBezTo>
                    <a:cubicBezTo>
                      <a:pt x="52" y="67"/>
                      <a:pt x="61" y="91"/>
                      <a:pt x="37" y="97"/>
                    </a:cubicBezTo>
                    <a:cubicBezTo>
                      <a:pt x="13" y="103"/>
                      <a:pt x="4" y="82"/>
                      <a:pt x="4" y="68"/>
                    </a:cubicBezTo>
                  </a:path>
                </a:pathLst>
              </a:custGeom>
              <a:solidFill>
                <a:srgbClr val="FFDC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80" name="îṧľiďê"/>
              <p:cNvSpPr/>
              <p:nvPr/>
            </p:nvSpPr>
            <p:spPr bwMode="auto">
              <a:xfrm>
                <a:off x="9435880" y="2324871"/>
                <a:ext cx="106981" cy="106981"/>
              </a:xfrm>
              <a:custGeom>
                <a:avLst/>
                <a:gdLst>
                  <a:gd name="T0" fmla="*/ 64 w 65"/>
                  <a:gd name="T1" fmla="*/ 35 h 65"/>
                  <a:gd name="T2" fmla="*/ 30 w 65"/>
                  <a:gd name="T3" fmla="*/ 64 h 65"/>
                  <a:gd name="T4" fmla="*/ 1 w 65"/>
                  <a:gd name="T5" fmla="*/ 30 h 65"/>
                  <a:gd name="T6" fmla="*/ 35 w 65"/>
                  <a:gd name="T7" fmla="*/ 1 h 65"/>
                  <a:gd name="T8" fmla="*/ 64 w 65"/>
                  <a:gd name="T9" fmla="*/ 35 h 65"/>
                </a:gdLst>
                <a:ahLst/>
                <a:cxnLst>
                  <a:cxn ang="0">
                    <a:pos x="T0" y="T1"/>
                  </a:cxn>
                  <a:cxn ang="0">
                    <a:pos x="T2" y="T3"/>
                  </a:cxn>
                  <a:cxn ang="0">
                    <a:pos x="T4" y="T5"/>
                  </a:cxn>
                  <a:cxn ang="0">
                    <a:pos x="T6" y="T7"/>
                  </a:cxn>
                  <a:cxn ang="0">
                    <a:pos x="T8" y="T9"/>
                  </a:cxn>
                </a:cxnLst>
                <a:rect l="0" t="0" r="r" b="b"/>
                <a:pathLst>
                  <a:path w="65" h="65">
                    <a:moveTo>
                      <a:pt x="64" y="35"/>
                    </a:moveTo>
                    <a:cubicBezTo>
                      <a:pt x="62" y="52"/>
                      <a:pt x="47" y="65"/>
                      <a:pt x="30" y="64"/>
                    </a:cubicBezTo>
                    <a:cubicBezTo>
                      <a:pt x="13" y="62"/>
                      <a:pt x="0" y="47"/>
                      <a:pt x="1" y="30"/>
                    </a:cubicBezTo>
                    <a:cubicBezTo>
                      <a:pt x="2" y="13"/>
                      <a:pt x="17" y="0"/>
                      <a:pt x="35" y="1"/>
                    </a:cubicBezTo>
                    <a:cubicBezTo>
                      <a:pt x="52" y="2"/>
                      <a:pt x="65" y="17"/>
                      <a:pt x="64" y="35"/>
                    </a:cubicBezTo>
                  </a:path>
                </a:pathLst>
              </a:custGeom>
              <a:solidFill>
                <a:schemeClr val="tx2">
                  <a:lumMod val="75000"/>
                </a:schemeClr>
              </a:solidFill>
              <a:ln>
                <a:noFill/>
              </a:ln>
            </p:spPr>
            <p:txBody>
              <a:bodyPr anchor="ctr"/>
              <a:lstStyle/>
              <a:p>
                <a:pPr algn="ctr">
                  <a:lnSpc>
                    <a:spcPct val="120000"/>
                  </a:lnSpc>
                </a:pPr>
                <a:endParaRPr/>
              </a:p>
            </p:txBody>
          </p:sp>
          <p:sp>
            <p:nvSpPr>
              <p:cNvPr id="81" name="ïṩľíḋé"/>
              <p:cNvSpPr/>
              <p:nvPr/>
            </p:nvSpPr>
            <p:spPr bwMode="auto">
              <a:xfrm>
                <a:off x="9456025" y="2345017"/>
                <a:ext cx="67384" cy="67384"/>
              </a:xfrm>
              <a:custGeom>
                <a:avLst/>
                <a:gdLst>
                  <a:gd name="T0" fmla="*/ 40 w 41"/>
                  <a:gd name="T1" fmla="*/ 22 h 41"/>
                  <a:gd name="T2" fmla="*/ 19 w 41"/>
                  <a:gd name="T3" fmla="*/ 40 h 41"/>
                  <a:gd name="T4" fmla="*/ 1 w 41"/>
                  <a:gd name="T5" fmla="*/ 19 h 41"/>
                  <a:gd name="T6" fmla="*/ 22 w 41"/>
                  <a:gd name="T7" fmla="*/ 1 h 41"/>
                  <a:gd name="T8" fmla="*/ 40 w 41"/>
                  <a:gd name="T9" fmla="*/ 22 h 41"/>
                </a:gdLst>
                <a:ahLst/>
                <a:cxnLst>
                  <a:cxn ang="0">
                    <a:pos x="T0" y="T1"/>
                  </a:cxn>
                  <a:cxn ang="0">
                    <a:pos x="T2" y="T3"/>
                  </a:cxn>
                  <a:cxn ang="0">
                    <a:pos x="T4" y="T5"/>
                  </a:cxn>
                  <a:cxn ang="0">
                    <a:pos x="T6" y="T7"/>
                  </a:cxn>
                  <a:cxn ang="0">
                    <a:pos x="T8" y="T9"/>
                  </a:cxn>
                </a:cxnLst>
                <a:rect l="0" t="0" r="r" b="b"/>
                <a:pathLst>
                  <a:path w="41" h="41">
                    <a:moveTo>
                      <a:pt x="40" y="22"/>
                    </a:moveTo>
                    <a:cubicBezTo>
                      <a:pt x="39" y="33"/>
                      <a:pt x="30" y="41"/>
                      <a:pt x="19" y="40"/>
                    </a:cubicBezTo>
                    <a:cubicBezTo>
                      <a:pt x="8" y="39"/>
                      <a:pt x="0" y="30"/>
                      <a:pt x="1" y="19"/>
                    </a:cubicBezTo>
                    <a:cubicBezTo>
                      <a:pt x="1" y="8"/>
                      <a:pt x="11" y="0"/>
                      <a:pt x="22" y="1"/>
                    </a:cubicBezTo>
                    <a:cubicBezTo>
                      <a:pt x="33" y="2"/>
                      <a:pt x="41" y="11"/>
                      <a:pt x="40" y="22"/>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82" name="ïšľîḋé"/>
              <p:cNvSpPr/>
              <p:nvPr/>
            </p:nvSpPr>
            <p:spPr bwMode="auto">
              <a:xfrm>
                <a:off x="8061098" y="2300557"/>
                <a:ext cx="182702" cy="167419"/>
              </a:xfrm>
              <a:custGeom>
                <a:avLst/>
                <a:gdLst>
                  <a:gd name="T0" fmla="*/ 104 w 111"/>
                  <a:gd name="T1" fmla="*/ 57 h 102"/>
                  <a:gd name="T2" fmla="*/ 39 w 111"/>
                  <a:gd name="T3" fmla="*/ 6 h 102"/>
                  <a:gd name="T4" fmla="*/ 18 w 111"/>
                  <a:gd name="T5" fmla="*/ 8 h 102"/>
                  <a:gd name="T6" fmla="*/ 6 w 111"/>
                  <a:gd name="T7" fmla="*/ 23 h 102"/>
                  <a:gd name="T8" fmla="*/ 8 w 111"/>
                  <a:gd name="T9" fmla="*/ 45 h 102"/>
                  <a:gd name="T10" fmla="*/ 9 w 111"/>
                  <a:gd name="T11" fmla="*/ 46 h 102"/>
                  <a:gd name="T12" fmla="*/ 12 w 111"/>
                  <a:gd name="T13" fmla="*/ 38 h 102"/>
                  <a:gd name="T14" fmla="*/ 23 w 111"/>
                  <a:gd name="T15" fmla="*/ 24 h 102"/>
                  <a:gd name="T16" fmla="*/ 40 w 111"/>
                  <a:gd name="T17" fmla="*/ 21 h 102"/>
                  <a:gd name="T18" fmla="*/ 89 w 111"/>
                  <a:gd name="T19" fmla="*/ 59 h 102"/>
                  <a:gd name="T20" fmla="*/ 89 w 111"/>
                  <a:gd name="T21" fmla="*/ 77 h 102"/>
                  <a:gd name="T22" fmla="*/ 79 w 111"/>
                  <a:gd name="T23" fmla="*/ 91 h 102"/>
                  <a:gd name="T24" fmla="*/ 72 w 111"/>
                  <a:gd name="T25" fmla="*/ 96 h 102"/>
                  <a:gd name="T26" fmla="*/ 72 w 111"/>
                  <a:gd name="T27" fmla="*/ 96 h 102"/>
                  <a:gd name="T28" fmla="*/ 94 w 111"/>
                  <a:gd name="T29" fmla="*/ 94 h 102"/>
                  <a:gd name="T30" fmla="*/ 106 w 111"/>
                  <a:gd name="T31" fmla="*/ 79 h 102"/>
                  <a:gd name="T32" fmla="*/ 104 w 111"/>
                  <a:gd name="T3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102">
                    <a:moveTo>
                      <a:pt x="104" y="57"/>
                    </a:moveTo>
                    <a:cubicBezTo>
                      <a:pt x="39" y="6"/>
                      <a:pt x="39" y="6"/>
                      <a:pt x="39" y="6"/>
                    </a:cubicBezTo>
                    <a:cubicBezTo>
                      <a:pt x="33" y="0"/>
                      <a:pt x="23" y="2"/>
                      <a:pt x="18" y="8"/>
                    </a:cubicBezTo>
                    <a:cubicBezTo>
                      <a:pt x="6" y="23"/>
                      <a:pt x="6" y="23"/>
                      <a:pt x="6" y="23"/>
                    </a:cubicBezTo>
                    <a:cubicBezTo>
                      <a:pt x="0" y="30"/>
                      <a:pt x="1" y="40"/>
                      <a:pt x="8" y="45"/>
                    </a:cubicBezTo>
                    <a:cubicBezTo>
                      <a:pt x="9" y="46"/>
                      <a:pt x="9" y="46"/>
                      <a:pt x="9" y="46"/>
                    </a:cubicBezTo>
                    <a:cubicBezTo>
                      <a:pt x="9" y="43"/>
                      <a:pt x="10" y="40"/>
                      <a:pt x="12" y="38"/>
                    </a:cubicBezTo>
                    <a:cubicBezTo>
                      <a:pt x="23" y="24"/>
                      <a:pt x="23" y="24"/>
                      <a:pt x="23" y="24"/>
                    </a:cubicBezTo>
                    <a:cubicBezTo>
                      <a:pt x="27" y="18"/>
                      <a:pt x="35" y="17"/>
                      <a:pt x="40" y="21"/>
                    </a:cubicBezTo>
                    <a:cubicBezTo>
                      <a:pt x="89" y="59"/>
                      <a:pt x="89" y="59"/>
                      <a:pt x="89" y="59"/>
                    </a:cubicBezTo>
                    <a:cubicBezTo>
                      <a:pt x="94" y="63"/>
                      <a:pt x="94" y="72"/>
                      <a:pt x="89" y="77"/>
                    </a:cubicBezTo>
                    <a:cubicBezTo>
                      <a:pt x="79" y="91"/>
                      <a:pt x="79" y="91"/>
                      <a:pt x="79" y="91"/>
                    </a:cubicBezTo>
                    <a:cubicBezTo>
                      <a:pt x="77" y="93"/>
                      <a:pt x="74" y="95"/>
                      <a:pt x="72" y="96"/>
                    </a:cubicBezTo>
                    <a:cubicBezTo>
                      <a:pt x="72" y="96"/>
                      <a:pt x="72" y="96"/>
                      <a:pt x="72" y="96"/>
                    </a:cubicBezTo>
                    <a:cubicBezTo>
                      <a:pt x="79" y="102"/>
                      <a:pt x="89" y="101"/>
                      <a:pt x="94" y="94"/>
                    </a:cubicBezTo>
                    <a:cubicBezTo>
                      <a:pt x="106" y="79"/>
                      <a:pt x="106" y="79"/>
                      <a:pt x="106" y="79"/>
                    </a:cubicBezTo>
                    <a:cubicBezTo>
                      <a:pt x="111" y="72"/>
                      <a:pt x="110" y="62"/>
                      <a:pt x="104" y="57"/>
                    </a:cubicBezTo>
                  </a:path>
                </a:pathLst>
              </a:custGeom>
              <a:solidFill>
                <a:schemeClr val="tx2">
                  <a:lumMod val="75000"/>
                </a:schemeClr>
              </a:solidFill>
              <a:ln>
                <a:noFill/>
              </a:ln>
            </p:spPr>
            <p:txBody>
              <a:bodyPr anchor="ctr"/>
              <a:lstStyle/>
              <a:p>
                <a:pPr algn="ctr">
                  <a:lnSpc>
                    <a:spcPct val="120000"/>
                  </a:lnSpc>
                </a:pPr>
                <a:endParaRPr/>
              </a:p>
            </p:txBody>
          </p:sp>
          <p:sp>
            <p:nvSpPr>
              <p:cNvPr id="83" name="ïṥḷîḑé"/>
              <p:cNvSpPr/>
              <p:nvPr/>
            </p:nvSpPr>
            <p:spPr bwMode="auto">
              <a:xfrm>
                <a:off x="8049983" y="2292221"/>
                <a:ext cx="182007" cy="166030"/>
              </a:xfrm>
              <a:custGeom>
                <a:avLst/>
                <a:gdLst>
                  <a:gd name="T0" fmla="*/ 103 w 111"/>
                  <a:gd name="T1" fmla="*/ 56 h 101"/>
                  <a:gd name="T2" fmla="*/ 39 w 111"/>
                  <a:gd name="T3" fmla="*/ 5 h 101"/>
                  <a:gd name="T4" fmla="*/ 17 w 111"/>
                  <a:gd name="T5" fmla="*/ 7 h 101"/>
                  <a:gd name="T6" fmla="*/ 5 w 111"/>
                  <a:gd name="T7" fmla="*/ 23 h 101"/>
                  <a:gd name="T8" fmla="*/ 8 w 111"/>
                  <a:gd name="T9" fmla="*/ 44 h 101"/>
                  <a:gd name="T10" fmla="*/ 8 w 111"/>
                  <a:gd name="T11" fmla="*/ 45 h 101"/>
                  <a:gd name="T12" fmla="*/ 12 w 111"/>
                  <a:gd name="T13" fmla="*/ 37 h 101"/>
                  <a:gd name="T14" fmla="*/ 22 w 111"/>
                  <a:gd name="T15" fmla="*/ 24 h 101"/>
                  <a:gd name="T16" fmla="*/ 40 w 111"/>
                  <a:gd name="T17" fmla="*/ 20 h 101"/>
                  <a:gd name="T18" fmla="*/ 88 w 111"/>
                  <a:gd name="T19" fmla="*/ 59 h 101"/>
                  <a:gd name="T20" fmla="*/ 89 w 111"/>
                  <a:gd name="T21" fmla="*/ 77 h 101"/>
                  <a:gd name="T22" fmla="*/ 78 w 111"/>
                  <a:gd name="T23" fmla="*/ 90 h 101"/>
                  <a:gd name="T24" fmla="*/ 71 w 111"/>
                  <a:gd name="T25" fmla="*/ 95 h 101"/>
                  <a:gd name="T26" fmla="*/ 72 w 111"/>
                  <a:gd name="T27" fmla="*/ 96 h 101"/>
                  <a:gd name="T28" fmla="*/ 94 w 111"/>
                  <a:gd name="T29" fmla="*/ 93 h 101"/>
                  <a:gd name="T30" fmla="*/ 106 w 111"/>
                  <a:gd name="T31" fmla="*/ 78 h 101"/>
                  <a:gd name="T32" fmla="*/ 103 w 111"/>
                  <a:gd name="T33" fmla="*/ 5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101">
                    <a:moveTo>
                      <a:pt x="103" y="56"/>
                    </a:moveTo>
                    <a:cubicBezTo>
                      <a:pt x="39" y="5"/>
                      <a:pt x="39" y="5"/>
                      <a:pt x="39" y="5"/>
                    </a:cubicBezTo>
                    <a:cubicBezTo>
                      <a:pt x="32" y="0"/>
                      <a:pt x="23" y="1"/>
                      <a:pt x="17" y="7"/>
                    </a:cubicBezTo>
                    <a:cubicBezTo>
                      <a:pt x="5" y="23"/>
                      <a:pt x="5" y="23"/>
                      <a:pt x="5" y="23"/>
                    </a:cubicBezTo>
                    <a:cubicBezTo>
                      <a:pt x="0" y="29"/>
                      <a:pt x="1" y="39"/>
                      <a:pt x="8" y="44"/>
                    </a:cubicBezTo>
                    <a:cubicBezTo>
                      <a:pt x="8" y="45"/>
                      <a:pt x="8" y="45"/>
                      <a:pt x="8" y="45"/>
                    </a:cubicBezTo>
                    <a:cubicBezTo>
                      <a:pt x="9" y="42"/>
                      <a:pt x="10" y="39"/>
                      <a:pt x="12" y="37"/>
                    </a:cubicBezTo>
                    <a:cubicBezTo>
                      <a:pt x="22" y="24"/>
                      <a:pt x="22" y="24"/>
                      <a:pt x="22" y="24"/>
                    </a:cubicBezTo>
                    <a:cubicBezTo>
                      <a:pt x="27" y="18"/>
                      <a:pt x="35" y="16"/>
                      <a:pt x="40" y="20"/>
                    </a:cubicBezTo>
                    <a:cubicBezTo>
                      <a:pt x="88" y="59"/>
                      <a:pt x="88" y="59"/>
                      <a:pt x="88" y="59"/>
                    </a:cubicBezTo>
                    <a:cubicBezTo>
                      <a:pt x="93" y="63"/>
                      <a:pt x="94" y="71"/>
                      <a:pt x="89" y="77"/>
                    </a:cubicBezTo>
                    <a:cubicBezTo>
                      <a:pt x="78" y="90"/>
                      <a:pt x="78" y="90"/>
                      <a:pt x="78" y="90"/>
                    </a:cubicBezTo>
                    <a:cubicBezTo>
                      <a:pt x="76" y="93"/>
                      <a:pt x="74" y="94"/>
                      <a:pt x="71" y="95"/>
                    </a:cubicBezTo>
                    <a:cubicBezTo>
                      <a:pt x="72" y="96"/>
                      <a:pt x="72" y="96"/>
                      <a:pt x="72" y="96"/>
                    </a:cubicBezTo>
                    <a:cubicBezTo>
                      <a:pt x="79" y="101"/>
                      <a:pt x="88" y="100"/>
                      <a:pt x="94" y="93"/>
                    </a:cubicBezTo>
                    <a:cubicBezTo>
                      <a:pt x="106" y="78"/>
                      <a:pt x="106" y="78"/>
                      <a:pt x="106" y="78"/>
                    </a:cubicBezTo>
                    <a:cubicBezTo>
                      <a:pt x="111" y="71"/>
                      <a:pt x="110" y="61"/>
                      <a:pt x="103" y="56"/>
                    </a:cubicBezTo>
                  </a:path>
                </a:pathLst>
              </a:custGeom>
              <a:solidFill>
                <a:schemeClr val="tx2"/>
              </a:solidFill>
              <a:ln>
                <a:noFill/>
              </a:ln>
            </p:spPr>
            <p:txBody>
              <a:bodyPr anchor="ctr"/>
              <a:lstStyle/>
              <a:p>
                <a:pPr algn="ctr">
                  <a:lnSpc>
                    <a:spcPct val="120000"/>
                  </a:lnSpc>
                </a:pPr>
                <a:endParaRPr/>
              </a:p>
            </p:txBody>
          </p:sp>
          <p:sp>
            <p:nvSpPr>
              <p:cNvPr id="84" name="ïşľïďe"/>
              <p:cNvSpPr/>
              <p:nvPr/>
            </p:nvSpPr>
            <p:spPr bwMode="auto">
              <a:xfrm>
                <a:off x="7681800" y="2254708"/>
                <a:ext cx="724556" cy="700937"/>
              </a:xfrm>
              <a:custGeom>
                <a:avLst/>
                <a:gdLst>
                  <a:gd name="T0" fmla="*/ 286 w 441"/>
                  <a:gd name="T1" fmla="*/ 419 h 427"/>
                  <a:gd name="T2" fmla="*/ 264 w 441"/>
                  <a:gd name="T3" fmla="*/ 422 h 427"/>
                  <a:gd name="T4" fmla="*/ 8 w 441"/>
                  <a:gd name="T5" fmla="*/ 219 h 427"/>
                  <a:gd name="T6" fmla="*/ 6 w 441"/>
                  <a:gd name="T7" fmla="*/ 197 h 427"/>
                  <a:gd name="T8" fmla="*/ 156 w 441"/>
                  <a:gd name="T9" fmla="*/ 8 h 427"/>
                  <a:gd name="T10" fmla="*/ 178 w 441"/>
                  <a:gd name="T11" fmla="*/ 5 h 427"/>
                  <a:gd name="T12" fmla="*/ 434 w 441"/>
                  <a:gd name="T13" fmla="*/ 208 h 427"/>
                  <a:gd name="T14" fmla="*/ 436 w 441"/>
                  <a:gd name="T15" fmla="*/ 230 h 427"/>
                  <a:gd name="T16" fmla="*/ 286 w 441"/>
                  <a:gd name="T17" fmla="*/ 419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7">
                    <a:moveTo>
                      <a:pt x="286" y="419"/>
                    </a:moveTo>
                    <a:cubicBezTo>
                      <a:pt x="280" y="426"/>
                      <a:pt x="270" y="427"/>
                      <a:pt x="264" y="422"/>
                    </a:cubicBezTo>
                    <a:cubicBezTo>
                      <a:pt x="8" y="219"/>
                      <a:pt x="8" y="219"/>
                      <a:pt x="8" y="219"/>
                    </a:cubicBezTo>
                    <a:cubicBezTo>
                      <a:pt x="2" y="213"/>
                      <a:pt x="0" y="204"/>
                      <a:pt x="6" y="197"/>
                    </a:cubicBezTo>
                    <a:cubicBezTo>
                      <a:pt x="156" y="8"/>
                      <a:pt x="156" y="8"/>
                      <a:pt x="156" y="8"/>
                    </a:cubicBezTo>
                    <a:cubicBezTo>
                      <a:pt x="162" y="1"/>
                      <a:pt x="171" y="0"/>
                      <a:pt x="178" y="5"/>
                    </a:cubicBezTo>
                    <a:cubicBezTo>
                      <a:pt x="434" y="208"/>
                      <a:pt x="434" y="208"/>
                      <a:pt x="434" y="208"/>
                    </a:cubicBezTo>
                    <a:cubicBezTo>
                      <a:pt x="440" y="214"/>
                      <a:pt x="441" y="223"/>
                      <a:pt x="436" y="230"/>
                    </a:cubicBezTo>
                    <a:lnTo>
                      <a:pt x="286" y="419"/>
                    </a:lnTo>
                    <a:close/>
                  </a:path>
                </a:pathLst>
              </a:custGeom>
              <a:solidFill>
                <a:schemeClr val="tx2">
                  <a:lumMod val="50000"/>
                </a:schemeClr>
              </a:solidFill>
              <a:ln>
                <a:noFill/>
              </a:ln>
            </p:spPr>
            <p:txBody>
              <a:bodyPr anchor="ctr"/>
              <a:lstStyle/>
              <a:p>
                <a:pPr algn="ctr">
                  <a:lnSpc>
                    <a:spcPct val="120000"/>
                  </a:lnSpc>
                </a:pPr>
                <a:endParaRPr/>
              </a:p>
            </p:txBody>
          </p:sp>
          <p:sp>
            <p:nvSpPr>
              <p:cNvPr id="85" name="îṣľíḑe"/>
              <p:cNvSpPr/>
              <p:nvPr/>
            </p:nvSpPr>
            <p:spPr bwMode="auto">
              <a:xfrm>
                <a:off x="7681800" y="2254708"/>
                <a:ext cx="694685" cy="676623"/>
              </a:xfrm>
              <a:custGeom>
                <a:avLst/>
                <a:gdLst>
                  <a:gd name="T0" fmla="*/ 267 w 423"/>
                  <a:gd name="T1" fmla="*/ 404 h 412"/>
                  <a:gd name="T2" fmla="*/ 246 w 423"/>
                  <a:gd name="T3" fmla="*/ 407 h 412"/>
                  <a:gd name="T4" fmla="*/ 8 w 423"/>
                  <a:gd name="T5" fmla="*/ 218 h 412"/>
                  <a:gd name="T6" fmla="*/ 6 w 423"/>
                  <a:gd name="T7" fmla="*/ 197 h 412"/>
                  <a:gd name="T8" fmla="*/ 156 w 423"/>
                  <a:gd name="T9" fmla="*/ 8 h 412"/>
                  <a:gd name="T10" fmla="*/ 177 w 423"/>
                  <a:gd name="T11" fmla="*/ 5 h 412"/>
                  <a:gd name="T12" fmla="*/ 415 w 423"/>
                  <a:gd name="T13" fmla="*/ 194 h 412"/>
                  <a:gd name="T14" fmla="*/ 417 w 423"/>
                  <a:gd name="T15" fmla="*/ 215 h 412"/>
                  <a:gd name="T16" fmla="*/ 267 w 423"/>
                  <a:gd name="T17" fmla="*/ 404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412">
                    <a:moveTo>
                      <a:pt x="267" y="404"/>
                    </a:moveTo>
                    <a:cubicBezTo>
                      <a:pt x="261" y="411"/>
                      <a:pt x="252" y="412"/>
                      <a:pt x="246" y="407"/>
                    </a:cubicBezTo>
                    <a:cubicBezTo>
                      <a:pt x="8" y="218"/>
                      <a:pt x="8" y="218"/>
                      <a:pt x="8" y="218"/>
                    </a:cubicBezTo>
                    <a:cubicBezTo>
                      <a:pt x="1" y="213"/>
                      <a:pt x="0" y="204"/>
                      <a:pt x="6" y="197"/>
                    </a:cubicBezTo>
                    <a:cubicBezTo>
                      <a:pt x="156" y="8"/>
                      <a:pt x="156" y="8"/>
                      <a:pt x="156" y="8"/>
                    </a:cubicBezTo>
                    <a:cubicBezTo>
                      <a:pt x="162" y="1"/>
                      <a:pt x="171" y="0"/>
                      <a:pt x="177" y="5"/>
                    </a:cubicBezTo>
                    <a:cubicBezTo>
                      <a:pt x="415" y="194"/>
                      <a:pt x="415" y="194"/>
                      <a:pt x="415" y="194"/>
                    </a:cubicBezTo>
                    <a:cubicBezTo>
                      <a:pt x="422" y="199"/>
                      <a:pt x="423" y="209"/>
                      <a:pt x="417" y="215"/>
                    </a:cubicBezTo>
                    <a:lnTo>
                      <a:pt x="267" y="404"/>
                    </a:lnTo>
                    <a:close/>
                  </a:path>
                </a:pathLst>
              </a:custGeom>
              <a:solidFill>
                <a:schemeClr val="tx2">
                  <a:lumMod val="50000"/>
                </a:schemeClr>
              </a:solidFill>
              <a:ln>
                <a:noFill/>
              </a:ln>
            </p:spPr>
            <p:txBody>
              <a:bodyPr anchor="ctr"/>
              <a:lstStyle/>
              <a:p>
                <a:pPr algn="ctr">
                  <a:lnSpc>
                    <a:spcPct val="120000"/>
                  </a:lnSpc>
                </a:pPr>
                <a:endParaRPr/>
              </a:p>
            </p:txBody>
          </p:sp>
          <p:sp>
            <p:nvSpPr>
              <p:cNvPr id="86" name="î$ľîde"/>
              <p:cNvSpPr/>
              <p:nvPr/>
            </p:nvSpPr>
            <p:spPr bwMode="auto">
              <a:xfrm>
                <a:off x="7681800" y="2254708"/>
                <a:ext cx="694685" cy="676623"/>
              </a:xfrm>
              <a:custGeom>
                <a:avLst/>
                <a:gdLst>
                  <a:gd name="T0" fmla="*/ 267 w 423"/>
                  <a:gd name="T1" fmla="*/ 404 h 412"/>
                  <a:gd name="T2" fmla="*/ 246 w 423"/>
                  <a:gd name="T3" fmla="*/ 407 h 412"/>
                  <a:gd name="T4" fmla="*/ 8 w 423"/>
                  <a:gd name="T5" fmla="*/ 218 h 412"/>
                  <a:gd name="T6" fmla="*/ 6 w 423"/>
                  <a:gd name="T7" fmla="*/ 197 h 412"/>
                  <a:gd name="T8" fmla="*/ 156 w 423"/>
                  <a:gd name="T9" fmla="*/ 8 h 412"/>
                  <a:gd name="T10" fmla="*/ 177 w 423"/>
                  <a:gd name="T11" fmla="*/ 5 h 412"/>
                  <a:gd name="T12" fmla="*/ 415 w 423"/>
                  <a:gd name="T13" fmla="*/ 194 h 412"/>
                  <a:gd name="T14" fmla="*/ 417 w 423"/>
                  <a:gd name="T15" fmla="*/ 215 h 412"/>
                  <a:gd name="T16" fmla="*/ 267 w 423"/>
                  <a:gd name="T17" fmla="*/ 404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412">
                    <a:moveTo>
                      <a:pt x="267" y="404"/>
                    </a:moveTo>
                    <a:cubicBezTo>
                      <a:pt x="261" y="411"/>
                      <a:pt x="252" y="412"/>
                      <a:pt x="246" y="407"/>
                    </a:cubicBezTo>
                    <a:cubicBezTo>
                      <a:pt x="8" y="218"/>
                      <a:pt x="8" y="218"/>
                      <a:pt x="8" y="218"/>
                    </a:cubicBezTo>
                    <a:cubicBezTo>
                      <a:pt x="1" y="213"/>
                      <a:pt x="0" y="204"/>
                      <a:pt x="6" y="197"/>
                    </a:cubicBezTo>
                    <a:cubicBezTo>
                      <a:pt x="156" y="8"/>
                      <a:pt x="156" y="8"/>
                      <a:pt x="156" y="8"/>
                    </a:cubicBezTo>
                    <a:cubicBezTo>
                      <a:pt x="162" y="1"/>
                      <a:pt x="171" y="0"/>
                      <a:pt x="177" y="5"/>
                    </a:cubicBezTo>
                    <a:cubicBezTo>
                      <a:pt x="415" y="194"/>
                      <a:pt x="415" y="194"/>
                      <a:pt x="415" y="194"/>
                    </a:cubicBezTo>
                    <a:cubicBezTo>
                      <a:pt x="422" y="199"/>
                      <a:pt x="423" y="209"/>
                      <a:pt x="417" y="215"/>
                    </a:cubicBezTo>
                    <a:lnTo>
                      <a:pt x="267" y="404"/>
                    </a:lnTo>
                    <a:close/>
                  </a:path>
                </a:pathLst>
              </a:custGeom>
              <a:noFill/>
              <a:ln w="14288" cap="flat">
                <a:solidFill>
                  <a:schemeClr val="tx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lnSpc>
                    <a:spcPct val="120000"/>
                  </a:lnSpc>
                </a:pPr>
                <a:endParaRPr/>
              </a:p>
            </p:txBody>
          </p:sp>
          <p:sp>
            <p:nvSpPr>
              <p:cNvPr id="87" name="ïSľiḍê"/>
              <p:cNvSpPr/>
              <p:nvPr/>
            </p:nvSpPr>
            <p:spPr bwMode="auto">
              <a:xfrm>
                <a:off x="7639424" y="2219974"/>
                <a:ext cx="698158" cy="681486"/>
              </a:xfrm>
              <a:custGeom>
                <a:avLst/>
                <a:gdLst>
                  <a:gd name="T0" fmla="*/ 269 w 425"/>
                  <a:gd name="T1" fmla="*/ 406 h 415"/>
                  <a:gd name="T2" fmla="*/ 248 w 425"/>
                  <a:gd name="T3" fmla="*/ 409 h 415"/>
                  <a:gd name="T4" fmla="*/ 8 w 425"/>
                  <a:gd name="T5" fmla="*/ 218 h 415"/>
                  <a:gd name="T6" fmla="*/ 6 w 425"/>
                  <a:gd name="T7" fmla="*/ 197 h 415"/>
                  <a:gd name="T8" fmla="*/ 156 w 425"/>
                  <a:gd name="T9" fmla="*/ 8 h 415"/>
                  <a:gd name="T10" fmla="*/ 177 w 425"/>
                  <a:gd name="T11" fmla="*/ 5 h 415"/>
                  <a:gd name="T12" fmla="*/ 418 w 425"/>
                  <a:gd name="T13" fmla="*/ 196 h 415"/>
                  <a:gd name="T14" fmla="*/ 419 w 425"/>
                  <a:gd name="T15" fmla="*/ 217 h 415"/>
                  <a:gd name="T16" fmla="*/ 269 w 425"/>
                  <a:gd name="T17" fmla="*/ 406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5" h="415">
                    <a:moveTo>
                      <a:pt x="269" y="406"/>
                    </a:moveTo>
                    <a:cubicBezTo>
                      <a:pt x="264" y="413"/>
                      <a:pt x="254" y="415"/>
                      <a:pt x="248" y="409"/>
                    </a:cubicBezTo>
                    <a:cubicBezTo>
                      <a:pt x="8" y="218"/>
                      <a:pt x="8" y="218"/>
                      <a:pt x="8" y="218"/>
                    </a:cubicBezTo>
                    <a:cubicBezTo>
                      <a:pt x="1" y="213"/>
                      <a:pt x="0" y="204"/>
                      <a:pt x="6" y="197"/>
                    </a:cubicBezTo>
                    <a:cubicBezTo>
                      <a:pt x="156" y="8"/>
                      <a:pt x="156" y="8"/>
                      <a:pt x="156" y="8"/>
                    </a:cubicBezTo>
                    <a:cubicBezTo>
                      <a:pt x="162" y="1"/>
                      <a:pt x="171" y="0"/>
                      <a:pt x="177" y="5"/>
                    </a:cubicBezTo>
                    <a:cubicBezTo>
                      <a:pt x="418" y="196"/>
                      <a:pt x="418" y="196"/>
                      <a:pt x="418" y="196"/>
                    </a:cubicBezTo>
                    <a:cubicBezTo>
                      <a:pt x="424" y="201"/>
                      <a:pt x="425" y="211"/>
                      <a:pt x="419" y="217"/>
                    </a:cubicBezTo>
                    <a:lnTo>
                      <a:pt x="269" y="406"/>
                    </a:lnTo>
                    <a:close/>
                  </a:path>
                </a:pathLst>
              </a:custGeom>
              <a:solidFill>
                <a:schemeClr val="tx2">
                  <a:lumMod val="75000"/>
                </a:schemeClr>
              </a:solidFill>
              <a:ln>
                <a:noFill/>
              </a:ln>
            </p:spPr>
            <p:txBody>
              <a:bodyPr anchor="ctr"/>
              <a:lstStyle/>
              <a:p>
                <a:pPr algn="ctr">
                  <a:lnSpc>
                    <a:spcPct val="120000"/>
                  </a:lnSpc>
                </a:pPr>
                <a:endParaRPr/>
              </a:p>
            </p:txBody>
          </p:sp>
          <p:sp>
            <p:nvSpPr>
              <p:cNvPr id="88" name="iṥḻidè"/>
              <p:cNvSpPr/>
              <p:nvPr/>
            </p:nvSpPr>
            <p:spPr bwMode="auto">
              <a:xfrm>
                <a:off x="7672074" y="2252624"/>
                <a:ext cx="617575" cy="602986"/>
              </a:xfrm>
              <a:custGeom>
                <a:avLst/>
                <a:gdLst>
                  <a:gd name="T0" fmla="*/ 237 w 376"/>
                  <a:gd name="T1" fmla="*/ 360 h 367"/>
                  <a:gd name="T2" fmla="*/ 218 w 376"/>
                  <a:gd name="T3" fmla="*/ 363 h 367"/>
                  <a:gd name="T4" fmla="*/ 6 w 376"/>
                  <a:gd name="T5" fmla="*/ 194 h 367"/>
                  <a:gd name="T6" fmla="*/ 5 w 376"/>
                  <a:gd name="T7" fmla="*/ 175 h 367"/>
                  <a:gd name="T8" fmla="*/ 139 w 376"/>
                  <a:gd name="T9" fmla="*/ 7 h 367"/>
                  <a:gd name="T10" fmla="*/ 158 w 376"/>
                  <a:gd name="T11" fmla="*/ 4 h 367"/>
                  <a:gd name="T12" fmla="*/ 369 w 376"/>
                  <a:gd name="T13" fmla="*/ 172 h 367"/>
                  <a:gd name="T14" fmla="*/ 371 w 376"/>
                  <a:gd name="T15" fmla="*/ 191 h 367"/>
                  <a:gd name="T16" fmla="*/ 237 w 376"/>
                  <a:gd name="T17" fmla="*/ 36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367">
                    <a:moveTo>
                      <a:pt x="237" y="360"/>
                    </a:moveTo>
                    <a:cubicBezTo>
                      <a:pt x="232" y="366"/>
                      <a:pt x="223" y="367"/>
                      <a:pt x="218" y="363"/>
                    </a:cubicBezTo>
                    <a:cubicBezTo>
                      <a:pt x="6" y="194"/>
                      <a:pt x="6" y="194"/>
                      <a:pt x="6" y="194"/>
                    </a:cubicBezTo>
                    <a:cubicBezTo>
                      <a:pt x="1" y="190"/>
                      <a:pt x="0" y="181"/>
                      <a:pt x="5" y="175"/>
                    </a:cubicBezTo>
                    <a:cubicBezTo>
                      <a:pt x="139" y="7"/>
                      <a:pt x="139" y="7"/>
                      <a:pt x="139" y="7"/>
                    </a:cubicBezTo>
                    <a:cubicBezTo>
                      <a:pt x="144" y="1"/>
                      <a:pt x="152" y="0"/>
                      <a:pt x="158" y="4"/>
                    </a:cubicBezTo>
                    <a:cubicBezTo>
                      <a:pt x="369" y="172"/>
                      <a:pt x="369" y="172"/>
                      <a:pt x="369" y="172"/>
                    </a:cubicBezTo>
                    <a:cubicBezTo>
                      <a:pt x="375" y="177"/>
                      <a:pt x="376" y="185"/>
                      <a:pt x="371" y="191"/>
                    </a:cubicBezTo>
                    <a:lnTo>
                      <a:pt x="237" y="360"/>
                    </a:lnTo>
                    <a:close/>
                  </a:path>
                </a:pathLst>
              </a:custGeom>
              <a:solidFill>
                <a:schemeClr val="tx2"/>
              </a:solidFill>
              <a:ln>
                <a:noFill/>
              </a:ln>
            </p:spPr>
            <p:txBody>
              <a:bodyPr anchor="ctr"/>
              <a:lstStyle/>
              <a:p>
                <a:pPr algn="ctr">
                  <a:lnSpc>
                    <a:spcPct val="120000"/>
                  </a:lnSpc>
                </a:pPr>
                <a:endParaRPr/>
              </a:p>
            </p:txBody>
          </p:sp>
          <p:sp>
            <p:nvSpPr>
              <p:cNvPr id="89" name="íSlïḋê"/>
              <p:cNvSpPr/>
              <p:nvPr/>
            </p:nvSpPr>
            <p:spPr bwMode="auto">
              <a:xfrm>
                <a:off x="8414693" y="2554812"/>
                <a:ext cx="42376" cy="72247"/>
              </a:xfrm>
              <a:custGeom>
                <a:avLst/>
                <a:gdLst>
                  <a:gd name="T0" fmla="*/ 6 w 26"/>
                  <a:gd name="T1" fmla="*/ 16 h 44"/>
                  <a:gd name="T2" fmla="*/ 11 w 26"/>
                  <a:gd name="T3" fmla="*/ 34 h 44"/>
                  <a:gd name="T4" fmla="*/ 26 w 26"/>
                  <a:gd name="T5" fmla="*/ 34 h 44"/>
                  <a:gd name="T6" fmla="*/ 18 w 26"/>
                  <a:gd name="T7" fmla="*/ 8 h 44"/>
                  <a:gd name="T8" fmla="*/ 6 w 26"/>
                  <a:gd name="T9" fmla="*/ 16 h 44"/>
                </a:gdLst>
                <a:ahLst/>
                <a:cxnLst>
                  <a:cxn ang="0">
                    <a:pos x="T0" y="T1"/>
                  </a:cxn>
                  <a:cxn ang="0">
                    <a:pos x="T2" y="T3"/>
                  </a:cxn>
                  <a:cxn ang="0">
                    <a:pos x="T4" y="T5"/>
                  </a:cxn>
                  <a:cxn ang="0">
                    <a:pos x="T6" y="T7"/>
                  </a:cxn>
                  <a:cxn ang="0">
                    <a:pos x="T8" y="T9"/>
                  </a:cxn>
                </a:cxnLst>
                <a:rect l="0" t="0" r="r" b="b"/>
                <a:pathLst>
                  <a:path w="26" h="44">
                    <a:moveTo>
                      <a:pt x="6" y="16"/>
                    </a:moveTo>
                    <a:cubicBezTo>
                      <a:pt x="9" y="21"/>
                      <a:pt x="10" y="27"/>
                      <a:pt x="11" y="34"/>
                    </a:cubicBezTo>
                    <a:cubicBezTo>
                      <a:pt x="11" y="44"/>
                      <a:pt x="26" y="44"/>
                      <a:pt x="26" y="34"/>
                    </a:cubicBezTo>
                    <a:cubicBezTo>
                      <a:pt x="25" y="25"/>
                      <a:pt x="23" y="16"/>
                      <a:pt x="18" y="8"/>
                    </a:cubicBezTo>
                    <a:cubicBezTo>
                      <a:pt x="13" y="0"/>
                      <a:pt x="0" y="7"/>
                      <a:pt x="6" y="1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90" name="íşľiḑé"/>
              <p:cNvSpPr/>
              <p:nvPr/>
            </p:nvSpPr>
            <p:spPr bwMode="auto">
              <a:xfrm>
                <a:off x="8460542" y="2556896"/>
                <a:ext cx="32650" cy="60438"/>
              </a:xfrm>
              <a:custGeom>
                <a:avLst/>
                <a:gdLst>
                  <a:gd name="T0" fmla="*/ 3 w 20"/>
                  <a:gd name="T1" fmla="*/ 13 h 37"/>
                  <a:gd name="T2" fmla="*/ 5 w 20"/>
                  <a:gd name="T3" fmla="*/ 27 h 37"/>
                  <a:gd name="T4" fmla="*/ 20 w 20"/>
                  <a:gd name="T5" fmla="*/ 27 h 37"/>
                  <a:gd name="T6" fmla="*/ 17 w 20"/>
                  <a:gd name="T7" fmla="*/ 9 h 37"/>
                  <a:gd name="T8" fmla="*/ 3 w 20"/>
                  <a:gd name="T9" fmla="*/ 13 h 37"/>
                </a:gdLst>
                <a:ahLst/>
                <a:cxnLst>
                  <a:cxn ang="0">
                    <a:pos x="T0" y="T1"/>
                  </a:cxn>
                  <a:cxn ang="0">
                    <a:pos x="T2" y="T3"/>
                  </a:cxn>
                  <a:cxn ang="0">
                    <a:pos x="T4" y="T5"/>
                  </a:cxn>
                  <a:cxn ang="0">
                    <a:pos x="T6" y="T7"/>
                  </a:cxn>
                  <a:cxn ang="0">
                    <a:pos x="T8" y="T9"/>
                  </a:cxn>
                </a:cxnLst>
                <a:rect l="0" t="0" r="r" b="b"/>
                <a:pathLst>
                  <a:path w="20" h="37">
                    <a:moveTo>
                      <a:pt x="3" y="13"/>
                    </a:moveTo>
                    <a:cubicBezTo>
                      <a:pt x="4" y="17"/>
                      <a:pt x="4" y="22"/>
                      <a:pt x="5" y="27"/>
                    </a:cubicBezTo>
                    <a:cubicBezTo>
                      <a:pt x="5" y="37"/>
                      <a:pt x="20" y="37"/>
                      <a:pt x="20" y="27"/>
                    </a:cubicBezTo>
                    <a:cubicBezTo>
                      <a:pt x="19" y="21"/>
                      <a:pt x="19" y="15"/>
                      <a:pt x="17" y="9"/>
                    </a:cubicBezTo>
                    <a:cubicBezTo>
                      <a:pt x="14" y="0"/>
                      <a:pt x="0" y="4"/>
                      <a:pt x="3" y="13"/>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91" name="íṣľide"/>
              <p:cNvSpPr/>
              <p:nvPr/>
            </p:nvSpPr>
            <p:spPr bwMode="auto">
              <a:xfrm>
                <a:off x="7549115" y="2507574"/>
                <a:ext cx="42376" cy="100035"/>
              </a:xfrm>
              <a:custGeom>
                <a:avLst/>
                <a:gdLst>
                  <a:gd name="T0" fmla="*/ 7 w 26"/>
                  <a:gd name="T1" fmla="*/ 9 h 61"/>
                  <a:gd name="T2" fmla="*/ 9 w 26"/>
                  <a:gd name="T3" fmla="*/ 53 h 61"/>
                  <a:gd name="T4" fmla="*/ 21 w 26"/>
                  <a:gd name="T5" fmla="*/ 45 h 61"/>
                  <a:gd name="T6" fmla="*/ 19 w 26"/>
                  <a:gd name="T7" fmla="*/ 17 h 61"/>
                  <a:gd name="T8" fmla="*/ 7 w 26"/>
                  <a:gd name="T9" fmla="*/ 9 h 61"/>
                </a:gdLst>
                <a:ahLst/>
                <a:cxnLst>
                  <a:cxn ang="0">
                    <a:pos x="T0" y="T1"/>
                  </a:cxn>
                  <a:cxn ang="0">
                    <a:pos x="T2" y="T3"/>
                  </a:cxn>
                  <a:cxn ang="0">
                    <a:pos x="T4" y="T5"/>
                  </a:cxn>
                  <a:cxn ang="0">
                    <a:pos x="T6" y="T7"/>
                  </a:cxn>
                  <a:cxn ang="0">
                    <a:pos x="T8" y="T9"/>
                  </a:cxn>
                </a:cxnLst>
                <a:rect l="0" t="0" r="r" b="b"/>
                <a:pathLst>
                  <a:path w="26" h="61">
                    <a:moveTo>
                      <a:pt x="7" y="9"/>
                    </a:moveTo>
                    <a:cubicBezTo>
                      <a:pt x="0" y="24"/>
                      <a:pt x="2" y="38"/>
                      <a:pt x="9" y="53"/>
                    </a:cubicBezTo>
                    <a:cubicBezTo>
                      <a:pt x="13" y="61"/>
                      <a:pt x="26" y="54"/>
                      <a:pt x="21" y="45"/>
                    </a:cubicBezTo>
                    <a:cubicBezTo>
                      <a:pt x="17" y="36"/>
                      <a:pt x="15" y="26"/>
                      <a:pt x="19" y="17"/>
                    </a:cubicBezTo>
                    <a:cubicBezTo>
                      <a:pt x="23" y="8"/>
                      <a:pt x="11" y="0"/>
                      <a:pt x="7" y="9"/>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92" name="i$ľîḑè"/>
              <p:cNvSpPr/>
              <p:nvPr/>
            </p:nvSpPr>
            <p:spPr bwMode="auto">
              <a:xfrm>
                <a:off x="7508129" y="2518689"/>
                <a:ext cx="31261" cy="80583"/>
              </a:xfrm>
              <a:custGeom>
                <a:avLst/>
                <a:gdLst>
                  <a:gd name="T0" fmla="*/ 1 w 19"/>
                  <a:gd name="T1" fmla="*/ 10 h 49"/>
                  <a:gd name="T2" fmla="*/ 3 w 19"/>
                  <a:gd name="T3" fmla="*/ 40 h 49"/>
                  <a:gd name="T4" fmla="*/ 17 w 19"/>
                  <a:gd name="T5" fmla="*/ 36 h 49"/>
                  <a:gd name="T6" fmla="*/ 16 w 19"/>
                  <a:gd name="T7" fmla="*/ 10 h 49"/>
                  <a:gd name="T8" fmla="*/ 1 w 19"/>
                  <a:gd name="T9" fmla="*/ 10 h 49"/>
                </a:gdLst>
                <a:ahLst/>
                <a:cxnLst>
                  <a:cxn ang="0">
                    <a:pos x="T0" y="T1"/>
                  </a:cxn>
                  <a:cxn ang="0">
                    <a:pos x="T2" y="T3"/>
                  </a:cxn>
                  <a:cxn ang="0">
                    <a:pos x="T4" y="T5"/>
                  </a:cxn>
                  <a:cxn ang="0">
                    <a:pos x="T6" y="T7"/>
                  </a:cxn>
                  <a:cxn ang="0">
                    <a:pos x="T8" y="T9"/>
                  </a:cxn>
                </a:cxnLst>
                <a:rect l="0" t="0" r="r" b="b"/>
                <a:pathLst>
                  <a:path w="19" h="49">
                    <a:moveTo>
                      <a:pt x="1" y="10"/>
                    </a:moveTo>
                    <a:cubicBezTo>
                      <a:pt x="1" y="20"/>
                      <a:pt x="1" y="30"/>
                      <a:pt x="3" y="40"/>
                    </a:cubicBezTo>
                    <a:cubicBezTo>
                      <a:pt x="5" y="49"/>
                      <a:pt x="19" y="45"/>
                      <a:pt x="17" y="36"/>
                    </a:cubicBezTo>
                    <a:cubicBezTo>
                      <a:pt x="16" y="27"/>
                      <a:pt x="16" y="19"/>
                      <a:pt x="16" y="10"/>
                    </a:cubicBezTo>
                    <a:cubicBezTo>
                      <a:pt x="15" y="0"/>
                      <a:pt x="0" y="0"/>
                      <a:pt x="1" y="10"/>
                    </a:cubicBezTo>
                  </a:path>
                </a:pathLst>
              </a:custGeom>
              <a:solidFill>
                <a:schemeClr val="tx2">
                  <a:lumMod val="60000"/>
                  <a:lumOff val="40000"/>
                </a:schemeClr>
              </a:solidFill>
              <a:ln>
                <a:noFill/>
              </a:ln>
            </p:spPr>
            <p:txBody>
              <a:bodyPr anchor="ctr"/>
              <a:lstStyle/>
              <a:p>
                <a:pPr algn="ctr">
                  <a:lnSpc>
                    <a:spcPct val="120000"/>
                  </a:lnSpc>
                </a:pPr>
                <a:endParaRPr/>
              </a:p>
            </p:txBody>
          </p:sp>
        </p:grpSp>
        <p:grpSp>
          <p:nvGrpSpPr>
            <p:cNvPr id="7" name="i$lîḋè"/>
            <p:cNvGrpSpPr/>
            <p:nvPr/>
          </p:nvGrpSpPr>
          <p:grpSpPr>
            <a:xfrm>
              <a:off x="911986" y="1115304"/>
              <a:ext cx="4036224" cy="1089581"/>
              <a:chOff x="7484265" y="1220840"/>
              <a:chExt cx="4036224" cy="1089581"/>
            </a:xfrm>
          </p:grpSpPr>
          <p:sp>
            <p:nvSpPr>
              <p:cNvPr id="21" name="išļîḓè"/>
              <p:cNvSpPr/>
              <p:nvPr/>
            </p:nvSpPr>
            <p:spPr bwMode="auto">
              <a:xfrm>
                <a:off x="7484265" y="1633720"/>
                <a:ext cx="4036224" cy="67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400" dirty="0"/>
                  <a:t>功能需求；硬件环境；</a:t>
                </a:r>
                <a:endParaRPr lang="en-US" altLang="zh-CN" sz="1400" dirty="0"/>
              </a:p>
              <a:p>
                <a:pPr marL="171450" indent="-171450">
                  <a:lnSpc>
                    <a:spcPct val="150000"/>
                  </a:lnSpc>
                  <a:spcBef>
                    <a:spcPct val="0"/>
                  </a:spcBef>
                  <a:buFont typeface="Arial" panose="020B0604020202020204" pitchFamily="34" charset="0"/>
                  <a:buChar char="•"/>
                </a:pPr>
                <a:r>
                  <a:rPr lang="zh-CN" sz="1400" dirty="0"/>
                  <a:t>后期审查，修订；</a:t>
                </a:r>
              </a:p>
            </p:txBody>
          </p:sp>
          <p:sp>
            <p:nvSpPr>
              <p:cNvPr id="22" name="iṣļiďé"/>
              <p:cNvSpPr txBox="1"/>
              <p:nvPr/>
            </p:nvSpPr>
            <p:spPr bwMode="auto">
              <a:xfrm>
                <a:off x="7484265" y="1220840"/>
                <a:ext cx="40362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16231183 </a:t>
                </a:r>
                <a:r>
                  <a:rPr lang="zh-CN" altLang="en-US" sz="1800" b="1" dirty="0"/>
                  <a:t>李嘉业</a:t>
                </a:r>
              </a:p>
            </p:txBody>
          </p:sp>
        </p:grpSp>
        <p:grpSp>
          <p:nvGrpSpPr>
            <p:cNvPr id="8" name="iŝḷîḓé"/>
            <p:cNvGrpSpPr/>
            <p:nvPr/>
          </p:nvGrpSpPr>
          <p:grpSpPr>
            <a:xfrm>
              <a:off x="911986" y="2406839"/>
              <a:ext cx="4036224" cy="1089581"/>
              <a:chOff x="7484265" y="1220840"/>
              <a:chExt cx="4036224" cy="1089581"/>
            </a:xfrm>
          </p:grpSpPr>
          <p:sp>
            <p:nvSpPr>
              <p:cNvPr id="19" name="ïšḻîḋe"/>
              <p:cNvSpPr/>
              <p:nvPr/>
            </p:nvSpPr>
            <p:spPr bwMode="auto">
              <a:xfrm>
                <a:off x="7484265" y="1633720"/>
                <a:ext cx="4036224" cy="67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400" dirty="0"/>
                  <a:t>非功能性需求</a:t>
                </a:r>
                <a:endParaRPr lang="en-US" altLang="zh-CN" sz="1400" dirty="0"/>
              </a:p>
              <a:p>
                <a:pPr marL="171450" indent="-171450">
                  <a:lnSpc>
                    <a:spcPct val="150000"/>
                  </a:lnSpc>
                  <a:spcBef>
                    <a:spcPct val="0"/>
                  </a:spcBef>
                  <a:buFont typeface="Arial" panose="020B0604020202020204" pitchFamily="34" charset="0"/>
                  <a:buChar char="•"/>
                </a:pPr>
                <a:r>
                  <a:rPr lang="zh-CN" altLang="en-US" sz="1400" dirty="0"/>
                  <a:t>软件环境</a:t>
                </a:r>
              </a:p>
            </p:txBody>
          </p:sp>
          <p:sp>
            <p:nvSpPr>
              <p:cNvPr id="20" name="îṧļïḓê"/>
              <p:cNvSpPr txBox="1"/>
              <p:nvPr/>
            </p:nvSpPr>
            <p:spPr bwMode="auto">
              <a:xfrm>
                <a:off x="7484265" y="1220840"/>
                <a:ext cx="40362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16231136 </a:t>
                </a:r>
                <a:r>
                  <a:rPr lang="zh-CN" altLang="en-US" sz="1800" b="1" dirty="0"/>
                  <a:t>张弩</a:t>
                </a:r>
              </a:p>
            </p:txBody>
          </p:sp>
        </p:grpSp>
        <p:grpSp>
          <p:nvGrpSpPr>
            <p:cNvPr id="9" name="ïŝļiďe"/>
            <p:cNvGrpSpPr/>
            <p:nvPr/>
          </p:nvGrpSpPr>
          <p:grpSpPr>
            <a:xfrm>
              <a:off x="911986" y="3698374"/>
              <a:ext cx="4036224" cy="1089581"/>
              <a:chOff x="7484265" y="1220840"/>
              <a:chExt cx="4036224" cy="1089581"/>
            </a:xfrm>
          </p:grpSpPr>
          <p:sp>
            <p:nvSpPr>
              <p:cNvPr id="17" name="îṧľïḓê"/>
              <p:cNvSpPr/>
              <p:nvPr/>
            </p:nvSpPr>
            <p:spPr bwMode="auto">
              <a:xfrm>
                <a:off x="7484265" y="1633720"/>
                <a:ext cx="4036224" cy="67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400" dirty="0"/>
                  <a:t>数据需求</a:t>
                </a:r>
                <a:r>
                  <a:rPr lang="en-US" altLang="zh-CN" sz="1400" dirty="0"/>
                  <a:t> </a:t>
                </a:r>
              </a:p>
              <a:p>
                <a:pPr marL="171450" indent="-171450">
                  <a:lnSpc>
                    <a:spcPct val="150000"/>
                  </a:lnSpc>
                  <a:spcBef>
                    <a:spcPct val="0"/>
                  </a:spcBef>
                  <a:buFont typeface="Arial" panose="020B0604020202020204" pitchFamily="34" charset="0"/>
                  <a:buChar char="•"/>
                </a:pPr>
                <a:r>
                  <a:rPr lang="zh-CN" sz="1400" dirty="0"/>
                  <a:t>数据需求中类的描述</a:t>
                </a:r>
              </a:p>
            </p:txBody>
          </p:sp>
          <p:sp>
            <p:nvSpPr>
              <p:cNvPr id="18" name="ïṧľîḑè"/>
              <p:cNvSpPr txBox="1"/>
              <p:nvPr/>
            </p:nvSpPr>
            <p:spPr bwMode="auto">
              <a:xfrm>
                <a:off x="7484265" y="1220840"/>
                <a:ext cx="40362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16231112 </a:t>
                </a:r>
                <a:r>
                  <a:rPr lang="zh-CN" altLang="en-US" sz="1800" b="1" dirty="0"/>
                  <a:t>王润安</a:t>
                </a:r>
              </a:p>
            </p:txBody>
          </p:sp>
        </p:grpSp>
        <p:grpSp>
          <p:nvGrpSpPr>
            <p:cNvPr id="10" name="ïṧḻíḓè"/>
            <p:cNvGrpSpPr/>
            <p:nvPr/>
          </p:nvGrpSpPr>
          <p:grpSpPr>
            <a:xfrm>
              <a:off x="911986" y="4989908"/>
              <a:ext cx="4036224" cy="1089581"/>
              <a:chOff x="7484265" y="1220840"/>
              <a:chExt cx="4036224" cy="1089581"/>
            </a:xfrm>
          </p:grpSpPr>
          <p:sp>
            <p:nvSpPr>
              <p:cNvPr id="15" name="íš1idê"/>
              <p:cNvSpPr/>
              <p:nvPr/>
            </p:nvSpPr>
            <p:spPr bwMode="auto">
              <a:xfrm>
                <a:off x="7484265" y="1633720"/>
                <a:ext cx="4036224" cy="67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400" dirty="0"/>
                  <a:t>范围</a:t>
                </a:r>
                <a:r>
                  <a:rPr lang="en-US" altLang="zh-CN" sz="1400" dirty="0"/>
                  <a:t> </a:t>
                </a:r>
              </a:p>
              <a:p>
                <a:pPr marL="171450" indent="-171450">
                  <a:lnSpc>
                    <a:spcPct val="150000"/>
                  </a:lnSpc>
                  <a:spcBef>
                    <a:spcPct val="0"/>
                  </a:spcBef>
                  <a:buFont typeface="Arial" panose="020B0604020202020204" pitchFamily="34" charset="0"/>
                  <a:buChar char="•"/>
                </a:pPr>
                <a:r>
                  <a:rPr lang="zh-CN" sz="1400" dirty="0"/>
                  <a:t>引用文档</a:t>
                </a:r>
              </a:p>
            </p:txBody>
          </p:sp>
          <p:sp>
            <p:nvSpPr>
              <p:cNvPr id="16" name="i$ḷïḋè"/>
              <p:cNvSpPr txBox="1"/>
              <p:nvPr/>
            </p:nvSpPr>
            <p:spPr bwMode="auto">
              <a:xfrm>
                <a:off x="7484265" y="1220840"/>
                <a:ext cx="40362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16231173 </a:t>
                </a:r>
                <a:r>
                  <a:rPr lang="zh-CN" altLang="en-US" sz="1800" b="1" dirty="0"/>
                  <a:t>母江涛</a:t>
                </a:r>
              </a:p>
            </p:txBody>
          </p:sp>
        </p:grpSp>
        <p:cxnSp>
          <p:nvCxnSpPr>
            <p:cNvPr id="11" name="直接连接符 10"/>
            <p:cNvCxnSpPr/>
            <p:nvPr/>
          </p:nvCxnSpPr>
          <p:spPr>
            <a:xfrm>
              <a:off x="1000096" y="2272321"/>
              <a:ext cx="394811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00096" y="3539146"/>
              <a:ext cx="394811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00096" y="4844071"/>
              <a:ext cx="394811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97" idx="14"/>
            </p:cNvCxnSpPr>
            <p:nvPr/>
          </p:nvCxnSpPr>
          <p:spPr>
            <a:xfrm>
              <a:off x="1000096" y="6146926"/>
              <a:ext cx="523710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40</a:t>
            </a:fld>
            <a:endParaRPr lang="zh-CN" altLang="en-US" dirty="0"/>
          </a:p>
        </p:txBody>
      </p:sp>
      <p:grpSp>
        <p:nvGrpSpPr>
          <p:cNvPr id="5" name="f0066d1e-9153-4e50-82d0-f12d4e06f0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81451" y="1579981"/>
            <a:ext cx="10839037" cy="3645472"/>
            <a:chOff x="681451" y="1579981"/>
            <a:chExt cx="10839037" cy="3645472"/>
          </a:xfrm>
        </p:grpSpPr>
        <p:sp>
          <p:nvSpPr>
            <p:cNvPr id="6" name="ïş1íďè"/>
            <p:cNvSpPr/>
            <p:nvPr/>
          </p:nvSpPr>
          <p:spPr>
            <a:xfrm>
              <a:off x="2112542" y="4498580"/>
              <a:ext cx="9407945"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ṡḷiḓê"/>
            <p:cNvSpPr/>
            <p:nvPr/>
          </p:nvSpPr>
          <p:spPr>
            <a:xfrm>
              <a:off x="1471161" y="1930142"/>
              <a:ext cx="10039388"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îṧḷiḓê"/>
            <p:cNvSpPr/>
            <p:nvPr/>
          </p:nvSpPr>
          <p:spPr>
            <a:xfrm flipH="1">
              <a:off x="1471160" y="2657015"/>
              <a:ext cx="1020792" cy="557346"/>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íṧlïde"/>
            <p:cNvSpPr/>
            <p:nvPr/>
          </p:nvSpPr>
          <p:spPr>
            <a:xfrm>
              <a:off x="1796369" y="3214361"/>
              <a:ext cx="9724119" cy="726873"/>
            </a:xfrm>
            <a:prstGeom prst="homePlate">
              <a:avLst>
                <a:gd name="adj" fmla="val 66216"/>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íşliḍé"/>
            <p:cNvSpPr/>
            <p:nvPr/>
          </p:nvSpPr>
          <p:spPr>
            <a:xfrm flipH="1">
              <a:off x="1796368" y="3941234"/>
              <a:ext cx="1020792" cy="557346"/>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îŝ1ïďè"/>
            <p:cNvSpPr/>
            <p:nvPr/>
          </p:nvSpPr>
          <p:spPr bwMode="auto">
            <a:xfrm>
              <a:off x="681451" y="2059317"/>
              <a:ext cx="570037" cy="468523"/>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tx2"/>
            </a:solidFill>
            <a:ln>
              <a:noFill/>
            </a:ln>
          </p:spPr>
          <p:txBody>
            <a:bodyPr anchor="ctr"/>
            <a:lstStyle/>
            <a:p>
              <a:pPr algn="ctr"/>
              <a:endParaRPr/>
            </a:p>
          </p:txBody>
        </p:sp>
        <p:sp>
          <p:nvSpPr>
            <p:cNvPr id="12" name="íś1íḍe"/>
            <p:cNvSpPr/>
            <p:nvPr/>
          </p:nvSpPr>
          <p:spPr bwMode="auto">
            <a:xfrm>
              <a:off x="966470" y="3328435"/>
              <a:ext cx="512662" cy="512123"/>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accent1"/>
            </a:solidFill>
            <a:ln>
              <a:noFill/>
            </a:ln>
          </p:spPr>
          <p:txBody>
            <a:bodyPr anchor="ctr"/>
            <a:lstStyle/>
            <a:p>
              <a:pPr algn="ctr"/>
              <a:endParaRPr/>
            </a:p>
          </p:txBody>
        </p:sp>
        <p:sp>
          <p:nvSpPr>
            <p:cNvPr id="13" name="íṡľíďe"/>
            <p:cNvSpPr/>
            <p:nvPr/>
          </p:nvSpPr>
          <p:spPr bwMode="auto">
            <a:xfrm>
              <a:off x="1368648" y="4659768"/>
              <a:ext cx="462071" cy="46121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tx2"/>
            </a:solidFill>
            <a:ln>
              <a:noFill/>
            </a:ln>
          </p:spPr>
          <p:txBody>
            <a:bodyPr anchor="ctr"/>
            <a:lstStyle/>
            <a:p>
              <a:pPr algn="ctr"/>
              <a:endParaRPr/>
            </a:p>
          </p:txBody>
        </p:sp>
        <p:sp>
          <p:nvSpPr>
            <p:cNvPr id="14" name="íśļiḋe"/>
            <p:cNvSpPr txBox="1"/>
            <p:nvPr/>
          </p:nvSpPr>
          <p:spPr>
            <a:xfrm>
              <a:off x="2013820" y="1936117"/>
              <a:ext cx="8987179" cy="709644"/>
            </a:xfrm>
            <a:prstGeom prst="rect">
              <a:avLst/>
            </a:prstGeom>
            <a:noFill/>
          </p:spPr>
          <p:txBody>
            <a:bodyPr wrap="square" lIns="90000" tIns="46800" rIns="90000" bIns="46800" anchor="ctr" anchorCtr="0">
              <a:normAutofit/>
            </a:bodyPr>
            <a:lstStyle/>
            <a:p>
              <a:pPr indent="-171450" defTabSz="914400">
                <a:lnSpc>
                  <a:spcPct val="150000"/>
                </a:lnSpc>
                <a:buFont typeface="Arial" panose="020B0604020202020204" pitchFamily="34" charset="0"/>
                <a:buChar char="•"/>
                <a:defRPr/>
              </a:pPr>
              <a:r>
                <a:rPr lang="en-US" altLang="zh-CN" sz="900" dirty="0">
                  <a:solidFill>
                    <a:schemeClr val="bg1"/>
                  </a:solidFill>
                </a:rPr>
                <a:t>Supporting text here.</a:t>
              </a:r>
            </a:p>
            <a:p>
              <a:pPr indent="-171450" defTabSz="914400">
                <a:lnSpc>
                  <a:spcPct val="150000"/>
                </a:lnSpc>
                <a:buFont typeface="Arial" panose="020B0604020202020204" pitchFamily="34" charset="0"/>
                <a:buChar char="•"/>
                <a:defRPr/>
              </a:pPr>
              <a:r>
                <a:rPr lang="en-US" altLang="zh-CN" sz="900" dirty="0">
                  <a:solidFill>
                    <a:schemeClr val="bg1"/>
                  </a:solidFill>
                </a:rPr>
                <a:t>You can use the icon library in </a:t>
              </a:r>
              <a:r>
                <a:rPr lang="en-US" altLang="zh-CN" sz="900" dirty="0" err="1">
                  <a:solidFill>
                    <a:schemeClr val="bg1"/>
                  </a:solidFill>
                </a:rPr>
                <a:t>iSlide</a:t>
              </a:r>
              <a:r>
                <a:rPr lang="en-US" altLang="zh-CN" sz="900" dirty="0">
                  <a:solidFill>
                    <a:schemeClr val="bg1"/>
                  </a:solidFill>
                </a:rPr>
                <a:t>  (www.islide.cc) to filter and replace existing icon elements with one click.</a:t>
              </a:r>
            </a:p>
          </p:txBody>
        </p:sp>
        <p:sp>
          <p:nvSpPr>
            <p:cNvPr id="15" name="iSḻiďê"/>
            <p:cNvSpPr/>
            <p:nvPr/>
          </p:nvSpPr>
          <p:spPr>
            <a:xfrm>
              <a:off x="2013821" y="1579981"/>
              <a:ext cx="2330544" cy="373948"/>
            </a:xfrm>
            <a:prstGeom prst="rect">
              <a:avLst/>
            </a:prstGeom>
          </p:spPr>
          <p:txBody>
            <a:bodyPr wrap="none" lIns="90000" tIns="46800" rIns="90000" bIns="46800" anchor="ctr">
              <a:noAutofit/>
            </a:bodyPr>
            <a:lstStyle/>
            <a:p>
              <a:pPr lvl="0" defTabSz="914400">
                <a:defRPr/>
              </a:pPr>
              <a:r>
                <a:rPr lang="en-US" altLang="zh-CN" b="1" dirty="0"/>
                <a:t>Text here</a:t>
              </a:r>
              <a:endParaRPr lang="zh-CN" altLang="en-US" b="1" dirty="0"/>
            </a:p>
          </p:txBody>
        </p:sp>
        <p:sp>
          <p:nvSpPr>
            <p:cNvPr id="16" name="iṣ1iḍê"/>
            <p:cNvSpPr txBox="1"/>
            <p:nvPr/>
          </p:nvSpPr>
          <p:spPr>
            <a:xfrm>
              <a:off x="2580850" y="3211305"/>
              <a:ext cx="8420149" cy="726874"/>
            </a:xfrm>
            <a:prstGeom prst="rect">
              <a:avLst/>
            </a:prstGeom>
            <a:noFill/>
          </p:spPr>
          <p:txBody>
            <a:bodyPr wrap="square" lIns="90000" tIns="46800" rIns="90000" bIns="46800" anchor="ctr" anchorCtr="0">
              <a:normAutofit/>
            </a:bodyPr>
            <a:lstStyle/>
            <a:p>
              <a:pPr indent="-171450" defTabSz="914400">
                <a:lnSpc>
                  <a:spcPct val="150000"/>
                </a:lnSpc>
                <a:buFont typeface="Arial" panose="020B0604020202020204" pitchFamily="34" charset="0"/>
                <a:buChar char="•"/>
                <a:defRPr/>
              </a:pPr>
              <a:r>
                <a:rPr lang="en-US" altLang="zh-CN" sz="900" dirty="0">
                  <a:solidFill>
                    <a:schemeClr val="bg1"/>
                  </a:solidFill>
                </a:rPr>
                <a:t>Supporting text here.</a:t>
              </a:r>
            </a:p>
            <a:p>
              <a:pPr indent="-171450" defTabSz="914400">
                <a:lnSpc>
                  <a:spcPct val="150000"/>
                </a:lnSpc>
                <a:buFont typeface="Arial" panose="020B0604020202020204" pitchFamily="34" charset="0"/>
                <a:buChar char="•"/>
                <a:defRPr/>
              </a:pPr>
              <a:r>
                <a:rPr lang="en-US" altLang="zh-CN" sz="900" dirty="0">
                  <a:solidFill>
                    <a:schemeClr val="bg1"/>
                  </a:solidFill>
                </a:rPr>
                <a:t>You can use the icon library in </a:t>
              </a:r>
              <a:r>
                <a:rPr lang="en-US" altLang="zh-CN" sz="900" dirty="0" err="1">
                  <a:solidFill>
                    <a:schemeClr val="bg1"/>
                  </a:solidFill>
                </a:rPr>
                <a:t>iSlide</a:t>
              </a:r>
              <a:r>
                <a:rPr lang="en-US" altLang="zh-CN" sz="900" dirty="0">
                  <a:solidFill>
                    <a:schemeClr val="bg1"/>
                  </a:solidFill>
                </a:rPr>
                <a:t>  (www.islide.cc) to filter and replace existing icon elements with one click.</a:t>
              </a:r>
            </a:p>
          </p:txBody>
        </p:sp>
        <p:sp>
          <p:nvSpPr>
            <p:cNvPr id="17" name="îšḻíďé"/>
            <p:cNvSpPr/>
            <p:nvPr/>
          </p:nvSpPr>
          <p:spPr>
            <a:xfrm>
              <a:off x="2580851" y="2858225"/>
              <a:ext cx="2330544" cy="373948"/>
            </a:xfrm>
            <a:prstGeom prst="rect">
              <a:avLst/>
            </a:prstGeom>
          </p:spPr>
          <p:txBody>
            <a:bodyPr wrap="none" lIns="90000" tIns="46800" rIns="90000" bIns="46800" anchor="ctr">
              <a:noAutofit/>
            </a:bodyPr>
            <a:lstStyle/>
            <a:p>
              <a:pPr lvl="0" defTabSz="914400">
                <a:defRPr/>
              </a:pPr>
              <a:r>
                <a:rPr lang="en-US" altLang="zh-CN" b="1" dirty="0"/>
                <a:t>Text here</a:t>
              </a:r>
              <a:endParaRPr lang="zh-CN" altLang="en-US" b="1" dirty="0"/>
            </a:p>
          </p:txBody>
        </p:sp>
        <p:sp>
          <p:nvSpPr>
            <p:cNvPr id="18" name="ïşliḍé"/>
            <p:cNvSpPr txBox="1"/>
            <p:nvPr/>
          </p:nvSpPr>
          <p:spPr>
            <a:xfrm>
              <a:off x="2878714" y="4498579"/>
              <a:ext cx="8122285" cy="723819"/>
            </a:xfrm>
            <a:prstGeom prst="rect">
              <a:avLst/>
            </a:prstGeom>
            <a:noFill/>
          </p:spPr>
          <p:txBody>
            <a:bodyPr wrap="square" lIns="90000" tIns="46800" rIns="90000" bIns="46800" anchor="ctr" anchorCtr="0">
              <a:normAutofit/>
            </a:bodyPr>
            <a:lstStyle/>
            <a:p>
              <a:pPr indent="-171450" defTabSz="914400">
                <a:lnSpc>
                  <a:spcPct val="150000"/>
                </a:lnSpc>
                <a:buFont typeface="Arial" panose="020B0604020202020204" pitchFamily="34" charset="0"/>
                <a:buChar char="•"/>
                <a:defRPr/>
              </a:pPr>
              <a:r>
                <a:rPr lang="en-US" altLang="zh-CN" sz="900" dirty="0">
                  <a:solidFill>
                    <a:schemeClr val="bg1"/>
                  </a:solidFill>
                </a:rPr>
                <a:t>Supporting text here.</a:t>
              </a:r>
            </a:p>
            <a:p>
              <a:pPr indent="-171450" defTabSz="914400">
                <a:lnSpc>
                  <a:spcPct val="150000"/>
                </a:lnSpc>
                <a:buFont typeface="Arial" panose="020B0604020202020204" pitchFamily="34" charset="0"/>
                <a:buChar char="•"/>
                <a:defRPr/>
              </a:pPr>
              <a:r>
                <a:rPr lang="en-US" altLang="zh-CN" sz="900" dirty="0">
                  <a:solidFill>
                    <a:schemeClr val="bg1"/>
                  </a:solidFill>
                </a:rPr>
                <a:t>You can use the icon library in </a:t>
              </a:r>
              <a:r>
                <a:rPr lang="en-US" altLang="zh-CN" sz="900" dirty="0" err="1">
                  <a:solidFill>
                    <a:schemeClr val="bg1"/>
                  </a:solidFill>
                </a:rPr>
                <a:t>iSlide</a:t>
              </a:r>
              <a:r>
                <a:rPr lang="en-US" altLang="zh-CN" sz="900" dirty="0">
                  <a:solidFill>
                    <a:schemeClr val="bg1"/>
                  </a:solidFill>
                </a:rPr>
                <a:t>  (www.islide.cc) to filter and replace existing icon elements with one click.</a:t>
              </a:r>
            </a:p>
          </p:txBody>
        </p:sp>
        <p:sp>
          <p:nvSpPr>
            <p:cNvPr id="19" name="îş1iďe"/>
            <p:cNvSpPr/>
            <p:nvPr/>
          </p:nvSpPr>
          <p:spPr>
            <a:xfrm>
              <a:off x="2878715" y="4130322"/>
              <a:ext cx="2330544" cy="373948"/>
            </a:xfrm>
            <a:prstGeom prst="rect">
              <a:avLst/>
            </a:prstGeom>
          </p:spPr>
          <p:txBody>
            <a:bodyPr wrap="none" lIns="90000" tIns="46800" rIns="90000" bIns="46800" anchor="ctr">
              <a:noAutofit/>
            </a:bodyPr>
            <a:lstStyle/>
            <a:p>
              <a:pPr lvl="0" defTabSz="914400">
                <a:defRPr/>
              </a:pPr>
              <a:r>
                <a:rPr lang="en-US" altLang="zh-CN" b="1" dirty="0"/>
                <a:t>Text here</a:t>
              </a:r>
              <a:endParaRPr lang="zh-CN" altLang="en-US" b="1" dirty="0"/>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41</a:t>
            </a:fld>
            <a:endParaRPr lang="zh-CN" altLang="en-US" dirty="0"/>
          </a:p>
        </p:txBody>
      </p:sp>
      <p:grpSp>
        <p:nvGrpSpPr>
          <p:cNvPr id="5" name="b15d545d-6a15-46b3-895f-c24e208876c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36745" y="1275545"/>
            <a:ext cx="10941360" cy="4811643"/>
            <a:chOff x="736745" y="1275545"/>
            <a:chExt cx="10941360" cy="4811643"/>
          </a:xfrm>
        </p:grpSpPr>
        <p:grpSp>
          <p:nvGrpSpPr>
            <p:cNvPr id="6" name="îŝļidé"/>
            <p:cNvGrpSpPr/>
            <p:nvPr/>
          </p:nvGrpSpPr>
          <p:grpSpPr>
            <a:xfrm>
              <a:off x="6411000" y="1356666"/>
              <a:ext cx="1933578" cy="1993257"/>
              <a:chOff x="736745" y="1356666"/>
              <a:chExt cx="1933578" cy="1993257"/>
            </a:xfrm>
          </p:grpSpPr>
          <p:sp>
            <p:nvSpPr>
              <p:cNvPr id="29" name="ïṩ1iḓê"/>
              <p:cNvSpPr/>
              <p:nvPr/>
            </p:nvSpPr>
            <p:spPr>
              <a:xfrm>
                <a:off x="736745" y="1416345"/>
                <a:ext cx="1933578" cy="1933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400" cap="flat" cmpd="sng" algn="ctr">
                <a:solidFill>
                  <a:schemeClr val="accent3"/>
                </a:solidFill>
                <a:prstDash val="solid"/>
                <a:miter lim="400000"/>
                <a:headEnd type="none" w="med" len="med"/>
                <a:tailEnd type="none" w="med" len="med"/>
              </a:ln>
              <a:effectLst/>
              <a:extLst>
                <a:ext uri="{909E8E84-426E-40DD-AFC4-6F175D3DCCD1}">
                  <a14:hiddenFill xmlns:a14="http://schemas.microsoft.com/office/drawing/2010/main">
                    <a:solidFill>
                      <a:schemeClr val="bg2">
                        <a:lumMod val="100000"/>
                      </a:schemeClr>
                    </a:solidFill>
                  </a14:hiddenFill>
                </a:ext>
              </a:extLst>
            </p:spPr>
            <p:txBody>
              <a:bodyPr anchor="ctr"/>
              <a:lstStyle/>
              <a:p>
                <a:pPr algn="ctr"/>
                <a:endParaRPr/>
              </a:p>
            </p:txBody>
          </p:sp>
          <p:sp>
            <p:nvSpPr>
              <p:cNvPr id="30" name="ïṡlïďé"/>
              <p:cNvSpPr/>
              <p:nvPr/>
            </p:nvSpPr>
            <p:spPr>
              <a:xfrm>
                <a:off x="805009" y="1493193"/>
                <a:ext cx="1797051" cy="1797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a:blip r:embed="rId3"/>
                <a:srcRect/>
                <a:stretch>
                  <a:fillRect l="-25179" t="-1" r="-24825" b="-1"/>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a:solidFill>
                    <a:schemeClr val="lt1"/>
                  </a:solidFill>
                </a:endParaRPr>
              </a:p>
            </p:txBody>
          </p:sp>
          <p:grpSp>
            <p:nvGrpSpPr>
              <p:cNvPr id="31" name="ïṧḻíḑè"/>
              <p:cNvGrpSpPr/>
              <p:nvPr/>
            </p:nvGrpSpPr>
            <p:grpSpPr>
              <a:xfrm>
                <a:off x="1936034" y="1356666"/>
                <a:ext cx="675000" cy="675005"/>
                <a:chOff x="7209746" y="4153276"/>
                <a:chExt cx="675000" cy="675005"/>
              </a:xfrm>
            </p:grpSpPr>
            <p:sp>
              <p:nvSpPr>
                <p:cNvPr id="32" name="î$ḻiďê"/>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33" name="ïṥļïḋê"/>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grpSp>
          <p:nvGrpSpPr>
            <p:cNvPr id="7" name="iśliḍè"/>
            <p:cNvGrpSpPr/>
            <p:nvPr/>
          </p:nvGrpSpPr>
          <p:grpSpPr>
            <a:xfrm>
              <a:off x="6411000" y="4014000"/>
              <a:ext cx="1933578" cy="1993257"/>
              <a:chOff x="736745" y="1356666"/>
              <a:chExt cx="1933578" cy="1993257"/>
            </a:xfrm>
          </p:grpSpPr>
          <p:sp>
            <p:nvSpPr>
              <p:cNvPr id="24" name="îśľîďê"/>
              <p:cNvSpPr/>
              <p:nvPr/>
            </p:nvSpPr>
            <p:spPr>
              <a:xfrm>
                <a:off x="736745" y="1416345"/>
                <a:ext cx="1933578" cy="1933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400" cap="flat" cmpd="sng" algn="ctr">
                <a:solidFill>
                  <a:schemeClr val="accent3"/>
                </a:solidFill>
                <a:prstDash val="solid"/>
                <a:miter lim="400000"/>
                <a:headEnd type="none" w="med" len="med"/>
                <a:tailEnd type="none" w="med" len="med"/>
              </a:ln>
              <a:effectLst/>
              <a:extLst>
                <a:ext uri="{909E8E84-426E-40DD-AFC4-6F175D3DCCD1}">
                  <a14:hiddenFill xmlns:a14="http://schemas.microsoft.com/office/drawing/2010/main">
                    <a:solidFill>
                      <a:schemeClr val="bg2">
                        <a:lumMod val="100000"/>
                      </a:schemeClr>
                    </a:solidFill>
                  </a14:hiddenFill>
                </a:ext>
              </a:extLst>
            </p:spPr>
            <p:txBody>
              <a:bodyPr anchor="ctr"/>
              <a:lstStyle/>
              <a:p>
                <a:pPr algn="ctr"/>
                <a:endParaRPr/>
              </a:p>
            </p:txBody>
          </p:sp>
          <p:sp>
            <p:nvSpPr>
              <p:cNvPr id="25" name="işľíďè"/>
              <p:cNvSpPr/>
              <p:nvPr/>
            </p:nvSpPr>
            <p:spPr>
              <a:xfrm>
                <a:off x="805009" y="1493193"/>
                <a:ext cx="1797051" cy="1797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a:blip r:embed="rId4"/>
                <a:srcRect/>
                <a:stretch>
                  <a:fillRect l="-25179" t="-1" r="-24825" b="-1"/>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a:solidFill>
                    <a:schemeClr val="lt1"/>
                  </a:solidFill>
                </a:endParaRPr>
              </a:p>
            </p:txBody>
          </p:sp>
          <p:grpSp>
            <p:nvGrpSpPr>
              <p:cNvPr id="26" name="ïşľíḋê"/>
              <p:cNvGrpSpPr/>
              <p:nvPr/>
            </p:nvGrpSpPr>
            <p:grpSpPr>
              <a:xfrm>
                <a:off x="1936034" y="1356666"/>
                <a:ext cx="675000" cy="675005"/>
                <a:chOff x="7209746" y="4153276"/>
                <a:chExt cx="675000" cy="675005"/>
              </a:xfrm>
            </p:grpSpPr>
            <p:sp>
              <p:nvSpPr>
                <p:cNvPr id="27" name="iśḷíḓê"/>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8" name="îśľîḓê"/>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grpSp>
          <p:nvGrpSpPr>
            <p:cNvPr id="8" name="íṧľiḓê"/>
            <p:cNvGrpSpPr/>
            <p:nvPr/>
          </p:nvGrpSpPr>
          <p:grpSpPr>
            <a:xfrm>
              <a:off x="736745" y="2607313"/>
              <a:ext cx="5267105" cy="2075204"/>
              <a:chOff x="736745" y="1275545"/>
              <a:chExt cx="5267105" cy="2075204"/>
            </a:xfrm>
          </p:grpSpPr>
          <p:grpSp>
            <p:nvGrpSpPr>
              <p:cNvPr id="15" name="i$ḻíḋè"/>
              <p:cNvGrpSpPr/>
              <p:nvPr/>
            </p:nvGrpSpPr>
            <p:grpSpPr>
              <a:xfrm>
                <a:off x="736745" y="1356666"/>
                <a:ext cx="1933578" cy="1993257"/>
                <a:chOff x="736745" y="1356666"/>
                <a:chExt cx="1933578" cy="1993257"/>
              </a:xfrm>
            </p:grpSpPr>
            <p:sp>
              <p:nvSpPr>
                <p:cNvPr id="19" name="işlîdè"/>
                <p:cNvSpPr/>
                <p:nvPr/>
              </p:nvSpPr>
              <p:spPr>
                <a:xfrm>
                  <a:off x="736745" y="1416345"/>
                  <a:ext cx="1933578" cy="1933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400" cap="flat" cmpd="sng" algn="ctr">
                  <a:solidFill>
                    <a:schemeClr val="accent1"/>
                  </a:solidFill>
                  <a:prstDash val="solid"/>
                  <a:miter lim="400000"/>
                  <a:headEnd type="none" w="med" len="med"/>
                  <a:tailEnd type="none" w="med" len="med"/>
                </a:ln>
                <a:effectLst/>
                <a:extLst>
                  <a:ext uri="{909E8E84-426E-40DD-AFC4-6F175D3DCCD1}">
                    <a14:hiddenFill xmlns:a14="http://schemas.microsoft.com/office/drawing/2010/main">
                      <a:solidFill>
                        <a:schemeClr val="bg2">
                          <a:lumMod val="100000"/>
                        </a:schemeClr>
                      </a:solidFill>
                    </a14:hiddenFill>
                  </a:ext>
                </a:extLst>
              </p:spPr>
              <p:txBody>
                <a:bodyPr anchor="ctr"/>
                <a:lstStyle/>
                <a:p>
                  <a:pPr algn="ctr"/>
                  <a:endParaRPr/>
                </a:p>
              </p:txBody>
            </p:sp>
            <p:sp>
              <p:nvSpPr>
                <p:cNvPr id="20" name="íṧlíḑè"/>
                <p:cNvSpPr/>
                <p:nvPr/>
              </p:nvSpPr>
              <p:spPr>
                <a:xfrm>
                  <a:off x="805009" y="1493193"/>
                  <a:ext cx="1797051" cy="1797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a:blip r:embed="rId5"/>
                  <a:srcRect/>
                  <a:stretch>
                    <a:fillRect l="-25179" t="-1" r="-24825" b="-1"/>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a:solidFill>
                      <a:schemeClr val="lt1"/>
                    </a:solidFill>
                  </a:endParaRPr>
                </a:p>
              </p:txBody>
            </p:sp>
            <p:grpSp>
              <p:nvGrpSpPr>
                <p:cNvPr id="21" name="îšļiḋe"/>
                <p:cNvGrpSpPr/>
                <p:nvPr/>
              </p:nvGrpSpPr>
              <p:grpSpPr>
                <a:xfrm>
                  <a:off x="1936034" y="1356666"/>
                  <a:ext cx="675000" cy="675005"/>
                  <a:chOff x="7209746" y="4153276"/>
                  <a:chExt cx="675000" cy="675005"/>
                </a:xfrm>
              </p:grpSpPr>
              <p:sp>
                <p:nvSpPr>
                  <p:cNvPr id="22" name="íśľíḓê"/>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3" name="íślîdé"/>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grpSp>
            <p:nvGrpSpPr>
              <p:cNvPr id="16" name="íşḻiḍe"/>
              <p:cNvGrpSpPr/>
              <p:nvPr/>
            </p:nvGrpSpPr>
            <p:grpSpPr>
              <a:xfrm>
                <a:off x="2767467" y="1275545"/>
                <a:ext cx="3236383" cy="2075204"/>
                <a:chOff x="2776441" y="1231264"/>
                <a:chExt cx="3236383" cy="2075204"/>
              </a:xfrm>
            </p:grpSpPr>
            <p:sp>
              <p:nvSpPr>
                <p:cNvPr id="17" name="iṩḷîḋê"/>
                <p:cNvSpPr txBox="1"/>
                <p:nvPr/>
              </p:nvSpPr>
              <p:spPr>
                <a:xfrm>
                  <a:off x="2776441" y="1231264"/>
                  <a:ext cx="3236383" cy="588331"/>
                </a:xfrm>
                <a:prstGeom prst="rect">
                  <a:avLst/>
                </a:prstGeom>
                <a:noFill/>
              </p:spPr>
              <p:txBody>
                <a:bodyPr wrap="none" lIns="90000" tIns="46800" rIns="90000" bIns="46800" rtlCol="0" anchor="ctr" anchorCtr="0">
                  <a:normAutofit/>
                </a:bodyPr>
                <a:lstStyle/>
                <a:p>
                  <a:r>
                    <a:rPr lang="en-US" altLang="zh-CN" b="1" dirty="0">
                      <a:solidFill>
                        <a:schemeClr val="accent1"/>
                      </a:solidFill>
                    </a:rPr>
                    <a:t>Text here</a:t>
                  </a:r>
                </a:p>
              </p:txBody>
            </p:sp>
            <p:sp>
              <p:nvSpPr>
                <p:cNvPr id="18" name="íşļîḍê"/>
                <p:cNvSpPr txBox="1"/>
                <p:nvPr/>
              </p:nvSpPr>
              <p:spPr>
                <a:xfrm>
                  <a:off x="2776441" y="1819596"/>
                  <a:ext cx="3236382" cy="1486872"/>
                </a:xfrm>
                <a:prstGeom prst="rect">
                  <a:avLst/>
                </a:prstGeom>
                <a:noFill/>
              </p:spPr>
              <p:txBody>
                <a:bodyPr wrap="square" lIns="90000" tIns="46800" rIns="90000" bIns="46800" rtlCol="0">
                  <a:normAutofit/>
                </a:bodyPr>
                <a:lstStyle/>
                <a:p>
                  <a:pPr>
                    <a:lnSpc>
                      <a:spcPct val="150000"/>
                    </a:lnSpc>
                  </a:pPr>
                  <a:r>
                    <a:rPr lang="en-US" altLang="zh-CN" sz="1000" dirty="0"/>
                    <a:t>Unified fonts make reading more fluent.</a:t>
                  </a:r>
                </a:p>
                <a:p>
                  <a:pPr>
                    <a:lnSpc>
                      <a:spcPct val="150000"/>
                    </a:lnSpc>
                  </a:pPr>
                  <a:r>
                    <a:rPr lang="en-US" altLang="zh-CN" sz="1000" dirty="0"/>
                    <a:t>Theme color makes PPT more convenient to change.</a:t>
                  </a:r>
                </a:p>
                <a:p>
                  <a:pPr>
                    <a:lnSpc>
                      <a:spcPct val="150000"/>
                    </a:lnSpc>
                  </a:pPr>
                  <a:endParaRPr lang="en-US" altLang="zh-CN" sz="1000" dirty="0"/>
                </a:p>
                <a:p>
                  <a:pPr>
                    <a:lnSpc>
                      <a:spcPct val="150000"/>
                    </a:lnSpc>
                  </a:pPr>
                  <a:r>
                    <a:rPr lang="en-US" altLang="zh-CN" sz="1000" dirty="0"/>
                    <a:t>Adjust the spacing to adapt to Chinese typesetting, use the reference line in PPT.</a:t>
                  </a:r>
                </a:p>
              </p:txBody>
            </p:sp>
          </p:grpSp>
        </p:grpSp>
        <p:grpSp>
          <p:nvGrpSpPr>
            <p:cNvPr id="9" name="iŝ1íḑé"/>
            <p:cNvGrpSpPr/>
            <p:nvPr/>
          </p:nvGrpSpPr>
          <p:grpSpPr>
            <a:xfrm>
              <a:off x="8441722" y="1275545"/>
              <a:ext cx="3236383" cy="2075204"/>
              <a:chOff x="2776441" y="1231264"/>
              <a:chExt cx="3236383" cy="2075204"/>
            </a:xfrm>
          </p:grpSpPr>
          <p:sp>
            <p:nvSpPr>
              <p:cNvPr id="13" name="îṡḻïďe"/>
              <p:cNvSpPr txBox="1"/>
              <p:nvPr/>
            </p:nvSpPr>
            <p:spPr>
              <a:xfrm>
                <a:off x="2776441" y="1231264"/>
                <a:ext cx="3236383" cy="588331"/>
              </a:xfrm>
              <a:prstGeom prst="rect">
                <a:avLst/>
              </a:prstGeom>
              <a:noFill/>
            </p:spPr>
            <p:txBody>
              <a:bodyPr wrap="none" lIns="90000" tIns="46800" rIns="90000" bIns="46800" rtlCol="0" anchor="ctr" anchorCtr="0">
                <a:normAutofit/>
              </a:bodyPr>
              <a:lstStyle/>
              <a:p>
                <a:r>
                  <a:rPr lang="en-US" altLang="zh-CN" b="1" dirty="0">
                    <a:solidFill>
                      <a:schemeClr val="accent2"/>
                    </a:solidFill>
                  </a:rPr>
                  <a:t>Text here</a:t>
                </a:r>
              </a:p>
            </p:txBody>
          </p:sp>
          <p:sp>
            <p:nvSpPr>
              <p:cNvPr id="14" name="iṣḷidè"/>
              <p:cNvSpPr txBox="1"/>
              <p:nvPr/>
            </p:nvSpPr>
            <p:spPr>
              <a:xfrm>
                <a:off x="2776441" y="1819596"/>
                <a:ext cx="3236382" cy="1486872"/>
              </a:xfrm>
              <a:prstGeom prst="rect">
                <a:avLst/>
              </a:prstGeom>
              <a:noFill/>
            </p:spPr>
            <p:txBody>
              <a:bodyPr wrap="square" lIns="90000" tIns="46800" rIns="90000" bIns="46800" rtlCol="0">
                <a:normAutofit/>
              </a:bodyPr>
              <a:lstStyle/>
              <a:p>
                <a:pPr>
                  <a:lnSpc>
                    <a:spcPct val="150000"/>
                  </a:lnSpc>
                </a:pPr>
                <a:r>
                  <a:rPr lang="en-US" altLang="zh-CN" sz="1000" dirty="0"/>
                  <a:t>Unified fonts make reading more fluent.</a:t>
                </a:r>
              </a:p>
              <a:p>
                <a:pPr>
                  <a:lnSpc>
                    <a:spcPct val="150000"/>
                  </a:lnSpc>
                </a:pPr>
                <a:r>
                  <a:rPr lang="en-US" altLang="zh-CN" sz="1000" dirty="0"/>
                  <a:t>Theme color makes PPT more convenient to change.</a:t>
                </a:r>
              </a:p>
              <a:p>
                <a:pPr>
                  <a:lnSpc>
                    <a:spcPct val="150000"/>
                  </a:lnSpc>
                </a:pPr>
                <a:endParaRPr lang="en-US" altLang="zh-CN" sz="1000" dirty="0"/>
              </a:p>
              <a:p>
                <a:pPr>
                  <a:lnSpc>
                    <a:spcPct val="150000"/>
                  </a:lnSpc>
                </a:pPr>
                <a:r>
                  <a:rPr lang="en-US" altLang="zh-CN" sz="1000" dirty="0"/>
                  <a:t>Adjust the spacing to adapt to Chinese typesetting, use the reference line in PPT.</a:t>
                </a:r>
              </a:p>
            </p:txBody>
          </p:sp>
        </p:grpSp>
        <p:grpSp>
          <p:nvGrpSpPr>
            <p:cNvPr id="10" name="isľïḓe"/>
            <p:cNvGrpSpPr/>
            <p:nvPr/>
          </p:nvGrpSpPr>
          <p:grpSpPr>
            <a:xfrm>
              <a:off x="8441722" y="4011984"/>
              <a:ext cx="3236383" cy="2075204"/>
              <a:chOff x="2776441" y="1231264"/>
              <a:chExt cx="3236383" cy="2075204"/>
            </a:xfrm>
          </p:grpSpPr>
          <p:sp>
            <p:nvSpPr>
              <p:cNvPr id="11" name="íṩļîḍè"/>
              <p:cNvSpPr txBox="1"/>
              <p:nvPr/>
            </p:nvSpPr>
            <p:spPr>
              <a:xfrm>
                <a:off x="2776441" y="1231264"/>
                <a:ext cx="3236383" cy="588331"/>
              </a:xfrm>
              <a:prstGeom prst="rect">
                <a:avLst/>
              </a:prstGeom>
              <a:noFill/>
            </p:spPr>
            <p:txBody>
              <a:bodyPr wrap="none" lIns="90000" tIns="46800" rIns="90000" bIns="46800" rtlCol="0" anchor="ctr" anchorCtr="0">
                <a:normAutofit/>
              </a:bodyPr>
              <a:lstStyle/>
              <a:p>
                <a:r>
                  <a:rPr lang="en-US" altLang="zh-CN" b="1" dirty="0">
                    <a:solidFill>
                      <a:schemeClr val="accent3"/>
                    </a:solidFill>
                  </a:rPr>
                  <a:t>Text here</a:t>
                </a:r>
              </a:p>
            </p:txBody>
          </p:sp>
          <p:sp>
            <p:nvSpPr>
              <p:cNvPr id="12" name="îṣḷîḑé"/>
              <p:cNvSpPr txBox="1"/>
              <p:nvPr/>
            </p:nvSpPr>
            <p:spPr>
              <a:xfrm>
                <a:off x="2776441" y="1819596"/>
                <a:ext cx="3236382" cy="1486872"/>
              </a:xfrm>
              <a:prstGeom prst="rect">
                <a:avLst/>
              </a:prstGeom>
              <a:noFill/>
            </p:spPr>
            <p:txBody>
              <a:bodyPr wrap="square" lIns="90000" tIns="46800" rIns="90000" bIns="46800" rtlCol="0">
                <a:normAutofit/>
              </a:bodyPr>
              <a:lstStyle/>
              <a:p>
                <a:pPr>
                  <a:lnSpc>
                    <a:spcPct val="150000"/>
                  </a:lnSpc>
                </a:pPr>
                <a:r>
                  <a:rPr lang="en-US" altLang="zh-CN" sz="1000" dirty="0"/>
                  <a:t>Unified fonts make reading more fluent.</a:t>
                </a:r>
              </a:p>
              <a:p>
                <a:pPr>
                  <a:lnSpc>
                    <a:spcPct val="150000"/>
                  </a:lnSpc>
                </a:pPr>
                <a:r>
                  <a:rPr lang="en-US" altLang="zh-CN" sz="1000" dirty="0"/>
                  <a:t>Theme color makes PPT more convenient to change.</a:t>
                </a:r>
              </a:p>
              <a:p>
                <a:pPr>
                  <a:lnSpc>
                    <a:spcPct val="150000"/>
                  </a:lnSpc>
                </a:pPr>
                <a:endParaRPr lang="en-US" altLang="zh-CN" sz="1000" dirty="0"/>
              </a:p>
              <a:p>
                <a:pPr>
                  <a:lnSpc>
                    <a:spcPct val="150000"/>
                  </a:lnSpc>
                </a:pPr>
                <a:r>
                  <a:rPr lang="en-US" altLang="zh-CN" sz="1000" dirty="0"/>
                  <a:t>Adjust the spacing to adapt to Chinese typesetting, use the reference line in PPT.</a:t>
                </a:r>
              </a:p>
            </p:txBody>
          </p:sp>
        </p:gr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en-US" altLang="zh-CN" dirty="0"/>
              <a:t>Click to edit Master title style</a:t>
            </a:r>
            <a:endParaRPr lang="zh-CN" altLang="en-US" dirty="0"/>
          </a:p>
        </p:txBody>
      </p:sp>
      <p:grpSp>
        <p:nvGrpSpPr>
          <p:cNvPr id="39" name="579cc766-5a9b-4f40-8eaf-40b9767d7ca0" descr="wAYAAB+LCAAAAAAABADFU01PwkAQ/S+r3hrSgqjprSAYDggJRA+Gw9oO7Wp3S7ZbAyH97+5uP2gpH9EYCZcyfTPz3rzXLboWmxUgG80o5uKRYJ9jOhJAkYFGHrJZEoYG6hHmEeY/8ShZxch+25Zt1TevRAT9KIz4Cw4TUAMYEQSH2V+70VTDTjmRDDa6dgwrYY1Zk+WSuDAPgEKBmRMmHObNAuxJhNkypQBO/EAwiOO8MHn/AFdU2uyuQiVxIGdeDYe37fs7x1HD9BozTQ00Azdi3n+RfDhPcmANnGGnTvLYsYs7jwkjNKE5TO8d43WlZJlZkXheCFXYiAngX6Wdlqrp55ngcsEw4hQLuXBrpje7I3Q7Lc1rxDxYy0kFWVRzPyepgncwX+pFGa8dfoplWkHSOiC41rIDGsqMGITjusBEftYsErreSEpGt52WS6VlK3iW4xRT1E9iEdE5rEWhWT8v6jpVwDGXC2vF1DjNWn9Vv1Cr+6qSHeaHUNNjHtOTOapK+xoKNk0hmYsn1OTn+YEO1VFVcChjJyXsuZAzqHE/S/tiaTvqTg+7nwfN+V3ALqHN+ittC/n7BlJ0fvnABgAA"/>
          <p:cNvGrpSpPr>
            <a:grpSpLocks noChangeAspect="1"/>
          </p:cNvGrpSpPr>
          <p:nvPr/>
        </p:nvGrpSpPr>
        <p:grpSpPr>
          <a:xfrm>
            <a:off x="4306837" y="2556052"/>
            <a:ext cx="3578326" cy="1745897"/>
            <a:chOff x="1985433" y="2063950"/>
            <a:chExt cx="3578326" cy="1745897"/>
          </a:xfrm>
        </p:grpSpPr>
        <p:sp>
          <p:nvSpPr>
            <p:cNvPr id="40" name="BackShape"/>
            <p:cNvSpPr/>
            <p:nvPr/>
          </p:nvSpPr>
          <p:spPr>
            <a:xfrm>
              <a:off x="1985433" y="2063950"/>
              <a:ext cx="2766057" cy="1108331"/>
            </a:xfrm>
            <a:custGeom>
              <a:avLst/>
              <a:gdLst>
                <a:gd name="connsiteX0" fmla="*/ 0 w 6143491"/>
                <a:gd name="connsiteY0" fmla="*/ 0 h 2536750"/>
                <a:gd name="connsiteX1" fmla="*/ 5540242 w 6143491"/>
                <a:gd name="connsiteY1" fmla="*/ 0 h 2536750"/>
                <a:gd name="connsiteX2" fmla="*/ 5540242 w 6143491"/>
                <a:gd name="connsiteY2" fmla="*/ 620675 h 2536750"/>
                <a:gd name="connsiteX3" fmla="*/ 6143491 w 6143491"/>
                <a:gd name="connsiteY3" fmla="*/ 620675 h 2536750"/>
                <a:gd name="connsiteX4" fmla="*/ 6143491 w 6143491"/>
                <a:gd name="connsiteY4" fmla="*/ 1916075 h 2536750"/>
                <a:gd name="connsiteX5" fmla="*/ 5540242 w 6143491"/>
                <a:gd name="connsiteY5" fmla="*/ 1916075 h 2536750"/>
                <a:gd name="connsiteX6" fmla="*/ 5540242 w 6143491"/>
                <a:gd name="connsiteY6" fmla="*/ 2536750 h 2536750"/>
                <a:gd name="connsiteX7" fmla="*/ 0 w 6143491"/>
                <a:gd name="connsiteY7" fmla="*/ 2536750 h 253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43491" h="2536750">
                  <a:moveTo>
                    <a:pt x="0" y="0"/>
                  </a:moveTo>
                  <a:lnTo>
                    <a:pt x="5540242" y="0"/>
                  </a:lnTo>
                  <a:lnTo>
                    <a:pt x="5540242" y="620675"/>
                  </a:lnTo>
                  <a:lnTo>
                    <a:pt x="6143491" y="620675"/>
                  </a:lnTo>
                  <a:lnTo>
                    <a:pt x="6143491" y="1916075"/>
                  </a:lnTo>
                  <a:lnTo>
                    <a:pt x="5540242" y="1916075"/>
                  </a:lnTo>
                  <a:lnTo>
                    <a:pt x="5540242" y="2536750"/>
                  </a:lnTo>
                  <a:lnTo>
                    <a:pt x="0" y="2536750"/>
                  </a:lnTo>
                  <a:close/>
                </a:path>
              </a:pathLst>
            </a:custGeom>
            <a:solidFill>
              <a:schemeClr val="accent1">
                <a:lumMod val="100000"/>
              </a:schemeClr>
            </a:solidFill>
            <a:ln w="76200">
              <a:solidFill>
                <a:schemeClr val="accent1">
                  <a:lumMod val="100000"/>
                </a:schemeClr>
              </a:solidFill>
              <a:round/>
            </a:ln>
          </p:spPr>
          <p:txBody>
            <a:bodyPr anchor="ctr"/>
            <a:lstStyle/>
            <a:p>
              <a:pPr algn="ctr"/>
              <a:endParaRPr/>
            </a:p>
          </p:txBody>
        </p:sp>
        <p:sp>
          <p:nvSpPr>
            <p:cNvPr id="41" name="ValueShape"/>
            <p:cNvSpPr/>
            <p:nvPr/>
          </p:nvSpPr>
          <p:spPr>
            <a:xfrm>
              <a:off x="1985433" y="2063950"/>
              <a:ext cx="2486158" cy="1108331"/>
            </a:xfrm>
            <a:prstGeom prst="rect">
              <a:avLst/>
            </a:prstGeom>
            <a:gradFill flip="none" rotWithShape="1">
              <a:gsLst>
                <a:gs pos="0">
                  <a:schemeClr val="accent1">
                    <a:lumMod val="100000"/>
                  </a:schemeClr>
                </a:gs>
                <a:gs pos="100000">
                  <a:schemeClr val="accent1">
                    <a:lumMod val="20000"/>
                    <a:lumOff val="80000"/>
                  </a:schemeClr>
                </a:gs>
                <a:gs pos="53000">
                  <a:schemeClr val="accent1">
                    <a:lumMod val="100000"/>
                  </a:schemeClr>
                </a:gs>
                <a:gs pos="53100">
                  <a:schemeClr val="accent1">
                    <a:lumMod val="20000"/>
                    <a:lumOff val="80000"/>
                  </a:schemeClr>
                </a:gs>
              </a:gsLst>
              <a:lin ang="0" scaled="1"/>
              <a:tileRect/>
            </a:gradFill>
            <a:ln>
              <a:noFill/>
            </a:ln>
          </p:spPr>
          <p:txBody>
            <a:bodyPr anchor="ctr"/>
            <a:lstStyle/>
            <a:p>
              <a:pPr algn="ctr"/>
              <a:endParaRPr/>
            </a:p>
          </p:txBody>
        </p:sp>
        <p:sp>
          <p:nvSpPr>
            <p:cNvPr id="42" name="BackShape1"/>
            <p:cNvSpPr/>
            <p:nvPr/>
          </p:nvSpPr>
          <p:spPr>
            <a:xfrm>
              <a:off x="2212667" y="2063950"/>
              <a:ext cx="2039983" cy="1108331"/>
            </a:xfrm>
            <a:custGeom>
              <a:avLst/>
              <a:gdLst>
                <a:gd name="connsiteX0" fmla="*/ 4428593 w 4530858"/>
                <a:gd name="connsiteY0" fmla="*/ 0 h 2060650"/>
                <a:gd name="connsiteX1" fmla="*/ 4530858 w 4530858"/>
                <a:gd name="connsiteY1" fmla="*/ 0 h 2060650"/>
                <a:gd name="connsiteX2" fmla="*/ 4530858 w 4530858"/>
                <a:gd name="connsiteY2" fmla="*/ 2060650 h 2060650"/>
                <a:gd name="connsiteX3" fmla="*/ 4428593 w 4530858"/>
                <a:gd name="connsiteY3" fmla="*/ 2060650 h 2060650"/>
                <a:gd name="connsiteX4" fmla="*/ 3875014 w 4530858"/>
                <a:gd name="connsiteY4" fmla="*/ 0 h 2060650"/>
                <a:gd name="connsiteX5" fmla="*/ 3977279 w 4530858"/>
                <a:gd name="connsiteY5" fmla="*/ 0 h 2060650"/>
                <a:gd name="connsiteX6" fmla="*/ 3977279 w 4530858"/>
                <a:gd name="connsiteY6" fmla="*/ 2060650 h 2060650"/>
                <a:gd name="connsiteX7" fmla="*/ 3875014 w 4530858"/>
                <a:gd name="connsiteY7" fmla="*/ 2060650 h 2060650"/>
                <a:gd name="connsiteX8" fmla="*/ 3321441 w 4530858"/>
                <a:gd name="connsiteY8" fmla="*/ 0 h 2060650"/>
                <a:gd name="connsiteX9" fmla="*/ 3423706 w 4530858"/>
                <a:gd name="connsiteY9" fmla="*/ 0 h 2060650"/>
                <a:gd name="connsiteX10" fmla="*/ 3423706 w 4530858"/>
                <a:gd name="connsiteY10" fmla="*/ 2060650 h 2060650"/>
                <a:gd name="connsiteX11" fmla="*/ 3321441 w 4530858"/>
                <a:gd name="connsiteY11" fmla="*/ 2060650 h 2060650"/>
                <a:gd name="connsiteX12" fmla="*/ 2767867 w 4530858"/>
                <a:gd name="connsiteY12" fmla="*/ 0 h 2060650"/>
                <a:gd name="connsiteX13" fmla="*/ 2870132 w 4530858"/>
                <a:gd name="connsiteY13" fmla="*/ 0 h 2060650"/>
                <a:gd name="connsiteX14" fmla="*/ 2870132 w 4530858"/>
                <a:gd name="connsiteY14" fmla="*/ 2060650 h 2060650"/>
                <a:gd name="connsiteX15" fmla="*/ 2767867 w 4530858"/>
                <a:gd name="connsiteY15" fmla="*/ 2060650 h 2060650"/>
                <a:gd name="connsiteX16" fmla="*/ 2214294 w 4530858"/>
                <a:gd name="connsiteY16" fmla="*/ 0 h 2060650"/>
                <a:gd name="connsiteX17" fmla="*/ 2316559 w 4530858"/>
                <a:gd name="connsiteY17" fmla="*/ 0 h 2060650"/>
                <a:gd name="connsiteX18" fmla="*/ 2316559 w 4530858"/>
                <a:gd name="connsiteY18" fmla="*/ 2060650 h 2060650"/>
                <a:gd name="connsiteX19" fmla="*/ 2214294 w 4530858"/>
                <a:gd name="connsiteY19" fmla="*/ 2060650 h 2060650"/>
                <a:gd name="connsiteX20" fmla="*/ 1660720 w 4530858"/>
                <a:gd name="connsiteY20" fmla="*/ 0 h 2060650"/>
                <a:gd name="connsiteX21" fmla="*/ 1762985 w 4530858"/>
                <a:gd name="connsiteY21" fmla="*/ 0 h 2060650"/>
                <a:gd name="connsiteX22" fmla="*/ 1762985 w 4530858"/>
                <a:gd name="connsiteY22" fmla="*/ 2060650 h 2060650"/>
                <a:gd name="connsiteX23" fmla="*/ 1660720 w 4530858"/>
                <a:gd name="connsiteY23" fmla="*/ 2060650 h 2060650"/>
                <a:gd name="connsiteX24" fmla="*/ 1107147 w 4530858"/>
                <a:gd name="connsiteY24" fmla="*/ 0 h 2060650"/>
                <a:gd name="connsiteX25" fmla="*/ 1209412 w 4530858"/>
                <a:gd name="connsiteY25" fmla="*/ 0 h 2060650"/>
                <a:gd name="connsiteX26" fmla="*/ 1209412 w 4530858"/>
                <a:gd name="connsiteY26" fmla="*/ 2060650 h 2060650"/>
                <a:gd name="connsiteX27" fmla="*/ 1107147 w 4530858"/>
                <a:gd name="connsiteY27" fmla="*/ 2060650 h 2060650"/>
                <a:gd name="connsiteX28" fmla="*/ 553573 w 4530858"/>
                <a:gd name="connsiteY28" fmla="*/ 0 h 2060650"/>
                <a:gd name="connsiteX29" fmla="*/ 655838 w 4530858"/>
                <a:gd name="connsiteY29" fmla="*/ 0 h 2060650"/>
                <a:gd name="connsiteX30" fmla="*/ 655838 w 4530858"/>
                <a:gd name="connsiteY30" fmla="*/ 2060650 h 2060650"/>
                <a:gd name="connsiteX31" fmla="*/ 553573 w 4530858"/>
                <a:gd name="connsiteY31" fmla="*/ 2060650 h 2060650"/>
                <a:gd name="connsiteX32" fmla="*/ 0 w 4530858"/>
                <a:gd name="connsiteY32" fmla="*/ 0 h 2060650"/>
                <a:gd name="connsiteX33" fmla="*/ 102265 w 4530858"/>
                <a:gd name="connsiteY33" fmla="*/ 0 h 2060650"/>
                <a:gd name="connsiteX34" fmla="*/ 102265 w 4530858"/>
                <a:gd name="connsiteY34" fmla="*/ 2060650 h 2060650"/>
                <a:gd name="connsiteX35" fmla="*/ 0 w 4530858"/>
                <a:gd name="connsiteY35" fmla="*/ 2060650 h 206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30858" h="2060650">
                  <a:moveTo>
                    <a:pt x="4428593" y="0"/>
                  </a:moveTo>
                  <a:lnTo>
                    <a:pt x="4530858" y="0"/>
                  </a:lnTo>
                  <a:lnTo>
                    <a:pt x="4530858" y="2060650"/>
                  </a:lnTo>
                  <a:lnTo>
                    <a:pt x="4428593" y="2060650"/>
                  </a:lnTo>
                  <a:close/>
                  <a:moveTo>
                    <a:pt x="3875014" y="0"/>
                  </a:moveTo>
                  <a:lnTo>
                    <a:pt x="3977279" y="0"/>
                  </a:lnTo>
                  <a:lnTo>
                    <a:pt x="3977279" y="2060650"/>
                  </a:lnTo>
                  <a:lnTo>
                    <a:pt x="3875014" y="2060650"/>
                  </a:lnTo>
                  <a:close/>
                  <a:moveTo>
                    <a:pt x="3321441" y="0"/>
                  </a:moveTo>
                  <a:lnTo>
                    <a:pt x="3423706" y="0"/>
                  </a:lnTo>
                  <a:lnTo>
                    <a:pt x="3423706" y="2060650"/>
                  </a:lnTo>
                  <a:lnTo>
                    <a:pt x="3321441" y="2060650"/>
                  </a:lnTo>
                  <a:close/>
                  <a:moveTo>
                    <a:pt x="2767867" y="0"/>
                  </a:moveTo>
                  <a:lnTo>
                    <a:pt x="2870132" y="0"/>
                  </a:lnTo>
                  <a:lnTo>
                    <a:pt x="2870132" y="2060650"/>
                  </a:lnTo>
                  <a:lnTo>
                    <a:pt x="2767867" y="2060650"/>
                  </a:lnTo>
                  <a:close/>
                  <a:moveTo>
                    <a:pt x="2214294" y="0"/>
                  </a:moveTo>
                  <a:lnTo>
                    <a:pt x="2316559" y="0"/>
                  </a:lnTo>
                  <a:lnTo>
                    <a:pt x="2316559" y="2060650"/>
                  </a:lnTo>
                  <a:lnTo>
                    <a:pt x="2214294" y="2060650"/>
                  </a:lnTo>
                  <a:close/>
                  <a:moveTo>
                    <a:pt x="1660720" y="0"/>
                  </a:moveTo>
                  <a:lnTo>
                    <a:pt x="1762985" y="0"/>
                  </a:lnTo>
                  <a:lnTo>
                    <a:pt x="1762985" y="2060650"/>
                  </a:lnTo>
                  <a:lnTo>
                    <a:pt x="1660720" y="2060650"/>
                  </a:lnTo>
                  <a:close/>
                  <a:moveTo>
                    <a:pt x="1107147" y="0"/>
                  </a:moveTo>
                  <a:lnTo>
                    <a:pt x="1209412" y="0"/>
                  </a:lnTo>
                  <a:lnTo>
                    <a:pt x="1209412" y="2060650"/>
                  </a:lnTo>
                  <a:lnTo>
                    <a:pt x="1107147" y="2060650"/>
                  </a:lnTo>
                  <a:close/>
                  <a:moveTo>
                    <a:pt x="553573" y="0"/>
                  </a:moveTo>
                  <a:lnTo>
                    <a:pt x="655838" y="0"/>
                  </a:lnTo>
                  <a:lnTo>
                    <a:pt x="655838" y="2060650"/>
                  </a:lnTo>
                  <a:lnTo>
                    <a:pt x="553573" y="2060650"/>
                  </a:lnTo>
                  <a:close/>
                  <a:moveTo>
                    <a:pt x="0" y="0"/>
                  </a:moveTo>
                  <a:lnTo>
                    <a:pt x="102265" y="0"/>
                  </a:lnTo>
                  <a:lnTo>
                    <a:pt x="102265" y="2060650"/>
                  </a:lnTo>
                  <a:lnTo>
                    <a:pt x="0" y="206065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43" name="ValueText"/>
            <p:cNvSpPr txBox="1"/>
            <p:nvPr/>
          </p:nvSpPr>
          <p:spPr>
            <a:xfrm>
              <a:off x="4934002" y="2381957"/>
              <a:ext cx="629757" cy="472318"/>
            </a:xfrm>
            <a:prstGeom prst="rect">
              <a:avLst/>
            </a:prstGeom>
          </p:spPr>
          <p:txBody>
            <a:bodyPr wrap="none" lIns="0" tIns="0" rIns="0" bIns="0">
              <a:prstTxWarp prst="textPlain">
                <a:avLst/>
              </a:prstTxWarp>
              <a:normAutofit/>
            </a:bodyPr>
            <a:lstStyle/>
            <a:p>
              <a:r>
                <a:rPr lang="en-US" altLang="zh-CN">
                  <a:solidFill>
                    <a:schemeClr val="accent1">
                      <a:lumMod val="100000"/>
                    </a:schemeClr>
                  </a:solidFill>
                  <a:latin typeface="Impact" panose="020B0806030902050204" pitchFamily="34" charset="0"/>
                </a:rPr>
                <a:t>53%</a:t>
              </a:r>
            </a:p>
          </p:txBody>
        </p:sp>
        <p:sp>
          <p:nvSpPr>
            <p:cNvPr id="44" name="CustomText1"/>
            <p:cNvSpPr/>
            <p:nvPr/>
          </p:nvSpPr>
          <p:spPr>
            <a:xfrm>
              <a:off x="1985433" y="3461255"/>
              <a:ext cx="2486158" cy="348592"/>
            </a:xfrm>
            <a:prstGeom prst="rect">
              <a:avLst/>
            </a:prstGeom>
            <a:noFill/>
          </p:spPr>
          <p:txBody>
            <a:bodyPr wrap="none" lIns="0" tIns="0" rIns="0" bIns="0">
              <a:normAutofit/>
            </a:bodyPr>
            <a:lstStyle/>
            <a:p>
              <a:r>
                <a:rPr lang="en-US" altLang="zh-CN"/>
                <a:t>Supporting text here</a:t>
              </a:r>
              <a:endParaRPr lang="en-US" altLang="zh-CN" dirty="0"/>
            </a:p>
          </p:txBody>
        </p:sp>
        <p:cxnSp>
          <p:nvCxnSpPr>
            <p:cNvPr id="45" name="LineShape"/>
            <p:cNvCxnSpPr/>
            <p:nvPr/>
          </p:nvCxnSpPr>
          <p:spPr>
            <a:xfrm flipH="1">
              <a:off x="1999112" y="3383804"/>
              <a:ext cx="2472479" cy="0"/>
            </a:xfrm>
            <a:prstGeom prst="straightConnector1">
              <a:avLst/>
            </a:prstGeom>
            <a:noFill/>
            <a:ln w="3175" cap="flat" cmpd="sng">
              <a:solidFill>
                <a:schemeClr val="bg1">
                  <a:lumMod val="75000"/>
                </a:schemeClr>
              </a:solidFill>
              <a:prstDash val="solid"/>
              <a:miter/>
              <a:headEnd type="none" w="med" len="med"/>
              <a:tailEnd type="none" w="med" len="med"/>
            </a:ln>
          </p:spPr>
        </p:cxn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rmAutofit/>
          </a:bodyPr>
          <a:lstStyle/>
          <a:p>
            <a:pPr algn="l"/>
            <a:r>
              <a:rPr lang="en-US" altLang="zh-CN" dirty="0"/>
              <a:t>Section Header Here</a:t>
            </a:r>
            <a:endParaRPr lang="zh-CN" altLang="en-US" b="0" dirty="0"/>
          </a:p>
        </p:txBody>
      </p:sp>
      <p:sp>
        <p:nvSpPr>
          <p:cNvPr id="6" name="文本占位符 5"/>
          <p:cNvSpPr>
            <a:spLocks noGrp="1"/>
          </p:cNvSpPr>
          <p:nvPr>
            <p:ph type="body" idx="1"/>
          </p:nvPr>
        </p:nvSpPr>
        <p:spPr>
          <a:xfrm>
            <a:off x="661490" y="3088505"/>
            <a:ext cx="4546600" cy="1015623"/>
          </a:xfrm>
        </p:spPr>
        <p:txBody>
          <a:bodyPr/>
          <a:lstStyle/>
          <a:p>
            <a:pPr marL="171450" lvl="0" indent="-171450" algn="l">
              <a:buFont typeface="Arial" panose="020B0604020202020204" pitchFamily="34" charset="0"/>
              <a:buChar char="•"/>
            </a:pPr>
            <a:r>
              <a:rPr lang="en-US" altLang="zh-CN" dirty="0"/>
              <a:t>Supporting text here.</a:t>
            </a:r>
          </a:p>
          <a:p>
            <a:pPr marL="171450" lvl="0" indent="-171450" algn="l">
              <a:buFont typeface="Arial" panose="020B0604020202020204" pitchFamily="34" charset="0"/>
              <a:buChar char="•"/>
            </a:pPr>
            <a:r>
              <a:rPr lang="en-US" altLang="zh-CN" dirty="0"/>
              <a:t>When you copy &amp; paste, choose "keep text only" option.</a:t>
            </a:r>
            <a:endParaRPr lang="zh-CN" altLang="en-US" dirty="0"/>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44</a:t>
            </a:fld>
            <a:endParaRPr lang="zh-CN" altLang="en-US"/>
          </a:p>
        </p:txBody>
      </p:sp>
      <p:grpSp>
        <p:nvGrpSpPr>
          <p:cNvPr id="5" name="0ff2eee5-142e-4f9c-a2bb-588b64e6f21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1520488" cy="6858000"/>
            <a:chOff x="0" y="0"/>
            <a:chExt cx="11520488" cy="6858000"/>
          </a:xfrm>
        </p:grpSpPr>
        <p:sp>
          <p:nvSpPr>
            <p:cNvPr id="24" name="ïṣļide"/>
            <p:cNvSpPr/>
            <p:nvPr/>
          </p:nvSpPr>
          <p:spPr bwMode="auto">
            <a:xfrm>
              <a:off x="0" y="0"/>
              <a:ext cx="2711624" cy="6858000"/>
            </a:xfrm>
            <a:prstGeom prst="rect">
              <a:avLst/>
            </a:prstGeom>
            <a:blipFill>
              <a:blip r:embed="rId3"/>
              <a:stretch>
                <a:fillRect l="-183417" r="-181707"/>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5" name="íṣľîdé"/>
            <p:cNvSpPr/>
            <p:nvPr/>
          </p:nvSpPr>
          <p:spPr bwMode="auto">
            <a:xfrm>
              <a:off x="669926" y="1142457"/>
              <a:ext cx="10850562" cy="1491222"/>
            </a:xfrm>
            <a:prstGeom prst="rect">
              <a:avLst/>
            </a:prstGeom>
            <a:solidFill>
              <a:schemeClr val="tx1">
                <a:alpha val="56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6" name="îSḷïdè"/>
            <p:cNvSpPr/>
            <p:nvPr/>
          </p:nvSpPr>
          <p:spPr bwMode="auto">
            <a:xfrm>
              <a:off x="4759165" y="5315802"/>
              <a:ext cx="2108063" cy="557399"/>
            </a:xfrm>
            <a:prstGeom prst="rect">
              <a:avLst/>
            </a:prstGeom>
            <a:noFill/>
            <a:ln>
              <a:noFill/>
            </a:ln>
            <a:extLst>
              <a:ext uri="{909E8E84-426E-40DD-AFC4-6F175D3DCCD1}">
                <a14:hiddenFill xmlns:a14="http://schemas.microsoft.com/office/drawing/2010/main">
                  <a:blipFill>
                    <a:blip r:embed="rId4"/>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p>
              <a:pPr>
                <a:lnSpc>
                  <a:spcPct val="150000"/>
                </a:lnSpc>
              </a:pPr>
              <a:r>
                <a:rPr lang="en-US" altLang="zh-CN" sz="1000" dirty="0"/>
                <a:t>Copy paste fonts. Choose the only option to retain text.</a:t>
              </a:r>
            </a:p>
          </p:txBody>
        </p:sp>
        <p:sp>
          <p:nvSpPr>
            <p:cNvPr id="7" name="ïsḻîḓê"/>
            <p:cNvSpPr txBox="1"/>
            <p:nvPr/>
          </p:nvSpPr>
          <p:spPr bwMode="auto">
            <a:xfrm>
              <a:off x="4759165" y="4902922"/>
              <a:ext cx="2108063" cy="412880"/>
            </a:xfrm>
            <a:prstGeom prst="rect">
              <a:avLst/>
            </a:prstGeom>
            <a:noFill/>
            <a:ln>
              <a:noFill/>
            </a:ln>
            <a:extLst>
              <a:ext uri="{909E8E84-426E-40DD-AFC4-6F175D3DCCD1}">
                <a14:hiddenFill xmlns:a14="http://schemas.microsoft.com/office/drawing/2010/main">
                  <a:blipFill>
                    <a:blip r:embed="rId4"/>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eaLnBrk="1" hangingPunct="1">
                <a:spcBef>
                  <a:spcPct val="0"/>
                </a:spcBef>
                <a:buFontTx/>
                <a:buNone/>
              </a:pPr>
              <a:r>
                <a:rPr lang="en-US" altLang="zh-CN" sz="1800" b="1" dirty="0"/>
                <a:t>Text here</a:t>
              </a:r>
              <a:endParaRPr lang="zh-CN" altLang="en-US" sz="1800" b="1" dirty="0"/>
            </a:p>
          </p:txBody>
        </p:sp>
        <p:sp>
          <p:nvSpPr>
            <p:cNvPr id="8" name="işlîḓê"/>
            <p:cNvSpPr/>
            <p:nvPr/>
          </p:nvSpPr>
          <p:spPr bwMode="auto">
            <a:xfrm>
              <a:off x="4120618" y="4995813"/>
              <a:ext cx="461080" cy="460795"/>
            </a:xfrm>
            <a:custGeom>
              <a:avLst/>
              <a:gdLst>
                <a:gd name="connsiteX0" fmla="*/ 482620 w 607097"/>
                <a:gd name="connsiteY0" fmla="*/ 381169 h 606722"/>
                <a:gd name="connsiteX1" fmla="*/ 496768 w 607097"/>
                <a:gd name="connsiteY1" fmla="*/ 381169 h 606722"/>
                <a:gd name="connsiteX2" fmla="*/ 510916 w 607097"/>
                <a:gd name="connsiteY2" fmla="*/ 395381 h 606722"/>
                <a:gd name="connsiteX3" fmla="*/ 510916 w 607097"/>
                <a:gd name="connsiteY3" fmla="*/ 409505 h 606722"/>
                <a:gd name="connsiteX4" fmla="*/ 503887 w 607097"/>
                <a:gd name="connsiteY4" fmla="*/ 412525 h 606722"/>
                <a:gd name="connsiteX5" fmla="*/ 496768 w 607097"/>
                <a:gd name="connsiteY5" fmla="*/ 409505 h 606722"/>
                <a:gd name="connsiteX6" fmla="*/ 482620 w 607097"/>
                <a:gd name="connsiteY6" fmla="*/ 395381 h 606722"/>
                <a:gd name="connsiteX7" fmla="*/ 482620 w 607097"/>
                <a:gd name="connsiteY7" fmla="*/ 381169 h 606722"/>
                <a:gd name="connsiteX8" fmla="*/ 546398 w 607097"/>
                <a:gd name="connsiteY8" fmla="*/ 242745 h 606722"/>
                <a:gd name="connsiteX9" fmla="*/ 566606 w 607097"/>
                <a:gd name="connsiteY9" fmla="*/ 242745 h 606722"/>
                <a:gd name="connsiteX10" fmla="*/ 576754 w 607097"/>
                <a:gd name="connsiteY10" fmla="*/ 252756 h 606722"/>
                <a:gd name="connsiteX11" fmla="*/ 566606 w 607097"/>
                <a:gd name="connsiteY11" fmla="*/ 262856 h 606722"/>
                <a:gd name="connsiteX12" fmla="*/ 546398 w 607097"/>
                <a:gd name="connsiteY12" fmla="*/ 262856 h 606722"/>
                <a:gd name="connsiteX13" fmla="*/ 536249 w 607097"/>
                <a:gd name="connsiteY13" fmla="*/ 252756 h 606722"/>
                <a:gd name="connsiteX14" fmla="*/ 546398 w 607097"/>
                <a:gd name="connsiteY14" fmla="*/ 242745 h 606722"/>
                <a:gd name="connsiteX15" fmla="*/ 353968 w 607097"/>
                <a:gd name="connsiteY15" fmla="*/ 101120 h 606722"/>
                <a:gd name="connsiteX16" fmla="*/ 364118 w 607097"/>
                <a:gd name="connsiteY16" fmla="*/ 111251 h 606722"/>
                <a:gd name="connsiteX17" fmla="*/ 364118 w 607097"/>
                <a:gd name="connsiteY17" fmla="*/ 242683 h 606722"/>
                <a:gd name="connsiteX18" fmla="*/ 424838 w 607097"/>
                <a:gd name="connsiteY18" fmla="*/ 242683 h 606722"/>
                <a:gd name="connsiteX19" fmla="*/ 434988 w 607097"/>
                <a:gd name="connsiteY19" fmla="*/ 252725 h 606722"/>
                <a:gd name="connsiteX20" fmla="*/ 424838 w 607097"/>
                <a:gd name="connsiteY20" fmla="*/ 262856 h 606722"/>
                <a:gd name="connsiteX21" fmla="*/ 353968 w 607097"/>
                <a:gd name="connsiteY21" fmla="*/ 262856 h 606722"/>
                <a:gd name="connsiteX22" fmla="*/ 343818 w 607097"/>
                <a:gd name="connsiteY22" fmla="*/ 252725 h 606722"/>
                <a:gd name="connsiteX23" fmla="*/ 343818 w 607097"/>
                <a:gd name="connsiteY23" fmla="*/ 111251 h 606722"/>
                <a:gd name="connsiteX24" fmla="*/ 353968 w 607097"/>
                <a:gd name="connsiteY24" fmla="*/ 101120 h 606722"/>
                <a:gd name="connsiteX25" fmla="*/ 496768 w 607097"/>
                <a:gd name="connsiteY25" fmla="*/ 96101 h 606722"/>
                <a:gd name="connsiteX26" fmla="*/ 510916 w 607097"/>
                <a:gd name="connsiteY26" fmla="*/ 96101 h 606722"/>
                <a:gd name="connsiteX27" fmla="*/ 510916 w 607097"/>
                <a:gd name="connsiteY27" fmla="*/ 110217 h 606722"/>
                <a:gd name="connsiteX28" fmla="*/ 496768 w 607097"/>
                <a:gd name="connsiteY28" fmla="*/ 124334 h 606722"/>
                <a:gd name="connsiteX29" fmla="*/ 489650 w 607097"/>
                <a:gd name="connsiteY29" fmla="*/ 127441 h 606722"/>
                <a:gd name="connsiteX30" fmla="*/ 482620 w 607097"/>
                <a:gd name="connsiteY30" fmla="*/ 124334 h 606722"/>
                <a:gd name="connsiteX31" fmla="*/ 482620 w 607097"/>
                <a:gd name="connsiteY31" fmla="*/ 110217 h 606722"/>
                <a:gd name="connsiteX32" fmla="*/ 196955 w 607097"/>
                <a:gd name="connsiteY32" fmla="*/ 96101 h 606722"/>
                <a:gd name="connsiteX33" fmla="*/ 211110 w 607097"/>
                <a:gd name="connsiteY33" fmla="*/ 96101 h 606722"/>
                <a:gd name="connsiteX34" fmla="*/ 225355 w 607097"/>
                <a:gd name="connsiteY34" fmla="*/ 110217 h 606722"/>
                <a:gd name="connsiteX35" fmla="*/ 225355 w 607097"/>
                <a:gd name="connsiteY35" fmla="*/ 124334 h 606722"/>
                <a:gd name="connsiteX36" fmla="*/ 218233 w 607097"/>
                <a:gd name="connsiteY36" fmla="*/ 127441 h 606722"/>
                <a:gd name="connsiteX37" fmla="*/ 211110 w 607097"/>
                <a:gd name="connsiteY37" fmla="*/ 124334 h 606722"/>
                <a:gd name="connsiteX38" fmla="*/ 196955 w 607097"/>
                <a:gd name="connsiteY38" fmla="*/ 110217 h 606722"/>
                <a:gd name="connsiteX39" fmla="*/ 196955 w 607097"/>
                <a:gd name="connsiteY39" fmla="*/ 96101 h 606722"/>
                <a:gd name="connsiteX40" fmla="*/ 103963 w 607097"/>
                <a:gd name="connsiteY40" fmla="*/ 81761 h 606722"/>
                <a:gd name="connsiteX41" fmla="*/ 87598 w 607097"/>
                <a:gd name="connsiteY41" fmla="*/ 90026 h 606722"/>
                <a:gd name="connsiteX42" fmla="*/ 62322 w 607097"/>
                <a:gd name="connsiteY42" fmla="*/ 115266 h 606722"/>
                <a:gd name="connsiteX43" fmla="*/ 34998 w 607097"/>
                <a:gd name="connsiteY43" fmla="*/ 265902 h 606722"/>
                <a:gd name="connsiteX44" fmla="*/ 75494 w 607097"/>
                <a:gd name="connsiteY44" fmla="*/ 322602 h 606722"/>
                <a:gd name="connsiteX45" fmla="*/ 283044 w 607097"/>
                <a:gd name="connsiteY45" fmla="*/ 530826 h 606722"/>
                <a:gd name="connsiteX46" fmla="*/ 327634 w 607097"/>
                <a:gd name="connsiteY46" fmla="*/ 565219 h 606722"/>
                <a:gd name="connsiteX47" fmla="*/ 490684 w 607097"/>
                <a:gd name="connsiteY47" fmla="*/ 545046 h 606722"/>
                <a:gd name="connsiteX48" fmla="*/ 515960 w 607097"/>
                <a:gd name="connsiteY48" fmla="*/ 519717 h 606722"/>
                <a:gd name="connsiteX49" fmla="*/ 521033 w 607097"/>
                <a:gd name="connsiteY49" fmla="*/ 485324 h 606722"/>
                <a:gd name="connsiteX50" fmla="*/ 434969 w 607097"/>
                <a:gd name="connsiteY50" fmla="*/ 411561 h 606722"/>
                <a:gd name="connsiteX51" fmla="*/ 414321 w 607097"/>
                <a:gd name="connsiteY51" fmla="*/ 406318 h 606722"/>
                <a:gd name="connsiteX52" fmla="*/ 413698 w 607097"/>
                <a:gd name="connsiteY52" fmla="*/ 406496 h 606722"/>
                <a:gd name="connsiteX53" fmla="*/ 405599 w 607097"/>
                <a:gd name="connsiteY53" fmla="*/ 413605 h 606722"/>
                <a:gd name="connsiteX54" fmla="*/ 404620 w 607097"/>
                <a:gd name="connsiteY54" fmla="*/ 414583 h 606722"/>
                <a:gd name="connsiteX55" fmla="*/ 373202 w 607097"/>
                <a:gd name="connsiteY55" fmla="*/ 447910 h 606722"/>
                <a:gd name="connsiteX56" fmla="*/ 349528 w 607097"/>
                <a:gd name="connsiteY56" fmla="*/ 459552 h 606722"/>
                <a:gd name="connsiteX57" fmla="*/ 405599 w 607097"/>
                <a:gd name="connsiteY57" fmla="*/ 475282 h 606722"/>
                <a:gd name="connsiteX58" fmla="*/ 414677 w 607097"/>
                <a:gd name="connsiteY58" fmla="*/ 486391 h 606722"/>
                <a:gd name="connsiteX59" fmla="*/ 404620 w 607097"/>
                <a:gd name="connsiteY59" fmla="*/ 495456 h 606722"/>
                <a:gd name="connsiteX60" fmla="*/ 403552 w 607097"/>
                <a:gd name="connsiteY60" fmla="*/ 495456 h 606722"/>
                <a:gd name="connsiteX61" fmla="*/ 287138 w 607097"/>
                <a:gd name="connsiteY61" fmla="*/ 441866 h 606722"/>
                <a:gd name="connsiteX62" fmla="*/ 286426 w 607097"/>
                <a:gd name="connsiteY62" fmla="*/ 441067 h 606722"/>
                <a:gd name="connsiteX63" fmla="*/ 284112 w 607097"/>
                <a:gd name="connsiteY63" fmla="*/ 438845 h 606722"/>
                <a:gd name="connsiteX64" fmla="*/ 176777 w 607097"/>
                <a:gd name="connsiteY64" fmla="*/ 331666 h 606722"/>
                <a:gd name="connsiteX65" fmla="*/ 111895 w 607097"/>
                <a:gd name="connsiteY65" fmla="*/ 213379 h 606722"/>
                <a:gd name="connsiteX66" fmla="*/ 121062 w 607097"/>
                <a:gd name="connsiteY66" fmla="*/ 202270 h 606722"/>
                <a:gd name="connsiteX67" fmla="*/ 132188 w 607097"/>
                <a:gd name="connsiteY67" fmla="*/ 211335 h 606722"/>
                <a:gd name="connsiteX68" fmla="*/ 146428 w 607097"/>
                <a:gd name="connsiteY68" fmla="*/ 259325 h 606722"/>
                <a:gd name="connsiteX69" fmla="*/ 158532 w 607097"/>
                <a:gd name="connsiteY69" fmla="*/ 233553 h 606722"/>
                <a:gd name="connsiteX70" fmla="*/ 191907 w 607097"/>
                <a:gd name="connsiteY70" fmla="*/ 202270 h 606722"/>
                <a:gd name="connsiteX71" fmla="*/ 192975 w 607097"/>
                <a:gd name="connsiteY71" fmla="*/ 201204 h 606722"/>
                <a:gd name="connsiteX72" fmla="*/ 200006 w 607097"/>
                <a:gd name="connsiteY72" fmla="*/ 193117 h 606722"/>
                <a:gd name="connsiteX73" fmla="*/ 194933 w 607097"/>
                <a:gd name="connsiteY73" fmla="*/ 170899 h 606722"/>
                <a:gd name="connsiteX74" fmla="*/ 121062 w 607097"/>
                <a:gd name="connsiteY74" fmla="*/ 84961 h 606722"/>
                <a:gd name="connsiteX75" fmla="*/ 103963 w 607097"/>
                <a:gd name="connsiteY75" fmla="*/ 81761 h 606722"/>
                <a:gd name="connsiteX76" fmla="*/ 353980 w 607097"/>
                <a:gd name="connsiteY76" fmla="*/ 30273 h 606722"/>
                <a:gd name="connsiteX77" fmla="*/ 364141 w 607097"/>
                <a:gd name="connsiteY77" fmla="*/ 40422 h 606722"/>
                <a:gd name="connsiteX78" fmla="*/ 364141 w 607097"/>
                <a:gd name="connsiteY78" fmla="*/ 60719 h 606722"/>
                <a:gd name="connsiteX79" fmla="*/ 353980 w 607097"/>
                <a:gd name="connsiteY79" fmla="*/ 70778 h 606722"/>
                <a:gd name="connsiteX80" fmla="*/ 343818 w 607097"/>
                <a:gd name="connsiteY80" fmla="*/ 60719 h 606722"/>
                <a:gd name="connsiteX81" fmla="*/ 343818 w 607097"/>
                <a:gd name="connsiteY81" fmla="*/ 40422 h 606722"/>
                <a:gd name="connsiteX82" fmla="*/ 353980 w 607097"/>
                <a:gd name="connsiteY82" fmla="*/ 30273 h 606722"/>
                <a:gd name="connsiteX83" fmla="*/ 353978 w 607097"/>
                <a:gd name="connsiteY83" fmla="*/ 20263 h 606722"/>
                <a:gd name="connsiteX84" fmla="*/ 174819 w 607097"/>
                <a:gd name="connsiteY84" fmla="*/ 104957 h 606722"/>
                <a:gd name="connsiteX85" fmla="*/ 214246 w 607097"/>
                <a:gd name="connsiteY85" fmla="*/ 160768 h 606722"/>
                <a:gd name="connsiteX86" fmla="*/ 221278 w 607097"/>
                <a:gd name="connsiteY86" fmla="*/ 198182 h 606722"/>
                <a:gd name="connsiteX87" fmla="*/ 215938 w 607097"/>
                <a:gd name="connsiteY87" fmla="*/ 209025 h 606722"/>
                <a:gd name="connsiteX88" fmla="*/ 210152 w 607097"/>
                <a:gd name="connsiteY88" fmla="*/ 215157 h 606722"/>
                <a:gd name="connsiteX89" fmla="*/ 206147 w 607097"/>
                <a:gd name="connsiteY89" fmla="*/ 218445 h 606722"/>
                <a:gd name="connsiteX90" fmla="*/ 176777 w 607097"/>
                <a:gd name="connsiteY90" fmla="*/ 244662 h 606722"/>
                <a:gd name="connsiteX91" fmla="*/ 182829 w 607097"/>
                <a:gd name="connsiteY91" fmla="*/ 308382 h 606722"/>
                <a:gd name="connsiteX92" fmla="*/ 189504 w 607097"/>
                <a:gd name="connsiteY92" fmla="*/ 315136 h 606722"/>
                <a:gd name="connsiteX93" fmla="*/ 189949 w 607097"/>
                <a:gd name="connsiteY93" fmla="*/ 315492 h 606722"/>
                <a:gd name="connsiteX94" fmla="*/ 191640 w 607097"/>
                <a:gd name="connsiteY94" fmla="*/ 317269 h 606722"/>
                <a:gd name="connsiteX95" fmla="*/ 298263 w 607097"/>
                <a:gd name="connsiteY95" fmla="*/ 424714 h 606722"/>
                <a:gd name="connsiteX96" fmla="*/ 362077 w 607097"/>
                <a:gd name="connsiteY96" fmla="*/ 430758 h 606722"/>
                <a:gd name="connsiteX97" fmla="*/ 388422 w 607097"/>
                <a:gd name="connsiteY97" fmla="*/ 401430 h 606722"/>
                <a:gd name="connsiteX98" fmla="*/ 408625 w 607097"/>
                <a:gd name="connsiteY98" fmla="*/ 386233 h 606722"/>
                <a:gd name="connsiteX99" fmla="*/ 419661 w 607097"/>
                <a:gd name="connsiteY99" fmla="*/ 384900 h 606722"/>
                <a:gd name="connsiteX100" fmla="*/ 446094 w 607097"/>
                <a:gd name="connsiteY100" fmla="*/ 392365 h 606722"/>
                <a:gd name="connsiteX101" fmla="*/ 501987 w 607097"/>
                <a:gd name="connsiteY101" fmla="*/ 431646 h 606722"/>
                <a:gd name="connsiteX102" fmla="*/ 586894 w 607097"/>
                <a:gd name="connsiteY102" fmla="*/ 252749 h 606722"/>
                <a:gd name="connsiteX103" fmla="*/ 353978 w 607097"/>
                <a:gd name="connsiteY103" fmla="*/ 20263 h 606722"/>
                <a:gd name="connsiteX104" fmla="*/ 353978 w 607097"/>
                <a:gd name="connsiteY104" fmla="*/ 0 h 606722"/>
                <a:gd name="connsiteX105" fmla="*/ 607097 w 607097"/>
                <a:gd name="connsiteY105" fmla="*/ 252749 h 606722"/>
                <a:gd name="connsiteX106" fmla="*/ 517384 w 607097"/>
                <a:gd name="connsiteY106" fmla="*/ 445421 h 606722"/>
                <a:gd name="connsiteX107" fmla="*/ 540257 w 607097"/>
                <a:gd name="connsiteY107" fmla="*/ 474215 h 606722"/>
                <a:gd name="connsiteX108" fmla="*/ 531179 w 607097"/>
                <a:gd name="connsiteY108" fmla="*/ 532870 h 606722"/>
                <a:gd name="connsiteX109" fmla="*/ 505814 w 607097"/>
                <a:gd name="connsiteY109" fmla="*/ 559176 h 606722"/>
                <a:gd name="connsiteX110" fmla="*/ 401505 w 607097"/>
                <a:gd name="connsiteY110" fmla="*/ 606722 h 606722"/>
                <a:gd name="connsiteX111" fmla="*/ 318556 w 607097"/>
                <a:gd name="connsiteY111" fmla="*/ 582460 h 606722"/>
                <a:gd name="connsiteX112" fmla="*/ 268893 w 607097"/>
                <a:gd name="connsiteY112" fmla="*/ 543979 h 606722"/>
                <a:gd name="connsiteX113" fmla="*/ 61343 w 607097"/>
                <a:gd name="connsiteY113" fmla="*/ 336732 h 606722"/>
                <a:gd name="connsiteX114" fmla="*/ 16753 w 607097"/>
                <a:gd name="connsiteY114" fmla="*/ 275056 h 606722"/>
                <a:gd name="connsiteX115" fmla="*/ 48171 w 607097"/>
                <a:gd name="connsiteY115" fmla="*/ 101135 h 606722"/>
                <a:gd name="connsiteX116" fmla="*/ 73447 w 607097"/>
                <a:gd name="connsiteY116" fmla="*/ 75807 h 606722"/>
                <a:gd name="connsiteX117" fmla="*/ 132188 w 607097"/>
                <a:gd name="connsiteY117" fmla="*/ 66742 h 606722"/>
                <a:gd name="connsiteX118" fmla="*/ 160757 w 607097"/>
                <a:gd name="connsiteY118" fmla="*/ 89315 h 606722"/>
                <a:gd name="connsiteX119" fmla="*/ 353978 w 607097"/>
                <a:gd name="connsiteY119"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07097" h="606722">
                  <a:moveTo>
                    <a:pt x="482620" y="381169"/>
                  </a:moveTo>
                  <a:cubicBezTo>
                    <a:pt x="486624" y="377172"/>
                    <a:pt x="492675" y="377172"/>
                    <a:pt x="496768" y="381169"/>
                  </a:cubicBezTo>
                  <a:lnTo>
                    <a:pt x="510916" y="395381"/>
                  </a:lnTo>
                  <a:cubicBezTo>
                    <a:pt x="515009" y="399379"/>
                    <a:pt x="515009" y="405419"/>
                    <a:pt x="510916" y="409505"/>
                  </a:cubicBezTo>
                  <a:cubicBezTo>
                    <a:pt x="509937" y="412525"/>
                    <a:pt x="506912" y="412525"/>
                    <a:pt x="503887" y="412525"/>
                  </a:cubicBezTo>
                  <a:cubicBezTo>
                    <a:pt x="500861" y="412525"/>
                    <a:pt x="498815" y="411548"/>
                    <a:pt x="496768" y="409505"/>
                  </a:cubicBezTo>
                  <a:lnTo>
                    <a:pt x="482620" y="395381"/>
                  </a:lnTo>
                  <a:cubicBezTo>
                    <a:pt x="478527" y="391295"/>
                    <a:pt x="478527" y="385255"/>
                    <a:pt x="482620" y="381169"/>
                  </a:cubicBezTo>
                  <a:close/>
                  <a:moveTo>
                    <a:pt x="546398" y="242745"/>
                  </a:moveTo>
                  <a:lnTo>
                    <a:pt x="566606" y="242745"/>
                  </a:lnTo>
                  <a:cubicBezTo>
                    <a:pt x="572659" y="242745"/>
                    <a:pt x="576754" y="246732"/>
                    <a:pt x="576754" y="252756"/>
                  </a:cubicBezTo>
                  <a:cubicBezTo>
                    <a:pt x="576754" y="258869"/>
                    <a:pt x="572659" y="262856"/>
                    <a:pt x="566606" y="262856"/>
                  </a:cubicBezTo>
                  <a:lnTo>
                    <a:pt x="546398" y="262856"/>
                  </a:lnTo>
                  <a:cubicBezTo>
                    <a:pt x="540255" y="262856"/>
                    <a:pt x="536249" y="258869"/>
                    <a:pt x="536249" y="252756"/>
                  </a:cubicBezTo>
                  <a:cubicBezTo>
                    <a:pt x="536249" y="246732"/>
                    <a:pt x="540255" y="242745"/>
                    <a:pt x="546398" y="242745"/>
                  </a:cubicBezTo>
                  <a:close/>
                  <a:moveTo>
                    <a:pt x="353968" y="101120"/>
                  </a:moveTo>
                  <a:cubicBezTo>
                    <a:pt x="360022" y="101120"/>
                    <a:pt x="364118" y="105119"/>
                    <a:pt x="364118" y="111251"/>
                  </a:cubicBezTo>
                  <a:lnTo>
                    <a:pt x="364118" y="242683"/>
                  </a:lnTo>
                  <a:lnTo>
                    <a:pt x="424838" y="242683"/>
                  </a:lnTo>
                  <a:cubicBezTo>
                    <a:pt x="430893" y="242683"/>
                    <a:pt x="434988" y="246682"/>
                    <a:pt x="434988" y="252725"/>
                  </a:cubicBezTo>
                  <a:cubicBezTo>
                    <a:pt x="434988" y="258857"/>
                    <a:pt x="430893" y="262856"/>
                    <a:pt x="424838" y="262856"/>
                  </a:cubicBezTo>
                  <a:lnTo>
                    <a:pt x="353968" y="262856"/>
                  </a:lnTo>
                  <a:cubicBezTo>
                    <a:pt x="347825" y="262856"/>
                    <a:pt x="343818" y="258857"/>
                    <a:pt x="343818" y="252725"/>
                  </a:cubicBezTo>
                  <a:lnTo>
                    <a:pt x="343818" y="111251"/>
                  </a:lnTo>
                  <a:cubicBezTo>
                    <a:pt x="343818" y="105119"/>
                    <a:pt x="347825" y="101120"/>
                    <a:pt x="353968" y="101120"/>
                  </a:cubicBezTo>
                  <a:close/>
                  <a:moveTo>
                    <a:pt x="496768" y="96101"/>
                  </a:moveTo>
                  <a:cubicBezTo>
                    <a:pt x="500861" y="92017"/>
                    <a:pt x="506912" y="92017"/>
                    <a:pt x="510916" y="96101"/>
                  </a:cubicBezTo>
                  <a:cubicBezTo>
                    <a:pt x="515009" y="100096"/>
                    <a:pt x="515009" y="106222"/>
                    <a:pt x="510916" y="110217"/>
                  </a:cubicBezTo>
                  <a:lnTo>
                    <a:pt x="496768" y="124334"/>
                  </a:lnTo>
                  <a:cubicBezTo>
                    <a:pt x="494722" y="126376"/>
                    <a:pt x="492675" y="127441"/>
                    <a:pt x="489650" y="127441"/>
                  </a:cubicBezTo>
                  <a:cubicBezTo>
                    <a:pt x="486624" y="127441"/>
                    <a:pt x="484578" y="126376"/>
                    <a:pt x="482620" y="124334"/>
                  </a:cubicBezTo>
                  <a:cubicBezTo>
                    <a:pt x="478527" y="120338"/>
                    <a:pt x="478527" y="114301"/>
                    <a:pt x="482620" y="110217"/>
                  </a:cubicBezTo>
                  <a:close/>
                  <a:moveTo>
                    <a:pt x="196955" y="96101"/>
                  </a:moveTo>
                  <a:cubicBezTo>
                    <a:pt x="201050" y="92017"/>
                    <a:pt x="207104" y="92017"/>
                    <a:pt x="211110" y="96101"/>
                  </a:cubicBezTo>
                  <a:lnTo>
                    <a:pt x="225355" y="110217"/>
                  </a:lnTo>
                  <a:cubicBezTo>
                    <a:pt x="229361" y="114301"/>
                    <a:pt x="229361" y="120338"/>
                    <a:pt x="225355" y="124334"/>
                  </a:cubicBezTo>
                  <a:cubicBezTo>
                    <a:pt x="223307" y="126376"/>
                    <a:pt x="220280" y="127441"/>
                    <a:pt x="218233" y="127441"/>
                  </a:cubicBezTo>
                  <a:cubicBezTo>
                    <a:pt x="215206" y="127441"/>
                    <a:pt x="213158" y="126376"/>
                    <a:pt x="211110" y="124334"/>
                  </a:cubicBezTo>
                  <a:lnTo>
                    <a:pt x="196955" y="110217"/>
                  </a:lnTo>
                  <a:cubicBezTo>
                    <a:pt x="192949" y="106222"/>
                    <a:pt x="192949" y="100096"/>
                    <a:pt x="196955" y="96101"/>
                  </a:cubicBezTo>
                  <a:close/>
                  <a:moveTo>
                    <a:pt x="103963" y="81761"/>
                  </a:moveTo>
                  <a:cubicBezTo>
                    <a:pt x="98011" y="82650"/>
                    <a:pt x="92182" y="85449"/>
                    <a:pt x="87598" y="90026"/>
                  </a:cubicBezTo>
                  <a:lnTo>
                    <a:pt x="62322" y="115266"/>
                  </a:lnTo>
                  <a:cubicBezTo>
                    <a:pt x="17732" y="159790"/>
                    <a:pt x="8654" y="209291"/>
                    <a:pt x="34998" y="265902"/>
                  </a:cubicBezTo>
                  <a:cubicBezTo>
                    <a:pt x="44077" y="285187"/>
                    <a:pt x="57249" y="304383"/>
                    <a:pt x="75494" y="322602"/>
                  </a:cubicBezTo>
                  <a:lnTo>
                    <a:pt x="283044" y="530826"/>
                  </a:lnTo>
                  <a:cubicBezTo>
                    <a:pt x="297284" y="545046"/>
                    <a:pt x="312415" y="557132"/>
                    <a:pt x="327634" y="565219"/>
                  </a:cubicBezTo>
                  <a:cubicBezTo>
                    <a:pt x="389401" y="599612"/>
                    <a:pt x="443068" y="592503"/>
                    <a:pt x="490684" y="545046"/>
                  </a:cubicBezTo>
                  <a:lnTo>
                    <a:pt x="515960" y="519717"/>
                  </a:lnTo>
                  <a:cubicBezTo>
                    <a:pt x="525127" y="510653"/>
                    <a:pt x="527085" y="496433"/>
                    <a:pt x="521033" y="485324"/>
                  </a:cubicBezTo>
                  <a:cubicBezTo>
                    <a:pt x="503856" y="451998"/>
                    <a:pt x="434969" y="411561"/>
                    <a:pt x="434969" y="411561"/>
                  </a:cubicBezTo>
                  <a:cubicBezTo>
                    <a:pt x="427582" y="407829"/>
                    <a:pt x="420195" y="405874"/>
                    <a:pt x="414321" y="406318"/>
                  </a:cubicBezTo>
                  <a:cubicBezTo>
                    <a:pt x="414143" y="406318"/>
                    <a:pt x="413876" y="406407"/>
                    <a:pt x="413698" y="406496"/>
                  </a:cubicBezTo>
                  <a:cubicBezTo>
                    <a:pt x="409604" y="407473"/>
                    <a:pt x="407646" y="409517"/>
                    <a:pt x="405599" y="413605"/>
                  </a:cubicBezTo>
                  <a:lnTo>
                    <a:pt x="404620" y="414583"/>
                  </a:lnTo>
                  <a:cubicBezTo>
                    <a:pt x="397500" y="423648"/>
                    <a:pt x="380323" y="443910"/>
                    <a:pt x="373202" y="447910"/>
                  </a:cubicBezTo>
                  <a:cubicBezTo>
                    <a:pt x="365548" y="453242"/>
                    <a:pt x="357538" y="457152"/>
                    <a:pt x="349528" y="459552"/>
                  </a:cubicBezTo>
                  <a:cubicBezTo>
                    <a:pt x="365281" y="466839"/>
                    <a:pt x="384328" y="473149"/>
                    <a:pt x="405599" y="475282"/>
                  </a:cubicBezTo>
                  <a:cubicBezTo>
                    <a:pt x="410672" y="476259"/>
                    <a:pt x="414677" y="480259"/>
                    <a:pt x="414677" y="486391"/>
                  </a:cubicBezTo>
                  <a:cubicBezTo>
                    <a:pt x="413698" y="491456"/>
                    <a:pt x="409604" y="495456"/>
                    <a:pt x="404620" y="495456"/>
                  </a:cubicBezTo>
                  <a:lnTo>
                    <a:pt x="403552" y="495456"/>
                  </a:lnTo>
                  <a:cubicBezTo>
                    <a:pt x="333686" y="488346"/>
                    <a:pt x="288117" y="443910"/>
                    <a:pt x="287138" y="441866"/>
                  </a:cubicBezTo>
                  <a:cubicBezTo>
                    <a:pt x="286871" y="441600"/>
                    <a:pt x="286604" y="441333"/>
                    <a:pt x="286426" y="441067"/>
                  </a:cubicBezTo>
                  <a:cubicBezTo>
                    <a:pt x="285625" y="440356"/>
                    <a:pt x="284824" y="439645"/>
                    <a:pt x="284112" y="438845"/>
                  </a:cubicBezTo>
                  <a:lnTo>
                    <a:pt x="176777" y="331666"/>
                  </a:lnTo>
                  <a:cubicBezTo>
                    <a:pt x="174730" y="329622"/>
                    <a:pt x="119015" y="284120"/>
                    <a:pt x="111895" y="213379"/>
                  </a:cubicBezTo>
                  <a:cubicBezTo>
                    <a:pt x="110916" y="208314"/>
                    <a:pt x="115010" y="203248"/>
                    <a:pt x="121062" y="202270"/>
                  </a:cubicBezTo>
                  <a:cubicBezTo>
                    <a:pt x="127115" y="201204"/>
                    <a:pt x="131209" y="205292"/>
                    <a:pt x="132188" y="211335"/>
                  </a:cubicBezTo>
                  <a:cubicBezTo>
                    <a:pt x="133968" y="229109"/>
                    <a:pt x="139486" y="245284"/>
                    <a:pt x="146428" y="259325"/>
                  </a:cubicBezTo>
                  <a:cubicBezTo>
                    <a:pt x="148653" y="250794"/>
                    <a:pt x="152658" y="242262"/>
                    <a:pt x="158532" y="233553"/>
                  </a:cubicBezTo>
                  <a:cubicBezTo>
                    <a:pt x="162537" y="227510"/>
                    <a:pt x="183808" y="210358"/>
                    <a:pt x="191907" y="202270"/>
                  </a:cubicBezTo>
                  <a:lnTo>
                    <a:pt x="192975" y="201204"/>
                  </a:lnTo>
                  <a:cubicBezTo>
                    <a:pt x="196980" y="199160"/>
                    <a:pt x="199027" y="196138"/>
                    <a:pt x="200006" y="193117"/>
                  </a:cubicBezTo>
                  <a:cubicBezTo>
                    <a:pt x="202053" y="187073"/>
                    <a:pt x="200006" y="178986"/>
                    <a:pt x="194933" y="170899"/>
                  </a:cubicBezTo>
                  <a:cubicBezTo>
                    <a:pt x="194933" y="169832"/>
                    <a:pt x="154438" y="102113"/>
                    <a:pt x="121062" y="84961"/>
                  </a:cubicBezTo>
                  <a:cubicBezTo>
                    <a:pt x="115989" y="81895"/>
                    <a:pt x="109915" y="80873"/>
                    <a:pt x="103963" y="81761"/>
                  </a:cubicBezTo>
                  <a:close/>
                  <a:moveTo>
                    <a:pt x="353980" y="30273"/>
                  </a:moveTo>
                  <a:cubicBezTo>
                    <a:pt x="360041" y="30273"/>
                    <a:pt x="364141" y="34368"/>
                    <a:pt x="364141" y="40422"/>
                  </a:cubicBezTo>
                  <a:lnTo>
                    <a:pt x="364141" y="60719"/>
                  </a:lnTo>
                  <a:cubicBezTo>
                    <a:pt x="364141" y="66772"/>
                    <a:pt x="360041" y="70778"/>
                    <a:pt x="353980" y="70778"/>
                  </a:cubicBezTo>
                  <a:cubicBezTo>
                    <a:pt x="347829" y="70778"/>
                    <a:pt x="343818" y="66772"/>
                    <a:pt x="343818" y="60719"/>
                  </a:cubicBezTo>
                  <a:lnTo>
                    <a:pt x="343818" y="40422"/>
                  </a:lnTo>
                  <a:cubicBezTo>
                    <a:pt x="343818" y="34368"/>
                    <a:pt x="347829" y="30273"/>
                    <a:pt x="353980" y="30273"/>
                  </a:cubicBezTo>
                  <a:close/>
                  <a:moveTo>
                    <a:pt x="353978" y="20263"/>
                  </a:moveTo>
                  <a:cubicBezTo>
                    <a:pt x="284112" y="20263"/>
                    <a:pt x="219409" y="50479"/>
                    <a:pt x="174819" y="104957"/>
                  </a:cubicBezTo>
                  <a:cubicBezTo>
                    <a:pt x="196446" y="130818"/>
                    <a:pt x="212911" y="158901"/>
                    <a:pt x="214246" y="160768"/>
                  </a:cubicBezTo>
                  <a:cubicBezTo>
                    <a:pt x="221278" y="173920"/>
                    <a:pt x="224304" y="187073"/>
                    <a:pt x="221278" y="198182"/>
                  </a:cubicBezTo>
                  <a:cubicBezTo>
                    <a:pt x="220299" y="202093"/>
                    <a:pt x="218430" y="205736"/>
                    <a:pt x="215938" y="209025"/>
                  </a:cubicBezTo>
                  <a:cubicBezTo>
                    <a:pt x="214336" y="211335"/>
                    <a:pt x="212466" y="213379"/>
                    <a:pt x="210152" y="215157"/>
                  </a:cubicBezTo>
                  <a:cubicBezTo>
                    <a:pt x="208906" y="216312"/>
                    <a:pt x="207482" y="217378"/>
                    <a:pt x="206147" y="218445"/>
                  </a:cubicBezTo>
                  <a:cubicBezTo>
                    <a:pt x="193954" y="228487"/>
                    <a:pt x="179803" y="241640"/>
                    <a:pt x="176777" y="244662"/>
                  </a:cubicBezTo>
                  <a:cubicBezTo>
                    <a:pt x="160579" y="269012"/>
                    <a:pt x="162537" y="287142"/>
                    <a:pt x="182829" y="308382"/>
                  </a:cubicBezTo>
                  <a:lnTo>
                    <a:pt x="189504" y="315136"/>
                  </a:lnTo>
                  <a:cubicBezTo>
                    <a:pt x="189771" y="315403"/>
                    <a:pt x="189949" y="315492"/>
                    <a:pt x="189949" y="315492"/>
                  </a:cubicBezTo>
                  <a:cubicBezTo>
                    <a:pt x="190572" y="316025"/>
                    <a:pt x="191195" y="316647"/>
                    <a:pt x="191640" y="317269"/>
                  </a:cubicBezTo>
                  <a:lnTo>
                    <a:pt x="298263" y="424714"/>
                  </a:lnTo>
                  <a:cubicBezTo>
                    <a:pt x="318556" y="444888"/>
                    <a:pt x="337780" y="446932"/>
                    <a:pt x="362077" y="430758"/>
                  </a:cubicBezTo>
                  <a:cubicBezTo>
                    <a:pt x="365103" y="428713"/>
                    <a:pt x="378275" y="414583"/>
                    <a:pt x="388422" y="401430"/>
                  </a:cubicBezTo>
                  <a:cubicBezTo>
                    <a:pt x="393406" y="393343"/>
                    <a:pt x="400526" y="388277"/>
                    <a:pt x="408625" y="386233"/>
                  </a:cubicBezTo>
                  <a:cubicBezTo>
                    <a:pt x="412096" y="385344"/>
                    <a:pt x="415834" y="384900"/>
                    <a:pt x="419661" y="384900"/>
                  </a:cubicBezTo>
                  <a:cubicBezTo>
                    <a:pt x="428294" y="384989"/>
                    <a:pt x="437728" y="387477"/>
                    <a:pt x="446094" y="392365"/>
                  </a:cubicBezTo>
                  <a:cubicBezTo>
                    <a:pt x="447963" y="393609"/>
                    <a:pt x="476088" y="410051"/>
                    <a:pt x="501987" y="431646"/>
                  </a:cubicBezTo>
                  <a:cubicBezTo>
                    <a:pt x="556545" y="387122"/>
                    <a:pt x="586894" y="322513"/>
                    <a:pt x="586894" y="252749"/>
                  </a:cubicBezTo>
                  <a:cubicBezTo>
                    <a:pt x="586894" y="124330"/>
                    <a:pt x="482585" y="20263"/>
                    <a:pt x="353978" y="20263"/>
                  </a:cubicBezTo>
                  <a:close/>
                  <a:moveTo>
                    <a:pt x="353978" y="0"/>
                  </a:moveTo>
                  <a:cubicBezTo>
                    <a:pt x="493710" y="0"/>
                    <a:pt x="607097" y="113222"/>
                    <a:pt x="607097" y="252749"/>
                  </a:cubicBezTo>
                  <a:cubicBezTo>
                    <a:pt x="607097" y="327578"/>
                    <a:pt x="574345" y="397786"/>
                    <a:pt x="517384" y="445421"/>
                  </a:cubicBezTo>
                  <a:cubicBezTo>
                    <a:pt x="526907" y="454753"/>
                    <a:pt x="535184" y="464617"/>
                    <a:pt x="540257" y="474215"/>
                  </a:cubicBezTo>
                  <a:cubicBezTo>
                    <a:pt x="550403" y="493412"/>
                    <a:pt x="547377" y="517673"/>
                    <a:pt x="531179" y="532870"/>
                  </a:cubicBezTo>
                  <a:lnTo>
                    <a:pt x="505814" y="559176"/>
                  </a:lnTo>
                  <a:cubicBezTo>
                    <a:pt x="474486" y="590548"/>
                    <a:pt x="438974" y="606722"/>
                    <a:pt x="401505" y="606722"/>
                  </a:cubicBezTo>
                  <a:cubicBezTo>
                    <a:pt x="375249" y="606722"/>
                    <a:pt x="346858" y="598635"/>
                    <a:pt x="318556" y="582460"/>
                  </a:cubicBezTo>
                  <a:cubicBezTo>
                    <a:pt x="301289" y="573307"/>
                    <a:pt x="285091" y="560154"/>
                    <a:pt x="268893" y="543979"/>
                  </a:cubicBezTo>
                  <a:lnTo>
                    <a:pt x="61343" y="336732"/>
                  </a:lnTo>
                  <a:cubicBezTo>
                    <a:pt x="42030" y="317536"/>
                    <a:pt x="26899" y="296296"/>
                    <a:pt x="16753" y="275056"/>
                  </a:cubicBezTo>
                  <a:cubicBezTo>
                    <a:pt x="-13596" y="210358"/>
                    <a:pt x="-2471" y="151703"/>
                    <a:pt x="48171" y="101135"/>
                  </a:cubicBezTo>
                  <a:lnTo>
                    <a:pt x="73447" y="75807"/>
                  </a:lnTo>
                  <a:cubicBezTo>
                    <a:pt x="88666" y="60699"/>
                    <a:pt x="112963" y="56611"/>
                    <a:pt x="132188" y="66742"/>
                  </a:cubicBezTo>
                  <a:cubicBezTo>
                    <a:pt x="141711" y="71719"/>
                    <a:pt x="151412" y="79895"/>
                    <a:pt x="160757" y="89315"/>
                  </a:cubicBezTo>
                  <a:cubicBezTo>
                    <a:pt x="209173" y="32971"/>
                    <a:pt x="278772" y="0"/>
                    <a:pt x="353978" y="0"/>
                  </a:cubicBezTo>
                  <a:close/>
                </a:path>
              </a:pathLst>
            </a:custGeom>
            <a:blipFill>
              <a:blip r:embed="rId4"/>
              <a:stretch>
                <a:fillRect l="-39904" r="-37764"/>
              </a:stretch>
            </a:blipFill>
            <a:ln>
              <a:noFill/>
            </a:ln>
          </p:spPr>
          <p:txBody>
            <a:bodyPr anchor="ctr"/>
            <a:lstStyle/>
            <a:p>
              <a:pPr algn="ctr"/>
              <a:endParaRPr/>
            </a:p>
          </p:txBody>
        </p:sp>
        <p:sp>
          <p:nvSpPr>
            <p:cNvPr id="9" name="iṩḻîḍê"/>
            <p:cNvSpPr/>
            <p:nvPr/>
          </p:nvSpPr>
          <p:spPr bwMode="auto">
            <a:xfrm>
              <a:off x="8287557" y="5315802"/>
              <a:ext cx="2108063" cy="557399"/>
            </a:xfrm>
            <a:prstGeom prst="rect">
              <a:avLst/>
            </a:prstGeom>
            <a:noFill/>
            <a:ln>
              <a:noFill/>
            </a:ln>
            <a:extLst>
              <a:ext uri="{909E8E84-426E-40DD-AFC4-6F175D3DCCD1}">
                <a14:hiddenFill xmlns:a14="http://schemas.microsoft.com/office/drawing/2010/main">
                  <a:blipFill>
                    <a:blip r:embed="rId4"/>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p>
              <a:pPr>
                <a:lnSpc>
                  <a:spcPct val="150000"/>
                </a:lnSpc>
              </a:pPr>
              <a:r>
                <a:rPr lang="en-US" altLang="zh-CN" sz="1000" dirty="0"/>
                <a:t>Copy paste fonts. Choose the only option to retain text.</a:t>
              </a:r>
            </a:p>
          </p:txBody>
        </p:sp>
        <p:sp>
          <p:nvSpPr>
            <p:cNvPr id="10" name="ïṧlîḓè"/>
            <p:cNvSpPr txBox="1"/>
            <p:nvPr/>
          </p:nvSpPr>
          <p:spPr bwMode="auto">
            <a:xfrm>
              <a:off x="8287557" y="4902922"/>
              <a:ext cx="2108063" cy="412880"/>
            </a:xfrm>
            <a:prstGeom prst="rect">
              <a:avLst/>
            </a:prstGeom>
            <a:noFill/>
            <a:ln>
              <a:noFill/>
            </a:ln>
            <a:extLst>
              <a:ext uri="{909E8E84-426E-40DD-AFC4-6F175D3DCCD1}">
                <a14:hiddenFill xmlns:a14="http://schemas.microsoft.com/office/drawing/2010/main">
                  <a:blipFill>
                    <a:blip r:embed="rId4"/>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eaLnBrk="1" hangingPunct="1">
                <a:spcBef>
                  <a:spcPct val="0"/>
                </a:spcBef>
                <a:buFontTx/>
                <a:buNone/>
              </a:pPr>
              <a:r>
                <a:rPr lang="en-US" altLang="zh-CN" sz="1800" b="1" dirty="0"/>
                <a:t>Text here</a:t>
              </a:r>
              <a:endParaRPr lang="zh-CN" altLang="en-US" sz="1800" b="1" dirty="0"/>
            </a:p>
          </p:txBody>
        </p:sp>
        <p:sp>
          <p:nvSpPr>
            <p:cNvPr id="11" name="îšlíḍè"/>
            <p:cNvSpPr/>
            <p:nvPr/>
          </p:nvSpPr>
          <p:spPr bwMode="auto">
            <a:xfrm>
              <a:off x="7649010" y="5059845"/>
              <a:ext cx="461080" cy="332731"/>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blipFill>
              <a:blip r:embed="rId4"/>
              <a:stretch>
                <a:fillRect l="-14535" r="-13755"/>
              </a:stretch>
            </a:blipFill>
            <a:ln>
              <a:noFill/>
            </a:ln>
          </p:spPr>
          <p:txBody>
            <a:bodyPr anchor="ctr"/>
            <a:lstStyle/>
            <a:p>
              <a:pPr algn="ctr"/>
              <a:endParaRPr/>
            </a:p>
          </p:txBody>
        </p:sp>
        <p:cxnSp>
          <p:nvCxnSpPr>
            <p:cNvPr id="12" name="直接箭头连接符 11"/>
            <p:cNvCxnSpPr/>
            <p:nvPr/>
          </p:nvCxnSpPr>
          <p:spPr>
            <a:xfrm flipH="1">
              <a:off x="6600056" y="5229964"/>
              <a:ext cx="864096" cy="0"/>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íṧļiḍê"/>
            <p:cNvSpPr txBox="1"/>
            <p:nvPr/>
          </p:nvSpPr>
          <p:spPr>
            <a:xfrm flipH="1">
              <a:off x="6606256" y="4772376"/>
              <a:ext cx="1025824" cy="521720"/>
            </a:xfrm>
            <a:prstGeom prst="rect">
              <a:avLst/>
            </a:prstGeom>
            <a:noFill/>
          </p:spPr>
          <p:txBody>
            <a:bodyPr wrap="none" lIns="90000" tIns="46800" rIns="90000" bIns="46800" anchor="ctr" anchorCtr="0">
              <a:normAutofit/>
            </a:bodyPr>
            <a:lstStyle/>
            <a:p>
              <a:pPr algn="ctr"/>
              <a:r>
                <a:rPr lang="en-US" altLang="zh-CN" sz="1400" b="1" dirty="0"/>
                <a:t>Key words</a:t>
              </a:r>
              <a:endParaRPr lang="zh-CN" altLang="en-US" sz="1400" b="1" dirty="0"/>
            </a:p>
          </p:txBody>
        </p:sp>
        <p:sp>
          <p:nvSpPr>
            <p:cNvPr id="14" name="iṡľïḍe"/>
            <p:cNvSpPr/>
            <p:nvPr/>
          </p:nvSpPr>
          <p:spPr bwMode="auto">
            <a:xfrm>
              <a:off x="4759165" y="355384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p>
              <a:pPr>
                <a:lnSpc>
                  <a:spcPct val="150000"/>
                </a:lnSpc>
              </a:pPr>
              <a:r>
                <a:rPr lang="en-US" altLang="zh-CN" sz="1000" dirty="0"/>
                <a:t>Copy paste fonts. Choose the only option to retain text.</a:t>
              </a:r>
            </a:p>
          </p:txBody>
        </p:sp>
        <p:sp>
          <p:nvSpPr>
            <p:cNvPr id="15" name="ïslïdé"/>
            <p:cNvSpPr txBox="1"/>
            <p:nvPr/>
          </p:nvSpPr>
          <p:spPr bwMode="auto">
            <a:xfrm>
              <a:off x="4759165" y="3140968"/>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eaLnBrk="1" hangingPunct="1">
                <a:spcBef>
                  <a:spcPct val="0"/>
                </a:spcBef>
                <a:buFontTx/>
                <a:buNone/>
              </a:pPr>
              <a:r>
                <a:rPr lang="en-US" altLang="zh-CN" sz="1800" b="1" dirty="0"/>
                <a:t>Text here</a:t>
              </a:r>
              <a:endParaRPr lang="zh-CN" altLang="en-US" sz="1800" b="1" dirty="0"/>
            </a:p>
          </p:txBody>
        </p:sp>
        <p:sp>
          <p:nvSpPr>
            <p:cNvPr id="16" name="îşļîḋè"/>
            <p:cNvSpPr/>
            <p:nvPr/>
          </p:nvSpPr>
          <p:spPr bwMode="auto">
            <a:xfrm>
              <a:off x="4120618" y="3281569"/>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1"/>
            </a:solidFill>
            <a:ln>
              <a:noFill/>
            </a:ln>
          </p:spPr>
          <p:txBody>
            <a:bodyPr anchor="ctr"/>
            <a:lstStyle/>
            <a:p>
              <a:pPr algn="ctr"/>
              <a:endParaRPr/>
            </a:p>
          </p:txBody>
        </p:sp>
        <p:sp>
          <p:nvSpPr>
            <p:cNvPr id="17" name="iṡľíďê"/>
            <p:cNvSpPr/>
            <p:nvPr/>
          </p:nvSpPr>
          <p:spPr bwMode="auto">
            <a:xfrm>
              <a:off x="8287557" y="355384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p>
              <a:pPr>
                <a:lnSpc>
                  <a:spcPct val="150000"/>
                </a:lnSpc>
              </a:pPr>
              <a:r>
                <a:rPr lang="en-US" altLang="zh-CN" sz="1000" dirty="0"/>
                <a:t>Copy paste fonts. Choose the only option to retain text.</a:t>
              </a:r>
            </a:p>
          </p:txBody>
        </p:sp>
        <p:sp>
          <p:nvSpPr>
            <p:cNvPr id="18" name="ïṣļïḋê"/>
            <p:cNvSpPr txBox="1"/>
            <p:nvPr/>
          </p:nvSpPr>
          <p:spPr bwMode="auto">
            <a:xfrm>
              <a:off x="8287557" y="3140968"/>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eaLnBrk="1" hangingPunct="1">
                <a:spcBef>
                  <a:spcPct val="0"/>
                </a:spcBef>
                <a:buFontTx/>
                <a:buNone/>
              </a:pPr>
              <a:r>
                <a:rPr lang="en-US" altLang="zh-CN" sz="1800" b="1" dirty="0"/>
                <a:t>Text here</a:t>
              </a:r>
              <a:endParaRPr lang="zh-CN" altLang="en-US" sz="1800" b="1" dirty="0"/>
            </a:p>
          </p:txBody>
        </p:sp>
        <p:sp>
          <p:nvSpPr>
            <p:cNvPr id="19" name="íṧ1iḍê"/>
            <p:cNvSpPr/>
            <p:nvPr/>
          </p:nvSpPr>
          <p:spPr bwMode="auto">
            <a:xfrm>
              <a:off x="7649010" y="3234020"/>
              <a:ext cx="461080" cy="460474"/>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tx1">
                <a:lumMod val="50000"/>
                <a:lumOff val="50000"/>
              </a:schemeClr>
            </a:solidFill>
            <a:ln>
              <a:noFill/>
            </a:ln>
          </p:spPr>
          <p:txBody>
            <a:bodyPr anchor="ctr"/>
            <a:lstStyle/>
            <a:p>
              <a:pPr algn="ctr"/>
              <a:endParaRPr/>
            </a:p>
          </p:txBody>
        </p:sp>
        <p:cxnSp>
          <p:nvCxnSpPr>
            <p:cNvPr id="20" name="直接箭头连接符 19"/>
            <p:cNvCxnSpPr/>
            <p:nvPr/>
          </p:nvCxnSpPr>
          <p:spPr>
            <a:xfrm>
              <a:off x="6656560" y="3468010"/>
              <a:ext cx="864096" cy="0"/>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îšľiḓé"/>
            <p:cNvSpPr txBox="1"/>
            <p:nvPr/>
          </p:nvSpPr>
          <p:spPr>
            <a:xfrm>
              <a:off x="6600056" y="3010422"/>
              <a:ext cx="1025824" cy="521720"/>
            </a:xfrm>
            <a:prstGeom prst="rect">
              <a:avLst/>
            </a:prstGeom>
            <a:noFill/>
          </p:spPr>
          <p:txBody>
            <a:bodyPr wrap="none" lIns="90000" tIns="46800" rIns="90000" bIns="46800" anchor="ctr" anchorCtr="0">
              <a:normAutofit/>
            </a:bodyPr>
            <a:lstStyle/>
            <a:p>
              <a:pPr algn="ctr"/>
              <a:r>
                <a:rPr lang="en-US" altLang="zh-CN" sz="1400" b="1" dirty="0"/>
                <a:t>Key words</a:t>
              </a:r>
              <a:endParaRPr lang="zh-CN" altLang="en-US" sz="1400" b="1" dirty="0"/>
            </a:p>
          </p:txBody>
        </p:sp>
        <p:cxnSp>
          <p:nvCxnSpPr>
            <p:cNvPr id="22" name="直接箭头连接符 21"/>
            <p:cNvCxnSpPr/>
            <p:nvPr/>
          </p:nvCxnSpPr>
          <p:spPr>
            <a:xfrm>
              <a:off x="9156969" y="4119595"/>
              <a:ext cx="0" cy="718825"/>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iṧḷîḓè"/>
            <p:cNvSpPr txBox="1"/>
            <p:nvPr/>
          </p:nvSpPr>
          <p:spPr>
            <a:xfrm>
              <a:off x="9165176" y="4234926"/>
              <a:ext cx="1025824" cy="521720"/>
            </a:xfrm>
            <a:prstGeom prst="rect">
              <a:avLst/>
            </a:prstGeom>
            <a:noFill/>
          </p:spPr>
          <p:txBody>
            <a:bodyPr wrap="none" lIns="90000" tIns="46800" rIns="90000" bIns="46800" anchor="ctr" anchorCtr="0">
              <a:normAutofit/>
            </a:bodyPr>
            <a:lstStyle/>
            <a:p>
              <a:r>
                <a:rPr lang="en-US" altLang="zh-CN" sz="1400" b="1" dirty="0"/>
                <a:t>Key words</a:t>
              </a:r>
              <a:endParaRPr lang="zh-CN" altLang="en-US" sz="1400" b="1" dirty="0"/>
            </a:p>
          </p:txBody>
        </p:sp>
        <p:sp>
          <p:nvSpPr>
            <p:cNvPr id="26" name="îşḻíḑè"/>
            <p:cNvSpPr txBox="1"/>
            <p:nvPr/>
          </p:nvSpPr>
          <p:spPr>
            <a:xfrm>
              <a:off x="2721160" y="1282958"/>
              <a:ext cx="8799328" cy="1224136"/>
            </a:xfrm>
            <a:prstGeom prst="rect">
              <a:avLst/>
            </a:prstGeom>
            <a:noFill/>
          </p:spPr>
          <p:txBody>
            <a:bodyPr wrap="square" lIns="90000" tIns="46800" rIns="90000" bIns="46800" rtlCol="0">
              <a:normAutofit/>
            </a:bodyPr>
            <a:lstStyle/>
            <a:p>
              <a:pPr algn="ctr">
                <a:lnSpc>
                  <a:spcPct val="150000"/>
                </a:lnSpc>
              </a:pPr>
              <a:r>
                <a:rPr lang="en-US" altLang="zh-CN" sz="1400" dirty="0">
                  <a:solidFill>
                    <a:schemeClr val="bg1"/>
                  </a:solidFill>
                </a:rPr>
                <a:t>Unified fonts make reading more fluent.</a:t>
              </a:r>
            </a:p>
            <a:p>
              <a:pPr algn="ctr">
                <a:lnSpc>
                  <a:spcPct val="150000"/>
                </a:lnSpc>
              </a:pPr>
              <a:r>
                <a:rPr lang="en-US" altLang="zh-CN" sz="1700" b="1" dirty="0">
                  <a:solidFill>
                    <a:schemeClr val="bg1"/>
                  </a:solidFill>
                </a:rPr>
                <a:t>Theme color makes PPT more convenient to change.</a:t>
              </a:r>
            </a:p>
            <a:p>
              <a:pPr algn="ctr">
                <a:lnSpc>
                  <a:spcPct val="150000"/>
                </a:lnSpc>
              </a:pPr>
              <a:r>
                <a:rPr lang="en-US" altLang="zh-CN" sz="1400" dirty="0">
                  <a:solidFill>
                    <a:schemeClr val="bg1"/>
                  </a:solidFill>
                </a:rPr>
                <a:t>Adjust the spacing to adapt to Chinese typesetting, use the reference line in PPT.</a:t>
              </a:r>
              <a:endParaRPr lang="en-US" altLang="zh-CN" sz="1600" b="1" dirty="0">
                <a:solidFill>
                  <a:schemeClr val="bg1"/>
                </a:solidFill>
              </a:endParaRPr>
            </a:p>
          </p:txBody>
        </p:sp>
      </p:grpSp>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dirty="0">
                <a:solidFill>
                  <a:schemeClr val="bg1"/>
                </a:solidFill>
              </a:rPr>
              <a:t>www.islide.cc </a:t>
            </a:r>
            <a:endParaRPr lang="zh-CN" altLang="en-US" dirty="0">
              <a:solidFill>
                <a:schemeClr val="bg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45</a:t>
            </a:fld>
            <a:endParaRPr lang="zh-CN" altLang="en-US"/>
          </a:p>
        </p:txBody>
      </p:sp>
      <p:grpSp>
        <p:nvGrpSpPr>
          <p:cNvPr id="5" name="6a600ea8-4c8b-4f96-a0de-9b614569904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0718" y="1123950"/>
            <a:ext cx="10850564" cy="4881133"/>
            <a:chOff x="670718" y="1123950"/>
            <a:chExt cx="10850564" cy="4881133"/>
          </a:xfrm>
        </p:grpSpPr>
        <p:sp>
          <p:nvSpPr>
            <p:cNvPr id="6" name="iṧľïḓè"/>
            <p:cNvSpPr/>
            <p:nvPr/>
          </p:nvSpPr>
          <p:spPr>
            <a:xfrm>
              <a:off x="4584626" y="1123950"/>
              <a:ext cx="6936656" cy="2281935"/>
            </a:xfrm>
            <a:prstGeom prst="rect">
              <a:avLst/>
            </a:prstGeom>
            <a:blipFill>
              <a:blip r:embed="rId3"/>
              <a:stretch>
                <a:fillRect t="-54478" b="-53876"/>
              </a:stretch>
            </a:blip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ṩḻîḋê"/>
            <p:cNvSpPr/>
            <p:nvPr/>
          </p:nvSpPr>
          <p:spPr bwMode="auto">
            <a:xfrm>
              <a:off x="4712821" y="5134264"/>
              <a:ext cx="936104" cy="84662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8" name="直接连接符 7"/>
            <p:cNvCxnSpPr/>
            <p:nvPr/>
          </p:nvCxnSpPr>
          <p:spPr>
            <a:xfrm>
              <a:off x="4584626" y="3405883"/>
              <a:ext cx="0" cy="2599200"/>
            </a:xfrm>
            <a:prstGeom prst="line">
              <a:avLst/>
            </a:prstGeom>
            <a:ln w="3175" cap="rnd">
              <a:solidFill>
                <a:schemeClr val="bg1">
                  <a:lumMod val="75000"/>
                </a:schemeClr>
              </a:solidFill>
              <a:round/>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9" name="îṡlïḍe"/>
            <p:cNvSpPr/>
            <p:nvPr/>
          </p:nvSpPr>
          <p:spPr bwMode="auto">
            <a:xfrm>
              <a:off x="7045434" y="5134264"/>
              <a:ext cx="936104" cy="846627"/>
            </a:xfrm>
            <a:custGeom>
              <a:avLst/>
              <a:gdLst>
                <a:gd name="connsiteX0" fmla="*/ 139649 w 606580"/>
                <a:gd name="connsiteY0" fmla="*/ 323260 h 605592"/>
                <a:gd name="connsiteX1" fmla="*/ 274852 w 606580"/>
                <a:gd name="connsiteY1" fmla="*/ 323260 h 605592"/>
                <a:gd name="connsiteX2" fmla="*/ 274852 w 606580"/>
                <a:gd name="connsiteY2" fmla="*/ 349440 h 605592"/>
                <a:gd name="connsiteX3" fmla="*/ 139649 w 606580"/>
                <a:gd name="connsiteY3" fmla="*/ 349440 h 605592"/>
                <a:gd name="connsiteX4" fmla="*/ 66294 w 606580"/>
                <a:gd name="connsiteY4" fmla="*/ 26233 h 605592"/>
                <a:gd name="connsiteX5" fmla="*/ 66294 w 606580"/>
                <a:gd name="connsiteY5" fmla="*/ 375703 h 605592"/>
                <a:gd name="connsiteX6" fmla="*/ 540286 w 606580"/>
                <a:gd name="connsiteY6" fmla="*/ 375703 h 605592"/>
                <a:gd name="connsiteX7" fmla="*/ 540286 w 606580"/>
                <a:gd name="connsiteY7" fmla="*/ 26233 h 605592"/>
                <a:gd name="connsiteX8" fmla="*/ 39925 w 606580"/>
                <a:gd name="connsiteY8" fmla="*/ 0 h 605592"/>
                <a:gd name="connsiteX9" fmla="*/ 566655 w 606580"/>
                <a:gd name="connsiteY9" fmla="*/ 0 h 605592"/>
                <a:gd name="connsiteX10" fmla="*/ 566655 w 606580"/>
                <a:gd name="connsiteY10" fmla="*/ 375703 h 605592"/>
                <a:gd name="connsiteX11" fmla="*/ 606580 w 606580"/>
                <a:gd name="connsiteY11" fmla="*/ 375703 h 605592"/>
                <a:gd name="connsiteX12" fmla="*/ 606580 w 606580"/>
                <a:gd name="connsiteY12" fmla="*/ 401936 h 605592"/>
                <a:gd name="connsiteX13" fmla="*/ 373716 w 606580"/>
                <a:gd name="connsiteY13" fmla="*/ 401936 h 605592"/>
                <a:gd name="connsiteX14" fmla="*/ 413269 w 606580"/>
                <a:gd name="connsiteY14" fmla="*/ 600587 h 605592"/>
                <a:gd name="connsiteX15" fmla="*/ 387364 w 606580"/>
                <a:gd name="connsiteY15" fmla="*/ 605592 h 605592"/>
                <a:gd name="connsiteX16" fmla="*/ 346790 w 606580"/>
                <a:gd name="connsiteY16" fmla="*/ 401936 h 605592"/>
                <a:gd name="connsiteX17" fmla="*/ 316521 w 606580"/>
                <a:gd name="connsiteY17" fmla="*/ 401936 h 605592"/>
                <a:gd name="connsiteX18" fmla="*/ 316521 w 606580"/>
                <a:gd name="connsiteY18" fmla="*/ 551828 h 605592"/>
                <a:gd name="connsiteX19" fmla="*/ 290059 w 606580"/>
                <a:gd name="connsiteY19" fmla="*/ 551828 h 605592"/>
                <a:gd name="connsiteX20" fmla="*/ 290059 w 606580"/>
                <a:gd name="connsiteY20" fmla="*/ 401936 h 605592"/>
                <a:gd name="connsiteX21" fmla="*/ 247163 w 606580"/>
                <a:gd name="connsiteY21" fmla="*/ 401936 h 605592"/>
                <a:gd name="connsiteX22" fmla="*/ 206588 w 606580"/>
                <a:gd name="connsiteY22" fmla="*/ 605592 h 605592"/>
                <a:gd name="connsiteX23" fmla="*/ 180591 w 606580"/>
                <a:gd name="connsiteY23" fmla="*/ 600494 h 605592"/>
                <a:gd name="connsiteX24" fmla="*/ 220237 w 606580"/>
                <a:gd name="connsiteY24" fmla="*/ 401936 h 605592"/>
                <a:gd name="connsiteX25" fmla="*/ 0 w 606580"/>
                <a:gd name="connsiteY25" fmla="*/ 401936 h 605592"/>
                <a:gd name="connsiteX26" fmla="*/ 0 w 606580"/>
                <a:gd name="connsiteY26" fmla="*/ 375703 h 605592"/>
                <a:gd name="connsiteX27" fmla="*/ 39925 w 606580"/>
                <a:gd name="connsiteY27" fmla="*/ 375703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5592">
                  <a:moveTo>
                    <a:pt x="139649" y="323260"/>
                  </a:moveTo>
                  <a:lnTo>
                    <a:pt x="274852" y="323260"/>
                  </a:lnTo>
                  <a:lnTo>
                    <a:pt x="274852" y="349440"/>
                  </a:lnTo>
                  <a:lnTo>
                    <a:pt x="139649" y="349440"/>
                  </a:lnTo>
                  <a:close/>
                  <a:moveTo>
                    <a:pt x="66294" y="26233"/>
                  </a:moveTo>
                  <a:lnTo>
                    <a:pt x="66294" y="375703"/>
                  </a:lnTo>
                  <a:lnTo>
                    <a:pt x="540286" y="375703"/>
                  </a:lnTo>
                  <a:lnTo>
                    <a:pt x="540286" y="26233"/>
                  </a:lnTo>
                  <a:close/>
                  <a:moveTo>
                    <a:pt x="39925" y="0"/>
                  </a:moveTo>
                  <a:lnTo>
                    <a:pt x="566655" y="0"/>
                  </a:lnTo>
                  <a:lnTo>
                    <a:pt x="566655" y="375703"/>
                  </a:lnTo>
                  <a:lnTo>
                    <a:pt x="606580" y="375703"/>
                  </a:lnTo>
                  <a:lnTo>
                    <a:pt x="606580" y="401936"/>
                  </a:lnTo>
                  <a:lnTo>
                    <a:pt x="373716" y="401936"/>
                  </a:lnTo>
                  <a:lnTo>
                    <a:pt x="413269" y="600587"/>
                  </a:lnTo>
                  <a:lnTo>
                    <a:pt x="387364" y="605592"/>
                  </a:lnTo>
                  <a:lnTo>
                    <a:pt x="346790" y="401936"/>
                  </a:lnTo>
                  <a:lnTo>
                    <a:pt x="316521" y="401936"/>
                  </a:lnTo>
                  <a:lnTo>
                    <a:pt x="316521" y="551828"/>
                  </a:lnTo>
                  <a:lnTo>
                    <a:pt x="290059" y="551828"/>
                  </a:lnTo>
                  <a:lnTo>
                    <a:pt x="290059" y="401936"/>
                  </a:lnTo>
                  <a:lnTo>
                    <a:pt x="247163" y="401936"/>
                  </a:lnTo>
                  <a:lnTo>
                    <a:pt x="206588" y="605592"/>
                  </a:lnTo>
                  <a:lnTo>
                    <a:pt x="180591" y="600494"/>
                  </a:lnTo>
                  <a:lnTo>
                    <a:pt x="220237" y="401936"/>
                  </a:lnTo>
                  <a:lnTo>
                    <a:pt x="0" y="401936"/>
                  </a:lnTo>
                  <a:lnTo>
                    <a:pt x="0" y="375703"/>
                  </a:lnTo>
                  <a:lnTo>
                    <a:pt x="39925" y="375703"/>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10" name="直接连接符 9"/>
            <p:cNvCxnSpPr/>
            <p:nvPr/>
          </p:nvCxnSpPr>
          <p:spPr>
            <a:xfrm>
              <a:off x="6928801" y="3405883"/>
              <a:ext cx="0" cy="2597318"/>
            </a:xfrm>
            <a:prstGeom prst="line">
              <a:avLst/>
            </a:prstGeom>
            <a:ln w="3175" cap="rnd">
              <a:solidFill>
                <a:schemeClr val="bg1">
                  <a:lumMod val="75000"/>
                </a:schemeClr>
              </a:solidFill>
              <a:round/>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1" name="ïṧļïḋê"/>
            <p:cNvSpPr/>
            <p:nvPr/>
          </p:nvSpPr>
          <p:spPr bwMode="auto">
            <a:xfrm>
              <a:off x="9378047" y="5134264"/>
              <a:ext cx="936104" cy="846627"/>
            </a:xfrm>
            <a:custGeom>
              <a:avLst/>
              <a:gdLst>
                <a:gd name="connsiteX0" fmla="*/ 273426 w 607614"/>
                <a:gd name="connsiteY0" fmla="*/ 505887 h 546085"/>
                <a:gd name="connsiteX1" fmla="*/ 273426 w 607614"/>
                <a:gd name="connsiteY1" fmla="*/ 525607 h 546085"/>
                <a:gd name="connsiteX2" fmla="*/ 334188 w 607614"/>
                <a:gd name="connsiteY2" fmla="*/ 525607 h 546085"/>
                <a:gd name="connsiteX3" fmla="*/ 334188 w 607614"/>
                <a:gd name="connsiteY3" fmla="*/ 505887 h 546085"/>
                <a:gd name="connsiteX4" fmla="*/ 20507 w 607614"/>
                <a:gd name="connsiteY4" fmla="*/ 373917 h 546085"/>
                <a:gd name="connsiteX5" fmla="*/ 20507 w 607614"/>
                <a:gd name="connsiteY5" fmla="*/ 414873 h 546085"/>
                <a:gd name="connsiteX6" fmla="*/ 587107 w 607614"/>
                <a:gd name="connsiteY6" fmla="*/ 414873 h 546085"/>
                <a:gd name="connsiteX7" fmla="*/ 587107 w 607614"/>
                <a:gd name="connsiteY7" fmla="*/ 373917 h 546085"/>
                <a:gd name="connsiteX8" fmla="*/ 385135 w 607614"/>
                <a:gd name="connsiteY8" fmla="*/ 303381 h 546085"/>
                <a:gd name="connsiteX9" fmla="*/ 546816 w 607614"/>
                <a:gd name="connsiteY9" fmla="*/ 303381 h 546085"/>
                <a:gd name="connsiteX10" fmla="*/ 546816 w 607614"/>
                <a:gd name="connsiteY10" fmla="*/ 323850 h 546085"/>
                <a:gd name="connsiteX11" fmla="*/ 385135 w 607614"/>
                <a:gd name="connsiteY11" fmla="*/ 323850 h 546085"/>
                <a:gd name="connsiteX12" fmla="*/ 101005 w 607614"/>
                <a:gd name="connsiteY12" fmla="*/ 263173 h 546085"/>
                <a:gd name="connsiteX13" fmla="*/ 121474 w 607614"/>
                <a:gd name="connsiteY13" fmla="*/ 263173 h 546085"/>
                <a:gd name="connsiteX14" fmla="*/ 121474 w 607614"/>
                <a:gd name="connsiteY14" fmla="*/ 282911 h 546085"/>
                <a:gd name="connsiteX15" fmla="*/ 101005 w 607614"/>
                <a:gd name="connsiteY15" fmla="*/ 282911 h 546085"/>
                <a:gd name="connsiteX16" fmla="*/ 385135 w 607614"/>
                <a:gd name="connsiteY16" fmla="*/ 252573 h 546085"/>
                <a:gd name="connsiteX17" fmla="*/ 546816 w 607614"/>
                <a:gd name="connsiteY17" fmla="*/ 252573 h 546085"/>
                <a:gd name="connsiteX18" fmla="*/ 546816 w 607614"/>
                <a:gd name="connsiteY18" fmla="*/ 273042 h 546085"/>
                <a:gd name="connsiteX19" fmla="*/ 385135 w 607614"/>
                <a:gd name="connsiteY19" fmla="*/ 273042 h 546085"/>
                <a:gd name="connsiteX20" fmla="*/ 101005 w 607614"/>
                <a:gd name="connsiteY20" fmla="*/ 222235 h 546085"/>
                <a:gd name="connsiteX21" fmla="*/ 121474 w 607614"/>
                <a:gd name="connsiteY21" fmla="*/ 222235 h 546085"/>
                <a:gd name="connsiteX22" fmla="*/ 121474 w 607614"/>
                <a:gd name="connsiteY22" fmla="*/ 242704 h 546085"/>
                <a:gd name="connsiteX23" fmla="*/ 101005 w 607614"/>
                <a:gd name="connsiteY23" fmla="*/ 242704 h 546085"/>
                <a:gd name="connsiteX24" fmla="*/ 385135 w 607614"/>
                <a:gd name="connsiteY24" fmla="*/ 202497 h 546085"/>
                <a:gd name="connsiteX25" fmla="*/ 546816 w 607614"/>
                <a:gd name="connsiteY25" fmla="*/ 202497 h 546085"/>
                <a:gd name="connsiteX26" fmla="*/ 546816 w 607614"/>
                <a:gd name="connsiteY26" fmla="*/ 222235 h 546085"/>
                <a:gd name="connsiteX27" fmla="*/ 385135 w 607614"/>
                <a:gd name="connsiteY27" fmla="*/ 222235 h 546085"/>
                <a:gd name="connsiteX28" fmla="*/ 101005 w 607614"/>
                <a:gd name="connsiteY28" fmla="*/ 172159 h 546085"/>
                <a:gd name="connsiteX29" fmla="*/ 121474 w 607614"/>
                <a:gd name="connsiteY29" fmla="*/ 172159 h 546085"/>
                <a:gd name="connsiteX30" fmla="*/ 121474 w 607614"/>
                <a:gd name="connsiteY30" fmla="*/ 191897 h 546085"/>
                <a:gd name="connsiteX31" fmla="*/ 101005 w 607614"/>
                <a:gd name="connsiteY31" fmla="*/ 191897 h 546085"/>
                <a:gd name="connsiteX32" fmla="*/ 161806 w 607614"/>
                <a:gd name="connsiteY32" fmla="*/ 151687 h 546085"/>
                <a:gd name="connsiteX33" fmla="*/ 161806 w 607614"/>
                <a:gd name="connsiteY33" fmla="*/ 303372 h 546085"/>
                <a:gd name="connsiteX34" fmla="*/ 324329 w 607614"/>
                <a:gd name="connsiteY34" fmla="*/ 303372 h 546085"/>
                <a:gd name="connsiteX35" fmla="*/ 324329 w 607614"/>
                <a:gd name="connsiteY35" fmla="*/ 151687 h 546085"/>
                <a:gd name="connsiteX36" fmla="*/ 81303 w 607614"/>
                <a:gd name="connsiteY36" fmla="*/ 151687 h 546085"/>
                <a:gd name="connsiteX37" fmla="*/ 81303 w 607614"/>
                <a:gd name="connsiteY37" fmla="*/ 303372 h 546085"/>
                <a:gd name="connsiteX38" fmla="*/ 142060 w 607614"/>
                <a:gd name="connsiteY38" fmla="*/ 303372 h 546085"/>
                <a:gd name="connsiteX39" fmla="*/ 142060 w 607614"/>
                <a:gd name="connsiteY39" fmla="*/ 151687 h 546085"/>
                <a:gd name="connsiteX40" fmla="*/ 161806 w 607614"/>
                <a:gd name="connsiteY40" fmla="*/ 81154 h 546085"/>
                <a:gd name="connsiteX41" fmla="*/ 161806 w 607614"/>
                <a:gd name="connsiteY41" fmla="*/ 131210 h 546085"/>
                <a:gd name="connsiteX42" fmla="*/ 324329 w 607614"/>
                <a:gd name="connsiteY42" fmla="*/ 131210 h 546085"/>
                <a:gd name="connsiteX43" fmla="*/ 324329 w 607614"/>
                <a:gd name="connsiteY43" fmla="*/ 81154 h 546085"/>
                <a:gd name="connsiteX44" fmla="*/ 81303 w 607614"/>
                <a:gd name="connsiteY44" fmla="*/ 81154 h 546085"/>
                <a:gd name="connsiteX45" fmla="*/ 81303 w 607614"/>
                <a:gd name="connsiteY45" fmla="*/ 131210 h 546085"/>
                <a:gd name="connsiteX46" fmla="*/ 142060 w 607614"/>
                <a:gd name="connsiteY46" fmla="*/ 131210 h 546085"/>
                <a:gd name="connsiteX47" fmla="*/ 142060 w 607614"/>
                <a:gd name="connsiteY47" fmla="*/ 81154 h 546085"/>
                <a:gd name="connsiteX48" fmla="*/ 404871 w 607614"/>
                <a:gd name="connsiteY48" fmla="*/ 81153 h 546085"/>
                <a:gd name="connsiteX49" fmla="*/ 404871 w 607614"/>
                <a:gd name="connsiteY49" fmla="*/ 151683 h 546085"/>
                <a:gd name="connsiteX50" fmla="*/ 526321 w 607614"/>
                <a:gd name="connsiteY50" fmla="*/ 151683 h 546085"/>
                <a:gd name="connsiteX51" fmla="*/ 526321 w 607614"/>
                <a:gd name="connsiteY51" fmla="*/ 81153 h 546085"/>
                <a:gd name="connsiteX52" fmla="*/ 395003 w 607614"/>
                <a:gd name="connsiteY52" fmla="*/ 60676 h 546085"/>
                <a:gd name="connsiteX53" fmla="*/ 536948 w 607614"/>
                <a:gd name="connsiteY53" fmla="*/ 60676 h 546085"/>
                <a:gd name="connsiteX54" fmla="*/ 546816 w 607614"/>
                <a:gd name="connsiteY54" fmla="*/ 70535 h 546085"/>
                <a:gd name="connsiteX55" fmla="*/ 546816 w 607614"/>
                <a:gd name="connsiteY55" fmla="*/ 161542 h 546085"/>
                <a:gd name="connsiteX56" fmla="*/ 536948 w 607614"/>
                <a:gd name="connsiteY56" fmla="*/ 172159 h 546085"/>
                <a:gd name="connsiteX57" fmla="*/ 395003 w 607614"/>
                <a:gd name="connsiteY57" fmla="*/ 172159 h 546085"/>
                <a:gd name="connsiteX58" fmla="*/ 385135 w 607614"/>
                <a:gd name="connsiteY58" fmla="*/ 161542 h 546085"/>
                <a:gd name="connsiteX59" fmla="*/ 385135 w 607614"/>
                <a:gd name="connsiteY59" fmla="*/ 70535 h 546085"/>
                <a:gd name="connsiteX60" fmla="*/ 395003 w 607614"/>
                <a:gd name="connsiteY60" fmla="*/ 60676 h 546085"/>
                <a:gd name="connsiteX61" fmla="*/ 70671 w 607614"/>
                <a:gd name="connsiteY61" fmla="*/ 60676 h 546085"/>
                <a:gd name="connsiteX62" fmla="*/ 334202 w 607614"/>
                <a:gd name="connsiteY62" fmla="*/ 60676 h 546085"/>
                <a:gd name="connsiteX63" fmla="*/ 344075 w 607614"/>
                <a:gd name="connsiteY63" fmla="*/ 70536 h 546085"/>
                <a:gd name="connsiteX64" fmla="*/ 344075 w 607614"/>
                <a:gd name="connsiteY64" fmla="*/ 313231 h 546085"/>
                <a:gd name="connsiteX65" fmla="*/ 334202 w 607614"/>
                <a:gd name="connsiteY65" fmla="*/ 323849 h 546085"/>
                <a:gd name="connsiteX66" fmla="*/ 70671 w 607614"/>
                <a:gd name="connsiteY66" fmla="*/ 323849 h 546085"/>
                <a:gd name="connsiteX67" fmla="*/ 60798 w 607614"/>
                <a:gd name="connsiteY67" fmla="*/ 313231 h 546085"/>
                <a:gd name="connsiteX68" fmla="*/ 60798 w 607614"/>
                <a:gd name="connsiteY68" fmla="*/ 70536 h 546085"/>
                <a:gd name="connsiteX69" fmla="*/ 70671 w 607614"/>
                <a:gd name="connsiteY69" fmla="*/ 60676 h 546085"/>
                <a:gd name="connsiteX70" fmla="*/ 20507 w 607614"/>
                <a:gd name="connsiteY70" fmla="*/ 20478 h 546085"/>
                <a:gd name="connsiteX71" fmla="*/ 20507 w 607614"/>
                <a:gd name="connsiteY71" fmla="*/ 354197 h 546085"/>
                <a:gd name="connsiteX72" fmla="*/ 587107 w 607614"/>
                <a:gd name="connsiteY72" fmla="*/ 354197 h 546085"/>
                <a:gd name="connsiteX73" fmla="*/ 587107 w 607614"/>
                <a:gd name="connsiteY73" fmla="*/ 20478 h 546085"/>
                <a:gd name="connsiteX74" fmla="*/ 9874 w 607614"/>
                <a:gd name="connsiteY74" fmla="*/ 0 h 546085"/>
                <a:gd name="connsiteX75" fmla="*/ 597740 w 607614"/>
                <a:gd name="connsiteY75" fmla="*/ 0 h 546085"/>
                <a:gd name="connsiteX76" fmla="*/ 607614 w 607614"/>
                <a:gd name="connsiteY76" fmla="*/ 9860 h 546085"/>
                <a:gd name="connsiteX77" fmla="*/ 607614 w 607614"/>
                <a:gd name="connsiteY77" fmla="*/ 424733 h 546085"/>
                <a:gd name="connsiteX78" fmla="*/ 597740 w 607614"/>
                <a:gd name="connsiteY78" fmla="*/ 434593 h 546085"/>
                <a:gd name="connsiteX79" fmla="*/ 313681 w 607614"/>
                <a:gd name="connsiteY79" fmla="*/ 434593 h 546085"/>
                <a:gd name="connsiteX80" fmla="*/ 313681 w 607614"/>
                <a:gd name="connsiteY80" fmla="*/ 485409 h 546085"/>
                <a:gd name="connsiteX81" fmla="*/ 344061 w 607614"/>
                <a:gd name="connsiteY81" fmla="*/ 485409 h 546085"/>
                <a:gd name="connsiteX82" fmla="*/ 354695 w 607614"/>
                <a:gd name="connsiteY82" fmla="*/ 495269 h 546085"/>
                <a:gd name="connsiteX83" fmla="*/ 354695 w 607614"/>
                <a:gd name="connsiteY83" fmla="*/ 536225 h 546085"/>
                <a:gd name="connsiteX84" fmla="*/ 344061 w 607614"/>
                <a:gd name="connsiteY84" fmla="*/ 546085 h 546085"/>
                <a:gd name="connsiteX85" fmla="*/ 263552 w 607614"/>
                <a:gd name="connsiteY85" fmla="*/ 546085 h 546085"/>
                <a:gd name="connsiteX86" fmla="*/ 252919 w 607614"/>
                <a:gd name="connsiteY86" fmla="*/ 536225 h 546085"/>
                <a:gd name="connsiteX87" fmla="*/ 252919 w 607614"/>
                <a:gd name="connsiteY87" fmla="*/ 495269 h 546085"/>
                <a:gd name="connsiteX88" fmla="*/ 263552 w 607614"/>
                <a:gd name="connsiteY88" fmla="*/ 485409 h 546085"/>
                <a:gd name="connsiteX89" fmla="*/ 293933 w 607614"/>
                <a:gd name="connsiteY89" fmla="*/ 485409 h 546085"/>
                <a:gd name="connsiteX90" fmla="*/ 293933 w 607614"/>
                <a:gd name="connsiteY90" fmla="*/ 434593 h 546085"/>
                <a:gd name="connsiteX91" fmla="*/ 9874 w 607614"/>
                <a:gd name="connsiteY91" fmla="*/ 434593 h 546085"/>
                <a:gd name="connsiteX92" fmla="*/ 0 w 607614"/>
                <a:gd name="connsiteY92" fmla="*/ 424733 h 546085"/>
                <a:gd name="connsiteX93" fmla="*/ 0 w 607614"/>
                <a:gd name="connsiteY93" fmla="*/ 9860 h 546085"/>
                <a:gd name="connsiteX94" fmla="*/ 9874 w 607614"/>
                <a:gd name="connsiteY94" fmla="*/ 0 h 54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607614" h="546085">
                  <a:moveTo>
                    <a:pt x="273426" y="505887"/>
                  </a:moveTo>
                  <a:lnTo>
                    <a:pt x="273426" y="525607"/>
                  </a:lnTo>
                  <a:lnTo>
                    <a:pt x="334188" y="525607"/>
                  </a:lnTo>
                  <a:lnTo>
                    <a:pt x="334188" y="505887"/>
                  </a:lnTo>
                  <a:close/>
                  <a:moveTo>
                    <a:pt x="20507" y="373917"/>
                  </a:moveTo>
                  <a:lnTo>
                    <a:pt x="20507" y="414873"/>
                  </a:lnTo>
                  <a:lnTo>
                    <a:pt x="587107" y="414873"/>
                  </a:lnTo>
                  <a:lnTo>
                    <a:pt x="587107" y="373917"/>
                  </a:lnTo>
                  <a:close/>
                  <a:moveTo>
                    <a:pt x="385135" y="303381"/>
                  </a:moveTo>
                  <a:lnTo>
                    <a:pt x="546816" y="303381"/>
                  </a:lnTo>
                  <a:lnTo>
                    <a:pt x="546816" y="323850"/>
                  </a:lnTo>
                  <a:lnTo>
                    <a:pt x="385135" y="323850"/>
                  </a:lnTo>
                  <a:close/>
                  <a:moveTo>
                    <a:pt x="101005" y="263173"/>
                  </a:moveTo>
                  <a:lnTo>
                    <a:pt x="121474" y="263173"/>
                  </a:lnTo>
                  <a:lnTo>
                    <a:pt x="121474" y="282911"/>
                  </a:lnTo>
                  <a:lnTo>
                    <a:pt x="101005" y="282911"/>
                  </a:lnTo>
                  <a:close/>
                  <a:moveTo>
                    <a:pt x="385135" y="252573"/>
                  </a:moveTo>
                  <a:lnTo>
                    <a:pt x="546816" y="252573"/>
                  </a:lnTo>
                  <a:lnTo>
                    <a:pt x="546816" y="273042"/>
                  </a:lnTo>
                  <a:lnTo>
                    <a:pt x="385135" y="273042"/>
                  </a:lnTo>
                  <a:close/>
                  <a:moveTo>
                    <a:pt x="101005" y="222235"/>
                  </a:moveTo>
                  <a:lnTo>
                    <a:pt x="121474" y="222235"/>
                  </a:lnTo>
                  <a:lnTo>
                    <a:pt x="121474" y="242704"/>
                  </a:lnTo>
                  <a:lnTo>
                    <a:pt x="101005" y="242704"/>
                  </a:lnTo>
                  <a:close/>
                  <a:moveTo>
                    <a:pt x="385135" y="202497"/>
                  </a:moveTo>
                  <a:lnTo>
                    <a:pt x="546816" y="202497"/>
                  </a:lnTo>
                  <a:lnTo>
                    <a:pt x="546816" y="222235"/>
                  </a:lnTo>
                  <a:lnTo>
                    <a:pt x="385135" y="222235"/>
                  </a:lnTo>
                  <a:close/>
                  <a:moveTo>
                    <a:pt x="101005" y="172159"/>
                  </a:moveTo>
                  <a:lnTo>
                    <a:pt x="121474" y="172159"/>
                  </a:lnTo>
                  <a:lnTo>
                    <a:pt x="121474" y="191897"/>
                  </a:lnTo>
                  <a:lnTo>
                    <a:pt x="101005" y="191897"/>
                  </a:lnTo>
                  <a:close/>
                  <a:moveTo>
                    <a:pt x="161806" y="151687"/>
                  </a:moveTo>
                  <a:lnTo>
                    <a:pt x="161806" y="303372"/>
                  </a:lnTo>
                  <a:lnTo>
                    <a:pt x="324329" y="303372"/>
                  </a:lnTo>
                  <a:lnTo>
                    <a:pt x="324329" y="151687"/>
                  </a:lnTo>
                  <a:close/>
                  <a:moveTo>
                    <a:pt x="81303" y="151687"/>
                  </a:moveTo>
                  <a:lnTo>
                    <a:pt x="81303" y="303372"/>
                  </a:lnTo>
                  <a:lnTo>
                    <a:pt x="142060" y="303372"/>
                  </a:lnTo>
                  <a:lnTo>
                    <a:pt x="142060" y="151687"/>
                  </a:lnTo>
                  <a:close/>
                  <a:moveTo>
                    <a:pt x="161806" y="81154"/>
                  </a:moveTo>
                  <a:lnTo>
                    <a:pt x="161806" y="131210"/>
                  </a:lnTo>
                  <a:lnTo>
                    <a:pt x="324329" y="131210"/>
                  </a:lnTo>
                  <a:lnTo>
                    <a:pt x="324329" y="81154"/>
                  </a:lnTo>
                  <a:close/>
                  <a:moveTo>
                    <a:pt x="81303" y="81154"/>
                  </a:moveTo>
                  <a:lnTo>
                    <a:pt x="81303" y="131210"/>
                  </a:lnTo>
                  <a:lnTo>
                    <a:pt x="142060" y="131210"/>
                  </a:lnTo>
                  <a:lnTo>
                    <a:pt x="142060" y="81154"/>
                  </a:lnTo>
                  <a:close/>
                  <a:moveTo>
                    <a:pt x="404871" y="81153"/>
                  </a:moveTo>
                  <a:lnTo>
                    <a:pt x="404871" y="151683"/>
                  </a:lnTo>
                  <a:lnTo>
                    <a:pt x="526321" y="151683"/>
                  </a:lnTo>
                  <a:lnTo>
                    <a:pt x="526321" y="81153"/>
                  </a:lnTo>
                  <a:close/>
                  <a:moveTo>
                    <a:pt x="395003" y="60676"/>
                  </a:moveTo>
                  <a:lnTo>
                    <a:pt x="536948" y="60676"/>
                  </a:lnTo>
                  <a:cubicBezTo>
                    <a:pt x="543021" y="60676"/>
                    <a:pt x="546816" y="64468"/>
                    <a:pt x="546816" y="70535"/>
                  </a:cubicBezTo>
                  <a:lnTo>
                    <a:pt x="546816" y="161542"/>
                  </a:lnTo>
                  <a:cubicBezTo>
                    <a:pt x="546816" y="167609"/>
                    <a:pt x="543021" y="172159"/>
                    <a:pt x="536948" y="172159"/>
                  </a:cubicBezTo>
                  <a:lnTo>
                    <a:pt x="395003" y="172159"/>
                  </a:lnTo>
                  <a:cubicBezTo>
                    <a:pt x="388930" y="172159"/>
                    <a:pt x="385135" y="167609"/>
                    <a:pt x="385135" y="161542"/>
                  </a:cubicBezTo>
                  <a:lnTo>
                    <a:pt x="385135" y="70535"/>
                  </a:lnTo>
                  <a:cubicBezTo>
                    <a:pt x="385135" y="64468"/>
                    <a:pt x="388930" y="60676"/>
                    <a:pt x="395003" y="60676"/>
                  </a:cubicBezTo>
                  <a:close/>
                  <a:moveTo>
                    <a:pt x="70671" y="60676"/>
                  </a:moveTo>
                  <a:lnTo>
                    <a:pt x="334202" y="60676"/>
                  </a:lnTo>
                  <a:cubicBezTo>
                    <a:pt x="340278" y="60676"/>
                    <a:pt x="344075" y="64468"/>
                    <a:pt x="344075" y="70536"/>
                  </a:cubicBezTo>
                  <a:lnTo>
                    <a:pt x="344075" y="313231"/>
                  </a:lnTo>
                  <a:cubicBezTo>
                    <a:pt x="344075" y="319299"/>
                    <a:pt x="340278" y="323849"/>
                    <a:pt x="334202" y="323849"/>
                  </a:cubicBezTo>
                  <a:lnTo>
                    <a:pt x="70671" y="323849"/>
                  </a:lnTo>
                  <a:cubicBezTo>
                    <a:pt x="64595" y="323849"/>
                    <a:pt x="60798" y="319299"/>
                    <a:pt x="60798" y="313231"/>
                  </a:cubicBezTo>
                  <a:lnTo>
                    <a:pt x="60798" y="70536"/>
                  </a:lnTo>
                  <a:cubicBezTo>
                    <a:pt x="60798" y="64468"/>
                    <a:pt x="64595" y="60676"/>
                    <a:pt x="70671" y="60676"/>
                  </a:cubicBezTo>
                  <a:close/>
                  <a:moveTo>
                    <a:pt x="20507" y="20478"/>
                  </a:moveTo>
                  <a:lnTo>
                    <a:pt x="20507" y="354197"/>
                  </a:lnTo>
                  <a:lnTo>
                    <a:pt x="587107" y="354197"/>
                  </a:lnTo>
                  <a:lnTo>
                    <a:pt x="587107" y="20478"/>
                  </a:lnTo>
                  <a:close/>
                  <a:moveTo>
                    <a:pt x="9874" y="0"/>
                  </a:moveTo>
                  <a:lnTo>
                    <a:pt x="597740" y="0"/>
                  </a:lnTo>
                  <a:cubicBezTo>
                    <a:pt x="603817" y="0"/>
                    <a:pt x="607614" y="3792"/>
                    <a:pt x="607614" y="9860"/>
                  </a:cubicBezTo>
                  <a:lnTo>
                    <a:pt x="607614" y="424733"/>
                  </a:lnTo>
                  <a:cubicBezTo>
                    <a:pt x="607614" y="430801"/>
                    <a:pt x="603817" y="434593"/>
                    <a:pt x="597740" y="434593"/>
                  </a:cubicBezTo>
                  <a:lnTo>
                    <a:pt x="313681" y="434593"/>
                  </a:lnTo>
                  <a:lnTo>
                    <a:pt x="313681" y="485409"/>
                  </a:lnTo>
                  <a:lnTo>
                    <a:pt x="344061" y="485409"/>
                  </a:lnTo>
                  <a:cubicBezTo>
                    <a:pt x="350137" y="485409"/>
                    <a:pt x="354695" y="489201"/>
                    <a:pt x="354695" y="495269"/>
                  </a:cubicBezTo>
                  <a:lnTo>
                    <a:pt x="354695" y="536225"/>
                  </a:lnTo>
                  <a:cubicBezTo>
                    <a:pt x="354695" y="542293"/>
                    <a:pt x="350137" y="546085"/>
                    <a:pt x="344061" y="546085"/>
                  </a:cubicBezTo>
                  <a:lnTo>
                    <a:pt x="263552" y="546085"/>
                  </a:lnTo>
                  <a:cubicBezTo>
                    <a:pt x="257476" y="546085"/>
                    <a:pt x="252919" y="542293"/>
                    <a:pt x="252919" y="536225"/>
                  </a:cubicBezTo>
                  <a:lnTo>
                    <a:pt x="252919" y="495269"/>
                  </a:lnTo>
                  <a:cubicBezTo>
                    <a:pt x="252919" y="489201"/>
                    <a:pt x="257476" y="485409"/>
                    <a:pt x="263552" y="485409"/>
                  </a:cubicBezTo>
                  <a:lnTo>
                    <a:pt x="293933" y="485409"/>
                  </a:lnTo>
                  <a:lnTo>
                    <a:pt x="293933" y="434593"/>
                  </a:lnTo>
                  <a:lnTo>
                    <a:pt x="9874" y="434593"/>
                  </a:lnTo>
                  <a:cubicBezTo>
                    <a:pt x="3798" y="434593"/>
                    <a:pt x="0" y="430801"/>
                    <a:pt x="0" y="424733"/>
                  </a:cubicBezTo>
                  <a:lnTo>
                    <a:pt x="0" y="9860"/>
                  </a:lnTo>
                  <a:cubicBezTo>
                    <a:pt x="0" y="3792"/>
                    <a:pt x="3798" y="0"/>
                    <a:pt x="9874"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12" name="直接连接符 11"/>
            <p:cNvCxnSpPr/>
            <p:nvPr/>
          </p:nvCxnSpPr>
          <p:spPr>
            <a:xfrm>
              <a:off x="9272976" y="3405883"/>
              <a:ext cx="0" cy="2597318"/>
            </a:xfrm>
            <a:prstGeom prst="line">
              <a:avLst/>
            </a:prstGeom>
            <a:ln w="3175" cap="rnd">
              <a:solidFill>
                <a:schemeClr val="bg1">
                  <a:lumMod val="75000"/>
                </a:schemeClr>
              </a:solidFill>
              <a:round/>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3" name="iś1ïḋê"/>
            <p:cNvSpPr txBox="1"/>
            <p:nvPr/>
          </p:nvSpPr>
          <p:spPr>
            <a:xfrm>
              <a:off x="670718" y="1323203"/>
              <a:ext cx="3923433" cy="1883427"/>
            </a:xfrm>
            <a:prstGeom prst="rect">
              <a:avLst/>
            </a:prstGeom>
            <a:noFill/>
          </p:spPr>
          <p:txBody>
            <a:bodyPr wrap="square" lIns="90000" tIns="46800" rIns="90000" bIns="46800" rtlCol="0">
              <a:normAutofit/>
            </a:bodyPr>
            <a:lstStyle/>
            <a:p>
              <a:pPr>
                <a:lnSpc>
                  <a:spcPct val="150000"/>
                </a:lnSpc>
              </a:pPr>
              <a:r>
                <a:rPr lang="en-US" altLang="zh-CN" sz="1400" dirty="0"/>
                <a:t>Unified fonts make reading more fluent.</a:t>
              </a:r>
            </a:p>
            <a:p>
              <a:pPr>
                <a:lnSpc>
                  <a:spcPct val="150000"/>
                </a:lnSpc>
              </a:pPr>
              <a:r>
                <a:rPr lang="en-US" altLang="zh-CN" b="1" dirty="0"/>
                <a:t>Theme color makes PPT more convenient to change.</a:t>
              </a:r>
            </a:p>
            <a:p>
              <a:pPr>
                <a:lnSpc>
                  <a:spcPct val="150000"/>
                </a:lnSpc>
              </a:pPr>
              <a:r>
                <a:rPr lang="en-US" altLang="zh-CN" sz="1400" dirty="0"/>
                <a:t>Adjust the spacing to adapt to Chinese typesetting, use the reference line in PPT.</a:t>
              </a:r>
              <a:endParaRPr lang="en-US" sz="1600" b="1" dirty="0"/>
            </a:p>
          </p:txBody>
        </p:sp>
        <p:grpSp>
          <p:nvGrpSpPr>
            <p:cNvPr id="14" name="iṡliḓê"/>
            <p:cNvGrpSpPr/>
            <p:nvPr/>
          </p:nvGrpSpPr>
          <p:grpSpPr>
            <a:xfrm>
              <a:off x="4633505" y="3760486"/>
              <a:ext cx="2108063" cy="944997"/>
              <a:chOff x="4416940" y="1357493"/>
              <a:chExt cx="2108063" cy="944997"/>
            </a:xfrm>
          </p:grpSpPr>
          <p:sp>
            <p:nvSpPr>
              <p:cNvPr id="21" name="iṧḻide"/>
              <p:cNvSpPr/>
              <p:nvPr/>
            </p:nvSpPr>
            <p:spPr bwMode="auto">
              <a:xfrm>
                <a:off x="4416940" y="174509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2" name="iṥ1iďê"/>
              <p:cNvSpPr txBox="1"/>
              <p:nvPr/>
            </p:nvSpPr>
            <p:spPr bwMode="auto">
              <a:xfrm>
                <a:off x="4416940" y="135749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15" name="işḻîḓê"/>
            <p:cNvGrpSpPr/>
            <p:nvPr/>
          </p:nvGrpSpPr>
          <p:grpSpPr>
            <a:xfrm>
              <a:off x="6966118" y="3760486"/>
              <a:ext cx="2108063" cy="944997"/>
              <a:chOff x="4416940" y="1357493"/>
              <a:chExt cx="2108063" cy="944997"/>
            </a:xfrm>
          </p:grpSpPr>
          <p:sp>
            <p:nvSpPr>
              <p:cNvPr id="19" name="i$ḷîdé"/>
              <p:cNvSpPr/>
              <p:nvPr/>
            </p:nvSpPr>
            <p:spPr bwMode="auto">
              <a:xfrm>
                <a:off x="4416940" y="174509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0" name="îṩḻîdé"/>
              <p:cNvSpPr txBox="1"/>
              <p:nvPr/>
            </p:nvSpPr>
            <p:spPr bwMode="auto">
              <a:xfrm>
                <a:off x="4416940" y="135749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solidFill>
                      <a:schemeClr val="accent1"/>
                    </a:solidFill>
                  </a:rPr>
                  <a:t>Text here</a:t>
                </a:r>
              </a:p>
            </p:txBody>
          </p:sp>
        </p:grpSp>
        <p:grpSp>
          <p:nvGrpSpPr>
            <p:cNvPr id="16" name="ïṩ1íḋê"/>
            <p:cNvGrpSpPr/>
            <p:nvPr/>
          </p:nvGrpSpPr>
          <p:grpSpPr>
            <a:xfrm>
              <a:off x="9298731" y="3760486"/>
              <a:ext cx="2108063" cy="944997"/>
              <a:chOff x="4416940" y="1357493"/>
              <a:chExt cx="2108063" cy="944997"/>
            </a:xfrm>
          </p:grpSpPr>
          <p:sp>
            <p:nvSpPr>
              <p:cNvPr id="17" name="íṡļîḓé"/>
              <p:cNvSpPr/>
              <p:nvPr/>
            </p:nvSpPr>
            <p:spPr bwMode="auto">
              <a:xfrm>
                <a:off x="4416940" y="174509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18" name="íṩlïḑè"/>
              <p:cNvSpPr txBox="1"/>
              <p:nvPr/>
            </p:nvSpPr>
            <p:spPr bwMode="auto">
              <a:xfrm>
                <a:off x="4416940" y="135749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46</a:t>
            </a:fld>
            <a:endParaRPr lang="zh-CN" altLang="en-US"/>
          </a:p>
        </p:txBody>
      </p:sp>
      <p:grpSp>
        <p:nvGrpSpPr>
          <p:cNvPr id="5" name="5a486f68-035c-41d1-b074-ce3b06557fb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91000" y="1359000"/>
            <a:ext cx="9810000" cy="4571861"/>
            <a:chOff x="1191000" y="1359000"/>
            <a:chExt cx="9810000" cy="4571861"/>
          </a:xfrm>
        </p:grpSpPr>
        <p:grpSp>
          <p:nvGrpSpPr>
            <p:cNvPr id="6" name="iṡḷíďe"/>
            <p:cNvGrpSpPr/>
            <p:nvPr/>
          </p:nvGrpSpPr>
          <p:grpSpPr>
            <a:xfrm>
              <a:off x="3805524" y="1359000"/>
              <a:ext cx="4580953" cy="4571861"/>
              <a:chOff x="3805524" y="1359000"/>
              <a:chExt cx="4580953" cy="4571861"/>
            </a:xfrm>
          </p:grpSpPr>
          <p:sp>
            <p:nvSpPr>
              <p:cNvPr id="19" name="íśḷîḑé"/>
              <p:cNvSpPr/>
              <p:nvPr/>
            </p:nvSpPr>
            <p:spPr bwMode="auto">
              <a:xfrm>
                <a:off x="3805524" y="1359000"/>
                <a:ext cx="2267606" cy="2267606"/>
              </a:xfrm>
              <a:custGeom>
                <a:avLst/>
                <a:gdLst>
                  <a:gd name="connsiteX0" fmla="*/ 1133803 w 2267606"/>
                  <a:gd name="connsiteY0" fmla="*/ 0 h 2267606"/>
                  <a:gd name="connsiteX1" fmla="*/ 2267606 w 2267606"/>
                  <a:gd name="connsiteY1" fmla="*/ 1133803 h 2267606"/>
                  <a:gd name="connsiteX2" fmla="*/ 2267606 w 2267606"/>
                  <a:gd name="connsiteY2" fmla="*/ 2267606 h 2267606"/>
                  <a:gd name="connsiteX3" fmla="*/ 1133803 w 2267606"/>
                  <a:gd name="connsiteY3" fmla="*/ 2267606 h 2267606"/>
                  <a:gd name="connsiteX4" fmla="*/ 0 w 2267606"/>
                  <a:gd name="connsiteY4" fmla="*/ 1133803 h 2267606"/>
                  <a:gd name="connsiteX5" fmla="*/ 1133803 w 2267606"/>
                  <a:gd name="connsiteY5" fmla="*/ 0 h 2267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7606" h="2267606">
                    <a:moveTo>
                      <a:pt x="1133803" y="0"/>
                    </a:moveTo>
                    <a:cubicBezTo>
                      <a:pt x="1759985" y="0"/>
                      <a:pt x="2267606" y="507621"/>
                      <a:pt x="2267606" y="1133803"/>
                    </a:cubicBezTo>
                    <a:lnTo>
                      <a:pt x="2267606" y="2267606"/>
                    </a:lnTo>
                    <a:lnTo>
                      <a:pt x="1133803" y="2267606"/>
                    </a:lnTo>
                    <a:cubicBezTo>
                      <a:pt x="507621" y="2267606"/>
                      <a:pt x="0" y="1759985"/>
                      <a:pt x="0" y="1133803"/>
                    </a:cubicBezTo>
                    <a:cubicBezTo>
                      <a:pt x="0" y="507621"/>
                      <a:pt x="507621" y="0"/>
                      <a:pt x="1133803" y="0"/>
                    </a:cubicBezTo>
                    <a:close/>
                  </a:path>
                </a:pathLst>
              </a:custGeom>
              <a:blipFill>
                <a:blip r:embed="rId3"/>
                <a:stretch>
                  <a:fillRect l="-39107" r="-38671"/>
                </a:stretch>
              </a:blipFill>
              <a:ln w="12700" cap="flat" cmpd="sng" algn="ctr">
                <a:noFill/>
                <a:prstDash val="solid"/>
                <a:miter lim="800000"/>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îṥľïďé"/>
              <p:cNvSpPr/>
              <p:nvPr/>
            </p:nvSpPr>
            <p:spPr bwMode="auto">
              <a:xfrm>
                <a:off x="6118871" y="1359000"/>
                <a:ext cx="2267606" cy="2267606"/>
              </a:xfrm>
              <a:custGeom>
                <a:avLst/>
                <a:gdLst>
                  <a:gd name="connsiteX0" fmla="*/ 1133803 w 2267606"/>
                  <a:gd name="connsiteY0" fmla="*/ 0 h 2267606"/>
                  <a:gd name="connsiteX1" fmla="*/ 2267606 w 2267606"/>
                  <a:gd name="connsiteY1" fmla="*/ 1133803 h 2267606"/>
                  <a:gd name="connsiteX2" fmla="*/ 1133803 w 2267606"/>
                  <a:gd name="connsiteY2" fmla="*/ 2267606 h 2267606"/>
                  <a:gd name="connsiteX3" fmla="*/ 0 w 2267606"/>
                  <a:gd name="connsiteY3" fmla="*/ 2267606 h 2267606"/>
                  <a:gd name="connsiteX4" fmla="*/ 0 w 2267606"/>
                  <a:gd name="connsiteY4" fmla="*/ 1133803 h 2267606"/>
                  <a:gd name="connsiteX5" fmla="*/ 1133803 w 2267606"/>
                  <a:gd name="connsiteY5" fmla="*/ 0 h 2267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7606" h="2267606">
                    <a:moveTo>
                      <a:pt x="1133803" y="0"/>
                    </a:moveTo>
                    <a:cubicBezTo>
                      <a:pt x="1759985" y="0"/>
                      <a:pt x="2267606" y="507621"/>
                      <a:pt x="2267606" y="1133803"/>
                    </a:cubicBezTo>
                    <a:cubicBezTo>
                      <a:pt x="2267606" y="1759985"/>
                      <a:pt x="1759985" y="2267606"/>
                      <a:pt x="1133803" y="2267606"/>
                    </a:cubicBezTo>
                    <a:lnTo>
                      <a:pt x="0" y="2267606"/>
                    </a:lnTo>
                    <a:lnTo>
                      <a:pt x="0" y="1133803"/>
                    </a:lnTo>
                    <a:cubicBezTo>
                      <a:pt x="0" y="507621"/>
                      <a:pt x="507621" y="0"/>
                      <a:pt x="1133803" y="0"/>
                    </a:cubicBezTo>
                    <a:close/>
                  </a:path>
                </a:pathLst>
              </a:custGeom>
              <a:blipFill>
                <a:blip r:embed="rId4"/>
                <a:stretch>
                  <a:fillRect l="-25140" r="-24860"/>
                </a:stretch>
              </a:blipFill>
              <a:ln w="12700" cap="flat" cmpd="sng" algn="ctr">
                <a:noFill/>
                <a:prstDash val="solid"/>
                <a:miter lim="800000"/>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íṥ1ide"/>
              <p:cNvSpPr/>
              <p:nvPr/>
            </p:nvSpPr>
            <p:spPr bwMode="auto">
              <a:xfrm>
                <a:off x="3805524" y="3663255"/>
                <a:ext cx="2267606" cy="2267606"/>
              </a:xfrm>
              <a:custGeom>
                <a:avLst/>
                <a:gdLst>
                  <a:gd name="connsiteX0" fmla="*/ 1133803 w 2267606"/>
                  <a:gd name="connsiteY0" fmla="*/ 0 h 2267606"/>
                  <a:gd name="connsiteX1" fmla="*/ 2267606 w 2267606"/>
                  <a:gd name="connsiteY1" fmla="*/ 0 h 2267606"/>
                  <a:gd name="connsiteX2" fmla="*/ 2267606 w 2267606"/>
                  <a:gd name="connsiteY2" fmla="*/ 1133803 h 2267606"/>
                  <a:gd name="connsiteX3" fmla="*/ 1133803 w 2267606"/>
                  <a:gd name="connsiteY3" fmla="*/ 2267606 h 2267606"/>
                  <a:gd name="connsiteX4" fmla="*/ 0 w 2267606"/>
                  <a:gd name="connsiteY4" fmla="*/ 1133803 h 2267606"/>
                  <a:gd name="connsiteX5" fmla="*/ 1133803 w 2267606"/>
                  <a:gd name="connsiteY5" fmla="*/ 0 h 2267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7606" h="2267606">
                    <a:moveTo>
                      <a:pt x="1133803" y="0"/>
                    </a:moveTo>
                    <a:lnTo>
                      <a:pt x="2267606" y="0"/>
                    </a:lnTo>
                    <a:lnTo>
                      <a:pt x="2267606" y="1133803"/>
                    </a:lnTo>
                    <a:cubicBezTo>
                      <a:pt x="2267606" y="1759985"/>
                      <a:pt x="1759985" y="2267606"/>
                      <a:pt x="1133803" y="2267606"/>
                    </a:cubicBezTo>
                    <a:cubicBezTo>
                      <a:pt x="507621" y="2267606"/>
                      <a:pt x="0" y="1759985"/>
                      <a:pt x="0" y="1133803"/>
                    </a:cubicBezTo>
                    <a:cubicBezTo>
                      <a:pt x="0" y="507621"/>
                      <a:pt x="507621" y="0"/>
                      <a:pt x="1133803" y="0"/>
                    </a:cubicBezTo>
                    <a:close/>
                  </a:path>
                </a:pathLst>
              </a:custGeom>
              <a:blipFill>
                <a:blip r:embed="rId5"/>
                <a:stretch>
                  <a:fillRect l="-39107" r="-38671"/>
                </a:stretch>
              </a:blipFill>
              <a:ln w="12700" cap="flat" cmpd="sng" algn="ctr">
                <a:noFill/>
                <a:prstDash val="solid"/>
                <a:miter lim="800000"/>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íşḷíḑe"/>
              <p:cNvSpPr/>
              <p:nvPr/>
            </p:nvSpPr>
            <p:spPr bwMode="auto">
              <a:xfrm>
                <a:off x="6118871" y="3663255"/>
                <a:ext cx="2267606" cy="2267606"/>
              </a:xfrm>
              <a:custGeom>
                <a:avLst/>
                <a:gdLst>
                  <a:gd name="connsiteX0" fmla="*/ 0 w 2267606"/>
                  <a:gd name="connsiteY0" fmla="*/ 0 h 2267606"/>
                  <a:gd name="connsiteX1" fmla="*/ 1133803 w 2267606"/>
                  <a:gd name="connsiteY1" fmla="*/ 0 h 2267606"/>
                  <a:gd name="connsiteX2" fmla="*/ 2267606 w 2267606"/>
                  <a:gd name="connsiteY2" fmla="*/ 1133803 h 2267606"/>
                  <a:gd name="connsiteX3" fmla="*/ 1133803 w 2267606"/>
                  <a:gd name="connsiteY3" fmla="*/ 2267606 h 2267606"/>
                  <a:gd name="connsiteX4" fmla="*/ 0 w 2267606"/>
                  <a:gd name="connsiteY4" fmla="*/ 1133803 h 2267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606" h="2267606">
                    <a:moveTo>
                      <a:pt x="0" y="0"/>
                    </a:moveTo>
                    <a:lnTo>
                      <a:pt x="1133803" y="0"/>
                    </a:lnTo>
                    <a:cubicBezTo>
                      <a:pt x="1759985" y="0"/>
                      <a:pt x="2267606" y="507621"/>
                      <a:pt x="2267606" y="1133803"/>
                    </a:cubicBezTo>
                    <a:cubicBezTo>
                      <a:pt x="2267606" y="1759985"/>
                      <a:pt x="1759985" y="2267606"/>
                      <a:pt x="1133803" y="2267606"/>
                    </a:cubicBezTo>
                    <a:cubicBezTo>
                      <a:pt x="507621" y="2267606"/>
                      <a:pt x="0" y="1759985"/>
                      <a:pt x="0" y="1133803"/>
                    </a:cubicBezTo>
                    <a:close/>
                  </a:path>
                </a:pathLst>
              </a:custGeom>
              <a:blipFill>
                <a:blip r:embed="rId6"/>
                <a:stretch>
                  <a:fillRect l="-25436" r="-25152"/>
                </a:stretch>
              </a:blipFill>
              <a:ln w="12700" cap="flat" cmpd="sng" algn="ctr">
                <a:noFill/>
                <a:prstDash val="solid"/>
                <a:miter lim="800000"/>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7" name="íšliḑê"/>
            <p:cNvGrpSpPr/>
            <p:nvPr/>
          </p:nvGrpSpPr>
          <p:grpSpPr>
            <a:xfrm>
              <a:off x="1191000" y="2020305"/>
              <a:ext cx="2108063" cy="944997"/>
              <a:chOff x="1326000" y="1944000"/>
              <a:chExt cx="2108063" cy="944997"/>
            </a:xfrm>
          </p:grpSpPr>
          <p:sp>
            <p:nvSpPr>
              <p:cNvPr id="17" name="iṩļíḓê"/>
              <p:cNvSpPr/>
              <p:nvPr/>
            </p:nvSpPr>
            <p:spPr bwMode="auto">
              <a:xfrm>
                <a:off x="1326000" y="233159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18" name="ïṡḻîďé"/>
              <p:cNvSpPr txBox="1"/>
              <p:nvPr/>
            </p:nvSpPr>
            <p:spPr bwMode="auto">
              <a:xfrm>
                <a:off x="1326000" y="1944000"/>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grpSp>
        <p:grpSp>
          <p:nvGrpSpPr>
            <p:cNvPr id="8" name="îSlïďê"/>
            <p:cNvGrpSpPr/>
            <p:nvPr/>
          </p:nvGrpSpPr>
          <p:grpSpPr>
            <a:xfrm>
              <a:off x="1191000" y="4324560"/>
              <a:ext cx="2108063" cy="944997"/>
              <a:chOff x="1326000" y="1944000"/>
              <a:chExt cx="2108063" cy="944997"/>
            </a:xfrm>
          </p:grpSpPr>
          <p:sp>
            <p:nvSpPr>
              <p:cNvPr id="15" name="ïṣ1iḋè"/>
              <p:cNvSpPr/>
              <p:nvPr/>
            </p:nvSpPr>
            <p:spPr bwMode="auto">
              <a:xfrm>
                <a:off x="1326000" y="233159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16" name="íṥḷiḋè"/>
              <p:cNvSpPr txBox="1"/>
              <p:nvPr/>
            </p:nvSpPr>
            <p:spPr bwMode="auto">
              <a:xfrm>
                <a:off x="1326000" y="1944000"/>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grpSp>
        <p:grpSp>
          <p:nvGrpSpPr>
            <p:cNvPr id="9" name="ïs1ïḋê"/>
            <p:cNvGrpSpPr/>
            <p:nvPr/>
          </p:nvGrpSpPr>
          <p:grpSpPr>
            <a:xfrm>
              <a:off x="8892937" y="2020305"/>
              <a:ext cx="2108063" cy="944997"/>
              <a:chOff x="1326000" y="1944000"/>
              <a:chExt cx="2108063" cy="944997"/>
            </a:xfrm>
          </p:grpSpPr>
          <p:sp>
            <p:nvSpPr>
              <p:cNvPr id="13" name="îšlïde"/>
              <p:cNvSpPr/>
              <p:nvPr/>
            </p:nvSpPr>
            <p:spPr bwMode="auto">
              <a:xfrm>
                <a:off x="1326000" y="233159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14" name="ïšḷîḍe"/>
              <p:cNvSpPr txBox="1"/>
              <p:nvPr/>
            </p:nvSpPr>
            <p:spPr bwMode="auto">
              <a:xfrm>
                <a:off x="1326000" y="1944000"/>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10" name="îšļiḍé"/>
            <p:cNvGrpSpPr/>
            <p:nvPr/>
          </p:nvGrpSpPr>
          <p:grpSpPr>
            <a:xfrm>
              <a:off x="8892937" y="4324560"/>
              <a:ext cx="2108063" cy="944997"/>
              <a:chOff x="1326000" y="1944000"/>
              <a:chExt cx="2108063" cy="944997"/>
            </a:xfrm>
          </p:grpSpPr>
          <p:sp>
            <p:nvSpPr>
              <p:cNvPr id="11" name="ïṡḷîďé"/>
              <p:cNvSpPr/>
              <p:nvPr/>
            </p:nvSpPr>
            <p:spPr bwMode="auto">
              <a:xfrm>
                <a:off x="1326000" y="233159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12" name="ïṥḷîḍè"/>
              <p:cNvSpPr txBox="1"/>
              <p:nvPr/>
            </p:nvSpPr>
            <p:spPr bwMode="auto">
              <a:xfrm>
                <a:off x="1326000" y="1944000"/>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47</a:t>
            </a:fld>
            <a:endParaRPr lang="zh-CN" altLang="en-US"/>
          </a:p>
        </p:txBody>
      </p:sp>
      <p:grpSp>
        <p:nvGrpSpPr>
          <p:cNvPr id="5" name="3b5280f3-9dd9-4e74-bf0a-af0a2b7e2d1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01000" y="1201056"/>
            <a:ext cx="9450000" cy="4811568"/>
            <a:chOff x="1101000" y="1201056"/>
            <a:chExt cx="9450000" cy="4811568"/>
          </a:xfrm>
        </p:grpSpPr>
        <p:sp>
          <p:nvSpPr>
            <p:cNvPr id="6" name="îSḻîḋê"/>
            <p:cNvSpPr/>
            <p:nvPr/>
          </p:nvSpPr>
          <p:spPr>
            <a:xfrm>
              <a:off x="6340879" y="1201056"/>
              <a:ext cx="4210121" cy="4811568"/>
            </a:xfrm>
            <a:custGeom>
              <a:avLst/>
              <a:gdLst>
                <a:gd name="connsiteX0" fmla="*/ 2323145 w 9034462"/>
                <a:gd name="connsiteY0" fmla="*/ 9034461 h 10325100"/>
                <a:gd name="connsiteX1" fmla="*/ 2323145 w 9034462"/>
                <a:gd name="connsiteY1" fmla="*/ 9163525 h 10325100"/>
                <a:gd name="connsiteX2" fmla="*/ 2968465 w 9034462"/>
                <a:gd name="connsiteY2" fmla="*/ 9550719 h 10325100"/>
                <a:gd name="connsiteX3" fmla="*/ 2968465 w 9034462"/>
                <a:gd name="connsiteY3" fmla="*/ 9421655 h 10325100"/>
                <a:gd name="connsiteX4" fmla="*/ 6453186 w 9034462"/>
                <a:gd name="connsiteY4" fmla="*/ 6195061 h 10325100"/>
                <a:gd name="connsiteX5" fmla="*/ 5936930 w 9034462"/>
                <a:gd name="connsiteY5" fmla="*/ 6840378 h 10325100"/>
                <a:gd name="connsiteX6" fmla="*/ 6065994 w 9034462"/>
                <a:gd name="connsiteY6" fmla="*/ 6840378 h 10325100"/>
                <a:gd name="connsiteX7" fmla="*/ 6582250 w 9034462"/>
                <a:gd name="connsiteY7" fmla="*/ 6195061 h 10325100"/>
                <a:gd name="connsiteX8" fmla="*/ 387192 w 9034462"/>
                <a:gd name="connsiteY8" fmla="*/ 5807870 h 10325100"/>
                <a:gd name="connsiteX9" fmla="*/ 387192 w 9034462"/>
                <a:gd name="connsiteY9" fmla="*/ 6840378 h 10325100"/>
                <a:gd name="connsiteX10" fmla="*/ 516253 w 9034462"/>
                <a:gd name="connsiteY10" fmla="*/ 6840378 h 10325100"/>
                <a:gd name="connsiteX11" fmla="*/ 516253 w 9034462"/>
                <a:gd name="connsiteY11" fmla="*/ 5807870 h 10325100"/>
                <a:gd name="connsiteX12" fmla="*/ 8001954 w 9034462"/>
                <a:gd name="connsiteY12" fmla="*/ 5291614 h 10325100"/>
                <a:gd name="connsiteX13" fmla="*/ 7872890 w 9034462"/>
                <a:gd name="connsiteY13" fmla="*/ 5678806 h 10325100"/>
                <a:gd name="connsiteX14" fmla="*/ 7872890 w 9034462"/>
                <a:gd name="connsiteY14" fmla="*/ 5936933 h 10325100"/>
                <a:gd name="connsiteX15" fmla="*/ 8001954 w 9034462"/>
                <a:gd name="connsiteY15" fmla="*/ 5936933 h 10325100"/>
                <a:gd name="connsiteX16" fmla="*/ 8131014 w 9034462"/>
                <a:gd name="connsiteY16" fmla="*/ 5420678 h 10325100"/>
                <a:gd name="connsiteX17" fmla="*/ 8131014 w 9034462"/>
                <a:gd name="connsiteY17" fmla="*/ 5291614 h 10325100"/>
                <a:gd name="connsiteX18" fmla="*/ 7098506 w 9034462"/>
                <a:gd name="connsiteY18" fmla="*/ 4775359 h 10325100"/>
                <a:gd name="connsiteX19" fmla="*/ 6582250 w 9034462"/>
                <a:gd name="connsiteY19" fmla="*/ 6065997 h 10325100"/>
                <a:gd name="connsiteX20" fmla="*/ 6969442 w 9034462"/>
                <a:gd name="connsiteY20" fmla="*/ 6065997 h 10325100"/>
                <a:gd name="connsiteX21" fmla="*/ 7356634 w 9034462"/>
                <a:gd name="connsiteY21" fmla="*/ 5162550 h 10325100"/>
                <a:gd name="connsiteX22" fmla="*/ 7227570 w 9034462"/>
                <a:gd name="connsiteY22" fmla="*/ 4775359 h 10325100"/>
                <a:gd name="connsiteX23" fmla="*/ 2065018 w 9034462"/>
                <a:gd name="connsiteY23" fmla="*/ 4000977 h 10325100"/>
                <a:gd name="connsiteX24" fmla="*/ 1677828 w 9034462"/>
                <a:gd name="connsiteY24" fmla="*/ 4775359 h 10325100"/>
                <a:gd name="connsiteX25" fmla="*/ 1806892 w 9034462"/>
                <a:gd name="connsiteY25" fmla="*/ 4775359 h 10325100"/>
                <a:gd name="connsiteX26" fmla="*/ 2194081 w 9034462"/>
                <a:gd name="connsiteY26" fmla="*/ 4000977 h 10325100"/>
                <a:gd name="connsiteX27" fmla="*/ 8647270 w 9034462"/>
                <a:gd name="connsiteY27" fmla="*/ 2581275 h 10325100"/>
                <a:gd name="connsiteX28" fmla="*/ 8905398 w 9034462"/>
                <a:gd name="connsiteY28" fmla="*/ 2581275 h 10325100"/>
                <a:gd name="connsiteX29" fmla="*/ 8905398 w 9034462"/>
                <a:gd name="connsiteY29" fmla="*/ 3226594 h 10325100"/>
                <a:gd name="connsiteX30" fmla="*/ 8647270 w 9034462"/>
                <a:gd name="connsiteY30" fmla="*/ 3226594 h 10325100"/>
                <a:gd name="connsiteX31" fmla="*/ 5420674 w 9034462"/>
                <a:gd name="connsiteY31" fmla="*/ 1935956 h 10325100"/>
                <a:gd name="connsiteX32" fmla="*/ 4904422 w 9034462"/>
                <a:gd name="connsiteY32" fmla="*/ 2194084 h 10325100"/>
                <a:gd name="connsiteX33" fmla="*/ 4775358 w 9034462"/>
                <a:gd name="connsiteY33" fmla="*/ 2065020 h 10325100"/>
                <a:gd name="connsiteX34" fmla="*/ 4775358 w 9034462"/>
                <a:gd name="connsiteY34" fmla="*/ 2194084 h 10325100"/>
                <a:gd name="connsiteX35" fmla="*/ 4904422 w 9034462"/>
                <a:gd name="connsiteY35" fmla="*/ 2323148 h 10325100"/>
                <a:gd name="connsiteX36" fmla="*/ 4000974 w 9034462"/>
                <a:gd name="connsiteY36" fmla="*/ 3097531 h 10325100"/>
                <a:gd name="connsiteX37" fmla="*/ 1935954 w 9034462"/>
                <a:gd name="connsiteY37" fmla="*/ 6711314 h 10325100"/>
                <a:gd name="connsiteX38" fmla="*/ 3097529 w 9034462"/>
                <a:gd name="connsiteY38" fmla="*/ 8518208 h 10325100"/>
                <a:gd name="connsiteX39" fmla="*/ 3226593 w 9034462"/>
                <a:gd name="connsiteY39" fmla="*/ 8518208 h 10325100"/>
                <a:gd name="connsiteX40" fmla="*/ 6453186 w 9034462"/>
                <a:gd name="connsiteY40" fmla="*/ 5549742 h 10325100"/>
                <a:gd name="connsiteX41" fmla="*/ 7098506 w 9034462"/>
                <a:gd name="connsiteY41" fmla="*/ 3484724 h 10325100"/>
                <a:gd name="connsiteX42" fmla="*/ 7098506 w 9034462"/>
                <a:gd name="connsiteY42" fmla="*/ 2452211 h 10325100"/>
                <a:gd name="connsiteX43" fmla="*/ 5807866 w 9034462"/>
                <a:gd name="connsiteY43" fmla="*/ 1935956 h 10325100"/>
                <a:gd name="connsiteX44" fmla="*/ 5678802 w 9034462"/>
                <a:gd name="connsiteY44" fmla="*/ 1935956 h 10325100"/>
                <a:gd name="connsiteX45" fmla="*/ 5549738 w 9034462"/>
                <a:gd name="connsiteY45" fmla="*/ 2065020 h 10325100"/>
                <a:gd name="connsiteX46" fmla="*/ 5420674 w 9034462"/>
                <a:gd name="connsiteY46" fmla="*/ 2065020 h 10325100"/>
                <a:gd name="connsiteX47" fmla="*/ 5549738 w 9034462"/>
                <a:gd name="connsiteY47" fmla="*/ 0 h 10325100"/>
                <a:gd name="connsiteX48" fmla="*/ 8389142 w 9034462"/>
                <a:gd name="connsiteY48" fmla="*/ 903445 h 10325100"/>
                <a:gd name="connsiteX49" fmla="*/ 8260078 w 9034462"/>
                <a:gd name="connsiteY49" fmla="*/ 1032509 h 10325100"/>
                <a:gd name="connsiteX50" fmla="*/ 8260078 w 9034462"/>
                <a:gd name="connsiteY50" fmla="*/ 1161573 h 10325100"/>
                <a:gd name="connsiteX51" fmla="*/ 8776334 w 9034462"/>
                <a:gd name="connsiteY51" fmla="*/ 1935956 h 10325100"/>
                <a:gd name="connsiteX52" fmla="*/ 8518206 w 9034462"/>
                <a:gd name="connsiteY52" fmla="*/ 1935956 h 10325100"/>
                <a:gd name="connsiteX53" fmla="*/ 8389142 w 9034462"/>
                <a:gd name="connsiteY53" fmla="*/ 1806894 h 10325100"/>
                <a:gd name="connsiteX54" fmla="*/ 8260078 w 9034462"/>
                <a:gd name="connsiteY54" fmla="*/ 1806894 h 10325100"/>
                <a:gd name="connsiteX55" fmla="*/ 8647270 w 9034462"/>
                <a:gd name="connsiteY55" fmla="*/ 4646295 h 10325100"/>
                <a:gd name="connsiteX56" fmla="*/ 8776334 w 9034462"/>
                <a:gd name="connsiteY56" fmla="*/ 4646295 h 10325100"/>
                <a:gd name="connsiteX57" fmla="*/ 9034462 w 9034462"/>
                <a:gd name="connsiteY57" fmla="*/ 4000977 h 10325100"/>
                <a:gd name="connsiteX58" fmla="*/ 9034462 w 9034462"/>
                <a:gd name="connsiteY58" fmla="*/ 4517231 h 10325100"/>
                <a:gd name="connsiteX59" fmla="*/ 7743826 w 9034462"/>
                <a:gd name="connsiteY59" fmla="*/ 7872889 h 10325100"/>
                <a:gd name="connsiteX60" fmla="*/ 7872890 w 9034462"/>
                <a:gd name="connsiteY60" fmla="*/ 7872889 h 10325100"/>
                <a:gd name="connsiteX61" fmla="*/ 5162550 w 9034462"/>
                <a:gd name="connsiteY61" fmla="*/ 10196036 h 10325100"/>
                <a:gd name="connsiteX62" fmla="*/ 4517230 w 9034462"/>
                <a:gd name="connsiteY62" fmla="*/ 10325100 h 10325100"/>
                <a:gd name="connsiteX63" fmla="*/ 4388166 w 9034462"/>
                <a:gd name="connsiteY63" fmla="*/ 10325100 h 10325100"/>
                <a:gd name="connsiteX64" fmla="*/ 516253 w 9034462"/>
                <a:gd name="connsiteY64" fmla="*/ 7872889 h 10325100"/>
                <a:gd name="connsiteX65" fmla="*/ 0 w 9034462"/>
                <a:gd name="connsiteY65" fmla="*/ 7098506 h 10325100"/>
                <a:gd name="connsiteX66" fmla="*/ 129064 w 9034462"/>
                <a:gd name="connsiteY66" fmla="*/ 6969442 h 10325100"/>
                <a:gd name="connsiteX67" fmla="*/ 0 w 9034462"/>
                <a:gd name="connsiteY67" fmla="*/ 6065997 h 10325100"/>
                <a:gd name="connsiteX68" fmla="*/ 0 w 9034462"/>
                <a:gd name="connsiteY68" fmla="*/ 5807870 h 10325100"/>
                <a:gd name="connsiteX69" fmla="*/ 2065018 w 9034462"/>
                <a:gd name="connsiteY69" fmla="*/ 2065020 h 10325100"/>
                <a:gd name="connsiteX70" fmla="*/ 2065018 w 9034462"/>
                <a:gd name="connsiteY70" fmla="*/ 2194084 h 10325100"/>
                <a:gd name="connsiteX71" fmla="*/ 516253 w 9034462"/>
                <a:gd name="connsiteY71" fmla="*/ 5033486 h 10325100"/>
                <a:gd name="connsiteX72" fmla="*/ 516253 w 9034462"/>
                <a:gd name="connsiteY72" fmla="*/ 5162550 h 10325100"/>
                <a:gd name="connsiteX73" fmla="*/ 645317 w 9034462"/>
                <a:gd name="connsiteY73" fmla="*/ 5162550 h 10325100"/>
                <a:gd name="connsiteX74" fmla="*/ 4130038 w 9034462"/>
                <a:gd name="connsiteY74" fmla="*/ 387192 h 10325100"/>
                <a:gd name="connsiteX75" fmla="*/ 3226593 w 9034462"/>
                <a:gd name="connsiteY75" fmla="*/ 903445 h 10325100"/>
                <a:gd name="connsiteX76" fmla="*/ 3097529 w 9034462"/>
                <a:gd name="connsiteY76" fmla="*/ 903445 h 10325100"/>
                <a:gd name="connsiteX77" fmla="*/ 5549738 w 9034462"/>
                <a:gd name="connsiteY77" fmla="*/ 0 h 1032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034462" h="10325100">
                  <a:moveTo>
                    <a:pt x="2323145" y="9034461"/>
                  </a:moveTo>
                  <a:lnTo>
                    <a:pt x="2323145" y="9163525"/>
                  </a:lnTo>
                  <a:lnTo>
                    <a:pt x="2968465" y="9550719"/>
                  </a:lnTo>
                  <a:lnTo>
                    <a:pt x="2968465" y="9421655"/>
                  </a:lnTo>
                  <a:close/>
                  <a:moveTo>
                    <a:pt x="6453186" y="6195061"/>
                  </a:moveTo>
                  <a:lnTo>
                    <a:pt x="5936930" y="6840378"/>
                  </a:lnTo>
                  <a:lnTo>
                    <a:pt x="6065994" y="6840378"/>
                  </a:lnTo>
                  <a:lnTo>
                    <a:pt x="6582250" y="6195061"/>
                  </a:lnTo>
                  <a:close/>
                  <a:moveTo>
                    <a:pt x="387192" y="5807870"/>
                  </a:moveTo>
                  <a:lnTo>
                    <a:pt x="387192" y="6840378"/>
                  </a:lnTo>
                  <a:lnTo>
                    <a:pt x="516253" y="6840378"/>
                  </a:lnTo>
                  <a:lnTo>
                    <a:pt x="516253" y="5807870"/>
                  </a:lnTo>
                  <a:close/>
                  <a:moveTo>
                    <a:pt x="8001954" y="5291614"/>
                  </a:moveTo>
                  <a:lnTo>
                    <a:pt x="7872890" y="5678806"/>
                  </a:lnTo>
                  <a:lnTo>
                    <a:pt x="7872890" y="5936933"/>
                  </a:lnTo>
                  <a:lnTo>
                    <a:pt x="8001954" y="5936933"/>
                  </a:lnTo>
                  <a:lnTo>
                    <a:pt x="8131014" y="5420678"/>
                  </a:lnTo>
                  <a:lnTo>
                    <a:pt x="8131014" y="5291614"/>
                  </a:lnTo>
                  <a:close/>
                  <a:moveTo>
                    <a:pt x="7098506" y="4775359"/>
                  </a:moveTo>
                  <a:lnTo>
                    <a:pt x="6582250" y="6065997"/>
                  </a:lnTo>
                  <a:lnTo>
                    <a:pt x="6969442" y="6065997"/>
                  </a:lnTo>
                  <a:lnTo>
                    <a:pt x="7356634" y="5162550"/>
                  </a:lnTo>
                  <a:lnTo>
                    <a:pt x="7227570" y="4775359"/>
                  </a:lnTo>
                  <a:close/>
                  <a:moveTo>
                    <a:pt x="2065018" y="4000977"/>
                  </a:moveTo>
                  <a:lnTo>
                    <a:pt x="1677828" y="4775359"/>
                  </a:lnTo>
                  <a:lnTo>
                    <a:pt x="1806892" y="4775359"/>
                  </a:lnTo>
                  <a:lnTo>
                    <a:pt x="2194081" y="4000977"/>
                  </a:lnTo>
                  <a:close/>
                  <a:moveTo>
                    <a:pt x="8647270" y="2581275"/>
                  </a:moveTo>
                  <a:lnTo>
                    <a:pt x="8905398" y="2581275"/>
                  </a:lnTo>
                  <a:lnTo>
                    <a:pt x="8905398" y="3226594"/>
                  </a:lnTo>
                  <a:lnTo>
                    <a:pt x="8647270" y="3226594"/>
                  </a:lnTo>
                  <a:close/>
                  <a:moveTo>
                    <a:pt x="5420674" y="1935956"/>
                  </a:moveTo>
                  <a:lnTo>
                    <a:pt x="4904422" y="2194084"/>
                  </a:lnTo>
                  <a:lnTo>
                    <a:pt x="4775358" y="2065020"/>
                  </a:lnTo>
                  <a:lnTo>
                    <a:pt x="4775358" y="2194084"/>
                  </a:lnTo>
                  <a:lnTo>
                    <a:pt x="4904422" y="2323148"/>
                  </a:lnTo>
                  <a:lnTo>
                    <a:pt x="4000974" y="3097531"/>
                  </a:lnTo>
                  <a:cubicBezTo>
                    <a:pt x="3287329" y="3097531"/>
                    <a:pt x="2598989" y="4302127"/>
                    <a:pt x="1935954" y="6711314"/>
                  </a:cubicBezTo>
                  <a:cubicBezTo>
                    <a:pt x="1935954" y="7399654"/>
                    <a:pt x="2323145" y="8001952"/>
                    <a:pt x="3097529" y="8518208"/>
                  </a:cubicBezTo>
                  <a:lnTo>
                    <a:pt x="3226593" y="8518208"/>
                  </a:lnTo>
                  <a:cubicBezTo>
                    <a:pt x="4167998" y="8518208"/>
                    <a:pt x="5243530" y="7528718"/>
                    <a:pt x="6453186" y="5549742"/>
                  </a:cubicBezTo>
                  <a:cubicBezTo>
                    <a:pt x="6883398" y="4608336"/>
                    <a:pt x="7098506" y="3919995"/>
                    <a:pt x="7098506" y="3484724"/>
                  </a:cubicBezTo>
                  <a:lnTo>
                    <a:pt x="7098506" y="2452211"/>
                  </a:lnTo>
                  <a:cubicBezTo>
                    <a:pt x="7098506" y="2214329"/>
                    <a:pt x="6668290" y="2042244"/>
                    <a:pt x="5807866" y="1935956"/>
                  </a:cubicBezTo>
                  <a:lnTo>
                    <a:pt x="5678802" y="1935956"/>
                  </a:lnTo>
                  <a:lnTo>
                    <a:pt x="5549738" y="2065020"/>
                  </a:lnTo>
                  <a:lnTo>
                    <a:pt x="5420674" y="2065020"/>
                  </a:lnTo>
                  <a:close/>
                  <a:moveTo>
                    <a:pt x="5549738" y="0"/>
                  </a:moveTo>
                  <a:cubicBezTo>
                    <a:pt x="6562002" y="0"/>
                    <a:pt x="7508474" y="301149"/>
                    <a:pt x="8389142" y="903445"/>
                  </a:cubicBezTo>
                  <a:lnTo>
                    <a:pt x="8260078" y="1032509"/>
                  </a:lnTo>
                  <a:lnTo>
                    <a:pt x="8260078" y="1161573"/>
                  </a:lnTo>
                  <a:lnTo>
                    <a:pt x="8776334" y="1935956"/>
                  </a:lnTo>
                  <a:lnTo>
                    <a:pt x="8518206" y="1935956"/>
                  </a:lnTo>
                  <a:lnTo>
                    <a:pt x="8389142" y="1806894"/>
                  </a:lnTo>
                  <a:lnTo>
                    <a:pt x="8260078" y="1806894"/>
                  </a:lnTo>
                  <a:lnTo>
                    <a:pt x="8647270" y="4646295"/>
                  </a:lnTo>
                  <a:lnTo>
                    <a:pt x="8776334" y="4646295"/>
                  </a:lnTo>
                  <a:cubicBezTo>
                    <a:pt x="8776334" y="4216082"/>
                    <a:pt x="8862378" y="4000977"/>
                    <a:pt x="9034462" y="4000977"/>
                  </a:cubicBezTo>
                  <a:lnTo>
                    <a:pt x="9034462" y="4517231"/>
                  </a:lnTo>
                  <a:cubicBezTo>
                    <a:pt x="9034462" y="5003118"/>
                    <a:pt x="8604250" y="6121671"/>
                    <a:pt x="7743826" y="7872889"/>
                  </a:cubicBezTo>
                  <a:lnTo>
                    <a:pt x="7872890" y="7872889"/>
                  </a:lnTo>
                  <a:cubicBezTo>
                    <a:pt x="7265530" y="8708007"/>
                    <a:pt x="6362082" y="9482390"/>
                    <a:pt x="5162550" y="10196036"/>
                  </a:cubicBezTo>
                  <a:lnTo>
                    <a:pt x="4517230" y="10325100"/>
                  </a:lnTo>
                  <a:lnTo>
                    <a:pt x="4388166" y="10325100"/>
                  </a:lnTo>
                  <a:cubicBezTo>
                    <a:pt x="2343391" y="10325100"/>
                    <a:pt x="1052754" y="9507696"/>
                    <a:pt x="516253" y="7872889"/>
                  </a:cubicBezTo>
                  <a:lnTo>
                    <a:pt x="0" y="7098506"/>
                  </a:lnTo>
                  <a:lnTo>
                    <a:pt x="129064" y="6969442"/>
                  </a:lnTo>
                  <a:lnTo>
                    <a:pt x="0" y="6065997"/>
                  </a:lnTo>
                  <a:lnTo>
                    <a:pt x="0" y="5807870"/>
                  </a:lnTo>
                  <a:cubicBezTo>
                    <a:pt x="0" y="5094223"/>
                    <a:pt x="688341" y="3846608"/>
                    <a:pt x="2065018" y="2065020"/>
                  </a:cubicBezTo>
                  <a:lnTo>
                    <a:pt x="2065018" y="2194084"/>
                  </a:lnTo>
                  <a:cubicBezTo>
                    <a:pt x="1432353" y="3044386"/>
                    <a:pt x="916098" y="3990855"/>
                    <a:pt x="516253" y="5033486"/>
                  </a:cubicBezTo>
                  <a:lnTo>
                    <a:pt x="516253" y="5162550"/>
                  </a:lnTo>
                  <a:lnTo>
                    <a:pt x="645317" y="5162550"/>
                  </a:lnTo>
                  <a:cubicBezTo>
                    <a:pt x="959119" y="3902282"/>
                    <a:pt x="2120694" y="2310495"/>
                    <a:pt x="4130038" y="387192"/>
                  </a:cubicBezTo>
                  <a:lnTo>
                    <a:pt x="3226593" y="903445"/>
                  </a:lnTo>
                  <a:lnTo>
                    <a:pt x="3097529" y="903445"/>
                  </a:lnTo>
                  <a:cubicBezTo>
                    <a:pt x="3097529" y="508663"/>
                    <a:pt x="3914934" y="207514"/>
                    <a:pt x="5549738" y="0"/>
                  </a:cubicBezTo>
                  <a:close/>
                </a:path>
              </a:pathLst>
            </a:custGeom>
            <a:blipFill>
              <a:blip r:embed="rId3"/>
              <a:stretch>
                <a:fillRect l="-35876" r="-35660"/>
              </a:stretch>
            </a:blipFill>
            <a:ln w="38100" cap="flat" cmpd="sng" algn="ctr">
              <a:noFill/>
              <a:prstDash val="solid"/>
              <a:miter lim="800000"/>
            </a:ln>
            <a:effectLst>
              <a:outerShdw dist="38100" dir="8100000" sx="101000" sy="101000" algn="tr"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îṥ1ïďè"/>
            <p:cNvSpPr txBox="1"/>
            <p:nvPr/>
          </p:nvSpPr>
          <p:spPr>
            <a:xfrm>
              <a:off x="1101000" y="2616840"/>
              <a:ext cx="4680000" cy="1980000"/>
            </a:xfrm>
            <a:prstGeom prst="rect">
              <a:avLst/>
            </a:prstGeom>
            <a:noFill/>
          </p:spPr>
          <p:txBody>
            <a:bodyPr wrap="square" lIns="90000" tIns="46800" rIns="90000" bIns="46800" rtlCol="0">
              <a:normAutofit/>
            </a:bodyPr>
            <a:lstStyle/>
            <a:p>
              <a:pPr>
                <a:lnSpc>
                  <a:spcPct val="150000"/>
                </a:lnSpc>
              </a:pPr>
              <a:r>
                <a:rPr lang="en-US" altLang="zh-CN" sz="1400" dirty="0"/>
                <a:t>Unified fonts make reading more fluent.</a:t>
              </a:r>
            </a:p>
            <a:p>
              <a:pPr>
                <a:lnSpc>
                  <a:spcPct val="150000"/>
                </a:lnSpc>
              </a:pPr>
              <a:r>
                <a:rPr lang="en-US" altLang="zh-CN" sz="1700" b="1" dirty="0"/>
                <a:t>Theme color makes PPT more convenient to change.</a:t>
              </a:r>
            </a:p>
            <a:p>
              <a:pPr>
                <a:lnSpc>
                  <a:spcPct val="150000"/>
                </a:lnSpc>
              </a:pPr>
              <a:r>
                <a:rPr lang="en-US" altLang="zh-CN" sz="1400" dirty="0"/>
                <a:t>Adjust the spacing to adapt to Chinese typesetting, use the reference line in PPT.</a:t>
              </a:r>
              <a:endParaRPr lang="en-US" sz="1600" b="1" dirty="0"/>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48</a:t>
            </a:fld>
            <a:endParaRPr lang="zh-CN" altLang="en-US"/>
          </a:p>
        </p:txBody>
      </p:sp>
      <p:grpSp>
        <p:nvGrpSpPr>
          <p:cNvPr id="5" name="5c5c6363-8da2-4e7c-b72c-935bc104d25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552" y="0"/>
            <a:ext cx="12215105" cy="5900528"/>
            <a:chOff x="-11552" y="0"/>
            <a:chExt cx="12215105" cy="5900528"/>
          </a:xfrm>
        </p:grpSpPr>
        <p:sp>
          <p:nvSpPr>
            <p:cNvPr id="6" name="iṡ1íḋe"/>
            <p:cNvSpPr/>
            <p:nvPr/>
          </p:nvSpPr>
          <p:spPr>
            <a:xfrm>
              <a:off x="-11552" y="0"/>
              <a:ext cx="12215105" cy="258899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iṧļiḍê"/>
            <p:cNvSpPr/>
            <p:nvPr/>
          </p:nvSpPr>
          <p:spPr>
            <a:xfrm>
              <a:off x="5994207" y="5696943"/>
              <a:ext cx="203585" cy="2035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ïṧ1îḋé"/>
            <p:cNvSpPr/>
            <p:nvPr/>
          </p:nvSpPr>
          <p:spPr>
            <a:xfrm flipV="1">
              <a:off x="6284516" y="5732570"/>
              <a:ext cx="132330" cy="1323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îṣlíde"/>
            <p:cNvSpPr/>
            <p:nvPr/>
          </p:nvSpPr>
          <p:spPr>
            <a:xfrm flipV="1">
              <a:off x="5775152" y="5732570"/>
              <a:ext cx="132330" cy="1323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íṩlidè"/>
            <p:cNvSpPr/>
            <p:nvPr/>
          </p:nvSpPr>
          <p:spPr>
            <a:xfrm flipV="1">
              <a:off x="6503570" y="5745142"/>
              <a:ext cx="107188" cy="1071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iṣļiḓê"/>
            <p:cNvSpPr/>
            <p:nvPr/>
          </p:nvSpPr>
          <p:spPr>
            <a:xfrm flipV="1">
              <a:off x="5581240" y="5745142"/>
              <a:ext cx="107188" cy="1071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íṩḻiḋé"/>
            <p:cNvSpPr/>
            <p:nvPr/>
          </p:nvSpPr>
          <p:spPr>
            <a:xfrm flipV="1">
              <a:off x="6697485" y="5761221"/>
              <a:ext cx="75031" cy="7503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i$1ïḋe"/>
            <p:cNvSpPr/>
            <p:nvPr/>
          </p:nvSpPr>
          <p:spPr>
            <a:xfrm flipV="1">
              <a:off x="5419485" y="5761221"/>
              <a:ext cx="75031" cy="7503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işlïḑe"/>
            <p:cNvSpPr/>
            <p:nvPr/>
          </p:nvSpPr>
          <p:spPr>
            <a:xfrm>
              <a:off x="5172542" y="1651165"/>
              <a:ext cx="1846917" cy="1846918"/>
            </a:xfrm>
            <a:prstGeom prst="ellipse">
              <a:avLst/>
            </a:prstGeom>
            <a:solidFill>
              <a:schemeClr val="tx2">
                <a:lumMod val="75000"/>
              </a:schemeClr>
            </a:solidFill>
            <a:ln w="57150">
              <a:solidFill>
                <a:schemeClr val="accent1">
                  <a:lumMod val="20000"/>
                  <a:lumOff val="80000"/>
                </a:schemeClr>
              </a:solidFill>
            </a:ln>
            <a:effectLst/>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endParaRPr/>
            </a:p>
          </p:txBody>
        </p:sp>
        <p:sp>
          <p:nvSpPr>
            <p:cNvPr id="15" name="iṧlïḓé"/>
            <p:cNvSpPr/>
            <p:nvPr/>
          </p:nvSpPr>
          <p:spPr>
            <a:xfrm>
              <a:off x="5304413" y="1776715"/>
              <a:ext cx="1583174" cy="1595819"/>
            </a:xfrm>
            <a:prstGeom prst="ellipse">
              <a:avLst/>
            </a:prstGeom>
            <a:blipFill>
              <a:blip r:embed="rId3"/>
              <a:stretch>
                <a:fillRect l="-25834" r="-25423"/>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ïšḷíďê"/>
            <p:cNvSpPr/>
            <p:nvPr/>
          </p:nvSpPr>
          <p:spPr>
            <a:xfrm>
              <a:off x="1991475" y="4126721"/>
              <a:ext cx="8209050" cy="124749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marL="171450" indent="-171450">
                <a:lnSpc>
                  <a:spcPct val="160000"/>
                </a:lnSpc>
                <a:spcBef>
                  <a:spcPct val="0"/>
                </a:spcBef>
                <a:buFont typeface="Arial" panose="020B0604020202020204" pitchFamily="34" charset="0"/>
                <a:buChar char="•"/>
              </a:pPr>
              <a:r>
                <a:rPr lang="en-US" altLang="zh-CN" sz="1100" dirty="0"/>
                <a:t>Unified fonts make reading more </a:t>
              </a:r>
              <a:r>
                <a:rPr lang="en-US" altLang="zh-CN" sz="1100" dirty="0" err="1"/>
                <a:t>fluent.Theme</a:t>
              </a:r>
              <a:r>
                <a:rPr lang="en-US" altLang="zh-CN" sz="1100" dirty="0"/>
                <a:t> color makes PPT more convenient to </a:t>
              </a:r>
              <a:r>
                <a:rPr lang="en-US" altLang="zh-CN" sz="1100" dirty="0" err="1"/>
                <a:t>change.Adjust</a:t>
              </a:r>
              <a:r>
                <a:rPr lang="en-US" altLang="zh-CN" sz="1100" dirty="0"/>
                <a:t> the spacing to adapt to Chinese typesetting, use the reference line in PPT.</a:t>
              </a:r>
            </a:p>
            <a:p>
              <a:pPr marL="628650" lvl="1" indent="-171450">
                <a:lnSpc>
                  <a:spcPct val="160000"/>
                </a:lnSpc>
                <a:buFont typeface="Arial" panose="020B0604020202020204" pitchFamily="34" charset="0"/>
                <a:buChar char="−"/>
              </a:pPr>
              <a:r>
                <a:rPr lang="en-US" altLang="zh-CN" sz="1100" dirty="0"/>
                <a:t>Supporting text here.</a:t>
              </a:r>
            </a:p>
            <a:p>
              <a:pPr marL="628650" lvl="1" indent="-171450">
                <a:lnSpc>
                  <a:spcPct val="160000"/>
                </a:lnSpc>
                <a:buFont typeface="Arial" panose="020B0604020202020204" pitchFamily="34" charset="0"/>
                <a:buChar char="−"/>
              </a:pPr>
              <a:r>
                <a:rPr lang="en-US" altLang="zh-CN" sz="1100" dirty="0"/>
                <a:t>You can use the icon library in iSlide  (www.islide.cc) to filter and replace existing icon elements with one click.</a:t>
              </a:r>
            </a:p>
          </p:txBody>
        </p:sp>
        <p:sp>
          <p:nvSpPr>
            <p:cNvPr id="17" name="iṧ1iḋê"/>
            <p:cNvSpPr txBox="1"/>
            <p:nvPr/>
          </p:nvSpPr>
          <p:spPr bwMode="auto">
            <a:xfrm>
              <a:off x="1991475" y="3684916"/>
              <a:ext cx="820905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421325e-66d4-4ffe-9309-b6aea6215e7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2192000" cy="6644148"/>
            <a:chOff x="0" y="0"/>
            <a:chExt cx="12192000" cy="6644148"/>
          </a:xfrm>
        </p:grpSpPr>
        <p:sp>
          <p:nvSpPr>
            <p:cNvPr id="6" name="iṡḻîdê"/>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4400"/>
              <a:endParaRPr lang="zh-CN" altLang="en-US"/>
            </a:p>
          </p:txBody>
        </p:sp>
        <p:sp>
          <p:nvSpPr>
            <p:cNvPr id="7" name="iš1íḍè"/>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spc="300">
                <a:solidFill>
                  <a:srgbClr val="0070C0"/>
                </a:solidFill>
              </a:endParaRPr>
            </a:p>
          </p:txBody>
        </p:sp>
        <p:grpSp>
          <p:nvGrpSpPr>
            <p:cNvPr id="8" name="ïṣľíḓe"/>
            <p:cNvGrpSpPr/>
            <p:nvPr/>
          </p:nvGrpSpPr>
          <p:grpSpPr>
            <a:xfrm>
              <a:off x="6843524" y="2540904"/>
              <a:ext cx="4634832" cy="1508050"/>
              <a:chOff x="1941336" y="3219803"/>
              <a:chExt cx="5378800" cy="1508050"/>
            </a:xfrm>
          </p:grpSpPr>
          <p:sp>
            <p:nvSpPr>
              <p:cNvPr id="14" name="ïṡḷîdè"/>
              <p:cNvSpPr txBox="1"/>
              <p:nvPr/>
            </p:nvSpPr>
            <p:spPr>
              <a:xfrm>
                <a:off x="1941336" y="3615410"/>
                <a:ext cx="5378800" cy="1112443"/>
              </a:xfrm>
              <a:prstGeom prst="rect">
                <a:avLst/>
              </a:prstGeom>
              <a:noFill/>
            </p:spPr>
            <p:txBody>
              <a:bodyPr wrap="square" lIns="90000" tIns="46800" rIns="90000" bIns="46800" rtlCol="0">
                <a:normAutofit/>
              </a:bodyPr>
              <a:lstStyle>
                <a:defPPr>
                  <a:defRPr lang="zh-CN"/>
                </a:defPPr>
                <a:lvl1pPr marL="171450" indent="-171450">
                  <a:lnSpc>
                    <a:spcPct val="160000"/>
                  </a:lnSpc>
                  <a:buFont typeface="Arial" panose="020B0604020202020204" pitchFamily="34" charset="0"/>
                  <a:buChar char="•"/>
                  <a:defRPr sz="1000"/>
                </a:lvl1pPr>
              </a:lstStyle>
              <a:p>
                <a:r>
                  <a:rPr lang="en-US" altLang="zh-CN" dirty="0"/>
                  <a:t>Supporting text here.</a:t>
                </a:r>
              </a:p>
              <a:p>
                <a:pPr>
                  <a:lnSpc>
                    <a:spcPct val="150000"/>
                  </a:lnSpc>
                </a:pPr>
                <a:r>
                  <a:rPr lang="en-US" altLang="zh-CN" dirty="0"/>
                  <a:t>You can use the icon library in </a:t>
                </a:r>
                <a:r>
                  <a:rPr lang="en-US" altLang="zh-CN" dirty="0" err="1"/>
                  <a:t>iSlide</a:t>
                </a:r>
                <a:r>
                  <a:rPr lang="en-US" altLang="zh-CN" dirty="0"/>
                  <a:t>  (www.islide.cc) to filter and replace existing icon elements with one click.</a:t>
                </a:r>
              </a:p>
            </p:txBody>
          </p:sp>
          <p:sp>
            <p:nvSpPr>
              <p:cNvPr id="15" name="iS1îḓè"/>
              <p:cNvSpPr txBox="1"/>
              <p:nvPr/>
            </p:nvSpPr>
            <p:spPr>
              <a:xfrm>
                <a:off x="1941336" y="3219803"/>
                <a:ext cx="5378800" cy="338554"/>
              </a:xfrm>
              <a:prstGeom prst="rect">
                <a:avLst/>
              </a:prstGeom>
              <a:noFill/>
            </p:spPr>
            <p:txBody>
              <a:bodyPr wrap="square" rtlCol="0">
                <a:spAutoFit/>
              </a:bodyPr>
              <a:lstStyle/>
              <a:p>
                <a:r>
                  <a:rPr lang="en-US" altLang="zh-CN" sz="1600" b="1" dirty="0">
                    <a:solidFill>
                      <a:schemeClr val="accent1"/>
                    </a:solidFill>
                  </a:rPr>
                  <a:t>01-Text here</a:t>
                </a:r>
              </a:p>
            </p:txBody>
          </p:sp>
        </p:grpSp>
        <p:grpSp>
          <p:nvGrpSpPr>
            <p:cNvPr id="9" name="ísľîḋé"/>
            <p:cNvGrpSpPr/>
            <p:nvPr/>
          </p:nvGrpSpPr>
          <p:grpSpPr>
            <a:xfrm>
              <a:off x="6843524" y="4296457"/>
              <a:ext cx="4634832" cy="1512168"/>
              <a:chOff x="1941336" y="3219803"/>
              <a:chExt cx="5378800" cy="1512168"/>
            </a:xfrm>
          </p:grpSpPr>
          <p:sp>
            <p:nvSpPr>
              <p:cNvPr id="12" name="îšḻîḋè"/>
              <p:cNvSpPr txBox="1"/>
              <p:nvPr/>
            </p:nvSpPr>
            <p:spPr>
              <a:xfrm>
                <a:off x="1941336" y="3615410"/>
                <a:ext cx="5378800" cy="1116561"/>
              </a:xfrm>
              <a:prstGeom prst="rect">
                <a:avLst/>
              </a:prstGeom>
              <a:noFill/>
            </p:spPr>
            <p:txBody>
              <a:bodyPr wrap="square" lIns="90000" tIns="46800" rIns="90000" bIns="46800" rtlCol="0">
                <a:normAutofit/>
              </a:bodyPr>
              <a:lstStyle/>
              <a:p>
                <a:pPr marL="171450" indent="-171450">
                  <a:lnSpc>
                    <a:spcPct val="150000"/>
                  </a:lnSpc>
                  <a:buFont typeface="Arial" panose="020B0604020202020204" pitchFamily="34" charset="0"/>
                  <a:buChar char="•"/>
                </a:pPr>
                <a:r>
                  <a:rPr lang="en-US" altLang="zh-CN" sz="1000" dirty="0"/>
                  <a:t>Supporting text here.</a:t>
                </a:r>
              </a:p>
              <a:p>
                <a:pPr marL="171450" indent="-171450">
                  <a:lnSpc>
                    <a:spcPct val="150000"/>
                  </a:lnSpc>
                  <a:buFont typeface="Arial" panose="020B0604020202020204" pitchFamily="34" charset="0"/>
                  <a:buChar char="•"/>
                </a:pPr>
                <a:r>
                  <a:rPr lang="en-US" altLang="zh-CN" sz="1000" dirty="0"/>
                  <a:t>You can use the icon library in </a:t>
                </a:r>
                <a:r>
                  <a:rPr lang="en-US" altLang="zh-CN" sz="1000" dirty="0" err="1"/>
                  <a:t>iSlide</a:t>
                </a:r>
                <a:r>
                  <a:rPr lang="en-US" altLang="zh-CN" sz="1000" dirty="0"/>
                  <a:t>  (www.islide.cc) to filter and replace existing icon elements with one click.</a:t>
                </a:r>
              </a:p>
            </p:txBody>
          </p:sp>
          <p:sp>
            <p:nvSpPr>
              <p:cNvPr id="13" name="ïṡļíḍé"/>
              <p:cNvSpPr txBox="1"/>
              <p:nvPr/>
            </p:nvSpPr>
            <p:spPr>
              <a:xfrm>
                <a:off x="1941336" y="3219803"/>
                <a:ext cx="5378800" cy="338554"/>
              </a:xfrm>
              <a:prstGeom prst="rect">
                <a:avLst/>
              </a:prstGeom>
              <a:noFill/>
            </p:spPr>
            <p:txBody>
              <a:bodyPr wrap="square" rtlCol="0">
                <a:spAutoFit/>
              </a:bodyPr>
              <a:lstStyle/>
              <a:p>
                <a:r>
                  <a:rPr lang="en-US" altLang="zh-CN" sz="1600" b="1" dirty="0">
                    <a:solidFill>
                      <a:schemeClr val="accent1"/>
                    </a:solidFill>
                  </a:rPr>
                  <a:t>02-Text here</a:t>
                </a:r>
              </a:p>
            </p:txBody>
          </p:sp>
        </p:grpSp>
        <p:cxnSp>
          <p:nvCxnSpPr>
            <p:cNvPr id="10" name="直接连接符 9"/>
            <p:cNvCxnSpPr/>
            <p:nvPr/>
          </p:nvCxnSpPr>
          <p:spPr>
            <a:xfrm>
              <a:off x="6843524" y="4104000"/>
              <a:ext cx="4343244"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i$1íḍè"/>
            <p:cNvSpPr txBox="1"/>
            <p:nvPr/>
          </p:nvSpPr>
          <p:spPr>
            <a:xfrm>
              <a:off x="669925" y="3204165"/>
              <a:ext cx="5664863" cy="1909759"/>
            </a:xfrm>
            <a:prstGeom prst="rect">
              <a:avLst/>
            </a:prstGeom>
            <a:noFill/>
          </p:spPr>
          <p:txBody>
            <a:bodyPr wrap="square" lIns="90000" tIns="46800" rIns="90000" bIns="46800" rtlCol="0" anchor="ctr">
              <a:normAutofit/>
            </a:bodyPr>
            <a:lstStyle/>
            <a:p>
              <a:pPr>
                <a:lnSpc>
                  <a:spcPct val="150000"/>
                </a:lnSpc>
              </a:pPr>
              <a:r>
                <a:rPr lang="en-US" altLang="zh-CN" sz="1400" dirty="0"/>
                <a:t>Unified fonts make reading more fluent.</a:t>
              </a:r>
            </a:p>
            <a:p>
              <a:pPr>
                <a:lnSpc>
                  <a:spcPct val="150000"/>
                </a:lnSpc>
              </a:pPr>
              <a:r>
                <a:rPr lang="en-US" altLang="zh-CN" sz="1700" b="1" dirty="0"/>
                <a:t>Theme color makes PPT more convenient to change.</a:t>
              </a:r>
            </a:p>
            <a:p>
              <a:pPr>
                <a:lnSpc>
                  <a:spcPct val="150000"/>
                </a:lnSpc>
              </a:pPr>
              <a:r>
                <a:rPr lang="en-US" altLang="zh-CN" sz="1400" dirty="0"/>
                <a:t>Adjust the spacing to adapt to Chinese typesetting, use the reference line in PPT.</a:t>
              </a:r>
              <a:endParaRPr lang="en-US" sz="1600" b="1" dirty="0"/>
            </a:p>
          </p:txBody>
        </p:sp>
      </p:grpSp>
      <p:sp>
        <p:nvSpPr>
          <p:cNvPr id="2" name="标题 1"/>
          <p:cNvSpPr>
            <a:spLocks noGrp="1"/>
          </p:cNvSpPr>
          <p:nvPr>
            <p:ph type="title"/>
          </p:nvPr>
        </p:nvSpPr>
        <p:spPr/>
        <p:txBody>
          <a:bodyPr/>
          <a:lstStyle/>
          <a:p>
            <a:r>
              <a:rPr lang="en-US" altLang="zh-CN" dirty="0">
                <a:solidFill>
                  <a:schemeClr val="bg1"/>
                </a:solidFill>
              </a:rPr>
              <a:t>Click to edit Master title style</a:t>
            </a:r>
            <a:endParaRPr lang="zh-CN" altLang="en-US" dirty="0">
              <a:solidFill>
                <a:schemeClr val="bg1"/>
              </a:solidFill>
            </a:endParaRPr>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49</a:t>
            </a:fld>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Autofit/>
          </a:bodyPr>
          <a:lstStyle/>
          <a:p>
            <a:pPr algn="l"/>
            <a:r>
              <a:rPr lang="zh-CN" sz="3600" dirty="0"/>
              <a:t>范围描述</a:t>
            </a:r>
            <a:endParaRPr lang="zh-CN" sz="3600" b="0" dirty="0"/>
          </a:p>
        </p:txBody>
      </p:sp>
      <p:sp>
        <p:nvSpPr>
          <p:cNvPr id="6" name="文本占位符 5"/>
          <p:cNvSpPr>
            <a:spLocks noGrp="1"/>
          </p:cNvSpPr>
          <p:nvPr>
            <p:ph type="body" idx="1"/>
          </p:nvPr>
        </p:nvSpPr>
        <p:spPr>
          <a:xfrm>
            <a:off x="661490" y="3088505"/>
            <a:ext cx="4546600" cy="1015623"/>
          </a:xfrm>
        </p:spPr>
        <p:txBody>
          <a:bodyPr/>
          <a:lstStyle/>
          <a:p>
            <a:pPr marL="171450" lvl="0" indent="-171450" algn="l">
              <a:buFont typeface="Arial" panose="020B0604020202020204" pitchFamily="34" charset="0"/>
              <a:buChar char="•"/>
            </a:pPr>
            <a:r>
              <a:rPr lang="zh-CN" altLang="en-US" sz="1600" dirty="0"/>
              <a:t>概述</a:t>
            </a:r>
            <a:endParaRPr lang="en-US" altLang="zh-CN" sz="1600" dirty="0"/>
          </a:p>
          <a:p>
            <a:pPr marL="171450" lvl="0" indent="-171450" algn="l">
              <a:buFont typeface="Arial" panose="020B0604020202020204" pitchFamily="34" charset="0"/>
              <a:buChar char="•"/>
            </a:pPr>
            <a:r>
              <a:rPr lang="zh-CN" sz="1600" dirty="0"/>
              <a:t>术语，缩略词与引用文档</a:t>
            </a:r>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50</a:t>
            </a:fld>
            <a:endParaRPr lang="zh-CN" altLang="en-US"/>
          </a:p>
        </p:txBody>
      </p:sp>
      <p:grpSp>
        <p:nvGrpSpPr>
          <p:cNvPr id="5" name="f03d89bc-c8dd-4963-b17e-aa3005480c3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3100" y="1142932"/>
            <a:ext cx="10857350" cy="4854400"/>
            <a:chOff x="673100" y="1142932"/>
            <a:chExt cx="10857350" cy="4854400"/>
          </a:xfrm>
        </p:grpSpPr>
        <p:sp>
          <p:nvSpPr>
            <p:cNvPr id="6" name="íSḷíḑè"/>
            <p:cNvSpPr/>
            <p:nvPr/>
          </p:nvSpPr>
          <p:spPr>
            <a:xfrm rot="18900000">
              <a:off x="5492611" y="1530738"/>
              <a:ext cx="1309121" cy="13091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lumMod val="20000"/>
                <a:lumOff val="80000"/>
              </a:schemeClr>
            </a:solidFill>
            <a:ln w="12700">
              <a:miter lim="400000"/>
            </a:ln>
          </p:spPr>
          <p:txBody>
            <a:bodyPr lIns="121919" tIns="121919" rIns="121919" bIns="121919" anchor="ctr"/>
            <a:lstStyle/>
            <a:p>
              <a:pPr defTabSz="457200"/>
              <a:endParaRPr sz="11600">
                <a:solidFill>
                  <a:srgbClr val="77716C"/>
                </a:solidFill>
              </a:endParaRPr>
            </a:p>
          </p:txBody>
        </p:sp>
        <p:sp>
          <p:nvSpPr>
            <p:cNvPr id="7" name="îŝļíde"/>
            <p:cNvSpPr/>
            <p:nvPr/>
          </p:nvSpPr>
          <p:spPr>
            <a:xfrm rot="18900000">
              <a:off x="6820029" y="2855971"/>
              <a:ext cx="1309121" cy="13091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lumMod val="20000"/>
                <a:lumOff val="80000"/>
              </a:schemeClr>
            </a:solidFill>
            <a:ln w="12700">
              <a:miter lim="400000"/>
            </a:ln>
          </p:spPr>
          <p:txBody>
            <a:bodyPr lIns="121919" tIns="121919" rIns="121919" bIns="121919" anchor="ctr"/>
            <a:lstStyle/>
            <a:p>
              <a:pPr defTabSz="457200"/>
              <a:endParaRPr sz="11600">
                <a:solidFill>
                  <a:srgbClr val="77716C"/>
                </a:solidFill>
              </a:endParaRPr>
            </a:p>
          </p:txBody>
        </p:sp>
        <p:sp>
          <p:nvSpPr>
            <p:cNvPr id="8" name="ïṥ1iḑè"/>
            <p:cNvSpPr/>
            <p:nvPr/>
          </p:nvSpPr>
          <p:spPr>
            <a:xfrm rot="18900000">
              <a:off x="6346320" y="2375014"/>
              <a:ext cx="923985" cy="9491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960" y="2851"/>
                    <a:pt x="4637" y="6730"/>
                    <a:pt x="4660" y="10784"/>
                  </a:cubicBezTo>
                  <a:cubicBezTo>
                    <a:pt x="4684" y="14829"/>
                    <a:pt x="3060" y="18718"/>
                    <a:pt x="144" y="21600"/>
                  </a:cubicBezTo>
                  <a:lnTo>
                    <a:pt x="21358" y="21288"/>
                  </a:lnTo>
                  <a:cubicBezTo>
                    <a:pt x="18644" y="18590"/>
                    <a:pt x="17078" y="14994"/>
                    <a:pt x="16974" y="11219"/>
                  </a:cubicBezTo>
                  <a:cubicBezTo>
                    <a:pt x="16858" y="7040"/>
                    <a:pt x="18534" y="3002"/>
                    <a:pt x="21600" y="75"/>
                  </a:cubicBezTo>
                  <a:lnTo>
                    <a:pt x="0" y="0"/>
                  </a:lnTo>
                  <a:close/>
                </a:path>
              </a:pathLst>
            </a:custGeom>
            <a:solidFill>
              <a:schemeClr val="tx2">
                <a:lumMod val="20000"/>
                <a:lumOff val="80000"/>
              </a:schemeClr>
            </a:solidFill>
            <a:ln w="12700">
              <a:miter lim="400000"/>
            </a:ln>
          </p:spPr>
          <p:txBody>
            <a:bodyPr lIns="121919" tIns="121919" rIns="121919" bIns="121919" anchor="ctr"/>
            <a:lstStyle/>
            <a:p>
              <a:pPr defTabSz="457200"/>
              <a:endParaRPr sz="11600">
                <a:solidFill>
                  <a:srgbClr val="77716C"/>
                </a:solidFill>
              </a:endParaRPr>
            </a:p>
          </p:txBody>
        </p:sp>
        <p:sp>
          <p:nvSpPr>
            <p:cNvPr id="9" name="îślîḓè"/>
            <p:cNvSpPr/>
            <p:nvPr/>
          </p:nvSpPr>
          <p:spPr>
            <a:xfrm rot="18900000">
              <a:off x="5398431" y="2943435"/>
              <a:ext cx="1309121" cy="130912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21919" tIns="121919" rIns="121919" bIns="121919" anchor="ctr"/>
            <a:lstStyle/>
            <a:p>
              <a:pPr lvl="0" algn="l" defTabSz="457200">
                <a:defRPr sz="11600">
                  <a:solidFill>
                    <a:srgbClr val="77716C"/>
                  </a:solidFill>
                </a:defRPr>
              </a:pPr>
              <a:endParaRPr dirty="0"/>
            </a:p>
          </p:txBody>
        </p:sp>
        <p:sp>
          <p:nvSpPr>
            <p:cNvPr id="10" name="ïš1îḓé"/>
            <p:cNvSpPr/>
            <p:nvPr/>
          </p:nvSpPr>
          <p:spPr>
            <a:xfrm rot="18900000">
              <a:off x="6725848" y="4268668"/>
              <a:ext cx="1309121" cy="130912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21919" tIns="121919" rIns="121919" bIns="121919" anchor="ctr"/>
            <a:lstStyle/>
            <a:p>
              <a:pPr lvl="0" algn="l" defTabSz="457200">
                <a:defRPr sz="11600">
                  <a:solidFill>
                    <a:srgbClr val="77716C"/>
                  </a:solidFill>
                </a:defRPr>
              </a:pPr>
              <a:endParaRPr/>
            </a:p>
          </p:txBody>
        </p:sp>
        <p:sp>
          <p:nvSpPr>
            <p:cNvPr id="11" name="ï$ľíḑe"/>
            <p:cNvSpPr/>
            <p:nvPr/>
          </p:nvSpPr>
          <p:spPr>
            <a:xfrm rot="18900000">
              <a:off x="6252139" y="3787711"/>
              <a:ext cx="923984" cy="9491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960" y="2851"/>
                    <a:pt x="4637" y="6730"/>
                    <a:pt x="4660" y="10784"/>
                  </a:cubicBezTo>
                  <a:cubicBezTo>
                    <a:pt x="4684" y="14829"/>
                    <a:pt x="3060" y="18718"/>
                    <a:pt x="144" y="21600"/>
                  </a:cubicBezTo>
                  <a:lnTo>
                    <a:pt x="21358" y="21288"/>
                  </a:lnTo>
                  <a:cubicBezTo>
                    <a:pt x="18644" y="18590"/>
                    <a:pt x="17078" y="14994"/>
                    <a:pt x="16974" y="11219"/>
                  </a:cubicBezTo>
                  <a:cubicBezTo>
                    <a:pt x="16858" y="7040"/>
                    <a:pt x="18534" y="3002"/>
                    <a:pt x="21600" y="75"/>
                  </a:cubicBezTo>
                  <a:lnTo>
                    <a:pt x="0" y="0"/>
                  </a:lnTo>
                  <a:close/>
                </a:path>
              </a:pathLst>
            </a:custGeom>
            <a:solidFill>
              <a:schemeClr val="accent1"/>
            </a:solidFill>
            <a:ln w="12700">
              <a:miter lim="400000"/>
            </a:ln>
          </p:spPr>
          <p:txBody>
            <a:bodyPr lIns="121919" tIns="121919" rIns="121919" bIns="121919" anchor="ctr"/>
            <a:lstStyle/>
            <a:p>
              <a:pPr lvl="0" algn="l" defTabSz="457200">
                <a:defRPr sz="8400">
                  <a:solidFill>
                    <a:srgbClr val="070707"/>
                  </a:solidFill>
                </a:defRPr>
              </a:pPr>
              <a:endParaRPr/>
            </a:p>
          </p:txBody>
        </p:sp>
        <p:sp>
          <p:nvSpPr>
            <p:cNvPr id="12" name="iSḷíḋê"/>
            <p:cNvSpPr/>
            <p:nvPr/>
          </p:nvSpPr>
          <p:spPr>
            <a:xfrm rot="18900000">
              <a:off x="3981854" y="3025173"/>
              <a:ext cx="1309121" cy="13091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lumMod val="20000"/>
                <a:lumOff val="80000"/>
              </a:schemeClr>
            </a:solidFill>
            <a:ln w="12700">
              <a:miter lim="400000"/>
            </a:ln>
          </p:spPr>
          <p:txBody>
            <a:bodyPr lIns="121919" tIns="121919" rIns="121919" bIns="121919" anchor="ctr"/>
            <a:lstStyle/>
            <a:p>
              <a:pPr lvl="0" algn="l" defTabSz="457200">
                <a:defRPr sz="11600">
                  <a:solidFill>
                    <a:srgbClr val="77716C"/>
                  </a:solidFill>
                </a:defRPr>
              </a:pPr>
              <a:endParaRPr/>
            </a:p>
          </p:txBody>
        </p:sp>
        <p:sp>
          <p:nvSpPr>
            <p:cNvPr id="13" name="iśļiḓè"/>
            <p:cNvSpPr/>
            <p:nvPr/>
          </p:nvSpPr>
          <p:spPr>
            <a:xfrm rot="18900000">
              <a:off x="5309272" y="4350407"/>
              <a:ext cx="1309121" cy="13091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lumMod val="20000"/>
                <a:lumOff val="80000"/>
              </a:schemeClr>
            </a:solidFill>
            <a:ln w="12700">
              <a:miter lim="400000"/>
            </a:ln>
          </p:spPr>
          <p:txBody>
            <a:bodyPr lIns="121919" tIns="121919" rIns="121919" bIns="121919" anchor="ctr"/>
            <a:lstStyle/>
            <a:p>
              <a:pPr lvl="0" algn="l" defTabSz="457200">
                <a:defRPr sz="11600">
                  <a:solidFill>
                    <a:srgbClr val="77716C"/>
                  </a:solidFill>
                </a:defRPr>
              </a:pPr>
              <a:endParaRPr/>
            </a:p>
          </p:txBody>
        </p:sp>
        <p:sp>
          <p:nvSpPr>
            <p:cNvPr id="14" name="ïṩľíḍe"/>
            <p:cNvSpPr/>
            <p:nvPr/>
          </p:nvSpPr>
          <p:spPr>
            <a:xfrm rot="18900000">
              <a:off x="4835563" y="3869450"/>
              <a:ext cx="923984" cy="9491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960" y="2851"/>
                    <a:pt x="4637" y="6730"/>
                    <a:pt x="4660" y="10784"/>
                  </a:cubicBezTo>
                  <a:cubicBezTo>
                    <a:pt x="4684" y="14829"/>
                    <a:pt x="3060" y="18718"/>
                    <a:pt x="144" y="21600"/>
                  </a:cubicBezTo>
                  <a:lnTo>
                    <a:pt x="21358" y="21288"/>
                  </a:lnTo>
                  <a:cubicBezTo>
                    <a:pt x="18644" y="18590"/>
                    <a:pt x="17078" y="14994"/>
                    <a:pt x="16974" y="11219"/>
                  </a:cubicBezTo>
                  <a:cubicBezTo>
                    <a:pt x="16858" y="7040"/>
                    <a:pt x="18534" y="3002"/>
                    <a:pt x="21600" y="75"/>
                  </a:cubicBezTo>
                  <a:lnTo>
                    <a:pt x="0" y="0"/>
                  </a:lnTo>
                  <a:close/>
                </a:path>
              </a:pathLst>
            </a:custGeom>
            <a:solidFill>
              <a:schemeClr val="tx2">
                <a:lumMod val="20000"/>
                <a:lumOff val="80000"/>
              </a:schemeClr>
            </a:solidFill>
            <a:ln w="12700">
              <a:miter lim="400000"/>
            </a:ln>
          </p:spPr>
          <p:txBody>
            <a:bodyPr lIns="121919" tIns="121919" rIns="121919" bIns="121919" anchor="ctr"/>
            <a:lstStyle/>
            <a:p>
              <a:pPr lvl="0" algn="l" defTabSz="457200">
                <a:defRPr sz="8400">
                  <a:solidFill>
                    <a:srgbClr val="070707"/>
                  </a:solidFill>
                </a:defRPr>
              </a:pPr>
              <a:endParaRPr/>
            </a:p>
          </p:txBody>
        </p:sp>
        <p:sp>
          <p:nvSpPr>
            <p:cNvPr id="15" name="îṧlíḍê"/>
            <p:cNvSpPr/>
            <p:nvPr/>
          </p:nvSpPr>
          <p:spPr bwMode="auto">
            <a:xfrm>
              <a:off x="7222816" y="3261823"/>
              <a:ext cx="522451" cy="503142"/>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a:noFill/>
            </a:ln>
            <a:effectLst/>
          </p:spPr>
          <p:txBody>
            <a:bodyPr wrap="none"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6" name="íS1ïḍê"/>
            <p:cNvSpPr/>
            <p:nvPr/>
          </p:nvSpPr>
          <p:spPr bwMode="auto">
            <a:xfrm>
              <a:off x="5910949" y="1961292"/>
              <a:ext cx="460986" cy="443948"/>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a:noFill/>
            </a:ln>
            <a:effectLst/>
          </p:spPr>
          <p:txBody>
            <a:bodyPr wrap="none"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7" name="îṣḻïḓé"/>
            <p:cNvSpPr/>
            <p:nvPr/>
          </p:nvSpPr>
          <p:spPr bwMode="auto">
            <a:xfrm>
              <a:off x="5801914" y="4810580"/>
              <a:ext cx="371729" cy="35799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a:noFill/>
            </a:ln>
            <a:effectLst/>
          </p:spPr>
          <p:txBody>
            <a:bodyPr wrap="none"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8" name="îṡ1iḍé"/>
            <p:cNvSpPr/>
            <p:nvPr/>
          </p:nvSpPr>
          <p:spPr bwMode="auto">
            <a:xfrm>
              <a:off x="4460041" y="3517822"/>
              <a:ext cx="394553" cy="37997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a:noFill/>
            </a:ln>
            <a:effectLst/>
          </p:spPr>
          <p:txBody>
            <a:bodyPr wrap="none"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9" name="ïŝ1îḓe"/>
            <p:cNvSpPr txBox="1"/>
            <p:nvPr/>
          </p:nvSpPr>
          <p:spPr bwMode="auto">
            <a:xfrm>
              <a:off x="5422991" y="3382074"/>
              <a:ext cx="1260000"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solidFill>
                    <a:schemeClr val="bg1"/>
                  </a:solidFill>
                </a:rPr>
                <a:t>Text here</a:t>
              </a:r>
            </a:p>
          </p:txBody>
        </p:sp>
        <p:sp>
          <p:nvSpPr>
            <p:cNvPr id="20" name="íṣḷíḓé"/>
            <p:cNvSpPr txBox="1"/>
            <p:nvPr/>
          </p:nvSpPr>
          <p:spPr bwMode="auto">
            <a:xfrm>
              <a:off x="6750408" y="4723001"/>
              <a:ext cx="1260000"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solidFill>
                    <a:schemeClr val="bg1"/>
                  </a:solidFill>
                </a:rPr>
                <a:t>Text here</a:t>
              </a:r>
            </a:p>
          </p:txBody>
        </p:sp>
        <p:sp>
          <p:nvSpPr>
            <p:cNvPr id="21" name="ïšļiďe"/>
            <p:cNvSpPr/>
            <p:nvPr/>
          </p:nvSpPr>
          <p:spPr bwMode="auto">
            <a:xfrm>
              <a:off x="673100" y="2848940"/>
              <a:ext cx="3074073" cy="9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Copy paste fonts. Choose the only option to retain text.</a:t>
              </a:r>
            </a:p>
            <a:p>
              <a:pPr marL="171450" indent="-171450">
                <a:lnSpc>
                  <a:spcPct val="150000"/>
                </a:lnSpc>
                <a:spcBef>
                  <a:spcPct val="0"/>
                </a:spcBef>
                <a:buFont typeface="Arial" panose="020B0604020202020204" pitchFamily="34" charset="0"/>
                <a:buChar char="•"/>
              </a:pPr>
              <a:r>
                <a:rPr lang="en-US" altLang="zh-CN" sz="1100" dirty="0"/>
                <a:t>……</a:t>
              </a:r>
            </a:p>
          </p:txBody>
        </p:sp>
        <p:sp>
          <p:nvSpPr>
            <p:cNvPr id="22" name="ïśḻîḑe"/>
            <p:cNvSpPr txBox="1"/>
            <p:nvPr/>
          </p:nvSpPr>
          <p:spPr bwMode="auto">
            <a:xfrm>
              <a:off x="673100" y="2457382"/>
              <a:ext cx="3074073"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sp>
          <p:nvSpPr>
            <p:cNvPr id="23" name="íSḷïḑe"/>
            <p:cNvSpPr/>
            <p:nvPr/>
          </p:nvSpPr>
          <p:spPr bwMode="auto">
            <a:xfrm>
              <a:off x="673100" y="5081307"/>
              <a:ext cx="4548383" cy="9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Copy paste fonts. Choose the only option to retain text.</a:t>
              </a:r>
            </a:p>
            <a:p>
              <a:pPr marL="171450" indent="-171450">
                <a:lnSpc>
                  <a:spcPct val="150000"/>
                </a:lnSpc>
                <a:spcBef>
                  <a:spcPct val="0"/>
                </a:spcBef>
                <a:buFont typeface="Arial" panose="020B0604020202020204" pitchFamily="34" charset="0"/>
                <a:buChar char="•"/>
              </a:pPr>
              <a:r>
                <a:rPr lang="en-US" altLang="zh-CN" sz="1100" dirty="0"/>
                <a:t>……</a:t>
              </a:r>
            </a:p>
          </p:txBody>
        </p:sp>
        <p:sp>
          <p:nvSpPr>
            <p:cNvPr id="24" name="iṩľîḑé"/>
            <p:cNvSpPr txBox="1"/>
            <p:nvPr/>
          </p:nvSpPr>
          <p:spPr bwMode="auto">
            <a:xfrm>
              <a:off x="673100" y="4689749"/>
              <a:ext cx="4548383"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sp>
          <p:nvSpPr>
            <p:cNvPr id="25" name="îṧľïḑê"/>
            <p:cNvSpPr/>
            <p:nvPr/>
          </p:nvSpPr>
          <p:spPr bwMode="auto">
            <a:xfrm>
              <a:off x="6889521" y="1534490"/>
              <a:ext cx="4640929" cy="9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Copy paste fonts. Choose the only option to retain text.</a:t>
              </a:r>
            </a:p>
            <a:p>
              <a:pPr marL="171450" indent="-171450">
                <a:lnSpc>
                  <a:spcPct val="150000"/>
                </a:lnSpc>
                <a:spcBef>
                  <a:spcPct val="0"/>
                </a:spcBef>
                <a:buFont typeface="Arial" panose="020B0604020202020204" pitchFamily="34" charset="0"/>
                <a:buChar char="•"/>
              </a:pPr>
              <a:r>
                <a:rPr lang="en-US" altLang="zh-CN" sz="1100" dirty="0"/>
                <a:t>……</a:t>
              </a:r>
            </a:p>
          </p:txBody>
        </p:sp>
        <p:sp>
          <p:nvSpPr>
            <p:cNvPr id="26" name="i$ḻiďê"/>
            <p:cNvSpPr txBox="1"/>
            <p:nvPr/>
          </p:nvSpPr>
          <p:spPr bwMode="auto">
            <a:xfrm>
              <a:off x="6889521" y="1142932"/>
              <a:ext cx="4640929"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sp>
          <p:nvSpPr>
            <p:cNvPr id="27" name="ïṣľïḋe"/>
            <p:cNvSpPr/>
            <p:nvPr/>
          </p:nvSpPr>
          <p:spPr bwMode="auto">
            <a:xfrm>
              <a:off x="8211917" y="3382074"/>
              <a:ext cx="3306983" cy="9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Copy paste fonts. Choose the only option to retain text.</a:t>
              </a:r>
            </a:p>
            <a:p>
              <a:pPr marL="171450" indent="-171450">
                <a:lnSpc>
                  <a:spcPct val="150000"/>
                </a:lnSpc>
                <a:spcBef>
                  <a:spcPct val="0"/>
                </a:spcBef>
                <a:buFont typeface="Arial" panose="020B0604020202020204" pitchFamily="34" charset="0"/>
                <a:buChar char="•"/>
              </a:pPr>
              <a:r>
                <a:rPr lang="en-US" altLang="zh-CN" sz="1100" dirty="0"/>
                <a:t>……</a:t>
              </a:r>
            </a:p>
          </p:txBody>
        </p:sp>
        <p:sp>
          <p:nvSpPr>
            <p:cNvPr id="28" name="îS1ïdé"/>
            <p:cNvSpPr txBox="1"/>
            <p:nvPr/>
          </p:nvSpPr>
          <p:spPr bwMode="auto">
            <a:xfrm>
              <a:off x="8211917" y="2990516"/>
              <a:ext cx="3306983"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fontScale="90000"/>
          </a:bodyPr>
          <a:lstStyle/>
          <a:p>
            <a:r>
              <a:rPr lang="en-US" altLang="zh-CN"/>
              <a:t>Thanks.</a:t>
            </a:r>
            <a:br>
              <a:rPr lang="en-US" altLang="zh-CN"/>
            </a:br>
            <a:r>
              <a:rPr lang="en-US" altLang="zh-CN"/>
              <a:t>And Your Slogan Here.</a:t>
            </a:r>
            <a:endParaRPr lang="zh-CN" altLang="en-US" dirty="0"/>
          </a:p>
        </p:txBody>
      </p:sp>
      <p:sp>
        <p:nvSpPr>
          <p:cNvPr id="6" name="文本占位符 5"/>
          <p:cNvSpPr>
            <a:spLocks noGrp="1"/>
          </p:cNvSpPr>
          <p:nvPr>
            <p:ph type="body" sz="quarter" idx="17"/>
          </p:nvPr>
        </p:nvSpPr>
        <p:spPr/>
        <p:txBody>
          <a:bodyPr>
            <a:normAutofit lnSpcReduction="10000"/>
          </a:bodyPr>
          <a:lstStyle/>
          <a:p>
            <a:r>
              <a:rPr lang="en-US" altLang="zh-CN"/>
              <a:t>Speaker name and title</a:t>
            </a:r>
            <a:endParaRPr lang="en-US" altLang="zh-CN" dirty="0"/>
          </a:p>
        </p:txBody>
      </p:sp>
      <p:sp>
        <p:nvSpPr>
          <p:cNvPr id="7" name="文本占位符 6"/>
          <p:cNvSpPr>
            <a:spLocks noGrp="1"/>
          </p:cNvSpPr>
          <p:nvPr>
            <p:ph type="body" sz="quarter" idx="18"/>
          </p:nvPr>
        </p:nvSpPr>
        <p:spPr/>
        <p:txBody>
          <a:bodyPr>
            <a:normAutofit lnSpcReduction="10000"/>
          </a:bodyPr>
          <a:lstStyle/>
          <a:p>
            <a:r>
              <a:rPr lang="en-US" altLang="zh-CN"/>
              <a:t>www.islide.cc</a:t>
            </a:r>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CC4B4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5757434" y="4158912"/>
            <a:ext cx="1067686" cy="955554"/>
            <a:chOff x="5465642" y="1881487"/>
            <a:chExt cx="1687482" cy="1510256"/>
          </a:xfrm>
        </p:grpSpPr>
        <p:sp>
          <p:nvSpPr>
            <p:cNvPr id="15" name="矩形 2"/>
            <p:cNvSpPr/>
            <p:nvPr/>
          </p:nvSpPr>
          <p:spPr>
            <a:xfrm rot="18000000">
              <a:off x="5971193" y="2209811"/>
              <a:ext cx="1216578" cy="1147285"/>
            </a:xfrm>
            <a:prstGeom prst="rect">
              <a:avLst/>
            </a:prstGeom>
            <a:gradFill>
              <a:gsLst>
                <a:gs pos="23000">
                  <a:srgbClr val="A42E2E"/>
                </a:gs>
                <a:gs pos="100000">
                  <a:srgbClr val="CC4B4A">
                    <a:alpha val="0"/>
                    <a:lumMod val="0"/>
                    <a:lumOff val="100000"/>
                  </a:srgbClr>
                </a:gs>
                <a:gs pos="74000">
                  <a:srgbClr val="CC4B4A">
                    <a:alpha val="0"/>
                  </a:srgbClr>
                </a:gs>
              </a:gsLst>
              <a:lin ang="66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nvGrpSpPr>
            <p:cNvPr id="18" name="组合 17"/>
            <p:cNvGrpSpPr/>
            <p:nvPr userDrawn="1"/>
          </p:nvGrpSpPr>
          <p:grpSpPr>
            <a:xfrm>
              <a:off x="5465642" y="1881487"/>
              <a:ext cx="1217540" cy="1217544"/>
              <a:chOff x="5465642" y="1894187"/>
              <a:chExt cx="1217540" cy="1217544"/>
            </a:xfrm>
            <a:effectLst/>
          </p:grpSpPr>
          <p:sp>
            <p:nvSpPr>
              <p:cNvPr id="19" name="椭圆 18"/>
              <p:cNvSpPr/>
              <p:nvPr/>
            </p:nvSpPr>
            <p:spPr>
              <a:xfrm>
                <a:off x="5466012" y="1894559"/>
                <a:ext cx="1216800" cy="1216800"/>
              </a:xfrm>
              <a:prstGeom prst="ellipse">
                <a:avLst/>
              </a:prstGeom>
              <a:solidFill>
                <a:srgbClr val="D74B4B"/>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20" name="Freeform 18"/>
              <p:cNvSpPr>
                <a:spLocks noEditPoints="1"/>
              </p:cNvSpPr>
              <p:nvPr userDrawn="1"/>
            </p:nvSpPr>
            <p:spPr bwMode="auto">
              <a:xfrm>
                <a:off x="5465642" y="1894187"/>
                <a:ext cx="1217540" cy="1217544"/>
              </a:xfrm>
              <a:custGeom>
                <a:avLst/>
                <a:gdLst>
                  <a:gd name="T0" fmla="*/ 344 w 687"/>
                  <a:gd name="T1" fmla="*/ 0 h 685"/>
                  <a:gd name="T2" fmla="*/ 344 w 687"/>
                  <a:gd name="T3" fmla="*/ 0 h 685"/>
                  <a:gd name="T4" fmla="*/ 0 w 687"/>
                  <a:gd name="T5" fmla="*/ 344 h 685"/>
                  <a:gd name="T6" fmla="*/ 209 w 687"/>
                  <a:gd name="T7" fmla="*/ 659 h 685"/>
                  <a:gd name="T8" fmla="*/ 210 w 687"/>
                  <a:gd name="T9" fmla="*/ 648 h 685"/>
                  <a:gd name="T10" fmla="*/ 260 w 687"/>
                  <a:gd name="T11" fmla="*/ 402 h 685"/>
                  <a:gd name="T12" fmla="*/ 362 w 687"/>
                  <a:gd name="T13" fmla="*/ 334 h 685"/>
                  <a:gd name="T14" fmla="*/ 430 w 687"/>
                  <a:gd name="T15" fmla="*/ 436 h 685"/>
                  <a:gd name="T16" fmla="*/ 380 w 687"/>
                  <a:gd name="T17" fmla="*/ 682 h 685"/>
                  <a:gd name="T18" fmla="*/ 379 w 687"/>
                  <a:gd name="T19" fmla="*/ 685 h 685"/>
                  <a:gd name="T20" fmla="*/ 687 w 687"/>
                  <a:gd name="T21" fmla="*/ 344 h 685"/>
                  <a:gd name="T22" fmla="*/ 344 w 687"/>
                  <a:gd name="T23" fmla="*/ 0 h 685"/>
                  <a:gd name="T24" fmla="*/ 388 w 687"/>
                  <a:gd name="T25" fmla="*/ 293 h 685"/>
                  <a:gd name="T26" fmla="*/ 299 w 687"/>
                  <a:gd name="T27" fmla="*/ 204 h 685"/>
                  <a:gd name="T28" fmla="*/ 388 w 687"/>
                  <a:gd name="T29" fmla="*/ 115 h 685"/>
                  <a:gd name="T30" fmla="*/ 477 w 687"/>
                  <a:gd name="T31" fmla="*/ 204 h 685"/>
                  <a:gd name="T32" fmla="*/ 388 w 687"/>
                  <a:gd name="T33" fmla="*/ 293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685">
                    <a:moveTo>
                      <a:pt x="344" y="0"/>
                    </a:moveTo>
                    <a:cubicBezTo>
                      <a:pt x="344" y="0"/>
                      <a:pt x="344" y="0"/>
                      <a:pt x="344" y="0"/>
                    </a:cubicBezTo>
                    <a:cubicBezTo>
                      <a:pt x="155" y="0"/>
                      <a:pt x="0" y="155"/>
                      <a:pt x="0" y="344"/>
                    </a:cubicBezTo>
                    <a:cubicBezTo>
                      <a:pt x="0" y="485"/>
                      <a:pt x="86" y="607"/>
                      <a:pt x="209" y="659"/>
                    </a:cubicBezTo>
                    <a:cubicBezTo>
                      <a:pt x="209" y="656"/>
                      <a:pt x="209" y="652"/>
                      <a:pt x="210" y="648"/>
                    </a:cubicBezTo>
                    <a:cubicBezTo>
                      <a:pt x="260" y="402"/>
                      <a:pt x="260" y="402"/>
                      <a:pt x="260" y="402"/>
                    </a:cubicBezTo>
                    <a:cubicBezTo>
                      <a:pt x="269" y="355"/>
                      <a:pt x="315" y="325"/>
                      <a:pt x="362" y="334"/>
                    </a:cubicBezTo>
                    <a:cubicBezTo>
                      <a:pt x="409" y="344"/>
                      <a:pt x="439" y="390"/>
                      <a:pt x="430" y="436"/>
                    </a:cubicBezTo>
                    <a:cubicBezTo>
                      <a:pt x="380" y="682"/>
                      <a:pt x="380" y="682"/>
                      <a:pt x="380" y="682"/>
                    </a:cubicBezTo>
                    <a:cubicBezTo>
                      <a:pt x="379" y="684"/>
                      <a:pt x="379" y="684"/>
                      <a:pt x="379" y="685"/>
                    </a:cubicBezTo>
                    <a:cubicBezTo>
                      <a:pt x="551" y="668"/>
                      <a:pt x="687" y="521"/>
                      <a:pt x="687" y="344"/>
                    </a:cubicBezTo>
                    <a:cubicBezTo>
                      <a:pt x="687" y="155"/>
                      <a:pt x="533" y="0"/>
                      <a:pt x="344" y="0"/>
                    </a:cubicBezTo>
                    <a:close/>
                    <a:moveTo>
                      <a:pt x="388" y="293"/>
                    </a:moveTo>
                    <a:cubicBezTo>
                      <a:pt x="339" y="293"/>
                      <a:pt x="299" y="253"/>
                      <a:pt x="299" y="204"/>
                    </a:cubicBezTo>
                    <a:cubicBezTo>
                      <a:pt x="299" y="155"/>
                      <a:pt x="339" y="115"/>
                      <a:pt x="388" y="115"/>
                    </a:cubicBezTo>
                    <a:cubicBezTo>
                      <a:pt x="437" y="115"/>
                      <a:pt x="477" y="155"/>
                      <a:pt x="477" y="204"/>
                    </a:cubicBezTo>
                    <a:cubicBezTo>
                      <a:pt x="477" y="253"/>
                      <a:pt x="437" y="293"/>
                      <a:pt x="388" y="293"/>
                    </a:cubicBezTo>
                    <a:close/>
                  </a:path>
                </a:pathLst>
              </a:custGeom>
              <a:solidFill>
                <a:srgbClr val="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grpSp>
      </p:grpSp>
      <p:sp>
        <p:nvSpPr>
          <p:cNvPr id="21" name="标题 8"/>
          <p:cNvSpPr txBox="1"/>
          <p:nvPr/>
        </p:nvSpPr>
        <p:spPr>
          <a:xfrm>
            <a:off x="3256230" y="2028830"/>
            <a:ext cx="5679540" cy="1178106"/>
          </a:xfrm>
          <a:prstGeom prst="rect">
            <a:avLst/>
          </a:prstGeom>
          <a:ln>
            <a:solidFill>
              <a:schemeClr val="bg1"/>
            </a:solidFill>
          </a:ln>
        </p:spPr>
        <p:txBody>
          <a:bodyPr vert="horz" wrap="none" lIns="91440" tIns="45720" rIns="91440" bIns="45720" rtlCol="0" anchor="ctr">
            <a:noAutofit/>
          </a:bodyPr>
          <a:lstStyle>
            <a:lvl1pPr algn="ctr" defTabSz="914400" rtl="0" eaLnBrk="1" latinLnBrk="0" hangingPunct="1">
              <a:lnSpc>
                <a:spcPct val="120000"/>
              </a:lnSpc>
              <a:spcBef>
                <a:spcPct val="0"/>
              </a:spcBef>
              <a:buNone/>
              <a:defRPr lang="zh-CN" altLang="en-US" sz="2000" b="0" kern="1200" dirty="0">
                <a:solidFill>
                  <a:schemeClr val="bg1"/>
                </a:solidFill>
                <a:effectLst/>
                <a:latin typeface="Arial" panose="020B0604020202020204" pitchFamily="34" charset="0"/>
                <a:ea typeface="微软雅黑" panose="020B0503020204020204" pitchFamily="34" charset="-122"/>
                <a:cs typeface="Arial" panose="020B0604020202020204" pitchFamily="34" charset="0"/>
              </a:defRPr>
            </a:lvl1pPr>
          </a:lstStyle>
          <a:p>
            <a:pPr marL="0" marR="0" lvl="0" indent="0" algn="ctr" defTabSz="914400" rtl="0" eaLnBrk="1" fontAlgn="auto" latinLnBrk="0" hangingPunct="1">
              <a:lnSpc>
                <a:spcPct val="120000"/>
              </a:lnSpc>
              <a:spcBef>
                <a:spcPct val="0"/>
              </a:spcBef>
              <a:spcAft>
                <a:spcPts val="0"/>
              </a:spcAft>
              <a:buClrTx/>
              <a:buSzTx/>
              <a:buFontTx/>
              <a:buNone/>
              <a:defRPr/>
            </a:pPr>
            <a:r>
              <a:rPr kumimoji="0" lang="zh-CN" altLang="en-US" sz="16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Arial" panose="020B0604020202020204" pitchFamily="34" charset="0"/>
              </a:rPr>
              <a:t>使用 </a:t>
            </a:r>
            <a:r>
              <a:rPr kumimoji="0" lang="en-US" altLang="zh-CN" sz="16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Arial" panose="020B0604020202020204" pitchFamily="34" charset="0"/>
              </a:rPr>
              <a:t>iSlide PPT</a:t>
            </a:r>
            <a:r>
              <a:rPr kumimoji="0" lang="zh-CN" altLang="en-US" sz="16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Arial" panose="020B0604020202020204" pitchFamily="34" charset="0"/>
              </a:rPr>
              <a:t>插件</a:t>
            </a:r>
            <a:br>
              <a:rPr kumimoji="0" lang="zh-CN" altLang="en-US" sz="16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Arial" panose="020B0604020202020204" pitchFamily="34" charset="0"/>
              </a:rPr>
            </a:br>
            <a:r>
              <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为您节省</a:t>
            </a:r>
            <a:r>
              <a:rPr kumimoji="0" lang="en-US" altLang="zh-CN" sz="20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90</a:t>
            </a:r>
            <a:r>
              <a:rPr kumimoji="0" lang="en-US" altLang="zh-CN"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的</a:t>
            </a:r>
            <a:r>
              <a:rPr kumimoji="0" lang="en-US" altLang="zh-CN"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PPT</a:t>
            </a:r>
            <a:r>
              <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设计时间</a:t>
            </a:r>
            <a:br>
              <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br>
            <a:r>
              <a:rPr kumimoji="0" lang="en-US" altLang="zh-CN" sz="11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iSlide add-in saves you 70% time in making PowerPoint slides.</a:t>
            </a:r>
            <a:endParaRPr kumimoji="0" lang="en-US" altLang="en-US" sz="20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2" name="副标题 9"/>
          <p:cNvSpPr txBox="1"/>
          <p:nvPr/>
        </p:nvSpPr>
        <p:spPr>
          <a:xfrm>
            <a:off x="2669382" y="5352752"/>
            <a:ext cx="6853237" cy="628948"/>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0"/>
              </a:spcBef>
              <a:buFont typeface="Arial" panose="020B0604020202020204" pitchFamily="34" charset="0"/>
              <a:buNone/>
              <a:defRPr sz="8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altLang="zh-CN" sz="8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www.islide.cc</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69925" y="3648073"/>
            <a:ext cx="10850563" cy="2495553"/>
            <a:chOff x="3012141" y="1290918"/>
            <a:chExt cx="6122894" cy="3440782"/>
          </a:xfrm>
        </p:grpSpPr>
        <p:sp>
          <p:nvSpPr>
            <p:cNvPr id="30" name="矩形 29"/>
            <p:cNvSpPr/>
            <p:nvPr/>
          </p:nvSpPr>
          <p:spPr>
            <a:xfrm>
              <a:off x="3012141" y="1748117"/>
              <a:ext cx="6122894" cy="2983583"/>
            </a:xfrm>
            <a:prstGeom prst="rect">
              <a:avLst/>
            </a:prstGeom>
            <a:ln w="3175">
              <a:solidFill>
                <a:srgbClr val="000000"/>
              </a:solidFill>
            </a:ln>
          </p:spPr>
          <p:txBody>
            <a:bodyPr wrap="square">
              <a:noAutofit/>
            </a:bodyPr>
            <a:lstStyle/>
            <a:p>
              <a:pPr>
                <a:lnSpc>
                  <a:spcPct val="150000"/>
                </a:lnSpc>
              </a:pPr>
              <a:r>
                <a:rPr lang="zh-CN" altLang="en-US" sz="700" dirty="0">
                  <a:latin typeface="Arial" panose="020B0604020202020204" pitchFamily="34" charset="0"/>
                  <a:ea typeface="微软雅黑" panose="020B0503020204020204" pitchFamily="34" charset="-122"/>
                  <a:sym typeface="Arial" panose="020B0604020202020204" pitchFamily="34" charset="0"/>
                </a:rPr>
                <a:t>本素材由</a:t>
              </a:r>
              <a:r>
                <a:rPr lang="en-US" altLang="zh-CN" sz="700" dirty="0"/>
                <a:t>iSlide</a:t>
              </a:r>
              <a:r>
                <a:rPr lang="en-US" altLang="zh-CN" sz="700" baseline="30000" dirty="0"/>
                <a:t>  </a:t>
              </a:r>
              <a:r>
                <a:rPr lang="zh-CN" altLang="en-US" sz="700" dirty="0">
                  <a:latin typeface="Arial" panose="020B0604020202020204" pitchFamily="34" charset="0"/>
                  <a:ea typeface="微软雅黑" panose="020B0503020204020204" pitchFamily="34" charset="-122"/>
                  <a:sym typeface="Arial" panose="020B0604020202020204" pitchFamily="34" charset="0"/>
                </a:rPr>
                <a:t>提供</a:t>
              </a:r>
            </a:p>
            <a:p>
              <a:pPr>
                <a:lnSpc>
                  <a:spcPct val="150000"/>
                </a:lnSpc>
              </a:pPr>
              <a:r>
                <a:rPr lang="en-US" altLang="zh-CN" sz="700" dirty="0"/>
                <a:t>iSlide </a:t>
              </a:r>
              <a:r>
                <a:rPr lang="zh-CN" altLang="en-US" sz="700" dirty="0">
                  <a:latin typeface="Arial" panose="020B0604020202020204" pitchFamily="34" charset="0"/>
                  <a:ea typeface="微软雅黑" panose="020B0503020204020204" pitchFamily="34" charset="-122"/>
                  <a:sym typeface="Arial" panose="020B0604020202020204" pitchFamily="34" charset="0"/>
                </a:rPr>
                <a:t>尊重知识产权并注重保护用户享有的各项权利。郑重提醒您：</a:t>
              </a:r>
            </a:p>
            <a:p>
              <a:pPr>
                <a:lnSpc>
                  <a:spcPct val="150000"/>
                </a:lnSpc>
              </a:pPr>
              <a:endParaRPr lang="zh-CN" altLang="en-US" sz="7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700" dirty="0"/>
                <a:t>iSlide</a:t>
              </a:r>
              <a:r>
                <a:rPr lang="en-US" altLang="zh-CN" sz="700" baseline="30000" dirty="0"/>
                <a:t> </a:t>
              </a:r>
              <a:r>
                <a:rPr lang="zh-CN" altLang="en-US" sz="700" dirty="0">
                  <a:latin typeface="Arial" panose="020B0604020202020204" pitchFamily="34" charset="0"/>
                  <a:ea typeface="微软雅黑" panose="020B0503020204020204" pitchFamily="34" charset="-122"/>
                  <a:sym typeface="Arial" panose="020B0604020202020204" pitchFamily="34" charset="0"/>
                </a:rPr>
                <a:t>插件中提供的任何信息内容的所有权、知识产权归其原始权利人或权利受让人所有，您免费</a:t>
              </a:r>
              <a:r>
                <a:rPr lang="en-US" altLang="zh-CN" sz="700" dirty="0">
                  <a:latin typeface="Arial" panose="020B0604020202020204" pitchFamily="34" charset="0"/>
                  <a:ea typeface="微软雅黑" panose="020B0503020204020204" pitchFamily="34" charset="-122"/>
                  <a:sym typeface="Arial" panose="020B0604020202020204" pitchFamily="34" charset="0"/>
                </a:rPr>
                <a:t>/</a:t>
              </a:r>
              <a:r>
                <a:rPr lang="zh-CN" altLang="en-US" sz="700" dirty="0">
                  <a:latin typeface="Arial" panose="020B0604020202020204" pitchFamily="34" charset="0"/>
                  <a:ea typeface="微软雅黑" panose="020B0503020204020204" pitchFamily="34" charset="-122"/>
                  <a:sym typeface="Arial" panose="020B0604020202020204" pitchFamily="34" charset="0"/>
                </a:rPr>
                <a:t>购买获得的是信息内容的使用权，并受下述条款的约束；</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1. </a:t>
              </a:r>
              <a:r>
                <a:rPr lang="zh-CN" altLang="en-US" sz="700" dirty="0">
                  <a:latin typeface="Arial" panose="020B0604020202020204" pitchFamily="34" charset="0"/>
                  <a:ea typeface="微软雅黑" panose="020B0503020204020204" pitchFamily="34" charset="-122"/>
                  <a:sym typeface="Arial" panose="020B0604020202020204" pitchFamily="34" charset="0"/>
                </a:rPr>
                <a:t>您仅可以个人非商业用途使用该等信息内容，不可将信息内容的全部或部分用于出售，或以出租、出借、转让、分销、发布等其他任何方式供他人使用；</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2. </a:t>
              </a:r>
              <a:r>
                <a:rPr lang="zh-CN" altLang="en-US" sz="700" dirty="0">
                  <a:latin typeface="Arial" panose="020B0604020202020204" pitchFamily="34" charset="0"/>
                  <a:ea typeface="微软雅黑" panose="020B0503020204020204" pitchFamily="34" charset="-122"/>
                  <a:sym typeface="Arial" panose="020B0604020202020204" pitchFamily="34" charset="0"/>
                </a:rPr>
                <a:t>禁止在接入互联网或移动互联网的任何网站、平台、应用或程序上以任何方式为他人提供</a:t>
              </a:r>
              <a:r>
                <a:rPr lang="en-US" altLang="zh-CN" sz="700" dirty="0"/>
                <a:t>iSlide</a:t>
              </a:r>
              <a:r>
                <a:rPr lang="en-US" altLang="zh-CN" sz="700" baseline="30000" dirty="0"/>
                <a:t> </a:t>
              </a:r>
              <a:r>
                <a:rPr lang="zh-CN" altLang="en-US" sz="700" dirty="0">
                  <a:latin typeface="Arial" panose="020B0604020202020204" pitchFamily="34" charset="0"/>
                  <a:ea typeface="微软雅黑" panose="020B0503020204020204" pitchFamily="34" charset="-122"/>
                  <a:sym typeface="Arial" panose="020B0604020202020204" pitchFamily="34" charset="0"/>
                </a:rPr>
                <a:t>插件资源内容的下载。</a:t>
              </a:r>
            </a:p>
            <a:p>
              <a:pPr>
                <a:lnSpc>
                  <a:spcPct val="150000"/>
                </a:lnSpc>
              </a:pPr>
              <a:endParaRPr lang="zh-CN" altLang="en-US" sz="7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The resource is supplied by </a:t>
              </a:r>
              <a:r>
                <a:rPr lang="en-US" altLang="zh-CN" sz="700" dirty="0"/>
                <a:t>iSlide</a:t>
              </a:r>
              <a:r>
                <a:rPr lang="en-US" altLang="zh-CN" sz="700" dirty="0">
                  <a:latin typeface="Arial" panose="020B0604020202020204" pitchFamily="34" charset="0"/>
                  <a:ea typeface="微软雅黑" panose="020B0503020204020204" pitchFamily="34" charset="-122"/>
                  <a:sym typeface="Arial" panose="020B0604020202020204" pitchFamily="34" charset="0"/>
                </a:rPr>
                <a:t>.</a:t>
              </a:r>
            </a:p>
            <a:p>
              <a:pPr>
                <a:lnSpc>
                  <a:spcPct val="150000"/>
                </a:lnSpc>
              </a:pPr>
              <a:r>
                <a:rPr lang="en-US" altLang="zh-CN" sz="700" dirty="0"/>
                <a:t>iSlide</a:t>
              </a:r>
              <a:r>
                <a:rPr lang="en-US" altLang="zh-CN" sz="700" baseline="30000" dirty="0"/>
                <a:t> </a:t>
              </a:r>
              <a:r>
                <a:rPr lang="en-US" altLang="zh-CN" sz="700" dirty="0">
                  <a:latin typeface="Arial" panose="020B0604020202020204" pitchFamily="34" charset="0"/>
                  <a:ea typeface="微软雅黑" panose="020B0503020204020204" pitchFamily="34" charset="-122"/>
                  <a:sym typeface="Arial" panose="020B0604020202020204" pitchFamily="34" charset="0"/>
                </a:rPr>
                <a:t> respects all intellectual property rights and protects all the rights its users acquired. Solemnly remind you:</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 </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The ownership and intellectual property of the resources supplied in iSlide Add-in belongs to its owner or the assignee of this ownership. You only acquired the usage of the resources supplied in iSlide Add-in, as well as respected the following restrain terms:</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1.You are only allowed to use such resource for personal and non-commercial aim, not allowed to use such resource or part of it for the sale; or rent, lend, transfer to others; or distribute or release it in any way.</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2.You are not permitted to provide the resource of iSlide Add-in to any website, platform, application in the Internet or mobile Internet.</a:t>
              </a:r>
              <a:endParaRPr lang="zh-CN" altLang="en-US" sz="7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3012141" y="1290918"/>
              <a:ext cx="6122894" cy="457200"/>
            </a:xfrm>
            <a:prstGeom prst="rect">
              <a:avLst/>
            </a:prstGeom>
            <a:solidFill>
              <a:srgbClr val="00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a:t>iSlide</a:t>
              </a:r>
              <a:r>
                <a:rPr lang="en-US" altLang="zh-CN" sz="1050" baseline="30000" dirty="0"/>
                <a:t>  </a:t>
              </a:r>
              <a:r>
                <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rPr>
                <a:t>版权声明  </a:t>
              </a:r>
              <a:r>
                <a:rPr lang="en-US" altLang="zh-CN" sz="1050" b="1" dirty="0">
                  <a:solidFill>
                    <a:schemeClr val="bg1"/>
                  </a:solidFill>
                  <a:latin typeface="Arial" panose="020B0604020202020204" pitchFamily="34" charset="0"/>
                  <a:ea typeface="微软雅黑" panose="020B0503020204020204" pitchFamily="34" charset="-122"/>
                  <a:sym typeface="Arial" panose="020B0604020202020204" pitchFamily="34" charset="0"/>
                </a:rPr>
                <a:t>COPYRIGHT NOTICE</a:t>
              </a:r>
              <a:endPar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5" name="组合 54"/>
          <p:cNvGrpSpPr/>
          <p:nvPr/>
        </p:nvGrpSpPr>
        <p:grpSpPr>
          <a:xfrm>
            <a:off x="3351892" y="1132701"/>
            <a:ext cx="3551553" cy="1643957"/>
            <a:chOff x="3351892" y="1132701"/>
            <a:chExt cx="3551553" cy="1643957"/>
          </a:xfrm>
        </p:grpSpPr>
        <p:sp>
          <p:nvSpPr>
            <p:cNvPr id="32" name="矩形 189"/>
            <p:cNvSpPr/>
            <p:nvPr/>
          </p:nvSpPr>
          <p:spPr>
            <a:xfrm>
              <a:off x="3351892" y="2453493"/>
              <a:ext cx="3336479" cy="323165"/>
            </a:xfrm>
            <a:prstGeom prst="rect">
              <a:avLst/>
            </a:prstGeom>
            <a:noFill/>
            <a:ln>
              <a:noFill/>
            </a:ln>
          </p:spPr>
          <p:txBody>
            <a:bodyPr wrap="square" anchor="ctr">
              <a:spAutoFit/>
            </a:bodyPr>
            <a:lstStyle/>
            <a:p>
              <a:pPr defTabSz="914400">
                <a:lnSpc>
                  <a:spcPct val="150000"/>
                </a:lnSpc>
                <a:defRPr/>
              </a:pPr>
              <a:r>
                <a:rPr lang="en-US" altLang="zh-CN" sz="1000" dirty="0">
                  <a:latin typeface="Arial" panose="020B0604020202020204" pitchFamily="34" charset="0"/>
                  <a:ea typeface="微软雅黑" panose="020B0503020204020204" pitchFamily="34" charset="-122"/>
                  <a:sym typeface="Arial" panose="020B0604020202020204" pitchFamily="34" charset="0"/>
                  <a:hlinkClick r:id="rId4"/>
                </a:rPr>
                <a:t>www.islide.cc</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190"/>
            <p:cNvSpPr/>
            <p:nvPr/>
          </p:nvSpPr>
          <p:spPr>
            <a:xfrm>
              <a:off x="3351892" y="1132701"/>
              <a:ext cx="3551553" cy="1261884"/>
            </a:xfrm>
            <a:prstGeom prst="rect">
              <a:avLst/>
            </a:prstGeom>
            <a:noFill/>
            <a:ln>
              <a:noFill/>
            </a:ln>
          </p:spPr>
          <p:txBody>
            <a:bodyPr wrap="square" anchor="t">
              <a:spAutoFit/>
            </a:bodyPr>
            <a:lstStyle/>
            <a:p>
              <a:pPr defTabSz="914400">
                <a:lnSpc>
                  <a:spcPct val="120000"/>
                </a:lnSpc>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PPT</a:t>
              </a:r>
              <a:r>
                <a:rPr lang="zh-CN" altLang="en-US" sz="1000" dirty="0">
                  <a:latin typeface="Arial" panose="020B0604020202020204" pitchFamily="34" charset="0"/>
                  <a:ea typeface="微软雅黑" panose="020B0503020204020204" pitchFamily="34" charset="-122"/>
                  <a:sym typeface="Arial" panose="020B0604020202020204" pitchFamily="34" charset="0"/>
                </a:rPr>
                <a:t>“一键”美化神器</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pPr defTabSz="914400">
                <a:lnSpc>
                  <a:spcPct val="120000"/>
                </a:lnSpc>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180K+</a:t>
              </a:r>
              <a:r>
                <a:rPr lang="zh-CN" altLang="en-US" sz="1000" dirty="0">
                  <a:latin typeface="Arial" panose="020B0604020202020204" pitchFamily="34" charset="0"/>
                  <a:ea typeface="微软雅黑" panose="020B0503020204020204" pitchFamily="34" charset="-122"/>
                  <a:sym typeface="Arial" panose="020B0604020202020204" pitchFamily="34" charset="0"/>
                </a:rPr>
                <a:t>专业</a:t>
              </a:r>
              <a:r>
                <a:rPr lang="en-US" altLang="zh-CN" sz="1000" dirty="0">
                  <a:latin typeface="Arial" panose="020B0604020202020204" pitchFamily="34" charset="0"/>
                  <a:ea typeface="微软雅黑" panose="020B0503020204020204" pitchFamily="34" charset="-122"/>
                  <a:sym typeface="Arial" panose="020B0604020202020204" pitchFamily="34" charset="0"/>
                </a:rPr>
                <a:t>PPT</a:t>
              </a:r>
              <a:r>
                <a:rPr lang="zh-CN" altLang="en-US" sz="1000" dirty="0">
                  <a:latin typeface="Arial" panose="020B0604020202020204" pitchFamily="34" charset="0"/>
                  <a:ea typeface="微软雅黑" panose="020B0503020204020204" pitchFamily="34" charset="-122"/>
                  <a:sym typeface="Arial" panose="020B0604020202020204" pitchFamily="34" charset="0"/>
                </a:rPr>
                <a:t>素材资源下载</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pPr defTabSz="914400">
                <a:lnSpc>
                  <a:spcPct val="120000"/>
                </a:lnSpc>
                <a:defRPr/>
              </a:pPr>
              <a:r>
                <a:rPr lang="zh-CN" altLang="en-US" sz="1000" dirty="0">
                  <a:solidFill>
                    <a:srgbClr val="CC4B4A"/>
                  </a:solidFill>
                  <a:latin typeface="Arial" panose="020B0604020202020204" pitchFamily="34" charset="0"/>
                  <a:ea typeface="微软雅黑" panose="020B0503020204020204" pitchFamily="34" charset="-122"/>
                  <a:sym typeface="Arial" panose="020B0604020202020204" pitchFamily="34" charset="0"/>
                </a:rPr>
                <a:t>让</a:t>
              </a:r>
              <a:r>
                <a:rPr lang="en-US" altLang="zh-CN" sz="1000" dirty="0">
                  <a:solidFill>
                    <a:srgbClr val="CC4B4A"/>
                  </a:solidFill>
                  <a:latin typeface="Arial" panose="020B0604020202020204" pitchFamily="34" charset="0"/>
                  <a:ea typeface="微软雅黑" panose="020B0503020204020204" pitchFamily="34" charset="-122"/>
                  <a:sym typeface="Arial" panose="020B0604020202020204" pitchFamily="34" charset="0"/>
                </a:rPr>
                <a:t>PPT</a:t>
              </a:r>
              <a:r>
                <a:rPr lang="zh-CN" altLang="en-US" sz="1000" dirty="0">
                  <a:solidFill>
                    <a:srgbClr val="CC4B4A"/>
                  </a:solidFill>
                  <a:latin typeface="Arial" panose="020B0604020202020204" pitchFamily="34" charset="0"/>
                  <a:ea typeface="微软雅黑" panose="020B0503020204020204" pitchFamily="34" charset="-122"/>
                  <a:sym typeface="Arial" panose="020B0604020202020204" pitchFamily="34" charset="0"/>
                </a:rPr>
                <a:t>设计简单起来！</a:t>
              </a:r>
              <a:endParaRPr lang="en-US" altLang="zh-CN" sz="1000" dirty="0">
                <a:solidFill>
                  <a:srgbClr val="CC4B4A"/>
                </a:solidFill>
                <a:latin typeface="Arial" panose="020B0604020202020204" pitchFamily="34" charset="0"/>
                <a:ea typeface="微软雅黑" panose="020B0503020204020204" pitchFamily="34" charset="-122"/>
                <a:sym typeface="Arial" panose="020B0604020202020204" pitchFamily="34" charset="0"/>
              </a:endParaRPr>
            </a:p>
            <a:p>
              <a:pPr defTabSz="914400">
                <a:defRPr/>
              </a:pPr>
              <a:endParaRPr lang="en-US" altLang="zh-CN" sz="1000" dirty="0">
                <a:solidFill>
                  <a:srgbClr val="CC4B4A"/>
                </a:solidFill>
                <a:latin typeface="Arial" panose="020B0604020202020204" pitchFamily="34" charset="0"/>
                <a:ea typeface="微软雅黑" panose="020B0503020204020204" pitchFamily="34" charset="-122"/>
                <a:sym typeface="Arial" panose="020B0604020202020204" pitchFamily="34" charset="0"/>
              </a:endParaRPr>
            </a:p>
            <a:p>
              <a:pPr defTabSz="914400">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All-in-One PowerPoint Optimization Add-in </a:t>
              </a:r>
            </a:p>
            <a:p>
              <a:pPr defTabSz="914400">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180K+ Professional PowerPoint Resources</a:t>
              </a:r>
            </a:p>
            <a:p>
              <a:pPr defTabSz="914400">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Make Presentation Design Easy</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6" name="组合 55"/>
          <p:cNvGrpSpPr/>
          <p:nvPr/>
        </p:nvGrpSpPr>
        <p:grpSpPr>
          <a:xfrm>
            <a:off x="7381329" y="1128666"/>
            <a:ext cx="1980029" cy="1757843"/>
            <a:chOff x="7381329" y="1128666"/>
            <a:chExt cx="1980029" cy="1757843"/>
          </a:xfrm>
        </p:grpSpPr>
        <p:sp>
          <p:nvSpPr>
            <p:cNvPr id="34" name="矩形 211"/>
            <p:cNvSpPr/>
            <p:nvPr/>
          </p:nvSpPr>
          <p:spPr>
            <a:xfrm>
              <a:off x="7381329" y="2486399"/>
              <a:ext cx="1980029" cy="400110"/>
            </a:xfrm>
            <a:prstGeom prst="rect">
              <a:avLst/>
            </a:prstGeom>
          </p:spPr>
          <p:txBody>
            <a:bodyPr wrap="none">
              <a:spAutoFit/>
            </a:bodyPr>
            <a:lstStyle/>
            <a:p>
              <a:pPr algn="ctr"/>
              <a:r>
                <a:rPr lang="zh-CN" altLang="en-US" sz="1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关注官方微信公众号</a:t>
              </a:r>
              <a:br>
                <a:rPr lang="zh-CN" altLang="en-US" sz="1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br>
              <a:r>
                <a:rPr lang="en-US" altLang="zh-CN" sz="1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Contact us at support@islide.cc</a:t>
              </a:r>
            </a:p>
          </p:txBody>
        </p:sp>
        <p:grpSp>
          <p:nvGrpSpPr>
            <p:cNvPr id="35" name="组合 212"/>
            <p:cNvGrpSpPr/>
            <p:nvPr/>
          </p:nvGrpSpPr>
          <p:grpSpPr>
            <a:xfrm>
              <a:off x="7692468" y="1128666"/>
              <a:ext cx="1357733" cy="1357734"/>
              <a:chOff x="4693653" y="1484781"/>
              <a:chExt cx="2329760" cy="2329758"/>
            </a:xfrm>
          </p:grpSpPr>
          <p:pic>
            <p:nvPicPr>
              <p:cNvPr id="36" name="图片 213"/>
              <p:cNvPicPr>
                <a:picLocks noChangeAspect="1"/>
              </p:cNvPicPr>
              <p:nvPr/>
            </p:nvPicPr>
            <p:blipFill>
              <a:blip r:embed="rId5" cstate="email"/>
              <a:stretch>
                <a:fillRect/>
              </a:stretch>
            </p:blipFill>
            <p:spPr>
              <a:xfrm>
                <a:off x="4693653" y="1484781"/>
                <a:ext cx="2329760" cy="2329758"/>
              </a:xfrm>
              <a:prstGeom prst="rect">
                <a:avLst/>
              </a:prstGeom>
            </p:spPr>
          </p:pic>
          <p:grpSp>
            <p:nvGrpSpPr>
              <p:cNvPr id="37" name="组合 214"/>
              <p:cNvGrpSpPr/>
              <p:nvPr/>
            </p:nvGrpSpPr>
            <p:grpSpPr>
              <a:xfrm>
                <a:off x="5497245" y="2228001"/>
                <a:ext cx="722580" cy="722580"/>
                <a:chOff x="5758004" y="2227152"/>
                <a:chExt cx="724278" cy="724278"/>
              </a:xfrm>
            </p:grpSpPr>
            <p:sp>
              <p:nvSpPr>
                <p:cNvPr id="38" name="圆角矩形 215"/>
                <p:cNvSpPr/>
                <p:nvPr/>
              </p:nvSpPr>
              <p:spPr>
                <a:xfrm>
                  <a:off x="5758004" y="2227152"/>
                  <a:ext cx="724278" cy="724278"/>
                </a:xfrm>
                <a:prstGeom prst="roundRect">
                  <a:avLst>
                    <a:gd name="adj" fmla="val 70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39" name="圆角矩形 216"/>
                <p:cNvSpPr/>
                <p:nvPr/>
              </p:nvSpPr>
              <p:spPr>
                <a:xfrm>
                  <a:off x="5804041" y="2273189"/>
                  <a:ext cx="632205" cy="632205"/>
                </a:xfrm>
                <a:prstGeom prst="roundRect">
                  <a:avLst>
                    <a:gd name="adj" fmla="val 10091"/>
                  </a:avLst>
                </a:prstGeom>
                <a:blipFill>
                  <a:blip r:embed="rId6"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grpSp>
        </p:grpSp>
      </p:grpSp>
      <p:cxnSp>
        <p:nvCxnSpPr>
          <p:cNvPr id="49" name="直接连接符 48"/>
          <p:cNvCxnSpPr/>
          <p:nvPr/>
        </p:nvCxnSpPr>
        <p:spPr>
          <a:xfrm>
            <a:off x="3007696" y="1070043"/>
            <a:ext cx="0" cy="1689055"/>
          </a:xfrm>
          <a:prstGeom prst="line">
            <a:avLst/>
          </a:prstGeom>
          <a:ln w="3175">
            <a:solidFill>
              <a:srgbClr val="000000"/>
            </a:solidFill>
          </a:ln>
        </p:spPr>
      </p:cxnSp>
      <p:cxnSp>
        <p:nvCxnSpPr>
          <p:cNvPr id="50" name="直接连接符 49"/>
          <p:cNvCxnSpPr/>
          <p:nvPr/>
        </p:nvCxnSpPr>
        <p:spPr>
          <a:xfrm>
            <a:off x="7247640" y="1070043"/>
            <a:ext cx="0" cy="1689055"/>
          </a:xfrm>
          <a:prstGeom prst="line">
            <a:avLst/>
          </a:prstGeom>
          <a:ln w="3175">
            <a:solidFill>
              <a:srgbClr val="000000"/>
            </a:solidFill>
          </a:ln>
        </p:spPr>
      </p:cxnSp>
      <p:grpSp>
        <p:nvGrpSpPr>
          <p:cNvPr id="28" name="组合 27"/>
          <p:cNvGrpSpPr/>
          <p:nvPr/>
        </p:nvGrpSpPr>
        <p:grpSpPr>
          <a:xfrm>
            <a:off x="669926" y="1204895"/>
            <a:ext cx="1263649" cy="331470"/>
            <a:chOff x="669926" y="1204895"/>
            <a:chExt cx="1699443" cy="445784"/>
          </a:xfrm>
        </p:grpSpPr>
        <p:sp>
          <p:nvSpPr>
            <p:cNvPr id="40" name="AutoShape 15"/>
            <p:cNvSpPr>
              <a:spLocks noChangeAspect="1" noChangeArrowheads="1" noTextEdit="1"/>
            </p:cNvSpPr>
            <p:nvPr/>
          </p:nvSpPr>
          <p:spPr bwMode="auto">
            <a:xfrm>
              <a:off x="669926" y="1204895"/>
              <a:ext cx="1699443" cy="445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1" name="Freeform 17"/>
            <p:cNvSpPr/>
            <p:nvPr/>
          </p:nvSpPr>
          <p:spPr bwMode="auto">
            <a:xfrm>
              <a:off x="670473" y="1204895"/>
              <a:ext cx="444415" cy="445784"/>
            </a:xfrm>
            <a:custGeom>
              <a:avLst/>
              <a:gdLst>
                <a:gd name="T0" fmla="*/ 344 w 687"/>
                <a:gd name="T1" fmla="*/ 687 h 687"/>
                <a:gd name="T2" fmla="*/ 344 w 687"/>
                <a:gd name="T3" fmla="*/ 687 h 687"/>
                <a:gd name="T4" fmla="*/ 0 w 687"/>
                <a:gd name="T5" fmla="*/ 344 h 687"/>
                <a:gd name="T6" fmla="*/ 0 w 687"/>
                <a:gd name="T7" fmla="*/ 344 h 687"/>
                <a:gd name="T8" fmla="*/ 344 w 687"/>
                <a:gd name="T9" fmla="*/ 0 h 687"/>
                <a:gd name="T10" fmla="*/ 344 w 687"/>
                <a:gd name="T11" fmla="*/ 0 h 687"/>
                <a:gd name="T12" fmla="*/ 687 w 687"/>
                <a:gd name="T13" fmla="*/ 344 h 687"/>
                <a:gd name="T14" fmla="*/ 687 w 687"/>
                <a:gd name="T15" fmla="*/ 344 h 687"/>
                <a:gd name="T16" fmla="*/ 344 w 687"/>
                <a:gd name="T17"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7" h="687">
                  <a:moveTo>
                    <a:pt x="344" y="687"/>
                  </a:moveTo>
                  <a:cubicBezTo>
                    <a:pt x="344" y="687"/>
                    <a:pt x="344" y="687"/>
                    <a:pt x="344" y="687"/>
                  </a:cubicBezTo>
                  <a:cubicBezTo>
                    <a:pt x="155" y="687"/>
                    <a:pt x="0" y="533"/>
                    <a:pt x="0" y="344"/>
                  </a:cubicBezTo>
                  <a:cubicBezTo>
                    <a:pt x="0" y="344"/>
                    <a:pt x="0" y="344"/>
                    <a:pt x="0" y="344"/>
                  </a:cubicBezTo>
                  <a:cubicBezTo>
                    <a:pt x="0" y="155"/>
                    <a:pt x="155" y="0"/>
                    <a:pt x="344" y="0"/>
                  </a:cubicBezTo>
                  <a:cubicBezTo>
                    <a:pt x="344" y="0"/>
                    <a:pt x="344" y="0"/>
                    <a:pt x="344" y="0"/>
                  </a:cubicBezTo>
                  <a:cubicBezTo>
                    <a:pt x="533" y="0"/>
                    <a:pt x="687" y="155"/>
                    <a:pt x="687" y="344"/>
                  </a:cubicBezTo>
                  <a:cubicBezTo>
                    <a:pt x="687" y="344"/>
                    <a:pt x="687" y="344"/>
                    <a:pt x="687" y="344"/>
                  </a:cubicBezTo>
                  <a:cubicBezTo>
                    <a:pt x="687" y="533"/>
                    <a:pt x="533" y="687"/>
                    <a:pt x="344" y="68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18"/>
            <p:cNvSpPr>
              <a:spLocks noEditPoints="1"/>
            </p:cNvSpPr>
            <p:nvPr/>
          </p:nvSpPr>
          <p:spPr bwMode="auto">
            <a:xfrm>
              <a:off x="670473" y="1204895"/>
              <a:ext cx="444415" cy="444417"/>
            </a:xfrm>
            <a:custGeom>
              <a:avLst/>
              <a:gdLst>
                <a:gd name="T0" fmla="*/ 344 w 687"/>
                <a:gd name="T1" fmla="*/ 0 h 685"/>
                <a:gd name="T2" fmla="*/ 344 w 687"/>
                <a:gd name="T3" fmla="*/ 0 h 685"/>
                <a:gd name="T4" fmla="*/ 0 w 687"/>
                <a:gd name="T5" fmla="*/ 344 h 685"/>
                <a:gd name="T6" fmla="*/ 209 w 687"/>
                <a:gd name="T7" fmla="*/ 659 h 685"/>
                <a:gd name="T8" fmla="*/ 210 w 687"/>
                <a:gd name="T9" fmla="*/ 648 h 685"/>
                <a:gd name="T10" fmla="*/ 260 w 687"/>
                <a:gd name="T11" fmla="*/ 402 h 685"/>
                <a:gd name="T12" fmla="*/ 362 w 687"/>
                <a:gd name="T13" fmla="*/ 334 h 685"/>
                <a:gd name="T14" fmla="*/ 430 w 687"/>
                <a:gd name="T15" fmla="*/ 436 h 685"/>
                <a:gd name="T16" fmla="*/ 380 w 687"/>
                <a:gd name="T17" fmla="*/ 682 h 685"/>
                <a:gd name="T18" fmla="*/ 379 w 687"/>
                <a:gd name="T19" fmla="*/ 685 h 685"/>
                <a:gd name="T20" fmla="*/ 687 w 687"/>
                <a:gd name="T21" fmla="*/ 344 h 685"/>
                <a:gd name="T22" fmla="*/ 344 w 687"/>
                <a:gd name="T23" fmla="*/ 0 h 685"/>
                <a:gd name="T24" fmla="*/ 388 w 687"/>
                <a:gd name="T25" fmla="*/ 293 h 685"/>
                <a:gd name="T26" fmla="*/ 299 w 687"/>
                <a:gd name="T27" fmla="*/ 204 h 685"/>
                <a:gd name="T28" fmla="*/ 388 w 687"/>
                <a:gd name="T29" fmla="*/ 115 h 685"/>
                <a:gd name="T30" fmla="*/ 477 w 687"/>
                <a:gd name="T31" fmla="*/ 204 h 685"/>
                <a:gd name="T32" fmla="*/ 388 w 687"/>
                <a:gd name="T33" fmla="*/ 293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685">
                  <a:moveTo>
                    <a:pt x="344" y="0"/>
                  </a:moveTo>
                  <a:cubicBezTo>
                    <a:pt x="344" y="0"/>
                    <a:pt x="344" y="0"/>
                    <a:pt x="344" y="0"/>
                  </a:cubicBezTo>
                  <a:cubicBezTo>
                    <a:pt x="155" y="0"/>
                    <a:pt x="0" y="155"/>
                    <a:pt x="0" y="344"/>
                  </a:cubicBezTo>
                  <a:cubicBezTo>
                    <a:pt x="0" y="485"/>
                    <a:pt x="86" y="607"/>
                    <a:pt x="209" y="659"/>
                  </a:cubicBezTo>
                  <a:cubicBezTo>
                    <a:pt x="209" y="656"/>
                    <a:pt x="209" y="652"/>
                    <a:pt x="210" y="648"/>
                  </a:cubicBezTo>
                  <a:cubicBezTo>
                    <a:pt x="260" y="402"/>
                    <a:pt x="260" y="402"/>
                    <a:pt x="260" y="402"/>
                  </a:cubicBezTo>
                  <a:cubicBezTo>
                    <a:pt x="269" y="355"/>
                    <a:pt x="315" y="325"/>
                    <a:pt x="362" y="334"/>
                  </a:cubicBezTo>
                  <a:cubicBezTo>
                    <a:pt x="409" y="344"/>
                    <a:pt x="439" y="390"/>
                    <a:pt x="430" y="436"/>
                  </a:cubicBezTo>
                  <a:cubicBezTo>
                    <a:pt x="380" y="682"/>
                    <a:pt x="380" y="682"/>
                    <a:pt x="380" y="682"/>
                  </a:cubicBezTo>
                  <a:cubicBezTo>
                    <a:pt x="379" y="684"/>
                    <a:pt x="379" y="684"/>
                    <a:pt x="379" y="685"/>
                  </a:cubicBezTo>
                  <a:cubicBezTo>
                    <a:pt x="551" y="668"/>
                    <a:pt x="687" y="521"/>
                    <a:pt x="687" y="344"/>
                  </a:cubicBezTo>
                  <a:cubicBezTo>
                    <a:pt x="687" y="155"/>
                    <a:pt x="533" y="0"/>
                    <a:pt x="344" y="0"/>
                  </a:cubicBezTo>
                  <a:close/>
                  <a:moveTo>
                    <a:pt x="388" y="293"/>
                  </a:moveTo>
                  <a:cubicBezTo>
                    <a:pt x="339" y="293"/>
                    <a:pt x="299" y="253"/>
                    <a:pt x="299" y="204"/>
                  </a:cubicBezTo>
                  <a:cubicBezTo>
                    <a:pt x="299" y="155"/>
                    <a:pt x="339" y="115"/>
                    <a:pt x="388" y="115"/>
                  </a:cubicBezTo>
                  <a:cubicBezTo>
                    <a:pt x="437" y="115"/>
                    <a:pt x="477" y="155"/>
                    <a:pt x="477" y="204"/>
                  </a:cubicBezTo>
                  <a:cubicBezTo>
                    <a:pt x="477" y="253"/>
                    <a:pt x="437" y="293"/>
                    <a:pt x="388" y="293"/>
                  </a:cubicBezTo>
                  <a:close/>
                </a:path>
              </a:pathLst>
            </a:custGeom>
            <a:solidFill>
              <a:srgbClr val="CC4B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3" name="Freeform 19"/>
            <p:cNvSpPr/>
            <p:nvPr/>
          </p:nvSpPr>
          <p:spPr bwMode="auto">
            <a:xfrm>
              <a:off x="1316721" y="1281471"/>
              <a:ext cx="237933" cy="309587"/>
            </a:xfrm>
            <a:custGeom>
              <a:avLst/>
              <a:gdLst>
                <a:gd name="T0" fmla="*/ 320 w 368"/>
                <a:gd name="T1" fmla="*/ 141 h 477"/>
                <a:gd name="T2" fmla="*/ 291 w 368"/>
                <a:gd name="T3" fmla="*/ 119 h 477"/>
                <a:gd name="T4" fmla="*/ 263 w 368"/>
                <a:gd name="T5" fmla="*/ 77 h 477"/>
                <a:gd name="T6" fmla="*/ 183 w 368"/>
                <a:gd name="T7" fmla="*/ 54 h 477"/>
                <a:gd name="T8" fmla="*/ 106 w 368"/>
                <a:gd name="T9" fmla="*/ 72 h 477"/>
                <a:gd name="T10" fmla="*/ 76 w 368"/>
                <a:gd name="T11" fmla="*/ 123 h 477"/>
                <a:gd name="T12" fmla="*/ 99 w 368"/>
                <a:gd name="T13" fmla="*/ 168 h 477"/>
                <a:gd name="T14" fmla="*/ 187 w 368"/>
                <a:gd name="T15" fmla="*/ 197 h 477"/>
                <a:gd name="T16" fmla="*/ 280 w 368"/>
                <a:gd name="T17" fmla="*/ 223 h 477"/>
                <a:gd name="T18" fmla="*/ 342 w 368"/>
                <a:gd name="T19" fmla="*/ 264 h 477"/>
                <a:gd name="T20" fmla="*/ 368 w 368"/>
                <a:gd name="T21" fmla="*/ 339 h 477"/>
                <a:gd name="T22" fmla="*/ 321 w 368"/>
                <a:gd name="T23" fmla="*/ 438 h 477"/>
                <a:gd name="T24" fmla="*/ 197 w 368"/>
                <a:gd name="T25" fmla="*/ 477 h 477"/>
                <a:gd name="T26" fmla="*/ 51 w 368"/>
                <a:gd name="T27" fmla="*/ 434 h 477"/>
                <a:gd name="T28" fmla="*/ 4 w 368"/>
                <a:gd name="T29" fmla="*/ 351 h 477"/>
                <a:gd name="T30" fmla="*/ 29 w 368"/>
                <a:gd name="T31" fmla="*/ 318 h 477"/>
                <a:gd name="T32" fmla="*/ 32 w 368"/>
                <a:gd name="T33" fmla="*/ 318 h 477"/>
                <a:gd name="T34" fmla="*/ 62 w 368"/>
                <a:gd name="T35" fmla="*/ 340 h 477"/>
                <a:gd name="T36" fmla="*/ 101 w 368"/>
                <a:gd name="T37" fmla="*/ 397 h 477"/>
                <a:gd name="T38" fmla="*/ 194 w 368"/>
                <a:gd name="T39" fmla="*/ 422 h 477"/>
                <a:gd name="T40" fmla="*/ 277 w 368"/>
                <a:gd name="T41" fmla="*/ 401 h 477"/>
                <a:gd name="T42" fmla="*/ 309 w 368"/>
                <a:gd name="T43" fmla="*/ 343 h 477"/>
                <a:gd name="T44" fmla="*/ 276 w 368"/>
                <a:gd name="T45" fmla="*/ 288 h 477"/>
                <a:gd name="T46" fmla="*/ 165 w 368"/>
                <a:gd name="T47" fmla="*/ 254 h 477"/>
                <a:gd name="T48" fmla="*/ 53 w 368"/>
                <a:gd name="T49" fmla="*/ 207 h 477"/>
                <a:gd name="T50" fmla="*/ 18 w 368"/>
                <a:gd name="T51" fmla="*/ 127 h 477"/>
                <a:gd name="T52" fmla="*/ 62 w 368"/>
                <a:gd name="T53" fmla="*/ 36 h 477"/>
                <a:gd name="T54" fmla="*/ 180 w 368"/>
                <a:gd name="T55" fmla="*/ 0 h 477"/>
                <a:gd name="T56" fmla="*/ 304 w 368"/>
                <a:gd name="T57" fmla="*/ 36 h 477"/>
                <a:gd name="T58" fmla="*/ 349 w 368"/>
                <a:gd name="T59" fmla="*/ 108 h 477"/>
                <a:gd name="T60" fmla="*/ 324 w 368"/>
                <a:gd name="T61" fmla="*/ 140 h 477"/>
                <a:gd name="T62" fmla="*/ 320 w 368"/>
                <a:gd name="T63" fmla="*/ 14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8" h="477">
                  <a:moveTo>
                    <a:pt x="320" y="141"/>
                  </a:moveTo>
                  <a:cubicBezTo>
                    <a:pt x="306" y="142"/>
                    <a:pt x="294" y="133"/>
                    <a:pt x="291" y="119"/>
                  </a:cubicBezTo>
                  <a:cubicBezTo>
                    <a:pt x="286" y="101"/>
                    <a:pt x="276" y="87"/>
                    <a:pt x="263" y="77"/>
                  </a:cubicBezTo>
                  <a:cubicBezTo>
                    <a:pt x="244" y="62"/>
                    <a:pt x="218" y="54"/>
                    <a:pt x="183" y="54"/>
                  </a:cubicBezTo>
                  <a:cubicBezTo>
                    <a:pt x="151" y="54"/>
                    <a:pt x="126" y="60"/>
                    <a:pt x="106" y="72"/>
                  </a:cubicBezTo>
                  <a:cubicBezTo>
                    <a:pt x="86" y="84"/>
                    <a:pt x="76" y="101"/>
                    <a:pt x="76" y="123"/>
                  </a:cubicBezTo>
                  <a:cubicBezTo>
                    <a:pt x="76" y="143"/>
                    <a:pt x="84" y="158"/>
                    <a:pt x="99" y="168"/>
                  </a:cubicBezTo>
                  <a:cubicBezTo>
                    <a:pt x="114" y="178"/>
                    <a:pt x="144" y="187"/>
                    <a:pt x="187" y="197"/>
                  </a:cubicBezTo>
                  <a:cubicBezTo>
                    <a:pt x="225" y="205"/>
                    <a:pt x="256" y="214"/>
                    <a:pt x="280" y="223"/>
                  </a:cubicBezTo>
                  <a:cubicBezTo>
                    <a:pt x="304" y="232"/>
                    <a:pt x="325" y="245"/>
                    <a:pt x="342" y="264"/>
                  </a:cubicBezTo>
                  <a:cubicBezTo>
                    <a:pt x="359" y="283"/>
                    <a:pt x="368" y="307"/>
                    <a:pt x="368" y="339"/>
                  </a:cubicBezTo>
                  <a:cubicBezTo>
                    <a:pt x="368" y="378"/>
                    <a:pt x="352" y="411"/>
                    <a:pt x="321" y="438"/>
                  </a:cubicBezTo>
                  <a:cubicBezTo>
                    <a:pt x="289" y="464"/>
                    <a:pt x="248" y="477"/>
                    <a:pt x="197" y="477"/>
                  </a:cubicBezTo>
                  <a:cubicBezTo>
                    <a:pt x="132" y="477"/>
                    <a:pt x="84" y="462"/>
                    <a:pt x="51" y="434"/>
                  </a:cubicBezTo>
                  <a:cubicBezTo>
                    <a:pt x="26" y="411"/>
                    <a:pt x="11" y="384"/>
                    <a:pt x="4" y="351"/>
                  </a:cubicBezTo>
                  <a:cubicBezTo>
                    <a:pt x="0" y="335"/>
                    <a:pt x="13" y="320"/>
                    <a:pt x="29" y="318"/>
                  </a:cubicBezTo>
                  <a:cubicBezTo>
                    <a:pt x="32" y="318"/>
                    <a:pt x="32" y="318"/>
                    <a:pt x="32" y="318"/>
                  </a:cubicBezTo>
                  <a:cubicBezTo>
                    <a:pt x="46" y="317"/>
                    <a:pt x="58" y="326"/>
                    <a:pt x="62" y="340"/>
                  </a:cubicBezTo>
                  <a:cubicBezTo>
                    <a:pt x="68" y="365"/>
                    <a:pt x="81" y="384"/>
                    <a:pt x="101" y="397"/>
                  </a:cubicBezTo>
                  <a:cubicBezTo>
                    <a:pt x="127" y="413"/>
                    <a:pt x="158" y="422"/>
                    <a:pt x="194" y="422"/>
                  </a:cubicBezTo>
                  <a:cubicBezTo>
                    <a:pt x="229" y="422"/>
                    <a:pt x="256" y="415"/>
                    <a:pt x="277" y="401"/>
                  </a:cubicBezTo>
                  <a:cubicBezTo>
                    <a:pt x="298" y="387"/>
                    <a:pt x="309" y="368"/>
                    <a:pt x="309" y="343"/>
                  </a:cubicBezTo>
                  <a:cubicBezTo>
                    <a:pt x="309" y="318"/>
                    <a:pt x="298" y="300"/>
                    <a:pt x="276" y="288"/>
                  </a:cubicBezTo>
                  <a:cubicBezTo>
                    <a:pt x="254" y="277"/>
                    <a:pt x="217" y="265"/>
                    <a:pt x="165" y="254"/>
                  </a:cubicBezTo>
                  <a:cubicBezTo>
                    <a:pt x="113" y="243"/>
                    <a:pt x="76" y="227"/>
                    <a:pt x="53" y="207"/>
                  </a:cubicBezTo>
                  <a:cubicBezTo>
                    <a:pt x="30" y="186"/>
                    <a:pt x="18" y="160"/>
                    <a:pt x="18" y="127"/>
                  </a:cubicBezTo>
                  <a:cubicBezTo>
                    <a:pt x="18" y="90"/>
                    <a:pt x="33" y="60"/>
                    <a:pt x="62" y="36"/>
                  </a:cubicBezTo>
                  <a:cubicBezTo>
                    <a:pt x="91" y="12"/>
                    <a:pt x="130" y="0"/>
                    <a:pt x="180" y="0"/>
                  </a:cubicBezTo>
                  <a:cubicBezTo>
                    <a:pt x="231" y="0"/>
                    <a:pt x="273" y="12"/>
                    <a:pt x="304" y="36"/>
                  </a:cubicBezTo>
                  <a:cubicBezTo>
                    <a:pt x="327" y="54"/>
                    <a:pt x="343" y="78"/>
                    <a:pt x="349" y="108"/>
                  </a:cubicBezTo>
                  <a:cubicBezTo>
                    <a:pt x="353" y="124"/>
                    <a:pt x="341" y="139"/>
                    <a:pt x="324" y="140"/>
                  </a:cubicBezTo>
                  <a:lnTo>
                    <a:pt x="320" y="141"/>
                  </a:lnTo>
                  <a:close/>
                </a:path>
              </a:pathLst>
            </a:custGeom>
            <a:solidFill>
              <a:srgbClr val="354A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20"/>
            <p:cNvSpPr/>
            <p:nvPr/>
          </p:nvSpPr>
          <p:spPr bwMode="auto">
            <a:xfrm>
              <a:off x="1603608" y="1286121"/>
              <a:ext cx="36921" cy="299742"/>
            </a:xfrm>
            <a:custGeom>
              <a:avLst/>
              <a:gdLst>
                <a:gd name="T0" fmla="*/ 29 w 57"/>
                <a:gd name="T1" fmla="*/ 462 h 462"/>
                <a:gd name="T2" fmla="*/ 29 w 57"/>
                <a:gd name="T3" fmla="*/ 462 h 462"/>
                <a:gd name="T4" fmla="*/ 0 w 57"/>
                <a:gd name="T5" fmla="*/ 434 h 462"/>
                <a:gd name="T6" fmla="*/ 0 w 57"/>
                <a:gd name="T7" fmla="*/ 29 h 462"/>
                <a:gd name="T8" fmla="*/ 29 w 57"/>
                <a:gd name="T9" fmla="*/ 0 h 462"/>
                <a:gd name="T10" fmla="*/ 29 w 57"/>
                <a:gd name="T11" fmla="*/ 0 h 462"/>
                <a:gd name="T12" fmla="*/ 57 w 57"/>
                <a:gd name="T13" fmla="*/ 29 h 462"/>
                <a:gd name="T14" fmla="*/ 57 w 57"/>
                <a:gd name="T15" fmla="*/ 434 h 462"/>
                <a:gd name="T16" fmla="*/ 29 w 57"/>
                <a:gd name="T17"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462">
                  <a:moveTo>
                    <a:pt x="29" y="462"/>
                  </a:moveTo>
                  <a:cubicBezTo>
                    <a:pt x="29" y="462"/>
                    <a:pt x="29" y="462"/>
                    <a:pt x="29" y="462"/>
                  </a:cubicBezTo>
                  <a:cubicBezTo>
                    <a:pt x="13" y="462"/>
                    <a:pt x="0" y="449"/>
                    <a:pt x="0" y="434"/>
                  </a:cubicBezTo>
                  <a:cubicBezTo>
                    <a:pt x="0" y="29"/>
                    <a:pt x="0" y="29"/>
                    <a:pt x="0" y="29"/>
                  </a:cubicBezTo>
                  <a:cubicBezTo>
                    <a:pt x="0" y="13"/>
                    <a:pt x="13" y="0"/>
                    <a:pt x="29" y="0"/>
                  </a:cubicBezTo>
                  <a:cubicBezTo>
                    <a:pt x="29" y="0"/>
                    <a:pt x="29" y="0"/>
                    <a:pt x="29" y="0"/>
                  </a:cubicBezTo>
                  <a:cubicBezTo>
                    <a:pt x="44" y="0"/>
                    <a:pt x="57" y="13"/>
                    <a:pt x="57" y="29"/>
                  </a:cubicBezTo>
                  <a:cubicBezTo>
                    <a:pt x="57" y="434"/>
                    <a:pt x="57" y="434"/>
                    <a:pt x="57" y="434"/>
                  </a:cubicBezTo>
                  <a:cubicBezTo>
                    <a:pt x="57" y="449"/>
                    <a:pt x="44" y="462"/>
                    <a:pt x="29" y="462"/>
                  </a:cubicBezTo>
                  <a:close/>
                </a:path>
              </a:pathLst>
            </a:custGeom>
            <a:solidFill>
              <a:srgbClr val="354A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21"/>
            <p:cNvSpPr>
              <a:spLocks noEditPoints="1"/>
            </p:cNvSpPr>
            <p:nvPr/>
          </p:nvSpPr>
          <p:spPr bwMode="auto">
            <a:xfrm>
              <a:off x="1696867" y="1286121"/>
              <a:ext cx="36100" cy="299742"/>
            </a:xfrm>
            <a:custGeom>
              <a:avLst/>
              <a:gdLst>
                <a:gd name="T0" fmla="*/ 28 w 56"/>
                <a:gd name="T1" fmla="*/ 65 h 462"/>
                <a:gd name="T2" fmla="*/ 28 w 56"/>
                <a:gd name="T3" fmla="*/ 65 h 462"/>
                <a:gd name="T4" fmla="*/ 0 w 56"/>
                <a:gd name="T5" fmla="*/ 36 h 462"/>
                <a:gd name="T6" fmla="*/ 0 w 56"/>
                <a:gd name="T7" fmla="*/ 29 h 462"/>
                <a:gd name="T8" fmla="*/ 28 w 56"/>
                <a:gd name="T9" fmla="*/ 0 h 462"/>
                <a:gd name="T10" fmla="*/ 28 w 56"/>
                <a:gd name="T11" fmla="*/ 0 h 462"/>
                <a:gd name="T12" fmla="*/ 56 w 56"/>
                <a:gd name="T13" fmla="*/ 29 h 462"/>
                <a:gd name="T14" fmla="*/ 56 w 56"/>
                <a:gd name="T15" fmla="*/ 36 h 462"/>
                <a:gd name="T16" fmla="*/ 28 w 56"/>
                <a:gd name="T17" fmla="*/ 65 h 462"/>
                <a:gd name="T18" fmla="*/ 28 w 56"/>
                <a:gd name="T19" fmla="*/ 462 h 462"/>
                <a:gd name="T20" fmla="*/ 28 w 56"/>
                <a:gd name="T21" fmla="*/ 462 h 462"/>
                <a:gd name="T22" fmla="*/ 0 w 56"/>
                <a:gd name="T23" fmla="*/ 434 h 462"/>
                <a:gd name="T24" fmla="*/ 0 w 56"/>
                <a:gd name="T25" fmla="*/ 156 h 462"/>
                <a:gd name="T26" fmla="*/ 28 w 56"/>
                <a:gd name="T27" fmla="*/ 128 h 462"/>
                <a:gd name="T28" fmla="*/ 28 w 56"/>
                <a:gd name="T29" fmla="*/ 128 h 462"/>
                <a:gd name="T30" fmla="*/ 56 w 56"/>
                <a:gd name="T31" fmla="*/ 156 h 462"/>
                <a:gd name="T32" fmla="*/ 56 w 56"/>
                <a:gd name="T33" fmla="*/ 434 h 462"/>
                <a:gd name="T34" fmla="*/ 28 w 56"/>
                <a:gd name="T35"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462">
                  <a:moveTo>
                    <a:pt x="28" y="65"/>
                  </a:moveTo>
                  <a:cubicBezTo>
                    <a:pt x="28" y="65"/>
                    <a:pt x="28" y="65"/>
                    <a:pt x="28" y="65"/>
                  </a:cubicBezTo>
                  <a:cubicBezTo>
                    <a:pt x="12" y="65"/>
                    <a:pt x="0" y="52"/>
                    <a:pt x="0" y="36"/>
                  </a:cubicBezTo>
                  <a:cubicBezTo>
                    <a:pt x="0" y="29"/>
                    <a:pt x="0" y="29"/>
                    <a:pt x="0" y="29"/>
                  </a:cubicBezTo>
                  <a:cubicBezTo>
                    <a:pt x="0" y="13"/>
                    <a:pt x="12" y="0"/>
                    <a:pt x="28" y="0"/>
                  </a:cubicBezTo>
                  <a:cubicBezTo>
                    <a:pt x="28" y="0"/>
                    <a:pt x="28" y="0"/>
                    <a:pt x="28" y="0"/>
                  </a:cubicBezTo>
                  <a:cubicBezTo>
                    <a:pt x="44" y="0"/>
                    <a:pt x="56" y="13"/>
                    <a:pt x="56" y="29"/>
                  </a:cubicBezTo>
                  <a:cubicBezTo>
                    <a:pt x="56" y="36"/>
                    <a:pt x="56" y="36"/>
                    <a:pt x="56" y="36"/>
                  </a:cubicBezTo>
                  <a:cubicBezTo>
                    <a:pt x="56" y="52"/>
                    <a:pt x="44" y="65"/>
                    <a:pt x="28" y="65"/>
                  </a:cubicBezTo>
                  <a:close/>
                  <a:moveTo>
                    <a:pt x="28" y="462"/>
                  </a:moveTo>
                  <a:cubicBezTo>
                    <a:pt x="28" y="462"/>
                    <a:pt x="28" y="462"/>
                    <a:pt x="28" y="462"/>
                  </a:cubicBezTo>
                  <a:cubicBezTo>
                    <a:pt x="12" y="462"/>
                    <a:pt x="0" y="449"/>
                    <a:pt x="0" y="434"/>
                  </a:cubicBezTo>
                  <a:cubicBezTo>
                    <a:pt x="0" y="156"/>
                    <a:pt x="0" y="156"/>
                    <a:pt x="0" y="156"/>
                  </a:cubicBezTo>
                  <a:cubicBezTo>
                    <a:pt x="0" y="141"/>
                    <a:pt x="12" y="128"/>
                    <a:pt x="28" y="128"/>
                  </a:cubicBezTo>
                  <a:cubicBezTo>
                    <a:pt x="28" y="128"/>
                    <a:pt x="28" y="128"/>
                    <a:pt x="28" y="128"/>
                  </a:cubicBezTo>
                  <a:cubicBezTo>
                    <a:pt x="44" y="128"/>
                    <a:pt x="56" y="141"/>
                    <a:pt x="56" y="156"/>
                  </a:cubicBezTo>
                  <a:cubicBezTo>
                    <a:pt x="56" y="434"/>
                    <a:pt x="56" y="434"/>
                    <a:pt x="56" y="434"/>
                  </a:cubicBezTo>
                  <a:cubicBezTo>
                    <a:pt x="56" y="449"/>
                    <a:pt x="44" y="462"/>
                    <a:pt x="28" y="462"/>
                  </a:cubicBezTo>
                  <a:close/>
                </a:path>
              </a:pathLst>
            </a:custGeom>
            <a:solidFill>
              <a:srgbClr val="354A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22"/>
            <p:cNvSpPr>
              <a:spLocks noEditPoints="1"/>
            </p:cNvSpPr>
            <p:nvPr/>
          </p:nvSpPr>
          <p:spPr bwMode="auto">
            <a:xfrm>
              <a:off x="1235222" y="1286121"/>
              <a:ext cx="36647" cy="299742"/>
            </a:xfrm>
            <a:custGeom>
              <a:avLst/>
              <a:gdLst>
                <a:gd name="T0" fmla="*/ 29 w 57"/>
                <a:gd name="T1" fmla="*/ 65 h 462"/>
                <a:gd name="T2" fmla="*/ 29 w 57"/>
                <a:gd name="T3" fmla="*/ 65 h 462"/>
                <a:gd name="T4" fmla="*/ 0 w 57"/>
                <a:gd name="T5" fmla="*/ 36 h 462"/>
                <a:gd name="T6" fmla="*/ 0 w 57"/>
                <a:gd name="T7" fmla="*/ 29 h 462"/>
                <a:gd name="T8" fmla="*/ 29 w 57"/>
                <a:gd name="T9" fmla="*/ 0 h 462"/>
                <a:gd name="T10" fmla="*/ 29 w 57"/>
                <a:gd name="T11" fmla="*/ 0 h 462"/>
                <a:gd name="T12" fmla="*/ 57 w 57"/>
                <a:gd name="T13" fmla="*/ 29 h 462"/>
                <a:gd name="T14" fmla="*/ 57 w 57"/>
                <a:gd name="T15" fmla="*/ 36 h 462"/>
                <a:gd name="T16" fmla="*/ 29 w 57"/>
                <a:gd name="T17" fmla="*/ 65 h 462"/>
                <a:gd name="T18" fmla="*/ 29 w 57"/>
                <a:gd name="T19" fmla="*/ 462 h 462"/>
                <a:gd name="T20" fmla="*/ 29 w 57"/>
                <a:gd name="T21" fmla="*/ 462 h 462"/>
                <a:gd name="T22" fmla="*/ 0 w 57"/>
                <a:gd name="T23" fmla="*/ 434 h 462"/>
                <a:gd name="T24" fmla="*/ 0 w 57"/>
                <a:gd name="T25" fmla="*/ 156 h 462"/>
                <a:gd name="T26" fmla="*/ 29 w 57"/>
                <a:gd name="T27" fmla="*/ 128 h 462"/>
                <a:gd name="T28" fmla="*/ 29 w 57"/>
                <a:gd name="T29" fmla="*/ 128 h 462"/>
                <a:gd name="T30" fmla="*/ 57 w 57"/>
                <a:gd name="T31" fmla="*/ 156 h 462"/>
                <a:gd name="T32" fmla="*/ 57 w 57"/>
                <a:gd name="T33" fmla="*/ 434 h 462"/>
                <a:gd name="T34" fmla="*/ 29 w 57"/>
                <a:gd name="T35"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462">
                  <a:moveTo>
                    <a:pt x="29" y="65"/>
                  </a:moveTo>
                  <a:cubicBezTo>
                    <a:pt x="29" y="65"/>
                    <a:pt x="29" y="65"/>
                    <a:pt x="29" y="65"/>
                  </a:cubicBezTo>
                  <a:cubicBezTo>
                    <a:pt x="13" y="65"/>
                    <a:pt x="0" y="52"/>
                    <a:pt x="0" y="36"/>
                  </a:cubicBezTo>
                  <a:cubicBezTo>
                    <a:pt x="0" y="29"/>
                    <a:pt x="0" y="29"/>
                    <a:pt x="0" y="29"/>
                  </a:cubicBezTo>
                  <a:cubicBezTo>
                    <a:pt x="0" y="13"/>
                    <a:pt x="13" y="0"/>
                    <a:pt x="29" y="0"/>
                  </a:cubicBezTo>
                  <a:cubicBezTo>
                    <a:pt x="29" y="0"/>
                    <a:pt x="29" y="0"/>
                    <a:pt x="29" y="0"/>
                  </a:cubicBezTo>
                  <a:cubicBezTo>
                    <a:pt x="44" y="0"/>
                    <a:pt x="57" y="13"/>
                    <a:pt x="57" y="29"/>
                  </a:cubicBezTo>
                  <a:cubicBezTo>
                    <a:pt x="57" y="36"/>
                    <a:pt x="57" y="36"/>
                    <a:pt x="57" y="36"/>
                  </a:cubicBezTo>
                  <a:cubicBezTo>
                    <a:pt x="57" y="52"/>
                    <a:pt x="44" y="65"/>
                    <a:pt x="29" y="65"/>
                  </a:cubicBezTo>
                  <a:close/>
                  <a:moveTo>
                    <a:pt x="29" y="462"/>
                  </a:moveTo>
                  <a:cubicBezTo>
                    <a:pt x="29" y="462"/>
                    <a:pt x="29" y="462"/>
                    <a:pt x="29" y="462"/>
                  </a:cubicBezTo>
                  <a:cubicBezTo>
                    <a:pt x="13" y="462"/>
                    <a:pt x="0" y="449"/>
                    <a:pt x="0" y="434"/>
                  </a:cubicBezTo>
                  <a:cubicBezTo>
                    <a:pt x="0" y="156"/>
                    <a:pt x="0" y="156"/>
                    <a:pt x="0" y="156"/>
                  </a:cubicBezTo>
                  <a:cubicBezTo>
                    <a:pt x="0" y="141"/>
                    <a:pt x="13" y="128"/>
                    <a:pt x="29" y="128"/>
                  </a:cubicBezTo>
                  <a:cubicBezTo>
                    <a:pt x="29" y="128"/>
                    <a:pt x="29" y="128"/>
                    <a:pt x="29" y="128"/>
                  </a:cubicBezTo>
                  <a:cubicBezTo>
                    <a:pt x="44" y="128"/>
                    <a:pt x="57" y="141"/>
                    <a:pt x="57" y="156"/>
                  </a:cubicBezTo>
                  <a:cubicBezTo>
                    <a:pt x="57" y="434"/>
                    <a:pt x="57" y="434"/>
                    <a:pt x="57" y="434"/>
                  </a:cubicBezTo>
                  <a:cubicBezTo>
                    <a:pt x="57" y="449"/>
                    <a:pt x="44" y="462"/>
                    <a:pt x="29" y="462"/>
                  </a:cubicBezTo>
                  <a:close/>
                </a:path>
              </a:pathLst>
            </a:custGeom>
            <a:solidFill>
              <a:srgbClr val="354A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7" name="Freeform 23"/>
            <p:cNvSpPr>
              <a:spLocks noEditPoints="1"/>
            </p:cNvSpPr>
            <p:nvPr/>
          </p:nvSpPr>
          <p:spPr bwMode="auto">
            <a:xfrm>
              <a:off x="1776451" y="1286121"/>
              <a:ext cx="187338" cy="304938"/>
            </a:xfrm>
            <a:custGeom>
              <a:avLst/>
              <a:gdLst>
                <a:gd name="T0" fmla="*/ 264 w 290"/>
                <a:gd name="T1" fmla="*/ 462 h 470"/>
                <a:gd name="T2" fmla="*/ 264 w 290"/>
                <a:gd name="T3" fmla="*/ 462 h 470"/>
                <a:gd name="T4" fmla="*/ 237 w 290"/>
                <a:gd name="T5" fmla="*/ 436 h 470"/>
                <a:gd name="T6" fmla="*/ 237 w 290"/>
                <a:gd name="T7" fmla="*/ 420 h 470"/>
                <a:gd name="T8" fmla="*/ 236 w 290"/>
                <a:gd name="T9" fmla="*/ 420 h 470"/>
                <a:gd name="T10" fmla="*/ 144 w 290"/>
                <a:gd name="T11" fmla="*/ 470 h 470"/>
                <a:gd name="T12" fmla="*/ 41 w 290"/>
                <a:gd name="T13" fmla="*/ 421 h 470"/>
                <a:gd name="T14" fmla="*/ 0 w 290"/>
                <a:gd name="T15" fmla="*/ 295 h 470"/>
                <a:gd name="T16" fmla="*/ 39 w 290"/>
                <a:gd name="T17" fmla="*/ 167 h 470"/>
                <a:gd name="T18" fmla="*/ 141 w 290"/>
                <a:gd name="T19" fmla="*/ 120 h 470"/>
                <a:gd name="T20" fmla="*/ 232 w 290"/>
                <a:gd name="T21" fmla="*/ 166 h 470"/>
                <a:gd name="T22" fmla="*/ 234 w 290"/>
                <a:gd name="T23" fmla="*/ 166 h 470"/>
                <a:gd name="T24" fmla="*/ 234 w 290"/>
                <a:gd name="T25" fmla="*/ 27 h 470"/>
                <a:gd name="T26" fmla="*/ 260 w 290"/>
                <a:gd name="T27" fmla="*/ 0 h 470"/>
                <a:gd name="T28" fmla="*/ 264 w 290"/>
                <a:gd name="T29" fmla="*/ 0 h 470"/>
                <a:gd name="T30" fmla="*/ 290 w 290"/>
                <a:gd name="T31" fmla="*/ 27 h 470"/>
                <a:gd name="T32" fmla="*/ 290 w 290"/>
                <a:gd name="T33" fmla="*/ 436 h 470"/>
                <a:gd name="T34" fmla="*/ 264 w 290"/>
                <a:gd name="T35" fmla="*/ 462 h 470"/>
                <a:gd name="T36" fmla="*/ 150 w 290"/>
                <a:gd name="T37" fmla="*/ 423 h 470"/>
                <a:gd name="T38" fmla="*/ 213 w 290"/>
                <a:gd name="T39" fmla="*/ 393 h 470"/>
                <a:gd name="T40" fmla="*/ 239 w 290"/>
                <a:gd name="T41" fmla="*/ 300 h 470"/>
                <a:gd name="T42" fmla="*/ 215 w 290"/>
                <a:gd name="T43" fmla="*/ 203 h 470"/>
                <a:gd name="T44" fmla="*/ 147 w 290"/>
                <a:gd name="T45" fmla="*/ 167 h 470"/>
                <a:gd name="T46" fmla="*/ 81 w 290"/>
                <a:gd name="T47" fmla="*/ 202 h 470"/>
                <a:gd name="T48" fmla="*/ 58 w 290"/>
                <a:gd name="T49" fmla="*/ 295 h 470"/>
                <a:gd name="T50" fmla="*/ 70 w 290"/>
                <a:gd name="T51" fmla="*/ 366 h 470"/>
                <a:gd name="T52" fmla="*/ 104 w 290"/>
                <a:gd name="T53" fmla="*/ 409 h 470"/>
                <a:gd name="T54" fmla="*/ 150 w 290"/>
                <a:gd name="T55" fmla="*/ 42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0" h="470">
                  <a:moveTo>
                    <a:pt x="264" y="462"/>
                  </a:moveTo>
                  <a:cubicBezTo>
                    <a:pt x="264" y="462"/>
                    <a:pt x="264" y="462"/>
                    <a:pt x="264" y="462"/>
                  </a:cubicBezTo>
                  <a:cubicBezTo>
                    <a:pt x="249" y="462"/>
                    <a:pt x="237" y="450"/>
                    <a:pt x="237" y="436"/>
                  </a:cubicBezTo>
                  <a:cubicBezTo>
                    <a:pt x="237" y="420"/>
                    <a:pt x="237" y="420"/>
                    <a:pt x="237" y="420"/>
                  </a:cubicBezTo>
                  <a:cubicBezTo>
                    <a:pt x="236" y="420"/>
                    <a:pt x="236" y="420"/>
                    <a:pt x="236" y="420"/>
                  </a:cubicBezTo>
                  <a:cubicBezTo>
                    <a:pt x="216" y="453"/>
                    <a:pt x="185" y="470"/>
                    <a:pt x="144" y="470"/>
                  </a:cubicBezTo>
                  <a:cubicBezTo>
                    <a:pt x="103" y="470"/>
                    <a:pt x="69" y="454"/>
                    <a:pt x="41" y="421"/>
                  </a:cubicBezTo>
                  <a:cubicBezTo>
                    <a:pt x="14" y="389"/>
                    <a:pt x="0" y="347"/>
                    <a:pt x="0" y="295"/>
                  </a:cubicBezTo>
                  <a:cubicBezTo>
                    <a:pt x="0" y="241"/>
                    <a:pt x="13" y="199"/>
                    <a:pt x="39" y="167"/>
                  </a:cubicBezTo>
                  <a:cubicBezTo>
                    <a:pt x="65" y="136"/>
                    <a:pt x="99" y="120"/>
                    <a:pt x="141" y="120"/>
                  </a:cubicBezTo>
                  <a:cubicBezTo>
                    <a:pt x="181" y="120"/>
                    <a:pt x="212" y="136"/>
                    <a:pt x="232" y="166"/>
                  </a:cubicBezTo>
                  <a:cubicBezTo>
                    <a:pt x="234" y="166"/>
                    <a:pt x="234" y="166"/>
                    <a:pt x="234" y="166"/>
                  </a:cubicBezTo>
                  <a:cubicBezTo>
                    <a:pt x="234" y="27"/>
                    <a:pt x="234" y="27"/>
                    <a:pt x="234" y="27"/>
                  </a:cubicBezTo>
                  <a:cubicBezTo>
                    <a:pt x="234" y="12"/>
                    <a:pt x="245" y="0"/>
                    <a:pt x="260" y="0"/>
                  </a:cubicBezTo>
                  <a:cubicBezTo>
                    <a:pt x="264" y="0"/>
                    <a:pt x="264" y="0"/>
                    <a:pt x="264" y="0"/>
                  </a:cubicBezTo>
                  <a:cubicBezTo>
                    <a:pt x="278" y="0"/>
                    <a:pt x="290" y="12"/>
                    <a:pt x="290" y="27"/>
                  </a:cubicBezTo>
                  <a:cubicBezTo>
                    <a:pt x="290" y="436"/>
                    <a:pt x="290" y="436"/>
                    <a:pt x="290" y="436"/>
                  </a:cubicBezTo>
                  <a:cubicBezTo>
                    <a:pt x="290" y="450"/>
                    <a:pt x="278" y="462"/>
                    <a:pt x="264" y="462"/>
                  </a:cubicBezTo>
                  <a:close/>
                  <a:moveTo>
                    <a:pt x="150" y="423"/>
                  </a:moveTo>
                  <a:cubicBezTo>
                    <a:pt x="175" y="423"/>
                    <a:pt x="196" y="413"/>
                    <a:pt x="213" y="393"/>
                  </a:cubicBezTo>
                  <a:cubicBezTo>
                    <a:pt x="230" y="372"/>
                    <a:pt x="239" y="342"/>
                    <a:pt x="239" y="300"/>
                  </a:cubicBezTo>
                  <a:cubicBezTo>
                    <a:pt x="239" y="260"/>
                    <a:pt x="231" y="227"/>
                    <a:pt x="215" y="203"/>
                  </a:cubicBezTo>
                  <a:cubicBezTo>
                    <a:pt x="199" y="179"/>
                    <a:pt x="177" y="167"/>
                    <a:pt x="147" y="167"/>
                  </a:cubicBezTo>
                  <a:cubicBezTo>
                    <a:pt x="118" y="167"/>
                    <a:pt x="96" y="178"/>
                    <a:pt x="81" y="202"/>
                  </a:cubicBezTo>
                  <a:cubicBezTo>
                    <a:pt x="66" y="226"/>
                    <a:pt x="58" y="257"/>
                    <a:pt x="58" y="295"/>
                  </a:cubicBezTo>
                  <a:cubicBezTo>
                    <a:pt x="58" y="323"/>
                    <a:pt x="62" y="346"/>
                    <a:pt x="70" y="366"/>
                  </a:cubicBezTo>
                  <a:cubicBezTo>
                    <a:pt x="78" y="385"/>
                    <a:pt x="90" y="399"/>
                    <a:pt x="104" y="409"/>
                  </a:cubicBezTo>
                  <a:cubicBezTo>
                    <a:pt x="119" y="419"/>
                    <a:pt x="134" y="423"/>
                    <a:pt x="150" y="423"/>
                  </a:cubicBezTo>
                  <a:close/>
                </a:path>
              </a:pathLst>
            </a:custGeom>
            <a:solidFill>
              <a:srgbClr val="354A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24"/>
            <p:cNvSpPr>
              <a:spLocks noEditPoints="1"/>
            </p:cNvSpPr>
            <p:nvPr/>
          </p:nvSpPr>
          <p:spPr bwMode="auto">
            <a:xfrm>
              <a:off x="2009735" y="1363791"/>
              <a:ext cx="199371" cy="227268"/>
            </a:xfrm>
            <a:custGeom>
              <a:avLst/>
              <a:gdLst>
                <a:gd name="T0" fmla="*/ 280 w 308"/>
                <a:gd name="T1" fmla="*/ 189 h 350"/>
                <a:gd name="T2" fmla="*/ 68 w 308"/>
                <a:gd name="T3" fmla="*/ 189 h 350"/>
                <a:gd name="T4" fmla="*/ 59 w 308"/>
                <a:gd name="T5" fmla="*/ 200 h 350"/>
                <a:gd name="T6" fmla="*/ 89 w 308"/>
                <a:gd name="T7" fmla="*/ 274 h 350"/>
                <a:gd name="T8" fmla="*/ 160 w 308"/>
                <a:gd name="T9" fmla="*/ 303 h 350"/>
                <a:gd name="T10" fmla="*/ 214 w 308"/>
                <a:gd name="T11" fmla="*/ 286 h 350"/>
                <a:gd name="T12" fmla="*/ 239 w 308"/>
                <a:gd name="T13" fmla="*/ 255 h 350"/>
                <a:gd name="T14" fmla="*/ 272 w 308"/>
                <a:gd name="T15" fmla="*/ 237 h 350"/>
                <a:gd name="T16" fmla="*/ 272 w 308"/>
                <a:gd name="T17" fmla="*/ 237 h 350"/>
                <a:gd name="T18" fmla="*/ 293 w 308"/>
                <a:gd name="T19" fmla="*/ 277 h 350"/>
                <a:gd name="T20" fmla="*/ 254 w 308"/>
                <a:gd name="T21" fmla="*/ 322 h 350"/>
                <a:gd name="T22" fmla="*/ 160 w 308"/>
                <a:gd name="T23" fmla="*/ 350 h 350"/>
                <a:gd name="T24" fmla="*/ 42 w 308"/>
                <a:gd name="T25" fmla="*/ 304 h 350"/>
                <a:gd name="T26" fmla="*/ 0 w 308"/>
                <a:gd name="T27" fmla="*/ 178 h 350"/>
                <a:gd name="T28" fmla="*/ 41 w 308"/>
                <a:gd name="T29" fmla="*/ 50 h 350"/>
                <a:gd name="T30" fmla="*/ 157 w 308"/>
                <a:gd name="T31" fmla="*/ 0 h 350"/>
                <a:gd name="T32" fmla="*/ 227 w 308"/>
                <a:gd name="T33" fmla="*/ 16 h 350"/>
                <a:gd name="T34" fmla="*/ 284 w 308"/>
                <a:gd name="T35" fmla="*/ 71 h 350"/>
                <a:gd name="T36" fmla="*/ 307 w 308"/>
                <a:gd name="T37" fmla="*/ 161 h 350"/>
                <a:gd name="T38" fmla="*/ 280 w 308"/>
                <a:gd name="T39" fmla="*/ 189 h 350"/>
                <a:gd name="T40" fmla="*/ 245 w 308"/>
                <a:gd name="T41" fmla="*/ 143 h 350"/>
                <a:gd name="T42" fmla="*/ 249 w 308"/>
                <a:gd name="T43" fmla="*/ 137 h 350"/>
                <a:gd name="T44" fmla="*/ 218 w 308"/>
                <a:gd name="T45" fmla="*/ 69 h 350"/>
                <a:gd name="T46" fmla="*/ 157 w 308"/>
                <a:gd name="T47" fmla="*/ 47 h 350"/>
                <a:gd name="T48" fmla="*/ 91 w 308"/>
                <a:gd name="T49" fmla="*/ 73 h 350"/>
                <a:gd name="T50" fmla="*/ 63 w 308"/>
                <a:gd name="T51" fmla="*/ 127 h 350"/>
                <a:gd name="T52" fmla="*/ 75 w 308"/>
                <a:gd name="T53" fmla="*/ 143 h 350"/>
                <a:gd name="T54" fmla="*/ 245 w 308"/>
                <a:gd name="T55" fmla="*/ 1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8" h="350">
                  <a:moveTo>
                    <a:pt x="280" y="189"/>
                  </a:moveTo>
                  <a:cubicBezTo>
                    <a:pt x="68" y="189"/>
                    <a:pt x="68" y="189"/>
                    <a:pt x="68" y="189"/>
                  </a:cubicBezTo>
                  <a:cubicBezTo>
                    <a:pt x="63" y="189"/>
                    <a:pt x="58" y="194"/>
                    <a:pt x="59" y="200"/>
                  </a:cubicBezTo>
                  <a:cubicBezTo>
                    <a:pt x="62" y="232"/>
                    <a:pt x="72" y="256"/>
                    <a:pt x="89" y="274"/>
                  </a:cubicBezTo>
                  <a:cubicBezTo>
                    <a:pt x="108" y="294"/>
                    <a:pt x="132" y="303"/>
                    <a:pt x="160" y="303"/>
                  </a:cubicBezTo>
                  <a:cubicBezTo>
                    <a:pt x="181" y="303"/>
                    <a:pt x="200" y="298"/>
                    <a:pt x="214" y="286"/>
                  </a:cubicBezTo>
                  <a:cubicBezTo>
                    <a:pt x="224" y="278"/>
                    <a:pt x="232" y="268"/>
                    <a:pt x="239" y="255"/>
                  </a:cubicBezTo>
                  <a:cubicBezTo>
                    <a:pt x="246" y="243"/>
                    <a:pt x="258" y="236"/>
                    <a:pt x="272" y="237"/>
                  </a:cubicBezTo>
                  <a:cubicBezTo>
                    <a:pt x="272" y="237"/>
                    <a:pt x="272" y="237"/>
                    <a:pt x="272" y="237"/>
                  </a:cubicBezTo>
                  <a:cubicBezTo>
                    <a:pt x="291" y="240"/>
                    <a:pt x="301" y="260"/>
                    <a:pt x="293" y="277"/>
                  </a:cubicBezTo>
                  <a:cubicBezTo>
                    <a:pt x="283" y="295"/>
                    <a:pt x="270" y="310"/>
                    <a:pt x="254" y="322"/>
                  </a:cubicBezTo>
                  <a:cubicBezTo>
                    <a:pt x="229" y="341"/>
                    <a:pt x="198" y="350"/>
                    <a:pt x="160" y="350"/>
                  </a:cubicBezTo>
                  <a:cubicBezTo>
                    <a:pt x="110" y="350"/>
                    <a:pt x="70" y="335"/>
                    <a:pt x="42" y="304"/>
                  </a:cubicBezTo>
                  <a:cubicBezTo>
                    <a:pt x="14" y="273"/>
                    <a:pt x="0" y="231"/>
                    <a:pt x="0" y="178"/>
                  </a:cubicBezTo>
                  <a:cubicBezTo>
                    <a:pt x="0" y="125"/>
                    <a:pt x="13" y="82"/>
                    <a:pt x="41" y="50"/>
                  </a:cubicBezTo>
                  <a:cubicBezTo>
                    <a:pt x="68" y="17"/>
                    <a:pt x="107" y="0"/>
                    <a:pt x="157" y="0"/>
                  </a:cubicBezTo>
                  <a:cubicBezTo>
                    <a:pt x="181" y="0"/>
                    <a:pt x="204" y="6"/>
                    <a:pt x="227" y="16"/>
                  </a:cubicBezTo>
                  <a:cubicBezTo>
                    <a:pt x="250" y="27"/>
                    <a:pt x="269" y="45"/>
                    <a:pt x="284" y="71"/>
                  </a:cubicBezTo>
                  <a:cubicBezTo>
                    <a:pt x="297" y="92"/>
                    <a:pt x="305" y="122"/>
                    <a:pt x="307" y="161"/>
                  </a:cubicBezTo>
                  <a:cubicBezTo>
                    <a:pt x="308" y="176"/>
                    <a:pt x="296" y="189"/>
                    <a:pt x="280" y="189"/>
                  </a:cubicBezTo>
                  <a:close/>
                  <a:moveTo>
                    <a:pt x="245" y="143"/>
                  </a:moveTo>
                  <a:cubicBezTo>
                    <a:pt x="247" y="143"/>
                    <a:pt x="250" y="140"/>
                    <a:pt x="249" y="137"/>
                  </a:cubicBezTo>
                  <a:cubicBezTo>
                    <a:pt x="246" y="106"/>
                    <a:pt x="236" y="83"/>
                    <a:pt x="218" y="69"/>
                  </a:cubicBezTo>
                  <a:cubicBezTo>
                    <a:pt x="199" y="54"/>
                    <a:pt x="179" y="47"/>
                    <a:pt x="157" y="47"/>
                  </a:cubicBezTo>
                  <a:cubicBezTo>
                    <a:pt x="130" y="47"/>
                    <a:pt x="108" y="56"/>
                    <a:pt x="91" y="73"/>
                  </a:cubicBezTo>
                  <a:cubicBezTo>
                    <a:pt x="77" y="88"/>
                    <a:pt x="68" y="106"/>
                    <a:pt x="63" y="127"/>
                  </a:cubicBezTo>
                  <a:cubicBezTo>
                    <a:pt x="62" y="135"/>
                    <a:pt x="67" y="143"/>
                    <a:pt x="75" y="143"/>
                  </a:cubicBezTo>
                  <a:lnTo>
                    <a:pt x="245" y="143"/>
                  </a:lnTo>
                  <a:close/>
                </a:path>
              </a:pathLst>
            </a:custGeom>
            <a:solidFill>
              <a:srgbClr val="354A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组合 3"/>
          <p:cNvGrpSpPr/>
          <p:nvPr/>
        </p:nvGrpSpPr>
        <p:grpSpPr>
          <a:xfrm>
            <a:off x="9693503" y="1128666"/>
            <a:ext cx="1608133" cy="1603954"/>
            <a:chOff x="9693503" y="1128666"/>
            <a:chExt cx="1608133" cy="1603954"/>
          </a:xfrm>
        </p:grpSpPr>
        <p:sp>
          <p:nvSpPr>
            <p:cNvPr id="51" name="矩形 211"/>
            <p:cNvSpPr/>
            <p:nvPr/>
          </p:nvSpPr>
          <p:spPr>
            <a:xfrm>
              <a:off x="9693503" y="2486399"/>
              <a:ext cx="1608133" cy="246221"/>
            </a:xfrm>
            <a:prstGeom prst="rect">
              <a:avLst/>
            </a:prstGeom>
          </p:spPr>
          <p:txBody>
            <a:bodyPr wrap="none">
              <a:spAutoFit/>
            </a:bodyPr>
            <a:lstStyle/>
            <a:p>
              <a:pPr algn="ctr"/>
              <a:r>
                <a:rPr lang="zh-CN" altLang="en-US" sz="1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扫码领取 </a:t>
              </a:r>
              <a:r>
                <a:rPr lang="en-US" altLang="zh-CN" sz="1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1 </a:t>
              </a:r>
              <a:r>
                <a:rPr lang="zh-CN" altLang="en-US" sz="1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个月试用会员</a:t>
              </a:r>
              <a:endParaRPr lang="en-US" altLang="zh-CN" sz="1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2" name="组合 212"/>
            <p:cNvGrpSpPr/>
            <p:nvPr/>
          </p:nvGrpSpPr>
          <p:grpSpPr>
            <a:xfrm>
              <a:off x="9818694" y="1128666"/>
              <a:ext cx="1357733" cy="1357734"/>
              <a:chOff x="4693653" y="1484781"/>
              <a:chExt cx="2329760" cy="2329758"/>
            </a:xfrm>
          </p:grpSpPr>
          <p:pic>
            <p:nvPicPr>
              <p:cNvPr id="53" name="图片 213"/>
              <p:cNvPicPr>
                <a:picLocks noChangeAspect="1"/>
              </p:cNvPicPr>
              <p:nvPr/>
            </p:nvPicPr>
            <p:blipFill>
              <a:blip r:embed="rId5" cstate="email"/>
              <a:stretch>
                <a:fillRect/>
              </a:stretch>
            </p:blipFill>
            <p:spPr>
              <a:xfrm>
                <a:off x="4693653" y="1484781"/>
                <a:ext cx="2329760" cy="2329758"/>
              </a:xfrm>
              <a:prstGeom prst="rect">
                <a:avLst/>
              </a:prstGeom>
            </p:spPr>
          </p:pic>
          <p:grpSp>
            <p:nvGrpSpPr>
              <p:cNvPr id="54" name="组合 214"/>
              <p:cNvGrpSpPr/>
              <p:nvPr/>
            </p:nvGrpSpPr>
            <p:grpSpPr>
              <a:xfrm>
                <a:off x="5497245" y="2228001"/>
                <a:ext cx="722580" cy="722580"/>
                <a:chOff x="5758004" y="2227152"/>
                <a:chExt cx="724278" cy="724278"/>
              </a:xfrm>
            </p:grpSpPr>
            <p:sp>
              <p:nvSpPr>
                <p:cNvPr id="57" name="圆角矩形 215"/>
                <p:cNvSpPr/>
                <p:nvPr/>
              </p:nvSpPr>
              <p:spPr>
                <a:xfrm>
                  <a:off x="5758004" y="2227152"/>
                  <a:ext cx="724278" cy="724278"/>
                </a:xfrm>
                <a:prstGeom prst="roundRect">
                  <a:avLst>
                    <a:gd name="adj" fmla="val 70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58" name="圆角矩形 216"/>
                <p:cNvSpPr/>
                <p:nvPr/>
              </p:nvSpPr>
              <p:spPr>
                <a:xfrm>
                  <a:off x="5804041" y="2273189"/>
                  <a:ext cx="632205" cy="632205"/>
                </a:xfrm>
                <a:prstGeom prst="roundRect">
                  <a:avLst>
                    <a:gd name="adj" fmla="val 10091"/>
                  </a:avLst>
                </a:prstGeom>
                <a:blipFill>
                  <a:blip r:embed="rId6"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grpSp>
        </p:grpSp>
        <p:pic>
          <p:nvPicPr>
            <p:cNvPr id="3" name="图片 2" descr="图片包含 物体, 急救箱&#10;&#10;已生成高可信度的说明"/>
            <p:cNvPicPr/>
            <p:nvPr/>
          </p:nvPicPr>
          <p:blipFill>
            <a:blip r:embed="rId7">
              <a:extLst>
                <a:ext uri="{28A0092B-C50C-407E-A947-70E740481C1C}">
                  <a14:useLocalDpi xmlns:a14="http://schemas.microsoft.com/office/drawing/2010/main" val="0"/>
                </a:ext>
              </a:extLst>
            </a:blip>
            <a:stretch>
              <a:fillRect/>
            </a:stretch>
          </p:blipFill>
          <p:spPr>
            <a:xfrm>
              <a:off x="9818694" y="1128666"/>
              <a:ext cx="1357733" cy="1357734"/>
            </a:xfrm>
            <a:prstGeom prst="rect">
              <a:avLst/>
            </a:prstGeom>
          </p:spPr>
        </p:pic>
      </p:gr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D38D8B3-9581-4CF8-8FD0-D7C7886FD271}"/>
              </a:ext>
            </a:extLst>
          </p:cNvPr>
          <p:cNvSpPr>
            <a:spLocks noGrp="1"/>
          </p:cNvSpPr>
          <p:nvPr>
            <p:ph type="title"/>
          </p:nvPr>
        </p:nvSpPr>
        <p:spPr/>
        <p:txBody>
          <a:bodyPr/>
          <a:lstStyle/>
          <a:p>
            <a:r>
              <a:rPr lang="zh-CN" altLang="en-US" dirty="0"/>
              <a:t>概述</a:t>
            </a:r>
          </a:p>
        </p:txBody>
      </p:sp>
      <p:sp>
        <p:nvSpPr>
          <p:cNvPr id="5" name="文本框 4">
            <a:extLst>
              <a:ext uri="{FF2B5EF4-FFF2-40B4-BE49-F238E27FC236}">
                <a16:creationId xmlns:a16="http://schemas.microsoft.com/office/drawing/2014/main" id="{913BE744-70A4-46C2-8C0D-72BEC7C052E7}"/>
              </a:ext>
            </a:extLst>
          </p:cNvPr>
          <p:cNvSpPr txBox="1"/>
          <p:nvPr/>
        </p:nvSpPr>
        <p:spPr>
          <a:xfrm>
            <a:off x="828674" y="1409700"/>
            <a:ext cx="4829175" cy="2031325"/>
          </a:xfrm>
          <a:prstGeom prst="rect">
            <a:avLst/>
          </a:prstGeom>
          <a:noFill/>
        </p:spPr>
        <p:txBody>
          <a:bodyPr wrap="square" rtlCol="0">
            <a:spAutoFit/>
          </a:bodyPr>
          <a:lstStyle/>
          <a:p>
            <a:r>
              <a:rPr lang="zh-CN" altLang="zh-CN" dirty="0"/>
              <a:t>本项目为简易机器人</a:t>
            </a:r>
            <a:r>
              <a:rPr lang="en-US" altLang="zh-CN" dirty="0"/>
              <a:t>,</a:t>
            </a:r>
            <a:r>
              <a:rPr lang="zh-CN" altLang="zh-CN" dirty="0"/>
              <a:t>实现</a:t>
            </a:r>
            <a:r>
              <a:rPr lang="zh-CN" altLang="en-US" dirty="0"/>
              <a:t>识别用户指令、根据指令</a:t>
            </a:r>
            <a:r>
              <a:rPr lang="zh-CN" altLang="zh-CN" dirty="0"/>
              <a:t>机器人在室内自动避障行进，物品抓取。</a:t>
            </a:r>
          </a:p>
          <a:p>
            <a:r>
              <a:rPr lang="zh-CN" altLang="zh-CN" dirty="0"/>
              <a:t>实现的主要功能是实现语音控制</a:t>
            </a:r>
            <a:r>
              <a:rPr lang="zh-CN" altLang="en-US" dirty="0"/>
              <a:t>、</a:t>
            </a:r>
            <a:r>
              <a:rPr lang="zh-CN" altLang="zh-CN" dirty="0"/>
              <a:t>自动避障寻路</a:t>
            </a:r>
            <a:r>
              <a:rPr lang="zh-CN" altLang="en-US" dirty="0"/>
              <a:t>、</a:t>
            </a:r>
            <a:r>
              <a:rPr lang="zh-CN" altLang="zh-CN" dirty="0"/>
              <a:t>物品抓取。</a:t>
            </a:r>
            <a:r>
              <a:rPr lang="zh-CN" altLang="en-US" dirty="0"/>
              <a:t>同时要兼顾安全性、运行效率、可靠性、可扩展性。</a:t>
            </a:r>
            <a:endParaRPr lang="en-US" altLang="zh-CN" dirty="0"/>
          </a:p>
          <a:p>
            <a:r>
              <a:rPr lang="zh-CN" altLang="zh-CN" dirty="0"/>
              <a:t>该项目可以用于家用智能机器人、智能管家、智能服务员等。</a:t>
            </a:r>
            <a:endParaRPr lang="zh-CN" altLang="en-US" dirty="0"/>
          </a:p>
        </p:txBody>
      </p:sp>
    </p:spTree>
    <p:extLst>
      <p:ext uri="{BB962C8B-B14F-4D97-AF65-F5344CB8AC3E}">
        <p14:creationId xmlns:p14="http://schemas.microsoft.com/office/powerpoint/2010/main" val="366497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8650D-F569-4B01-B7CF-61608A676BB0}"/>
              </a:ext>
            </a:extLst>
          </p:cNvPr>
          <p:cNvSpPr>
            <a:spLocks noGrp="1"/>
          </p:cNvSpPr>
          <p:nvPr>
            <p:ph type="title"/>
          </p:nvPr>
        </p:nvSpPr>
        <p:spPr/>
        <p:txBody>
          <a:bodyPr/>
          <a:lstStyle/>
          <a:p>
            <a:r>
              <a:rPr lang="zh-CN" altLang="en-US" dirty="0"/>
              <a:t>术语、缩略词、引用文档</a:t>
            </a:r>
          </a:p>
        </p:txBody>
      </p:sp>
      <p:sp>
        <p:nvSpPr>
          <p:cNvPr id="3" name="页脚占位符 2">
            <a:extLst>
              <a:ext uri="{FF2B5EF4-FFF2-40B4-BE49-F238E27FC236}">
                <a16:creationId xmlns:a16="http://schemas.microsoft.com/office/drawing/2014/main" id="{6D166E92-4BE1-4189-9428-6F931B55E516}"/>
              </a:ext>
            </a:extLst>
          </p:cNvPr>
          <p:cNvSpPr>
            <a:spLocks noGrp="1"/>
          </p:cNvSpPr>
          <p:nvPr>
            <p:ph type="ftr" sz="quarter" idx="11"/>
          </p:nvPr>
        </p:nvSpPr>
        <p:spPr>
          <a:xfrm>
            <a:off x="669924" y="6240463"/>
            <a:ext cx="4140201" cy="206381"/>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24F7168F-E91A-40AD-B1D7-187449E89373}"/>
              </a:ext>
            </a:extLst>
          </p:cNvPr>
          <p:cNvSpPr>
            <a:spLocks noGrp="1"/>
          </p:cNvSpPr>
          <p:nvPr>
            <p:ph type="sldNum" sz="quarter" idx="12"/>
          </p:nvPr>
        </p:nvSpPr>
        <p:spPr/>
        <p:txBody>
          <a:bodyPr/>
          <a:lstStyle/>
          <a:p>
            <a:fld id="{5DD3DB80-B894-403A-B48E-6FDC1A72010E}" type="slidenum">
              <a:rPr lang="zh-CN" altLang="en-US" smtClean="0"/>
              <a:t>7</a:t>
            </a:fld>
            <a:endParaRPr lang="zh-CN" altLang="en-US"/>
          </a:p>
        </p:txBody>
      </p:sp>
      <p:sp>
        <p:nvSpPr>
          <p:cNvPr id="6" name="文本框 5">
            <a:extLst>
              <a:ext uri="{FF2B5EF4-FFF2-40B4-BE49-F238E27FC236}">
                <a16:creationId xmlns:a16="http://schemas.microsoft.com/office/drawing/2014/main" id="{0E8B9202-1111-43B2-A740-7F77AA284781}"/>
              </a:ext>
            </a:extLst>
          </p:cNvPr>
          <p:cNvSpPr txBox="1"/>
          <p:nvPr/>
        </p:nvSpPr>
        <p:spPr>
          <a:xfrm>
            <a:off x="3530652" y="2123268"/>
            <a:ext cx="5079947" cy="1754326"/>
          </a:xfrm>
          <a:prstGeom prst="rect">
            <a:avLst/>
          </a:prstGeom>
          <a:noFill/>
        </p:spPr>
        <p:txBody>
          <a:bodyPr wrap="square" rtlCol="0">
            <a:spAutoFit/>
          </a:bodyPr>
          <a:lstStyle/>
          <a:p>
            <a:r>
              <a:rPr lang="zh-CN" altLang="zh-CN" dirty="0"/>
              <a:t>简易机器人</a:t>
            </a:r>
            <a:r>
              <a:rPr lang="en-US" altLang="zh-CN" dirty="0"/>
              <a:t> Simple Robot </a:t>
            </a:r>
            <a:r>
              <a:rPr lang="zh-CN" altLang="zh-CN" dirty="0"/>
              <a:t>简称：</a:t>
            </a:r>
            <a:r>
              <a:rPr lang="en-US" altLang="zh-CN" dirty="0"/>
              <a:t>SR</a:t>
            </a:r>
            <a:endParaRPr lang="zh-CN" altLang="zh-CN" dirty="0"/>
          </a:p>
          <a:p>
            <a:r>
              <a:rPr lang="zh-CN" altLang="zh-CN" dirty="0"/>
              <a:t>室内导航</a:t>
            </a:r>
            <a:r>
              <a:rPr lang="en-US" altLang="zh-CN" dirty="0"/>
              <a:t> Indoor Navigation </a:t>
            </a:r>
            <a:r>
              <a:rPr lang="zh-CN" altLang="zh-CN" dirty="0"/>
              <a:t>简称：</a:t>
            </a:r>
            <a:r>
              <a:rPr lang="en-US" altLang="zh-CN" dirty="0"/>
              <a:t>IN</a:t>
            </a:r>
            <a:endParaRPr lang="zh-CN" altLang="zh-CN" dirty="0"/>
          </a:p>
          <a:p>
            <a:r>
              <a:rPr lang="zh-CN" altLang="zh-CN" dirty="0"/>
              <a:t>物品抓取</a:t>
            </a:r>
            <a:r>
              <a:rPr lang="en-US" altLang="zh-CN" dirty="0"/>
              <a:t> Object Grab	</a:t>
            </a:r>
            <a:r>
              <a:rPr lang="zh-CN" altLang="zh-CN" dirty="0"/>
              <a:t>简称：</a:t>
            </a:r>
            <a:r>
              <a:rPr lang="en-US" altLang="zh-CN" dirty="0"/>
              <a:t>OG</a:t>
            </a:r>
            <a:endParaRPr lang="zh-CN" altLang="zh-CN" dirty="0"/>
          </a:p>
          <a:p>
            <a:r>
              <a:rPr lang="zh-CN" altLang="zh-CN" dirty="0"/>
              <a:t>语音控制</a:t>
            </a:r>
            <a:r>
              <a:rPr lang="en-US" altLang="zh-CN" dirty="0"/>
              <a:t> Speech Control </a:t>
            </a:r>
            <a:r>
              <a:rPr lang="zh-CN" altLang="zh-CN" dirty="0"/>
              <a:t>简称：</a:t>
            </a:r>
            <a:r>
              <a:rPr lang="en-US" altLang="zh-CN" dirty="0"/>
              <a:t>SC</a:t>
            </a:r>
            <a:endParaRPr lang="zh-CN" altLang="zh-CN" dirty="0"/>
          </a:p>
          <a:p>
            <a:r>
              <a:rPr lang="zh-CN" altLang="zh-CN" dirty="0"/>
              <a:t>激光传感器</a:t>
            </a:r>
            <a:r>
              <a:rPr lang="en-US" altLang="zh-CN" dirty="0"/>
              <a:t> Laser Sensor </a:t>
            </a:r>
            <a:r>
              <a:rPr lang="zh-CN" altLang="zh-CN" dirty="0"/>
              <a:t>简称：</a:t>
            </a:r>
            <a:r>
              <a:rPr lang="en-US" altLang="zh-CN" dirty="0"/>
              <a:t>LS</a:t>
            </a:r>
            <a:endParaRPr lang="zh-CN" altLang="zh-CN" dirty="0"/>
          </a:p>
          <a:p>
            <a:endParaRPr lang="zh-CN" altLang="en-US" dirty="0"/>
          </a:p>
        </p:txBody>
      </p:sp>
      <p:sp>
        <p:nvSpPr>
          <p:cNvPr id="7" name="文本框 6">
            <a:extLst>
              <a:ext uri="{FF2B5EF4-FFF2-40B4-BE49-F238E27FC236}">
                <a16:creationId xmlns:a16="http://schemas.microsoft.com/office/drawing/2014/main" id="{F958A3A8-DF3E-4E6B-9FF7-943F1FAC8432}"/>
              </a:ext>
            </a:extLst>
          </p:cNvPr>
          <p:cNvSpPr txBox="1"/>
          <p:nvPr/>
        </p:nvSpPr>
        <p:spPr>
          <a:xfrm>
            <a:off x="2678623" y="4700889"/>
            <a:ext cx="6834753" cy="923330"/>
          </a:xfrm>
          <a:prstGeom prst="rect">
            <a:avLst/>
          </a:prstGeom>
          <a:noFill/>
        </p:spPr>
        <p:txBody>
          <a:bodyPr wrap="square" rtlCol="0">
            <a:spAutoFit/>
          </a:bodyPr>
          <a:lstStyle/>
          <a:p>
            <a:r>
              <a:rPr lang="zh-CN" altLang="zh-CN" dirty="0"/>
              <a:t>①《机器人开发手册》</a:t>
            </a:r>
            <a:r>
              <a:rPr lang="en-US" altLang="zh-CN" dirty="0"/>
              <a:t>V1.1.0 2019-3</a:t>
            </a:r>
            <a:r>
              <a:rPr lang="zh-CN" altLang="zh-CN" dirty="0"/>
              <a:t>，软件工程课程组</a:t>
            </a:r>
          </a:p>
          <a:p>
            <a:r>
              <a:rPr lang="zh-CN" altLang="zh-CN" dirty="0"/>
              <a:t>②《</a:t>
            </a:r>
            <a:r>
              <a:rPr lang="en-US" altLang="zh-CN" dirty="0"/>
              <a:t>SRS-</a:t>
            </a:r>
            <a:r>
              <a:rPr lang="zh-CN" altLang="zh-CN" dirty="0"/>
              <a:t>需求规格说明书模板》</a:t>
            </a:r>
            <a:r>
              <a:rPr lang="en-US" altLang="zh-CN" dirty="0"/>
              <a:t>2019</a:t>
            </a:r>
            <a:r>
              <a:rPr lang="zh-CN" altLang="zh-CN" dirty="0"/>
              <a:t>版</a:t>
            </a:r>
            <a:r>
              <a:rPr lang="en-US" altLang="zh-CN" dirty="0"/>
              <a:t> 2019-3</a:t>
            </a:r>
            <a:r>
              <a:rPr lang="zh-CN" altLang="zh-CN" dirty="0"/>
              <a:t>，软件工程课程组</a:t>
            </a:r>
          </a:p>
          <a:p>
            <a:endParaRPr lang="zh-CN" altLang="en-US" dirty="0"/>
          </a:p>
        </p:txBody>
      </p:sp>
    </p:spTree>
    <p:extLst>
      <p:ext uri="{BB962C8B-B14F-4D97-AF65-F5344CB8AC3E}">
        <p14:creationId xmlns:p14="http://schemas.microsoft.com/office/powerpoint/2010/main" val="4038740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Autofit/>
          </a:bodyPr>
          <a:lstStyle/>
          <a:p>
            <a:pPr algn="l"/>
            <a:r>
              <a:rPr lang="zh-CN" sz="3600" dirty="0"/>
              <a:t>各类需求</a:t>
            </a:r>
            <a:endParaRPr lang="zh-CN" sz="3600" b="0" dirty="0"/>
          </a:p>
        </p:txBody>
      </p:sp>
      <p:sp>
        <p:nvSpPr>
          <p:cNvPr id="6" name="文本占位符 5"/>
          <p:cNvSpPr>
            <a:spLocks noGrp="1"/>
          </p:cNvSpPr>
          <p:nvPr>
            <p:ph type="body" idx="1"/>
          </p:nvPr>
        </p:nvSpPr>
        <p:spPr>
          <a:xfrm>
            <a:off x="661490" y="3088505"/>
            <a:ext cx="4546600" cy="1015623"/>
          </a:xfrm>
        </p:spPr>
        <p:txBody>
          <a:bodyPr>
            <a:noAutofit/>
          </a:bodyPr>
          <a:lstStyle/>
          <a:p>
            <a:pPr marL="171450" lvl="0" indent="-171450" algn="l">
              <a:buFont typeface="Arial" panose="020B0604020202020204" pitchFamily="34" charset="0"/>
              <a:buChar char="•"/>
            </a:pPr>
            <a:r>
              <a:rPr lang="zh-CN" altLang="en-US" sz="1600" dirty="0"/>
              <a:t>业务需求</a:t>
            </a:r>
            <a:endParaRPr lang="en-US" altLang="zh-CN" sz="1600" dirty="0"/>
          </a:p>
          <a:p>
            <a:pPr marL="171450" lvl="0" indent="-171450" algn="l">
              <a:buFont typeface="Arial" panose="020B0604020202020204" pitchFamily="34" charset="0"/>
              <a:buChar char="•"/>
            </a:pPr>
            <a:r>
              <a:rPr lang="zh-CN" sz="1600" dirty="0"/>
              <a:t>功能需求</a:t>
            </a:r>
          </a:p>
          <a:p>
            <a:pPr marL="171450" lvl="0" indent="-171450" algn="l">
              <a:buFont typeface="Arial" panose="020B0604020202020204" pitchFamily="34" charset="0"/>
              <a:buChar char="•"/>
            </a:pPr>
            <a:r>
              <a:rPr lang="zh-CN" sz="1600" dirty="0"/>
              <a:t>数据需求</a:t>
            </a:r>
          </a:p>
          <a:p>
            <a:pPr marL="171450" lvl="0" indent="-171450" algn="l">
              <a:buFont typeface="Arial" panose="020B0604020202020204" pitchFamily="34" charset="0"/>
              <a:buChar char="•"/>
            </a:pPr>
            <a:r>
              <a:rPr lang="zh-CN" sz="1600" dirty="0"/>
              <a:t>非功能需求</a:t>
            </a:r>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F206B1E-FFB9-446B-A2B0-DB07FA072E6A}"/>
              </a:ext>
            </a:extLst>
          </p:cNvPr>
          <p:cNvSpPr>
            <a:spLocks noGrp="1"/>
          </p:cNvSpPr>
          <p:nvPr>
            <p:ph type="title"/>
          </p:nvPr>
        </p:nvSpPr>
        <p:spPr>
          <a:xfrm>
            <a:off x="670718" y="1"/>
            <a:ext cx="10850563" cy="1028699"/>
          </a:xfrm>
        </p:spPr>
        <p:txBody>
          <a:bodyPr/>
          <a:lstStyle/>
          <a:p>
            <a:r>
              <a:rPr lang="zh-CN" altLang="en-US" dirty="0"/>
              <a:t>业务需求</a:t>
            </a:r>
          </a:p>
        </p:txBody>
      </p:sp>
      <p:sp>
        <p:nvSpPr>
          <p:cNvPr id="6" name="文本框 5">
            <a:extLst>
              <a:ext uri="{FF2B5EF4-FFF2-40B4-BE49-F238E27FC236}">
                <a16:creationId xmlns:a16="http://schemas.microsoft.com/office/drawing/2014/main" id="{95990DEB-CBBD-47A5-84CE-9B6B160B70A2}"/>
              </a:ext>
            </a:extLst>
          </p:cNvPr>
          <p:cNvSpPr txBox="1"/>
          <p:nvPr/>
        </p:nvSpPr>
        <p:spPr>
          <a:xfrm>
            <a:off x="838039" y="3264169"/>
            <a:ext cx="2533811" cy="3416320"/>
          </a:xfrm>
          <a:prstGeom prst="rect">
            <a:avLst/>
          </a:prstGeom>
          <a:noFill/>
        </p:spPr>
        <p:txBody>
          <a:bodyPr wrap="square" rtlCol="0">
            <a:spAutoFit/>
          </a:bodyPr>
          <a:lstStyle/>
          <a:p>
            <a:r>
              <a:rPr lang="zh-CN" altLang="zh-CN" dirty="0"/>
              <a:t>本项目简易机器人</a:t>
            </a:r>
            <a:r>
              <a:rPr lang="zh-CN" altLang="en-US" dirty="0"/>
              <a:t>在室内运行</a:t>
            </a:r>
            <a:r>
              <a:rPr lang="zh-CN" altLang="zh-CN" dirty="0"/>
              <a:t>，室内会有多个障碍物，机器人从设置的起点开始运行，室内有预设的目标地点，放置着一些可以被机器人抓取的物品。</a:t>
            </a:r>
          </a:p>
          <a:p>
            <a:r>
              <a:rPr lang="zh-CN" altLang="zh-CN" dirty="0"/>
              <a:t>用户发出语音指令，机器人接受指令并分析用户要求，之后机器人完成相应操作。</a:t>
            </a:r>
          </a:p>
          <a:p>
            <a:endParaRPr lang="zh-CN" altLang="en-US" dirty="0"/>
          </a:p>
        </p:txBody>
      </p:sp>
      <p:pic>
        <p:nvPicPr>
          <p:cNvPr id="8" name="图片 7">
            <a:extLst>
              <a:ext uri="{FF2B5EF4-FFF2-40B4-BE49-F238E27FC236}">
                <a16:creationId xmlns:a16="http://schemas.microsoft.com/office/drawing/2014/main" id="{77484B9C-2638-4DD1-815A-84669DD7B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975" y="952500"/>
            <a:ext cx="9498847" cy="5493778"/>
          </a:xfrm>
          <a:prstGeom prst="rect">
            <a:avLst/>
          </a:prstGeom>
        </p:spPr>
      </p:pic>
    </p:spTree>
    <p:extLst>
      <p:ext uri="{BB962C8B-B14F-4D97-AF65-F5344CB8AC3E}">
        <p14:creationId xmlns:p14="http://schemas.microsoft.com/office/powerpoint/2010/main" val="24700556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439031c0-57b2-43ea-9fab-3192a86c5924"/>
</p:tagLst>
</file>

<file path=ppt/tags/tag10.xml><?xml version="1.0" encoding="utf-8"?>
<p:tagLst xmlns:a="http://schemas.openxmlformats.org/drawingml/2006/main" xmlns:r="http://schemas.openxmlformats.org/officeDocument/2006/relationships" xmlns:p="http://schemas.openxmlformats.org/presentationml/2006/main">
  <p:tag name="ISLIDE.DIAGRAM" val="0ff2eee5-142e-4f9c-a2bb-588b64e6f21c"/>
</p:tagLst>
</file>

<file path=ppt/tags/tag11.xml><?xml version="1.0" encoding="utf-8"?>
<p:tagLst xmlns:a="http://schemas.openxmlformats.org/drawingml/2006/main" xmlns:r="http://schemas.openxmlformats.org/officeDocument/2006/relationships" xmlns:p="http://schemas.openxmlformats.org/presentationml/2006/main">
  <p:tag name="ISLIDE.DIAGRAM" val="0ff2eee5-142e-4f9c-a2bb-588b64e6f21c"/>
</p:tagLst>
</file>

<file path=ppt/tags/tag12.xml><?xml version="1.0" encoding="utf-8"?>
<p:tagLst xmlns:a="http://schemas.openxmlformats.org/drawingml/2006/main" xmlns:r="http://schemas.openxmlformats.org/officeDocument/2006/relationships" xmlns:p="http://schemas.openxmlformats.org/presentationml/2006/main">
  <p:tag name="ISLIDE.DIAGRAM" val="0ff2eee5-142e-4f9c-a2bb-588b64e6f21c"/>
</p:tagLst>
</file>

<file path=ppt/tags/tag13.xml><?xml version="1.0" encoding="utf-8"?>
<p:tagLst xmlns:a="http://schemas.openxmlformats.org/drawingml/2006/main" xmlns:r="http://schemas.openxmlformats.org/officeDocument/2006/relationships" xmlns:p="http://schemas.openxmlformats.org/presentationml/2006/main">
  <p:tag name="ISLIDE.DIAGRAM" val="6a600ea8-4c8b-4f96-a0de-9b6145699040"/>
</p:tagLst>
</file>

<file path=ppt/tags/tag14.xml><?xml version="1.0" encoding="utf-8"?>
<p:tagLst xmlns:a="http://schemas.openxmlformats.org/drawingml/2006/main" xmlns:r="http://schemas.openxmlformats.org/officeDocument/2006/relationships" xmlns:p="http://schemas.openxmlformats.org/presentationml/2006/main">
  <p:tag name="ISLIDE.DIAGRAM" val="2ab1ed42-e6bd-45d3-9d3e-be2baea30384"/>
</p:tagLst>
</file>

<file path=ppt/tags/tag15.xml><?xml version="1.0" encoding="utf-8"?>
<p:tagLst xmlns:a="http://schemas.openxmlformats.org/drawingml/2006/main" xmlns:r="http://schemas.openxmlformats.org/officeDocument/2006/relationships" xmlns:p="http://schemas.openxmlformats.org/presentationml/2006/main">
  <p:tag name="ISLIDE.DIAGRAM" val="4da78c0c-94bf-4188-a5be-bc25ffb19aa2"/>
</p:tagLst>
</file>

<file path=ppt/tags/tag16.xml><?xml version="1.0" encoding="utf-8"?>
<p:tagLst xmlns:a="http://schemas.openxmlformats.org/drawingml/2006/main" xmlns:r="http://schemas.openxmlformats.org/officeDocument/2006/relationships" xmlns:p="http://schemas.openxmlformats.org/presentationml/2006/main">
  <p:tag name="ISLIDE.DIAGRAM" val="6ae85dfe-0a1e-46cb-b5a9-c24e9f3f567b"/>
</p:tagLst>
</file>

<file path=ppt/tags/tag17.xml><?xml version="1.0" encoding="utf-8"?>
<p:tagLst xmlns:a="http://schemas.openxmlformats.org/drawingml/2006/main" xmlns:r="http://schemas.openxmlformats.org/officeDocument/2006/relationships" xmlns:p="http://schemas.openxmlformats.org/presentationml/2006/main">
  <p:tag name="ISLIDE.DIAGRAM" val="af738c60-f0de-49fa-98b5-0eaa980fdd69"/>
</p:tagLst>
</file>

<file path=ppt/tags/tag18.xml><?xml version="1.0" encoding="utf-8"?>
<p:tagLst xmlns:a="http://schemas.openxmlformats.org/drawingml/2006/main" xmlns:r="http://schemas.openxmlformats.org/officeDocument/2006/relationships" xmlns:p="http://schemas.openxmlformats.org/presentationml/2006/main">
  <p:tag name="ISLIDE.DIAGRAM" val="4de2957c-41a6-4efc-9d05-3e49b3770d22"/>
</p:tagLst>
</file>

<file path=ppt/tags/tag19.xml><?xml version="1.0" encoding="utf-8"?>
<p:tagLst xmlns:a="http://schemas.openxmlformats.org/drawingml/2006/main" xmlns:r="http://schemas.openxmlformats.org/officeDocument/2006/relationships" xmlns:p="http://schemas.openxmlformats.org/presentationml/2006/main">
  <p:tag name="ISLIDE.DIAGRAM" val="0e458ad7-88e0-4ba2-b9b4-1dceb65f7bb0"/>
</p:tagLst>
</file>

<file path=ppt/tags/tag2.xml><?xml version="1.0" encoding="utf-8"?>
<p:tagLst xmlns:a="http://schemas.openxmlformats.org/drawingml/2006/main" xmlns:r="http://schemas.openxmlformats.org/officeDocument/2006/relationships" xmlns:p="http://schemas.openxmlformats.org/presentationml/2006/main">
  <p:tag name="ISLIDE.DIAGRAM" val="f48ef244-3850-4800-9882-63d3c6849d33"/>
</p:tagLst>
</file>

<file path=ppt/tags/tag20.xml><?xml version="1.0" encoding="utf-8"?>
<p:tagLst xmlns:a="http://schemas.openxmlformats.org/drawingml/2006/main" xmlns:r="http://schemas.openxmlformats.org/officeDocument/2006/relationships" xmlns:p="http://schemas.openxmlformats.org/presentationml/2006/main">
  <p:tag name="ISLIDE.DIAGRAM" val="691ff9ac-1baf-47b6-971e-90b8fed2e25e"/>
</p:tagLst>
</file>

<file path=ppt/tags/tag21.xml><?xml version="1.0" encoding="utf-8"?>
<p:tagLst xmlns:a="http://schemas.openxmlformats.org/drawingml/2006/main" xmlns:r="http://schemas.openxmlformats.org/officeDocument/2006/relationships" xmlns:p="http://schemas.openxmlformats.org/presentationml/2006/main">
  <p:tag name="ISLIDE.DIAGRAM" val="d93c8c70-9aae-4d44-ac2c-b689a504a1b8"/>
</p:tagLst>
</file>

<file path=ppt/tags/tag22.xml><?xml version="1.0" encoding="utf-8"?>
<p:tagLst xmlns:a="http://schemas.openxmlformats.org/drawingml/2006/main" xmlns:r="http://schemas.openxmlformats.org/officeDocument/2006/relationships" xmlns:p="http://schemas.openxmlformats.org/presentationml/2006/main">
  <p:tag name="ISLIDE.DIAGRAM" val="997e0b69-8920-4265-9cf1-6dea7c5dd26b"/>
</p:tagLst>
</file>

<file path=ppt/tags/tag23.xml><?xml version="1.0" encoding="utf-8"?>
<p:tagLst xmlns:a="http://schemas.openxmlformats.org/drawingml/2006/main" xmlns:r="http://schemas.openxmlformats.org/officeDocument/2006/relationships" xmlns:p="http://schemas.openxmlformats.org/presentationml/2006/main">
  <p:tag name="ISLIDE.DIAGRAM" val="3959f8f2-49a5-4116-b413-38bb824e0785"/>
</p:tagLst>
</file>

<file path=ppt/tags/tag24.xml><?xml version="1.0" encoding="utf-8"?>
<p:tagLst xmlns:a="http://schemas.openxmlformats.org/drawingml/2006/main" xmlns:r="http://schemas.openxmlformats.org/officeDocument/2006/relationships" xmlns:p="http://schemas.openxmlformats.org/presentationml/2006/main">
  <p:tag name="ISLIDE.DIAGRAM" val="680d3f6f-d5f1-4382-b936-45a6fb4fd8a1"/>
</p:tagLst>
</file>

<file path=ppt/tags/tag25.xml><?xml version="1.0" encoding="utf-8"?>
<p:tagLst xmlns:a="http://schemas.openxmlformats.org/drawingml/2006/main" xmlns:r="http://schemas.openxmlformats.org/officeDocument/2006/relationships" xmlns:p="http://schemas.openxmlformats.org/presentationml/2006/main">
  <p:tag name="ISLIDE.DIAGRAM" val="ea088165-c03c-41ca-90b6-909522d3c9e9"/>
</p:tagLst>
</file>

<file path=ppt/tags/tag26.xml><?xml version="1.0" encoding="utf-8"?>
<p:tagLst xmlns:a="http://schemas.openxmlformats.org/drawingml/2006/main" xmlns:r="http://schemas.openxmlformats.org/officeDocument/2006/relationships" xmlns:p="http://schemas.openxmlformats.org/presentationml/2006/main">
  <p:tag name="ISLIDE.DIAGRAM" val="6ceb79f8-eb92-404b-8100-9145e4f4c31b"/>
</p:tagLst>
</file>

<file path=ppt/tags/tag27.xml><?xml version="1.0" encoding="utf-8"?>
<p:tagLst xmlns:a="http://schemas.openxmlformats.org/drawingml/2006/main" xmlns:r="http://schemas.openxmlformats.org/officeDocument/2006/relationships" xmlns:p="http://schemas.openxmlformats.org/presentationml/2006/main">
  <p:tag name="ISLIDE.DIAGRAM" val="f0066d1e-9153-4e50-82d0-f12d4e06f081"/>
</p:tagLst>
</file>

<file path=ppt/tags/tag28.xml><?xml version="1.0" encoding="utf-8"?>
<p:tagLst xmlns:a="http://schemas.openxmlformats.org/drawingml/2006/main" xmlns:r="http://schemas.openxmlformats.org/officeDocument/2006/relationships" xmlns:p="http://schemas.openxmlformats.org/presentationml/2006/main">
  <p:tag name="ISLIDE.DIAGRAM" val="b15d545d-6a15-46b3-895f-c24e208876c5"/>
</p:tagLst>
</file>

<file path=ppt/tags/tag29.xml><?xml version="1.0" encoding="utf-8"?>
<p:tagLst xmlns:a="http://schemas.openxmlformats.org/drawingml/2006/main" xmlns:r="http://schemas.openxmlformats.org/officeDocument/2006/relationships" xmlns:p="http://schemas.openxmlformats.org/presentationml/2006/main">
  <p:tag name="ISLIDE.DIAGRAM" val="0ff2eee5-142e-4f9c-a2bb-588b64e6f21c"/>
</p:tagLst>
</file>

<file path=ppt/tags/tag3.xml><?xml version="1.0" encoding="utf-8"?>
<p:tagLst xmlns:a="http://schemas.openxmlformats.org/drawingml/2006/main" xmlns:r="http://schemas.openxmlformats.org/officeDocument/2006/relationships" xmlns:p="http://schemas.openxmlformats.org/presentationml/2006/main">
  <p:tag name="ISLIDE.DIAGRAM" val="3959f8f2-49a5-4116-b413-38bb824e0785"/>
</p:tagLst>
</file>

<file path=ppt/tags/tag30.xml><?xml version="1.0" encoding="utf-8"?>
<p:tagLst xmlns:a="http://schemas.openxmlformats.org/drawingml/2006/main" xmlns:r="http://schemas.openxmlformats.org/officeDocument/2006/relationships" xmlns:p="http://schemas.openxmlformats.org/presentationml/2006/main">
  <p:tag name="ISLIDE.DIAGRAM" val="6a600ea8-4c8b-4f96-a0de-9b6145699040"/>
</p:tagLst>
</file>

<file path=ppt/tags/tag31.xml><?xml version="1.0" encoding="utf-8"?>
<p:tagLst xmlns:a="http://schemas.openxmlformats.org/drawingml/2006/main" xmlns:r="http://schemas.openxmlformats.org/officeDocument/2006/relationships" xmlns:p="http://schemas.openxmlformats.org/presentationml/2006/main">
  <p:tag name="ISLIDE.DIAGRAM" val="5a486f68-035c-41d1-b074-ce3b06557fbf"/>
</p:tagLst>
</file>

<file path=ppt/tags/tag32.xml><?xml version="1.0" encoding="utf-8"?>
<p:tagLst xmlns:a="http://schemas.openxmlformats.org/drawingml/2006/main" xmlns:r="http://schemas.openxmlformats.org/officeDocument/2006/relationships" xmlns:p="http://schemas.openxmlformats.org/presentationml/2006/main">
  <p:tag name="ISLIDE.DIAGRAM" val="3b5280f3-9dd9-4e74-bf0a-af0a2b7e2d12"/>
</p:tagLst>
</file>

<file path=ppt/tags/tag33.xml><?xml version="1.0" encoding="utf-8"?>
<p:tagLst xmlns:a="http://schemas.openxmlformats.org/drawingml/2006/main" xmlns:r="http://schemas.openxmlformats.org/officeDocument/2006/relationships" xmlns:p="http://schemas.openxmlformats.org/presentationml/2006/main">
  <p:tag name="ISLIDE.DIAGRAM" val="5c5c6363-8da2-4e7c-b72c-935bc104d258"/>
</p:tagLst>
</file>

<file path=ppt/tags/tag34.xml><?xml version="1.0" encoding="utf-8"?>
<p:tagLst xmlns:a="http://schemas.openxmlformats.org/drawingml/2006/main" xmlns:r="http://schemas.openxmlformats.org/officeDocument/2006/relationships" xmlns:p="http://schemas.openxmlformats.org/presentationml/2006/main">
  <p:tag name="ISLIDE.DIAGRAM" val="5421325e-66d4-4ffe-9309-b6aea6215e7c"/>
</p:tagLst>
</file>

<file path=ppt/tags/tag35.xml><?xml version="1.0" encoding="utf-8"?>
<p:tagLst xmlns:a="http://schemas.openxmlformats.org/drawingml/2006/main" xmlns:r="http://schemas.openxmlformats.org/officeDocument/2006/relationships" xmlns:p="http://schemas.openxmlformats.org/presentationml/2006/main">
  <p:tag name="ISLIDE.DIAGRAM" val="f03d89bc-c8dd-4963-b17e-aa3005480c30"/>
</p:tagLst>
</file>

<file path=ppt/tags/tag36.xml><?xml version="1.0" encoding="utf-8"?>
<p:tagLst xmlns:a="http://schemas.openxmlformats.org/drawingml/2006/main" xmlns:r="http://schemas.openxmlformats.org/officeDocument/2006/relationships" xmlns:p="http://schemas.openxmlformats.org/presentationml/2006/main">
  <p:tag name="ISLIDE.THEME.HELP2" val="iSlide，让PPT设计简单起来！"/>
</p:tagLst>
</file>

<file path=ppt/tags/tag4.xml><?xml version="1.0" encoding="utf-8"?>
<p:tagLst xmlns:a="http://schemas.openxmlformats.org/drawingml/2006/main" xmlns:r="http://schemas.openxmlformats.org/officeDocument/2006/relationships" xmlns:p="http://schemas.openxmlformats.org/presentationml/2006/main">
  <p:tag name="ISLIDE.DIAGRAM" val="dc40937b-3a85-4f6a-8dc4-e6429ecbda2d"/>
</p:tagLst>
</file>

<file path=ppt/tags/tag5.xml><?xml version="1.0" encoding="utf-8"?>
<p:tagLst xmlns:a="http://schemas.openxmlformats.org/drawingml/2006/main" xmlns:r="http://schemas.openxmlformats.org/officeDocument/2006/relationships" xmlns:p="http://schemas.openxmlformats.org/presentationml/2006/main">
  <p:tag name="ISLIDE.DIAGRAM" val="680d3f6f-d5f1-4382-b936-45a6fb4fd8a1"/>
</p:tagLst>
</file>

<file path=ppt/tags/tag6.xml><?xml version="1.0" encoding="utf-8"?>
<p:tagLst xmlns:a="http://schemas.openxmlformats.org/drawingml/2006/main" xmlns:r="http://schemas.openxmlformats.org/officeDocument/2006/relationships" xmlns:p="http://schemas.openxmlformats.org/presentationml/2006/main">
  <p:tag name="ISLIDE.DIAGRAM" val="dc40937b-3a85-4f6a-8dc4-e6429ecbda2d"/>
</p:tagLst>
</file>

<file path=ppt/tags/tag7.xml><?xml version="1.0" encoding="utf-8"?>
<p:tagLst xmlns:a="http://schemas.openxmlformats.org/drawingml/2006/main" xmlns:r="http://schemas.openxmlformats.org/officeDocument/2006/relationships" xmlns:p="http://schemas.openxmlformats.org/presentationml/2006/main">
  <p:tag name="ISLIDE.DIAGRAM" val="0e458ad7-88e0-4ba2-b9b4-1dceb65f7bb0"/>
</p:tagLst>
</file>

<file path=ppt/tags/tag8.xml><?xml version="1.0" encoding="utf-8"?>
<p:tagLst xmlns:a="http://schemas.openxmlformats.org/drawingml/2006/main" xmlns:r="http://schemas.openxmlformats.org/officeDocument/2006/relationships" xmlns:p="http://schemas.openxmlformats.org/presentationml/2006/main">
  <p:tag name="ISLIDE.DIAGRAM" val="0e458ad7-88e0-4ba2-b9b4-1dceb65f7bb0"/>
</p:tagLst>
</file>

<file path=ppt/tags/tag9.xml><?xml version="1.0" encoding="utf-8"?>
<p:tagLst xmlns:a="http://schemas.openxmlformats.org/drawingml/2006/main" xmlns:r="http://schemas.openxmlformats.org/officeDocument/2006/relationships" xmlns:p="http://schemas.openxmlformats.org/presentationml/2006/main">
  <p:tag name="ISLIDE.DIAGRAM" val="0ff2eee5-142e-4f9c-a2bb-588b64e6f21c"/>
</p:tagLst>
</file>

<file path=ppt/theme/theme1.xml><?xml version="1.0" encoding="utf-8"?>
<a:theme xmlns:a="http://schemas.openxmlformats.org/drawingml/2006/main" name="主题5">
  <a:themeElements>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2.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3.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4.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5.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6.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7.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8.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9.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TotalTime>
  <Words>3711</Words>
  <Application>Microsoft Office PowerPoint</Application>
  <PresentationFormat>宽屏</PresentationFormat>
  <Paragraphs>593</Paragraphs>
  <Slides>55</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55</vt:i4>
      </vt:variant>
    </vt:vector>
  </HeadingPairs>
  <TitlesOfParts>
    <vt:vector size="61" baseType="lpstr">
      <vt:lpstr>等线</vt:lpstr>
      <vt:lpstr>微软雅黑</vt:lpstr>
      <vt:lpstr>Arial</vt:lpstr>
      <vt:lpstr>Calibri</vt:lpstr>
      <vt:lpstr>Impact</vt:lpstr>
      <vt:lpstr>主题5</vt:lpstr>
      <vt:lpstr>Team108_需求评审</vt:lpstr>
      <vt:lpstr>PowerPoint 演示文稿</vt:lpstr>
      <vt:lpstr>小组分工</vt:lpstr>
      <vt:lpstr>小组分工</vt:lpstr>
      <vt:lpstr>范围描述</vt:lpstr>
      <vt:lpstr>概述</vt:lpstr>
      <vt:lpstr>术语、缩略词、引用文档</vt:lpstr>
      <vt:lpstr>各类需求</vt:lpstr>
      <vt:lpstr>业务需求</vt:lpstr>
      <vt:lpstr>功能需求</vt:lpstr>
      <vt:lpstr>用例模型</vt:lpstr>
      <vt:lpstr>用户描述</vt:lpstr>
      <vt:lpstr>用例模型（详细描述）</vt:lpstr>
      <vt:lpstr>数据需求</vt:lpstr>
      <vt:lpstr>类层次说明</vt:lpstr>
      <vt:lpstr>类层次说明</vt:lpstr>
      <vt:lpstr>类详细说明——导航及控制</vt:lpstr>
      <vt:lpstr>类详细说明——导航及控制</vt:lpstr>
      <vt:lpstr>类详细说明——物体识别及抓取</vt:lpstr>
      <vt:lpstr>类详细说明——启动及终止</vt:lpstr>
      <vt:lpstr>软硬件需求分析</vt:lpstr>
      <vt:lpstr>硬软件需求</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Section Header Here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Section Header Here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Section Header Here</vt:lpstr>
      <vt:lpstr>Click to edit Master title style</vt:lpstr>
      <vt:lpstr>Click to edit Master title style</vt:lpstr>
      <vt:lpstr>Click to edit Master title style</vt:lpstr>
      <vt:lpstr>Click to edit Master title style</vt:lpstr>
      <vt:lpstr>PowerPoint 演示文稿</vt:lpstr>
      <vt:lpstr>Click to edit Master title style</vt:lpstr>
      <vt:lpstr>Click to edit Master title style</vt:lpstr>
      <vt:lpstr>Thanks. And Your Slogan Here.</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江涛 母</cp:lastModifiedBy>
  <cp:revision>29</cp:revision>
  <cp:lastPrinted>2017-12-11T16:00:00Z</cp:lastPrinted>
  <dcterms:created xsi:type="dcterms:W3CDTF">2017-12-11T16:00:00Z</dcterms:created>
  <dcterms:modified xsi:type="dcterms:W3CDTF">2019-03-31T16:10:58Z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2018-09-05T06:34:13.0891959Z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2052-11.1.0.8567</vt:lpwstr>
  </property>
</Properties>
</file>