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1729" r:id="rId3"/>
    <p:sldId id="275" r:id="rId4"/>
    <p:sldId id="258" r:id="rId5"/>
    <p:sldId id="1765" r:id="rId6"/>
    <p:sldId id="1766" r:id="rId7"/>
    <p:sldId id="1767" r:id="rId8"/>
    <p:sldId id="1768" r:id="rId9"/>
    <p:sldId id="1769" r:id="rId10"/>
    <p:sldId id="1803" r:id="rId11"/>
    <p:sldId id="1837" r:id="rId12"/>
    <p:sldId id="1839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未来工作</a:t>
            </a:r>
            <a:endParaRPr lang="zh-CN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99591" y="1870442"/>
            <a:ext cx="3985202" cy="865136"/>
          </a:xfrm>
        </p:spPr>
        <p:txBody>
          <a:bodyPr>
            <a:normAutofit/>
          </a:bodyPr>
          <a:lstStyle/>
          <a:p>
            <a:r>
              <a:rPr lang="en-US" sz="3600"/>
              <a:t>THANKS</a:t>
            </a:r>
            <a:endParaRPr 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sz="2100"/>
              <a:t>欢迎各位批评和指导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整体总结</a:t>
            </a:r>
            <a:endParaRPr lang="zh-CN" sz="36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技术性工作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、基本避障功能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实现了在路径规划后，导航行进的过程中遇障急停；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、路径规划型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实现了在设置好的多个导航点之间巡航，且在巡航过程中可以遇障急停；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、目标检测机抓取型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实现了可以在用户发出指令后，抓取指定物体；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管理型工作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、较好地完成各类文档的撰写；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、较好地完成了每次迭代的推进与问题查改；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平台的问题系统；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4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平台的看板系统；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管理线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版本清晰，详细可查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、每一份文档都有详细的版本记录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不断改进，日趋完善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、第一次迭代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问题：缺少问题与看板系统的建立；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解决措施：立即建立问题与看板系统，并且将其他出现的问题加入系统；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、第二次迭代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问题：问题缺少阶段性的标签；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解决措施：立即添加有关阶段性的标签；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、第三次迭代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问题：缺少单元测试；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解决措施：立即添加单元测试；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从线下到线上，结合小团队的特点应用课程知识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、会议记录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通过会议记录的形式，使所有成员第一时间获得最新的会议信息；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、版本控制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从初期的线下版本添加和交换，到全</a:t>
            </a:r>
            <a:r>
              <a:rPr lang="en-US" altLang="zh-CN" sz="2000"/>
              <a:t>Github</a:t>
            </a:r>
            <a:r>
              <a:rPr lang="zh-CN" altLang="en-US" sz="2000"/>
              <a:t>的版本更新；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、两种模式切换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取其所长，那种有利于效率用那种；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933</Words>
  <Application>WPS 演示</Application>
  <PresentationFormat>宽屏</PresentationFormat>
  <Paragraphs>99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Calibri</vt:lpstr>
      <vt:lpstr>主题5</vt:lpstr>
      <vt:lpstr>Team108-申优答辩</vt:lpstr>
      <vt:lpstr>PowerPoint 演示文稿</vt:lpstr>
      <vt:lpstr>整体总结</vt:lpstr>
      <vt:lpstr>整体总结</vt:lpstr>
      <vt:lpstr>整体总结</vt:lpstr>
      <vt:lpstr>团队亮点                         ——管理线</vt:lpstr>
      <vt:lpstr>团队亮点——管理线</vt:lpstr>
      <vt:lpstr>团队亮点——管理线</vt:lpstr>
      <vt:lpstr>团队亮点——管理线</vt:lpstr>
      <vt:lpstr>整体总结</vt:lpstr>
      <vt:lpstr>Thanks.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24</cp:revision>
  <cp:lastPrinted>2017-12-11T16:00:00Z</cp:lastPrinted>
  <dcterms:created xsi:type="dcterms:W3CDTF">2017-12-11T16:00:00Z</dcterms:created>
  <dcterms:modified xsi:type="dcterms:W3CDTF">2019-06-10T12:27:49Z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