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4"/>
  </p:notesMasterIdLst>
  <p:sldIdLst>
    <p:sldId id="1729" r:id="rId3"/>
    <p:sldId id="275" r:id="rId4"/>
    <p:sldId id="258" r:id="rId5"/>
    <p:sldId id="1765" r:id="rId6"/>
    <p:sldId id="1766" r:id="rId7"/>
    <p:sldId id="1767" r:id="rId8"/>
    <p:sldId id="1768" r:id="rId9"/>
    <p:sldId id="1769" r:id="rId10"/>
    <p:sldId id="1803" r:id="rId11"/>
    <p:sldId id="301" r:id="rId12"/>
    <p:sldId id="1697" r:id="rId13"/>
    <p:sldId id="304" r:id="rId14"/>
    <p:sldId id="306" r:id="rId15"/>
    <p:sldId id="1627" r:id="rId16"/>
    <p:sldId id="1628" r:id="rId17"/>
    <p:sldId id="272" r:id="rId18"/>
    <p:sldId id="1695" r:id="rId19"/>
    <p:sldId id="1696" r:id="rId20"/>
    <p:sldId id="297" r:id="rId21"/>
    <p:sldId id="1657" r:id="rId22"/>
    <p:sldId id="1699" r:id="rId23"/>
    <p:sldId id="277" r:id="rId24"/>
    <p:sldId id="273" r:id="rId25"/>
    <p:sldId id="1698" r:id="rId26"/>
    <p:sldId id="283" r:id="rId27"/>
    <p:sldId id="284" r:id="rId28"/>
    <p:sldId id="286" r:id="rId29"/>
    <p:sldId id="287" r:id="rId30"/>
    <p:sldId id="1684" r:id="rId31"/>
    <p:sldId id="274" r:id="rId32"/>
    <p:sldId id="293" r:id="rId33"/>
    <p:sldId id="296" r:id="rId34"/>
    <p:sldId id="302" r:id="rId35"/>
    <p:sldId id="305" r:id="rId36"/>
    <p:sldId id="290" r:id="rId37"/>
    <p:sldId id="289" r:id="rId38"/>
    <p:sldId id="1694" r:id="rId39"/>
    <p:sldId id="261" r:id="rId40"/>
    <p:sldId id="326" r:id="rId41"/>
    <p:sldId id="259" r:id="rId42"/>
    <p:sldId id="264" r:id="rId43"/>
    <p:sldId id="325" r:id="rId45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26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jpeg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1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tags" Target="../tags/tag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jpeg"/><Relationship Id="rId1" Type="http://schemas.openxmlformats.org/officeDocument/2006/relationships/tags" Target="../tags/tag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jpeg"/><Relationship Id="rId1" Type="http://schemas.openxmlformats.org/officeDocument/2006/relationships/tags" Target="../tags/tag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hyperlink" Target="https://www.islide.c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Team108-</a:t>
            </a:r>
            <a:r>
              <a:rPr lang="zh-CN" altLang="en-US" dirty="0"/>
              <a:t>申优答辩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4133215"/>
            <a:ext cx="2359660" cy="248285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16231183 </a:t>
            </a:r>
            <a:r>
              <a:rPr lang="zh-CN" altLang="en-US" sz="2000" dirty="0"/>
              <a:t>李嘉业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16231136 </a:t>
            </a:r>
            <a:r>
              <a:rPr lang="zh-CN" altLang="en-US" sz="2000" dirty="0"/>
              <a:t>张弩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16231112 </a:t>
            </a:r>
            <a:r>
              <a:rPr lang="zh-CN" altLang="en-US" sz="2000" dirty="0"/>
              <a:t>王润安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16231173 </a:t>
            </a:r>
            <a:r>
              <a:rPr lang="zh-CN" altLang="en-US" sz="2000" dirty="0"/>
              <a:t>母江涛</a:t>
            </a:r>
            <a:endParaRPr lang="zh-CN" altLang="en-US" sz="2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CLASS</a:t>
                </a:r>
                <a:endParaRPr kumimoji="0" lang="en-US" altLang="zh-CN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śḷiḍé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2"/>
              <a:srcRect/>
              <a:stretch>
                <a:fillRect t="-18538" b="-84038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Slíḋé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Sḻ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ṡḻíḑ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$1íḍè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  <a:endParaRPr lang="en-US" altLang="zh-CN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ṧḷíďé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ïṥľiḋ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2" name="ïšḷíḋ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5" name="íš1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îṥlídê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iṥḻíḋ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îṥ1id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ṧḷïḋ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îṧļiḍ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8" cy="5016500"/>
            <a:chOff x="673100" y="1130300"/>
            <a:chExt cx="10847388" cy="5016500"/>
          </a:xfrm>
        </p:grpSpPr>
        <p:grpSp>
          <p:nvGrpSpPr>
            <p:cNvPr id="6" name="iŝḷïďé"/>
            <p:cNvGrpSpPr/>
            <p:nvPr/>
          </p:nvGrpSpPr>
          <p:grpSpPr>
            <a:xfrm>
              <a:off x="8300999" y="1130300"/>
              <a:ext cx="3217899" cy="1173700"/>
              <a:chOff x="8096079" y="1130300"/>
              <a:chExt cx="3422820" cy="1173700"/>
            </a:xfrm>
          </p:grpSpPr>
          <p:sp>
            <p:nvSpPr>
              <p:cNvPr id="39" name="îşḷïḑê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40" name="ï$ḷí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7" name="îṥḻîde"/>
            <p:cNvGrpSpPr/>
            <p:nvPr/>
          </p:nvGrpSpPr>
          <p:grpSpPr>
            <a:xfrm>
              <a:off x="8300999" y="2411233"/>
              <a:ext cx="3217899" cy="1173700"/>
              <a:chOff x="8096079" y="1130300"/>
              <a:chExt cx="3422820" cy="1173700"/>
            </a:xfrm>
          </p:grpSpPr>
          <p:sp>
            <p:nvSpPr>
              <p:cNvPr id="37" name="ï$ļïd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8" name="îṧľiď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8" name="i$ḻîďê"/>
            <p:cNvGrpSpPr/>
            <p:nvPr/>
          </p:nvGrpSpPr>
          <p:grpSpPr>
            <a:xfrm>
              <a:off x="8300999" y="3692166"/>
              <a:ext cx="3217899" cy="1173700"/>
              <a:chOff x="8096079" y="1130300"/>
              <a:chExt cx="3422820" cy="1173700"/>
            </a:xfrm>
          </p:grpSpPr>
          <p:sp>
            <p:nvSpPr>
              <p:cNvPr id="35" name="i$ļiḓé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6" name="i$1íďé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9" name="íṡļîḋê"/>
            <p:cNvGrpSpPr/>
            <p:nvPr/>
          </p:nvGrpSpPr>
          <p:grpSpPr>
            <a:xfrm>
              <a:off x="8300999" y="4973100"/>
              <a:ext cx="3217899" cy="1173700"/>
              <a:chOff x="8096079" y="1130300"/>
              <a:chExt cx="3422820" cy="1173700"/>
            </a:xfrm>
          </p:grpSpPr>
          <p:sp>
            <p:nvSpPr>
              <p:cNvPr id="33" name="ïşľîḓ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4" name="iṧḻîḑê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8391000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91000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91000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ṡlïḋe"/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0" compatLnSpc="1"/>
            <a:lstStyle/>
            <a:p>
              <a:pPr algn="ctr"/>
              <a:r>
                <a:rPr lang="en-US" altLang="zh-CN" sz="2400" dirty="0"/>
                <a:t>2018</a:t>
              </a:r>
              <a:endParaRPr lang="en-US" sz="2400" dirty="0"/>
            </a:p>
          </p:txBody>
        </p:sp>
        <p:sp>
          <p:nvSpPr>
            <p:cNvPr id="14" name="iṣ1îďè"/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  <a:endParaRPr lang="en-US" altLang="zh-CN" sz="2400" dirty="0"/>
            </a:p>
          </p:txBody>
        </p:sp>
        <p:sp>
          <p:nvSpPr>
            <p:cNvPr id="15" name="iṣľiḍe"/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  <a:endParaRPr lang="en-US" altLang="zh-CN" sz="2400" dirty="0"/>
            </a:p>
          </p:txBody>
        </p:sp>
        <p:sp>
          <p:nvSpPr>
            <p:cNvPr id="16" name="iṩlide"/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sz="2400" dirty="0"/>
                <a:t>Q1</a:t>
              </a:r>
              <a:endParaRPr lang="en-US" sz="2400" dirty="0"/>
            </a:p>
          </p:txBody>
        </p:sp>
        <p:sp>
          <p:nvSpPr>
            <p:cNvPr id="17" name="îS1ïḓe"/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  <a:endParaRPr lang="en-US" altLang="zh-CN" sz="2400" dirty="0"/>
            </a:p>
          </p:txBody>
        </p:sp>
        <p:grpSp>
          <p:nvGrpSpPr>
            <p:cNvPr id="18" name="îšľiḍe"/>
            <p:cNvGrpSpPr/>
            <p:nvPr/>
          </p:nvGrpSpPr>
          <p:grpSpPr>
            <a:xfrm>
              <a:off x="673100" y="1130300"/>
              <a:ext cx="3217899" cy="1173700"/>
              <a:chOff x="8096079" y="1130300"/>
              <a:chExt cx="3422820" cy="1173700"/>
            </a:xfrm>
          </p:grpSpPr>
          <p:sp>
            <p:nvSpPr>
              <p:cNvPr id="31" name="iṩḷî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2" name="ísḻïd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9" name="îṣľidè"/>
            <p:cNvGrpSpPr/>
            <p:nvPr/>
          </p:nvGrpSpPr>
          <p:grpSpPr>
            <a:xfrm>
              <a:off x="673100" y="2411233"/>
              <a:ext cx="3217899" cy="1173700"/>
              <a:chOff x="8096079" y="1130300"/>
              <a:chExt cx="3422820" cy="1173700"/>
            </a:xfrm>
          </p:grpSpPr>
          <p:sp>
            <p:nvSpPr>
              <p:cNvPr id="29" name="íS1ïḋ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0" name="ïsľî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20" name="îSliḍê"/>
            <p:cNvGrpSpPr/>
            <p:nvPr/>
          </p:nvGrpSpPr>
          <p:grpSpPr>
            <a:xfrm>
              <a:off x="673100" y="3692166"/>
              <a:ext cx="3217899" cy="1173700"/>
              <a:chOff x="8096079" y="1130300"/>
              <a:chExt cx="3422820" cy="1173700"/>
            </a:xfrm>
          </p:grpSpPr>
          <p:sp>
            <p:nvSpPr>
              <p:cNvPr id="27" name="îşli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8" name="iśḷiḍ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21" name="íSľiďé"/>
            <p:cNvGrpSpPr/>
            <p:nvPr/>
          </p:nvGrpSpPr>
          <p:grpSpPr>
            <a:xfrm>
              <a:off x="673100" y="4973100"/>
              <a:ext cx="3217899" cy="1173700"/>
              <a:chOff x="8096079" y="1130300"/>
              <a:chExt cx="3422820" cy="1173700"/>
            </a:xfrm>
          </p:grpSpPr>
          <p:sp>
            <p:nvSpPr>
              <p:cNvPr id="25" name="îṩľiḓ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6" name="íśľïḑ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763101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3101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63101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/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82" name="ïṥlïḍê"/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/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80" name="i$ľïḍê"/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77" name="isḻiḋê"/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78" name="íṩ1íḓe"/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75" name="íşḷïďe"/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76" name="îṥ1ïḍe"/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61714" y="1539000"/>
            <a:ext cx="8068573" cy="4165584"/>
            <a:chOff x="2061714" y="1539000"/>
            <a:chExt cx="8068573" cy="4165584"/>
          </a:xfrm>
        </p:grpSpPr>
        <p:grpSp>
          <p:nvGrpSpPr>
            <p:cNvPr id="6" name="ïŝḻîḓe"/>
            <p:cNvGrpSpPr/>
            <p:nvPr/>
          </p:nvGrpSpPr>
          <p:grpSpPr>
            <a:xfrm>
              <a:off x="5362575" y="1833517"/>
              <a:ext cx="1466851" cy="2867000"/>
              <a:chOff x="5362575" y="1589918"/>
              <a:chExt cx="1466851" cy="2867000"/>
            </a:xfrm>
          </p:grpSpPr>
          <p:sp>
            <p:nvSpPr>
              <p:cNvPr id="33" name="îSlíḑê"/>
              <p:cNvSpPr/>
              <p:nvPr/>
            </p:nvSpPr>
            <p:spPr>
              <a:xfrm>
                <a:off x="5362575" y="2821960"/>
                <a:ext cx="1466851" cy="1634958"/>
              </a:xfrm>
              <a:prstGeom prst="flowChartMagneticDisk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  <a:effectLst>
                <a:outerShdw dist="38100" dir="5400000" algn="t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ïṣḻiḋé"/>
              <p:cNvSpPr/>
              <p:nvPr/>
            </p:nvSpPr>
            <p:spPr>
              <a:xfrm>
                <a:off x="5362575" y="2411279"/>
                <a:ext cx="1466851" cy="607040"/>
              </a:xfrm>
              <a:prstGeom prst="flowChartMagneticDisk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ŝḷíḍé"/>
              <p:cNvSpPr/>
              <p:nvPr/>
            </p:nvSpPr>
            <p:spPr>
              <a:xfrm>
                <a:off x="5362575" y="2000599"/>
                <a:ext cx="1466851" cy="607040"/>
              </a:xfrm>
              <a:prstGeom prst="flowChartMagneticDisk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ṣļíďè"/>
              <p:cNvSpPr/>
              <p:nvPr/>
            </p:nvSpPr>
            <p:spPr>
              <a:xfrm>
                <a:off x="5362575" y="1589918"/>
                <a:ext cx="1466851" cy="607040"/>
              </a:xfrm>
              <a:prstGeom prst="flowChartMagneticDisk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şḻiḋê"/>
            <p:cNvGrpSpPr/>
            <p:nvPr/>
          </p:nvGrpSpPr>
          <p:grpSpPr>
            <a:xfrm>
              <a:off x="9061227" y="1539000"/>
              <a:ext cx="1069060" cy="1069060"/>
              <a:chOff x="9061227" y="1423416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9061227" y="1423416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9379952" y="1742541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íṡ1iďê"/>
            <p:cNvGrpSpPr/>
            <p:nvPr/>
          </p:nvGrpSpPr>
          <p:grpSpPr>
            <a:xfrm>
              <a:off x="2061714" y="2625988"/>
              <a:ext cx="2108063" cy="944997"/>
              <a:chOff x="4416940" y="1357493"/>
              <a:chExt cx="2108063" cy="944997"/>
            </a:xfrm>
          </p:grpSpPr>
          <p:sp>
            <p:nvSpPr>
              <p:cNvPr id="27" name="iŝlïď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8" name="ïś1îḓ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isľiḓe"/>
            <p:cNvGrpSpPr/>
            <p:nvPr/>
          </p:nvGrpSpPr>
          <p:grpSpPr>
            <a:xfrm>
              <a:off x="3936000" y="3672599"/>
              <a:ext cx="2108063" cy="2031985"/>
              <a:chOff x="4070243" y="3557015"/>
              <a:chExt cx="2108063" cy="2031985"/>
            </a:xfrm>
          </p:grpSpPr>
          <p:grpSp>
            <p:nvGrpSpPr>
              <p:cNvPr id="21" name="iśľîḓê"/>
              <p:cNvGrpSpPr/>
              <p:nvPr/>
            </p:nvGrpSpPr>
            <p:grpSpPr>
              <a:xfrm>
                <a:off x="4070243" y="3557015"/>
                <a:ext cx="1069060" cy="1069060"/>
                <a:chOff x="4070243" y="3557015"/>
                <a:chExt cx="1069060" cy="1069060"/>
              </a:xfrm>
            </p:grpSpPr>
            <p:sp>
              <p:nvSpPr>
                <p:cNvPr id="25" name="îŝḷiḑé"/>
                <p:cNvSpPr/>
                <p:nvPr/>
              </p:nvSpPr>
              <p:spPr>
                <a:xfrm>
                  <a:off x="4070243" y="3557015"/>
                  <a:ext cx="1069060" cy="1069060"/>
                </a:xfrm>
                <a:prstGeom prst="ellips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îṡ1iďe"/>
                <p:cNvSpPr/>
                <p:nvPr/>
              </p:nvSpPr>
              <p:spPr bwMode="auto">
                <a:xfrm>
                  <a:off x="4372496" y="3848275"/>
                  <a:ext cx="464553" cy="447658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2" name="iṡlîḓé"/>
              <p:cNvGrpSpPr/>
              <p:nvPr/>
            </p:nvGrpSpPr>
            <p:grpSpPr>
              <a:xfrm>
                <a:off x="4070243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23" name="í$1idê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24" name="íślíď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  <a:endParaRPr lang="en-US" altLang="zh-CN" sz="1800" b="1" dirty="0"/>
                </a:p>
              </p:txBody>
            </p:sp>
          </p:grpSp>
        </p:grpSp>
        <p:grpSp>
          <p:nvGrpSpPr>
            <p:cNvPr id="11" name="ïṧľídè"/>
            <p:cNvGrpSpPr/>
            <p:nvPr/>
          </p:nvGrpSpPr>
          <p:grpSpPr>
            <a:xfrm>
              <a:off x="8022224" y="2625988"/>
              <a:ext cx="2108063" cy="944997"/>
              <a:chOff x="4416940" y="1357493"/>
              <a:chExt cx="2108063" cy="944997"/>
            </a:xfrm>
          </p:grpSpPr>
          <p:sp>
            <p:nvSpPr>
              <p:cNvPr id="19" name="îṥḷïḍè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íŝļíḋ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2" name="ïṥḻïdè"/>
            <p:cNvGrpSpPr/>
            <p:nvPr/>
          </p:nvGrpSpPr>
          <p:grpSpPr>
            <a:xfrm>
              <a:off x="6147937" y="3672599"/>
              <a:ext cx="2108063" cy="2031985"/>
              <a:chOff x="6013695" y="3557015"/>
              <a:chExt cx="2108063" cy="2031985"/>
            </a:xfrm>
          </p:grpSpPr>
          <p:grpSp>
            <p:nvGrpSpPr>
              <p:cNvPr id="13" name="ïṣḻiḍé"/>
              <p:cNvGrpSpPr/>
              <p:nvPr/>
            </p:nvGrpSpPr>
            <p:grpSpPr>
              <a:xfrm>
                <a:off x="7052698" y="3557015"/>
                <a:ext cx="1069060" cy="1069060"/>
                <a:chOff x="7052698" y="3557015"/>
                <a:chExt cx="1069060" cy="1069060"/>
              </a:xfrm>
            </p:grpSpPr>
            <p:sp>
              <p:nvSpPr>
                <p:cNvPr id="17" name="ïsļîḑe"/>
                <p:cNvSpPr/>
                <p:nvPr/>
              </p:nvSpPr>
              <p:spPr>
                <a:xfrm>
                  <a:off x="7052698" y="3557015"/>
                  <a:ext cx="1069060" cy="106906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" name="ïSḷiḍé"/>
                <p:cNvSpPr/>
                <p:nvPr/>
              </p:nvSpPr>
              <p:spPr bwMode="auto">
                <a:xfrm>
                  <a:off x="7376202" y="3860692"/>
                  <a:ext cx="462194" cy="461706"/>
                </a:xfrm>
                <a:custGeom>
                  <a:avLst/>
                  <a:gdLst>
                    <a:gd name="T0" fmla="*/ 374 w 400"/>
                    <a:gd name="T1" fmla="*/ 100 h 400"/>
                    <a:gd name="T2" fmla="*/ 301 w 400"/>
                    <a:gd name="T3" fmla="*/ 27 h 400"/>
                    <a:gd name="T4" fmla="*/ 200 w 400"/>
                    <a:gd name="T5" fmla="*/ 0 h 400"/>
                    <a:gd name="T6" fmla="*/ 100 w 400"/>
                    <a:gd name="T7" fmla="*/ 27 h 400"/>
                    <a:gd name="T8" fmla="*/ 27 w 400"/>
                    <a:gd name="T9" fmla="*/ 100 h 400"/>
                    <a:gd name="T10" fmla="*/ 0 w 400"/>
                    <a:gd name="T11" fmla="*/ 200 h 400"/>
                    <a:gd name="T12" fmla="*/ 27 w 400"/>
                    <a:gd name="T13" fmla="*/ 301 h 400"/>
                    <a:gd name="T14" fmla="*/ 100 w 400"/>
                    <a:gd name="T15" fmla="*/ 374 h 400"/>
                    <a:gd name="T16" fmla="*/ 200 w 400"/>
                    <a:gd name="T17" fmla="*/ 400 h 400"/>
                    <a:gd name="T18" fmla="*/ 301 w 400"/>
                    <a:gd name="T19" fmla="*/ 374 h 400"/>
                    <a:gd name="T20" fmla="*/ 374 w 400"/>
                    <a:gd name="T21" fmla="*/ 301 h 400"/>
                    <a:gd name="T22" fmla="*/ 400 w 400"/>
                    <a:gd name="T23" fmla="*/ 200 h 400"/>
                    <a:gd name="T24" fmla="*/ 374 w 400"/>
                    <a:gd name="T25" fmla="*/ 100 h 400"/>
                    <a:gd name="T26" fmla="*/ 330 w 400"/>
                    <a:gd name="T27" fmla="*/ 170 h 400"/>
                    <a:gd name="T28" fmla="*/ 188 w 400"/>
                    <a:gd name="T29" fmla="*/ 311 h 400"/>
                    <a:gd name="T30" fmla="*/ 176 w 400"/>
                    <a:gd name="T31" fmla="*/ 316 h 400"/>
                    <a:gd name="T32" fmla="*/ 165 w 400"/>
                    <a:gd name="T33" fmla="*/ 311 h 400"/>
                    <a:gd name="T34" fmla="*/ 70 w 400"/>
                    <a:gd name="T35" fmla="*/ 217 h 400"/>
                    <a:gd name="T36" fmla="*/ 66 w 400"/>
                    <a:gd name="T37" fmla="*/ 205 h 400"/>
                    <a:gd name="T38" fmla="*/ 70 w 400"/>
                    <a:gd name="T39" fmla="*/ 193 h 400"/>
                    <a:gd name="T40" fmla="*/ 94 w 400"/>
                    <a:gd name="T41" fmla="*/ 170 h 400"/>
                    <a:gd name="T42" fmla="*/ 106 w 400"/>
                    <a:gd name="T43" fmla="*/ 165 h 400"/>
                    <a:gd name="T44" fmla="*/ 118 w 400"/>
                    <a:gd name="T45" fmla="*/ 170 h 400"/>
                    <a:gd name="T46" fmla="*/ 176 w 400"/>
                    <a:gd name="T47" fmla="*/ 229 h 400"/>
                    <a:gd name="T48" fmla="*/ 283 w 400"/>
                    <a:gd name="T49" fmla="*/ 123 h 400"/>
                    <a:gd name="T50" fmla="*/ 295 w 400"/>
                    <a:gd name="T51" fmla="*/ 118 h 400"/>
                    <a:gd name="T52" fmla="*/ 306 w 400"/>
                    <a:gd name="T53" fmla="*/ 123 h 400"/>
                    <a:gd name="T54" fmla="*/ 330 w 400"/>
                    <a:gd name="T55" fmla="*/ 146 h 400"/>
                    <a:gd name="T56" fmla="*/ 335 w 400"/>
                    <a:gd name="T57" fmla="*/ 158 h 400"/>
                    <a:gd name="T58" fmla="*/ 330 w 400"/>
                    <a:gd name="T59" fmla="*/ 170 h 400"/>
                    <a:gd name="T60" fmla="*/ 330 w 400"/>
                    <a:gd name="T61" fmla="*/ 170 h 400"/>
                    <a:gd name="T62" fmla="*/ 330 w 400"/>
                    <a:gd name="T63" fmla="*/ 17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0" h="400">
                      <a:moveTo>
                        <a:pt x="374" y="100"/>
                      </a:moveTo>
                      <a:cubicBezTo>
                        <a:pt x="356" y="69"/>
                        <a:pt x="331" y="45"/>
                        <a:pt x="301" y="27"/>
                      </a:cubicBezTo>
                      <a:cubicBezTo>
                        <a:pt x="270" y="9"/>
                        <a:pt x="237" y="0"/>
                        <a:pt x="200" y="0"/>
                      </a:cubicBezTo>
                      <a:cubicBezTo>
                        <a:pt x="164" y="0"/>
                        <a:pt x="130" y="9"/>
                        <a:pt x="100" y="27"/>
                      </a:cubicBezTo>
                      <a:cubicBezTo>
                        <a:pt x="69" y="45"/>
                        <a:pt x="45" y="69"/>
                        <a:pt x="27" y="100"/>
                      </a:cubicBezTo>
                      <a:cubicBezTo>
                        <a:pt x="9" y="130"/>
                        <a:pt x="0" y="164"/>
                        <a:pt x="0" y="200"/>
                      </a:cubicBezTo>
                      <a:cubicBezTo>
                        <a:pt x="0" y="237"/>
                        <a:pt x="9" y="270"/>
                        <a:pt x="27" y="301"/>
                      </a:cubicBezTo>
                      <a:cubicBezTo>
                        <a:pt x="45" y="331"/>
                        <a:pt x="69" y="356"/>
                        <a:pt x="100" y="374"/>
                      </a:cubicBezTo>
                      <a:cubicBezTo>
                        <a:pt x="130" y="391"/>
                        <a:pt x="164" y="400"/>
                        <a:pt x="200" y="400"/>
                      </a:cubicBezTo>
                      <a:cubicBezTo>
                        <a:pt x="237" y="400"/>
                        <a:pt x="270" y="391"/>
                        <a:pt x="301" y="374"/>
                      </a:cubicBezTo>
                      <a:cubicBezTo>
                        <a:pt x="331" y="356"/>
                        <a:pt x="356" y="331"/>
                        <a:pt x="374" y="301"/>
                      </a:cubicBezTo>
                      <a:cubicBezTo>
                        <a:pt x="392" y="270"/>
                        <a:pt x="400" y="237"/>
                        <a:pt x="400" y="200"/>
                      </a:cubicBezTo>
                      <a:cubicBezTo>
                        <a:pt x="400" y="164"/>
                        <a:pt x="392" y="130"/>
                        <a:pt x="374" y="100"/>
                      </a:cubicBezTo>
                      <a:close/>
                      <a:moveTo>
                        <a:pt x="330" y="170"/>
                      </a:moveTo>
                      <a:cubicBezTo>
                        <a:pt x="188" y="311"/>
                        <a:pt x="188" y="311"/>
                        <a:pt x="188" y="311"/>
                      </a:cubicBezTo>
                      <a:cubicBezTo>
                        <a:pt x="185" y="315"/>
                        <a:pt x="181" y="316"/>
                        <a:pt x="176" y="316"/>
                      </a:cubicBezTo>
                      <a:cubicBezTo>
                        <a:pt x="172" y="316"/>
                        <a:pt x="168" y="315"/>
                        <a:pt x="165" y="311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67" y="214"/>
                        <a:pt x="66" y="210"/>
                        <a:pt x="66" y="205"/>
                      </a:cubicBezTo>
                      <a:cubicBezTo>
                        <a:pt x="66" y="200"/>
                        <a:pt x="67" y="196"/>
                        <a:pt x="70" y="193"/>
                      </a:cubicBezTo>
                      <a:cubicBezTo>
                        <a:pt x="94" y="170"/>
                        <a:pt x="94" y="170"/>
                        <a:pt x="94" y="170"/>
                      </a:cubicBezTo>
                      <a:cubicBezTo>
                        <a:pt x="97" y="166"/>
                        <a:pt x="101" y="165"/>
                        <a:pt x="106" y="165"/>
                      </a:cubicBezTo>
                      <a:cubicBezTo>
                        <a:pt x="110" y="165"/>
                        <a:pt x="114" y="166"/>
                        <a:pt x="118" y="170"/>
                      </a:cubicBezTo>
                      <a:cubicBezTo>
                        <a:pt x="176" y="229"/>
                        <a:pt x="176" y="229"/>
                        <a:pt x="176" y="229"/>
                      </a:cubicBezTo>
                      <a:cubicBezTo>
                        <a:pt x="283" y="123"/>
                        <a:pt x="283" y="123"/>
                        <a:pt x="283" y="123"/>
                      </a:cubicBezTo>
                      <a:cubicBezTo>
                        <a:pt x="286" y="119"/>
                        <a:pt x="290" y="118"/>
                        <a:pt x="295" y="118"/>
                      </a:cubicBezTo>
                      <a:cubicBezTo>
                        <a:pt x="299" y="118"/>
                        <a:pt x="303" y="119"/>
                        <a:pt x="306" y="123"/>
                      </a:cubicBezTo>
                      <a:cubicBezTo>
                        <a:pt x="330" y="146"/>
                        <a:pt x="330" y="146"/>
                        <a:pt x="330" y="146"/>
                      </a:cubicBezTo>
                      <a:cubicBezTo>
                        <a:pt x="333" y="149"/>
                        <a:pt x="335" y="153"/>
                        <a:pt x="335" y="158"/>
                      </a:cubicBezTo>
                      <a:cubicBezTo>
                        <a:pt x="335" y="163"/>
                        <a:pt x="333" y="167"/>
                        <a:pt x="330" y="170"/>
                      </a:cubicBezTo>
                      <a:close/>
                      <a:moveTo>
                        <a:pt x="330" y="170"/>
                      </a:moveTo>
                      <a:cubicBezTo>
                        <a:pt x="330" y="170"/>
                        <a:pt x="330" y="170"/>
                        <a:pt x="330" y="17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4" name="ïś1ïde"/>
              <p:cNvGrpSpPr/>
              <p:nvPr/>
            </p:nvGrpSpPr>
            <p:grpSpPr>
              <a:xfrm>
                <a:off x="6013695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15" name="iŝlíḍè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16" name="î$ḷîḓ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  <a:endParaRPr lang="en-US" altLang="zh-CN" sz="1800" b="1" dirty="0"/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iṣľïḋé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ï$ľïḍé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ïṡ1íd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" name="íŝľiḍé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" name="is1id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ïSlïdè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" name="îšlïdé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" name="ïśḻíḓe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íṥļîde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ïSlïḓe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îṧ1íďè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íslîḓ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íṡļïde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" name="îṧliḓé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" name="í$ḻiḓe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" name="iṧ1iḋè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íṣľîdé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ïṣḷîḋé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ís1iḋê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" name="ïŝ1ídé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íSliḑ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iṡ1íḍè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îsḷîḋe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ïṧḻíḓé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işļidé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iSļïḋe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" name="íṣ1îḑ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3" name="iṣ1ide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" name="íṡľiḑè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" name="îSlîdé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íṧlídè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ïṧḻîdé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6" name="ïslïḑé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ïṥľîďé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isľide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îšľîḋé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" name="î$ḻíḑé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" name="iṣľïdè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iŝľîḑé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išḻîḍe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" name="ïŝḷîď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" name="iṩḻîḍè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" name="îṥḻïḍè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í$1ïḋè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" name="îslïḍè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ïSḻïḍê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" name="ïṩḷiḓé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" name="îṡľiď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" name="î$ļîḋe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" name="işľíďê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" name="ï$ḻíďè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" name="íṧ1ïďê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" name="î$ľí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" name="iṥlide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" name="ïsḷïďè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íṣļïḋé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" name="î$ļiḓ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ïŝľîďe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ïŝļîḋè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" name="íŝ1ïḑ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" name="îŝḻîḑ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" name="íŝḻïḑe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" name="íşḻiḋè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" name="ï$lïďe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" name="ïŝliḍé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" name="íşļïḑe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" name="íś1iḋè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" name="iş1í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" name="îśľîďè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" name="îṧḷîḓê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" name="ï$líḋé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" name="îṩľïďê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" name="iŝḻïḑê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" name="iṩlïḑ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" name="iṧ1íḍê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" name="íŝļíḋ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" name="ïṧḷíďê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" name="ïŝľíḑe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" name="íṣ1îḍè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" name="îšļidé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îś1îḑè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4" name="íŝlîd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íṧļíd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" name="ïŝlïďê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" name="îṣlíḓè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" name="îṧļiḓ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ï$1id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5" name="ïṣļíḍé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" name="íṣḷïḓê"/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2" name="î$ḷîḍè"/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13" name="íšľíd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Sliḋe"/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9" name="is1iḍê"/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0" name="ïṣļîďè"/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/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îṥḷiḍé"/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cxnSp>
        <p:nvCxnSpPr>
          <p:cNvPr id="6" name="直接连接符 5"/>
          <p:cNvCxnSpPr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/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sp>
        <p:nvSpPr>
          <p:cNvPr id="9" name="îṣḷïďê"/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6"/>
              <a:lumOff val="-13854"/>
              <a:alphaOff val="0"/>
            </a:schemeClr>
          </a:fillRef>
          <a:effectRef idx="0">
            <a:schemeClr val="accent2">
              <a:hueOff val="-955721"/>
              <a:satOff val="-23026"/>
              <a:lumOff val="-138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0" name="iṥḻîḍè"/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6"/>
              <a:lumOff val="-13854"/>
              <a:alphaOff val="0"/>
            </a:schemeClr>
          </a:fillRef>
          <a:effectRef idx="0">
            <a:schemeClr val="accent2">
              <a:hueOff val="-955721"/>
              <a:satOff val="-23026"/>
              <a:lumOff val="-138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1" name="ïŝ1ídè"/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6"/>
              <a:lumOff val="-13854"/>
              <a:alphaOff val="0"/>
            </a:schemeClr>
          </a:fillRef>
          <a:effectRef idx="0">
            <a:schemeClr val="accent2">
              <a:hueOff val="-955721"/>
              <a:satOff val="-23026"/>
              <a:lumOff val="-138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2" name="iṣḷiḋé"/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6"/>
              <a:lumOff val="-13854"/>
              <a:alphaOff val="0"/>
            </a:schemeClr>
          </a:fillRef>
          <a:effectRef idx="0">
            <a:schemeClr val="accent2">
              <a:hueOff val="-955721"/>
              <a:satOff val="-23026"/>
              <a:lumOff val="-138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19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17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26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24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937" y="1192976"/>
            <a:ext cx="9976126" cy="4801024"/>
            <a:chOff x="1107937" y="1192976"/>
            <a:chExt cx="9976126" cy="4801024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  <a:endParaRPr lang="en-US" altLang="ko-KR" sz="2400" b="0">
                <a:solidFill>
                  <a:schemeClr val="accent2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9" name="îślïḓe"/>
            <p:cNvGrpSpPr/>
            <p:nvPr/>
          </p:nvGrpSpPr>
          <p:grpSpPr>
            <a:xfrm>
              <a:off x="3730625" y="4325964"/>
              <a:ext cx="2108063" cy="944997"/>
              <a:chOff x="1326000" y="4868424"/>
              <a:chExt cx="2108063" cy="944997"/>
            </a:xfrm>
          </p:grpSpPr>
          <p:sp>
            <p:nvSpPr>
              <p:cNvPr id="28" name="íṥľiḑ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9" name="íSļi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2018</a:t>
              </a:r>
              <a:endParaRPr lang="en-US" altLang="ko-KR" sz="2400" b="0" dirty="0">
                <a:solidFill>
                  <a:schemeClr val="accent4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13" name="íṣḷíḋê"/>
            <p:cNvGrpSpPr/>
            <p:nvPr/>
          </p:nvGrpSpPr>
          <p:grpSpPr>
            <a:xfrm>
              <a:off x="8976000" y="2876543"/>
              <a:ext cx="2108063" cy="944997"/>
              <a:chOff x="1326000" y="4868424"/>
              <a:chExt cx="2108063" cy="944997"/>
            </a:xfrm>
          </p:grpSpPr>
          <p:sp>
            <p:nvSpPr>
              <p:cNvPr id="26" name="ïśľïḓ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7" name="iṣļi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  <a:endParaRPr lang="en-US" altLang="ko-KR" sz="2400" b="0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17" name="îšļïḋe"/>
            <p:cNvGrpSpPr/>
            <p:nvPr/>
          </p:nvGrpSpPr>
          <p:grpSpPr>
            <a:xfrm>
              <a:off x="6353313" y="3603463"/>
              <a:ext cx="2108063" cy="944997"/>
              <a:chOff x="1326000" y="4868424"/>
              <a:chExt cx="2108063" cy="944997"/>
            </a:xfrm>
          </p:grpSpPr>
          <p:sp>
            <p:nvSpPr>
              <p:cNvPr id="24" name="îṥļïd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5" name="ïşḷî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  <a:endParaRPr lang="en-US" altLang="ko-KR" sz="2400" b="0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21" name="iş1íḓê"/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2" name="ïṣľiḑê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3" name="ïśļî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0e458ad7-88e0-4ba2-b9b4-1dceb65f7b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1" y="1144881"/>
            <a:ext cx="10850567" cy="4992394"/>
            <a:chOff x="669921" y="1144881"/>
            <a:chExt cx="10850567" cy="4992394"/>
          </a:xfrm>
        </p:grpSpPr>
        <p:sp>
          <p:nvSpPr>
            <p:cNvPr id="6" name="ïşḷiḍè"/>
            <p:cNvSpPr/>
            <p:nvPr/>
          </p:nvSpPr>
          <p:spPr>
            <a:xfrm flipH="1">
              <a:off x="669923" y="1144881"/>
              <a:ext cx="6046555" cy="4992394"/>
            </a:xfrm>
            <a:prstGeom prst="roundRect">
              <a:avLst>
                <a:gd name="adj" fmla="val 0"/>
              </a:avLst>
            </a:prstGeom>
            <a:blipFill>
              <a:blip r:embed="rId2"/>
              <a:srcRect/>
              <a:stretch>
                <a:fillRect l="-23441" t="-2" r="-23343" b="-2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iṩ1iḋé"/>
            <p:cNvSpPr/>
            <p:nvPr/>
          </p:nvSpPr>
          <p:spPr>
            <a:xfrm flipH="1">
              <a:off x="669921" y="1144881"/>
              <a:ext cx="6046553" cy="1429119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8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îṣlîḑe"/>
            <p:cNvSpPr txBox="1"/>
            <p:nvPr/>
          </p:nvSpPr>
          <p:spPr>
            <a:xfrm>
              <a:off x="669926" y="1144881"/>
              <a:ext cx="6046550" cy="142911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Unified fonts make reading more fluent.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Theme color makes PPT more convenient to change.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isḷîḍè"/>
            <p:cNvGrpSpPr/>
            <p:nvPr/>
          </p:nvGrpSpPr>
          <p:grpSpPr>
            <a:xfrm>
              <a:off x="6378975" y="2881881"/>
              <a:ext cx="675000" cy="675005"/>
              <a:chOff x="7209746" y="4153276"/>
              <a:chExt cx="675000" cy="675005"/>
            </a:xfrm>
          </p:grpSpPr>
          <p:sp>
            <p:nvSpPr>
              <p:cNvPr id="20" name="îṣľî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iS1íḑè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0" name="iṡļîďê"/>
            <p:cNvGrpSpPr/>
            <p:nvPr/>
          </p:nvGrpSpPr>
          <p:grpSpPr>
            <a:xfrm>
              <a:off x="7219382" y="2709000"/>
              <a:ext cx="4301106" cy="1214999"/>
              <a:chOff x="7219382" y="2709000"/>
              <a:chExt cx="3082200" cy="1214999"/>
            </a:xfrm>
          </p:grpSpPr>
          <p:sp>
            <p:nvSpPr>
              <p:cNvPr id="18" name="í$ļíďé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  <a:endParaRPr lang="en-US" altLang="zh-CN" sz="9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  <a:endParaRPr lang="en-US" altLang="zh-CN" sz="900" dirty="0"/>
              </a:p>
            </p:txBody>
          </p:sp>
          <p:sp>
            <p:nvSpPr>
              <p:cNvPr id="19" name="íslídê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11" name="i$ḷíḍe"/>
            <p:cNvGrpSpPr/>
            <p:nvPr/>
          </p:nvGrpSpPr>
          <p:grpSpPr>
            <a:xfrm>
              <a:off x="6378975" y="4816881"/>
              <a:ext cx="675000" cy="675005"/>
              <a:chOff x="7209746" y="4153276"/>
              <a:chExt cx="675000" cy="675005"/>
            </a:xfrm>
          </p:grpSpPr>
          <p:sp>
            <p:nvSpPr>
              <p:cNvPr id="16" name="îṣļi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ïṩľïḓ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2" name="iṣľídé"/>
            <p:cNvGrpSpPr/>
            <p:nvPr/>
          </p:nvGrpSpPr>
          <p:grpSpPr>
            <a:xfrm>
              <a:off x="7219382" y="4644000"/>
              <a:ext cx="4301106" cy="1214999"/>
              <a:chOff x="7219382" y="2709000"/>
              <a:chExt cx="3082200" cy="1214999"/>
            </a:xfrm>
          </p:grpSpPr>
          <p:sp>
            <p:nvSpPr>
              <p:cNvPr id="14" name="íśļiďè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  <a:endParaRPr lang="en-US" altLang="zh-CN" sz="9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  <a:endParaRPr lang="en-US" altLang="zh-CN" sz="900" dirty="0"/>
              </a:p>
            </p:txBody>
          </p:sp>
          <p:sp>
            <p:nvSpPr>
              <p:cNvPr id="15" name="íṧḻîḓe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7311000" y="4239000"/>
              <a:ext cx="420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iṩḷíḓé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7" name="iSḻîḓe"/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íṡḻîḑè"/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  <a:endParaRPr lang="en-US" altLang="zh-CN" sz="1400" dirty="0"/>
              </a:p>
            </p:txBody>
          </p:sp>
          <p:sp>
            <p:nvSpPr>
              <p:cNvPr id="19" name="îsļíḑ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ḋé"/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iśḷiḑe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ṧḷîḓ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  <a:endParaRPr lang="en-US" altLang="zh-CN" sz="2000" b="1" dirty="0"/>
              </a:p>
            </p:txBody>
          </p:sp>
          <p:sp>
            <p:nvSpPr>
              <p:cNvPr id="17" name="íšlíď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grpSp>
          <p:nvGrpSpPr>
            <p:cNvPr id="10" name="i$lîḑê"/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îŝļîďè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ṩlîďé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  <a:endParaRPr lang="en-US" altLang="zh-CN" sz="2000" b="1" dirty="0"/>
              </a:p>
            </p:txBody>
          </p:sp>
          <p:sp>
            <p:nvSpPr>
              <p:cNvPr id="14" name="íṣḻíḋ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  <a:endParaRPr lang="en-US" altLang="zh-C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24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/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/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/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/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/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/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/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/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" name="ísḻïď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/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" name="iSľíd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/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" name="iśḷíḍé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/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/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18" name="iṥ1îde"/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9" name="íSḷíḓé"/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20" name="iṥ1iḑé"/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grpSp>
          <p:nvGrpSpPr>
            <p:cNvPr id="21" name="íṥļîďe"/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9" name="íṡḷíďê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22" name="îsļiḍé"/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7" name="îṥlî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23" name="i$1íḍê"/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5" name="ïśḷï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ṡḷíḑê"/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íṩḻiďé"/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b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/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/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şḷïdè"/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ṣ1îḑè"/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ïś1íďe"/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ïşḻîḑé"/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îśḻïďè"/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iṥľïḍé"/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  <a:endParaRPr lang="en-US" sz="60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ísľïde"/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0" name="ïṥlîḑè"/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8" name="ïṣḷîḑé"/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îṡḷîḓe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6" name="iṡḻïḋé"/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9" name="iS1iḓê"/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iṣľiďé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4" name="ïšlîḋé"/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10" name="ïṡḻîḋê"/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ïSlïḑè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2" name="ïśľîde"/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  <p:sp>
                <p:nvSpPr>
                  <p:cNvPr id="97" name="í$ḷïḑé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</p:grpSp>
            <p:sp>
              <p:nvSpPr>
                <p:cNvPr id="94" name="íŝľíḓ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  <p:sp>
              <p:nvSpPr>
                <p:cNvPr id="95" name="îṡľ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</p:grpSp>
          <p:sp>
            <p:nvSpPr>
              <p:cNvPr id="24" name="îṣlîḋé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5" name="ïṧ1id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6" name="íš1idê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7" name="isliḑé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8" name="îŝļídê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9" name="íṥľíḍé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0" name="îŝḻïďê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1" name="îśļîď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2" name="íṡlîḍe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3" name="îṩ1îd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4" name="iṥḷiḓé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5" name="íSľî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6" name="ïS1íḍè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8" name="îṧ1íḓ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9" name="ísḷíḓè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0" name="iṡļiḋê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1" name="íšḻï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2" name="i$1ïḍe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3" name="ïṩľïḑê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4" name="íSlîdè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5" name="îŝlîḋe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6" name="îşļïḍe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7" name="ïṣlîḋé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8" name="ïṥļîḍè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9" name="ï$ḷîḑ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0" name="îŝḷíḋê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1" name="iṡḻidè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2" name="íşḻíde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3" name="îṧḷîḓé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4" name="ïşlïḑe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5" name="íSľíḋ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6" name="íṩliḍê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7" name="îšľiḋè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8" name="íŝlîďê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9" name="íš1iḑè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0" name="îśḷîḓe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1" name="i$ḷíďé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2" name="ïṥliďê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3" name="iṣḷïḑê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4" name="ïŝ1íḓ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5" name="î$ḻïḑe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6" name="işlíd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7" name="îsḻîďè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8" name="îṩḻidê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9" name="îšḷïḓê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0" name="ïṣľí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1" name="îšḻiďe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2" name="îṧļïdè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3" name="iṡḷîďè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4" name="íṡ1ï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5" name="í$liḍè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6" name="îṡľiďe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7" name="íśľïḑè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8" name="íŝḷíḓ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9" name="i$ḷiďe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0" name="îṧľiďê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1" name="ïṩľíḋ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2" name="ïšľîḋé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3" name="ïṥḷîḑ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4" name="ïşľïďe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5" name="îṣľíḑ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6" name="î$ľîd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7" name="ïSľiḍê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8" name="iṥḻidè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9" name="íSlïḋ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0" name="íşľiḑé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1" name="íṣľide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2" name="i$ľîḑè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</p:grpSp>
        <p:grpSp>
          <p:nvGrpSpPr>
            <p:cNvPr id="7" name="i$lîḋè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iṣļiďé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iŝḷîḓé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îṧļïḓê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ïŝļiďe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ṧľîḑ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ïṧḻíḓè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$ḷïḋ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ea088165-c03c-41ca-90b6-909522d3c9e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ïṣľïḓê"/>
            <p:cNvSpPr/>
            <p:nvPr/>
          </p:nvSpPr>
          <p:spPr>
            <a:xfrm>
              <a:off x="9997797" y="1420911"/>
              <a:ext cx="1231900" cy="47227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śliḍê"/>
            <p:cNvSpPr/>
            <p:nvPr/>
          </p:nvSpPr>
          <p:spPr>
            <a:xfrm>
              <a:off x="1018897" y="1420911"/>
              <a:ext cx="1231900" cy="1239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iṡḻíḑê"/>
            <p:cNvSpPr/>
            <p:nvPr/>
          </p:nvSpPr>
          <p:spPr>
            <a:xfrm>
              <a:off x="3317597" y="1420912"/>
              <a:ext cx="1231900" cy="21101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şľiḋè"/>
            <p:cNvSpPr/>
            <p:nvPr/>
          </p:nvSpPr>
          <p:spPr>
            <a:xfrm>
              <a:off x="5616297" y="1420911"/>
              <a:ext cx="1231900" cy="29810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ïşļiḋê"/>
            <p:cNvSpPr/>
            <p:nvPr/>
          </p:nvSpPr>
          <p:spPr>
            <a:xfrm>
              <a:off x="7914997" y="1420911"/>
              <a:ext cx="1231900" cy="385186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ïşḷïḋê"/>
            <p:cNvSpPr txBox="1"/>
            <p:nvPr/>
          </p:nvSpPr>
          <p:spPr>
            <a:xfrm>
              <a:off x="1018897" y="2070695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100k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îṧlïďé"/>
            <p:cNvSpPr txBox="1"/>
            <p:nvPr/>
          </p:nvSpPr>
          <p:spPr>
            <a:xfrm>
              <a:off x="3317597" y="305650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110k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iṣļíde"/>
            <p:cNvSpPr txBox="1"/>
            <p:nvPr/>
          </p:nvSpPr>
          <p:spPr>
            <a:xfrm>
              <a:off x="5616297" y="3922291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130k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ïśliḓê"/>
            <p:cNvSpPr txBox="1"/>
            <p:nvPr/>
          </p:nvSpPr>
          <p:spPr>
            <a:xfrm>
              <a:off x="7914997" y="4727430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150k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îšlidê"/>
            <p:cNvSpPr txBox="1"/>
            <p:nvPr/>
          </p:nvSpPr>
          <p:spPr>
            <a:xfrm>
              <a:off x="9997797" y="560545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180k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ïṧḻïḓè"/>
            <p:cNvGrpSpPr/>
            <p:nvPr/>
          </p:nvGrpSpPr>
          <p:grpSpPr>
            <a:xfrm>
              <a:off x="962303" y="4717174"/>
              <a:ext cx="5864017" cy="1426451"/>
              <a:chOff x="687278" y="2398652"/>
              <a:chExt cx="3524773" cy="1426451"/>
            </a:xfrm>
          </p:grpSpPr>
          <p:sp>
            <p:nvSpPr>
              <p:cNvPr id="24" name="í$ḻíḋè"/>
              <p:cNvSpPr/>
              <p:nvPr/>
            </p:nvSpPr>
            <p:spPr>
              <a:xfrm>
                <a:off x="687278" y="2840457"/>
                <a:ext cx="3524773" cy="984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25" name="islïď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sp>
          <p:nvSpPr>
            <p:cNvPr id="17" name="ïśḻïďé"/>
            <p:cNvSpPr/>
            <p:nvPr/>
          </p:nvSpPr>
          <p:spPr>
            <a:xfrm>
              <a:off x="0" y="0"/>
              <a:ext cx="12192000" cy="1663382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2"/>
              <a:srcRect/>
              <a:stretch>
                <a:fillRect t="-131566" b="-1295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</a:p>
          </p:txBody>
        </p:sp>
        <p:sp>
          <p:nvSpPr>
            <p:cNvPr id="18" name="îṡḻîḍe"/>
            <p:cNvSpPr/>
            <p:nvPr/>
          </p:nvSpPr>
          <p:spPr bwMode="auto">
            <a:xfrm>
              <a:off x="0" y="1288572"/>
              <a:ext cx="12192000" cy="37481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îṧ1ïḍè"/>
            <p:cNvSpPr txBox="1"/>
            <p:nvPr/>
          </p:nvSpPr>
          <p:spPr>
            <a:xfrm>
              <a:off x="14502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2016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îśļíḓê"/>
            <p:cNvSpPr txBox="1"/>
            <p:nvPr/>
          </p:nvSpPr>
          <p:spPr>
            <a:xfrm>
              <a:off x="37489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2017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îšľiḋê"/>
            <p:cNvSpPr txBox="1"/>
            <p:nvPr/>
          </p:nvSpPr>
          <p:spPr>
            <a:xfrm>
              <a:off x="6041740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2018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ïšľíḍè"/>
            <p:cNvSpPr txBox="1"/>
            <p:nvPr/>
          </p:nvSpPr>
          <p:spPr>
            <a:xfrm>
              <a:off x="83463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ïṧḻîḑê"/>
            <p:cNvSpPr txBox="1"/>
            <p:nvPr/>
          </p:nvSpPr>
          <p:spPr>
            <a:xfrm>
              <a:off x="104291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2020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b15d545d-6a15-46b3-895f-c24e208876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6745" y="1275545"/>
            <a:ext cx="10941360" cy="4811643"/>
            <a:chOff x="736745" y="1275545"/>
            <a:chExt cx="10941360" cy="4811643"/>
          </a:xfrm>
        </p:grpSpPr>
        <p:grpSp>
          <p:nvGrpSpPr>
            <p:cNvPr id="6" name="îŝļidé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29" name="ïṩ1iḓ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ïṡlïďé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2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1" name="ïṧḻíḑ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2" name="î$ḻiď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ïṥļïḋ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7" name="iśliḍè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4" name="îśľîď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şľíďè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3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ïşľí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7" name="iśḷíḓ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îśľîḓ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8" name="íṧľiḓê"/>
            <p:cNvGrpSpPr/>
            <p:nvPr/>
          </p:nvGrpSpPr>
          <p:grpSpPr>
            <a:xfrm>
              <a:off x="736745" y="2607313"/>
              <a:ext cx="5267105" cy="2075204"/>
              <a:chOff x="736745" y="1275545"/>
              <a:chExt cx="5267105" cy="2075204"/>
            </a:xfrm>
          </p:grpSpPr>
          <p:grpSp>
            <p:nvGrpSpPr>
              <p:cNvPr id="15" name="i$ḻíḋè"/>
              <p:cNvGrpSpPr/>
              <p:nvPr/>
            </p:nvGrpSpPr>
            <p:grpSpPr>
              <a:xfrm>
                <a:off x="736745" y="1356666"/>
                <a:ext cx="1933578" cy="1993257"/>
                <a:chOff x="736745" y="1356666"/>
                <a:chExt cx="1933578" cy="1993257"/>
              </a:xfrm>
            </p:grpSpPr>
            <p:sp>
              <p:nvSpPr>
                <p:cNvPr id="19" name="işlîdè"/>
                <p:cNvSpPr/>
                <p:nvPr/>
              </p:nvSpPr>
              <p:spPr>
                <a:xfrm>
                  <a:off x="736745" y="1416345"/>
                  <a:ext cx="1933578" cy="1933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" name="íṧlíḑè"/>
                <p:cNvSpPr/>
                <p:nvPr/>
              </p:nvSpPr>
              <p:spPr>
                <a:xfrm>
                  <a:off x="805009" y="1493193"/>
                  <a:ext cx="1797051" cy="1797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blipFill>
                  <a:blip r:embed="rId4"/>
                  <a:srcRect/>
                  <a:stretch>
                    <a:fillRect l="-25179" t="-1" r="-24825" b="-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1" name="îšļiḋe"/>
                <p:cNvGrpSpPr/>
                <p:nvPr/>
              </p:nvGrpSpPr>
              <p:grpSpPr>
                <a:xfrm>
                  <a:off x="1936034" y="1356666"/>
                  <a:ext cx="675000" cy="675005"/>
                  <a:chOff x="7209746" y="4153276"/>
                  <a:chExt cx="675000" cy="675005"/>
                </a:xfrm>
              </p:grpSpPr>
              <p:sp>
                <p:nvSpPr>
                  <p:cNvPr id="22" name="íśľíḓê"/>
                  <p:cNvSpPr/>
                  <p:nvPr/>
                </p:nvSpPr>
                <p:spPr>
                  <a:xfrm>
                    <a:off x="7209746" y="4153276"/>
                    <a:ext cx="675000" cy="67500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íślîdé"/>
                  <p:cNvSpPr/>
                  <p:nvPr/>
                </p:nvSpPr>
                <p:spPr bwMode="auto">
                  <a:xfrm>
                    <a:off x="7375153" y="4322040"/>
                    <a:ext cx="344185" cy="337474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182832" tIns="91416" rIns="182832" bIns="91416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7200" dirty="0"/>
                  </a:p>
                </p:txBody>
              </p:sp>
            </p:grpSp>
          </p:grpSp>
          <p:grpSp>
            <p:nvGrpSpPr>
              <p:cNvPr id="16" name="íşḻiḍe"/>
              <p:cNvGrpSpPr/>
              <p:nvPr/>
            </p:nvGrpSpPr>
            <p:grpSpPr>
              <a:xfrm>
                <a:off x="2767467" y="1275545"/>
                <a:ext cx="3236383" cy="2075204"/>
                <a:chOff x="2776441" y="1231264"/>
                <a:chExt cx="3236383" cy="2075204"/>
              </a:xfrm>
            </p:grpSpPr>
            <p:sp>
              <p:nvSpPr>
                <p:cNvPr id="17" name="iṩḷîḋê"/>
                <p:cNvSpPr txBox="1"/>
                <p:nvPr/>
              </p:nvSpPr>
              <p:spPr>
                <a:xfrm>
                  <a:off x="2776441" y="1231264"/>
                  <a:ext cx="3236383" cy="588331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Text here</a:t>
                  </a:r>
                  <a:endParaRPr lang="en-US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" name="íşļîḍê"/>
                <p:cNvSpPr txBox="1"/>
                <p:nvPr/>
              </p:nvSpPr>
              <p:spPr>
                <a:xfrm>
                  <a:off x="2776441" y="1819596"/>
                  <a:ext cx="3236382" cy="148687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Unified fonts make reading more fluent.</a:t>
                  </a: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Theme color makes PPT more convenient to change.</a:t>
                  </a: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Adjust the spacing to adapt to Chinese typesetting, use the reference line in PPT.</a:t>
                  </a:r>
                  <a:endParaRPr lang="en-US" altLang="zh-CN" sz="1000" dirty="0"/>
                </a:p>
              </p:txBody>
            </p:sp>
          </p:grpSp>
        </p:grpSp>
        <p:grpSp>
          <p:nvGrpSpPr>
            <p:cNvPr id="9" name="iŝ1íḑ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3" name="îṡḻïďe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Text here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" name="iṣḷidè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  <a:endParaRPr lang="en-US" altLang="zh-CN" sz="1000" dirty="0"/>
              </a:p>
            </p:txBody>
          </p:sp>
        </p:grpSp>
        <p:grpSp>
          <p:nvGrpSpPr>
            <p:cNvPr id="10" name="isľïḓ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1" name="íṩļîḍè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2" name="îṣḷîḑé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  <a:endParaRPr lang="en-US" altLang="zh-CN" sz="1000" dirty="0"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9" name="579cc766-5a9b-4f40-8eaf-40b9767d7ca0" descr="wAYAAB+LCAAAAAAABADFU01PwkAQ/S+r3hrSgqjprSAYDggJRA+Gw9oO7Wp3S7ZbAyH97+5uP2gpH9EYCZcyfTPz3rzXLboWmxUgG80o5uKRYJ9jOhJAkYFGHrJZEoYG6hHmEeY/8ShZxch+25Zt1TevRAT9KIz4Cw4TUAMYEQSH2V+70VTDTjmRDDa6dgwrYY1Zk+WSuDAPgEKBmRMmHObNAuxJhNkypQBO/EAwiOO8MHn/AFdU2uyuQiVxIGdeDYe37fs7x1HD9BozTQ00Azdi3n+RfDhPcmANnGGnTvLYsYs7jwkjNKE5TO8d43WlZJlZkXheCFXYiAngX6Wdlqrp55ngcsEw4hQLuXBrpje7I3Q7Lc1rxDxYy0kFWVRzPyepgncwX+pFGa8dfoplWkHSOiC41rIDGsqMGITjusBEftYsErreSEpGt52WS6VlK3iW4xRT1E9iEdE5rEWhWT8v6jpVwDGXC2vF1DjNWn9Vv1Cr+6qSHeaHUNNjHtOTOapK+xoKNk0hmYsn1OTn+YEO1VFVcChjJyXsuZAzqHE/S/tiaTvqTg+7nwfN+V3ALqHN+ittC/n7BlJ0fvnABgAA"/>
          <p:cNvGrpSpPr>
            <a:grpSpLocks noChangeAspect="1"/>
          </p:cNvGrpSpPr>
          <p:nvPr/>
        </p:nvGrpSpPr>
        <p:grpSpPr>
          <a:xfrm>
            <a:off x="4306837" y="2556052"/>
            <a:ext cx="3578326" cy="1745897"/>
            <a:chOff x="1985433" y="2063950"/>
            <a:chExt cx="3578326" cy="1745897"/>
          </a:xfrm>
        </p:grpSpPr>
        <p:sp>
          <p:nvSpPr>
            <p:cNvPr id="40" name="BackShape"/>
            <p:cNvSpPr/>
            <p:nvPr/>
          </p:nvSpPr>
          <p:spPr>
            <a:xfrm>
              <a:off x="1985433" y="2063950"/>
              <a:ext cx="2766057" cy="1108331"/>
            </a:xfrm>
            <a:custGeom>
              <a:avLst/>
              <a:gdLst>
                <a:gd name="connsiteX0" fmla="*/ 0 w 6143491"/>
                <a:gd name="connsiteY0" fmla="*/ 0 h 2536750"/>
                <a:gd name="connsiteX1" fmla="*/ 5540242 w 6143491"/>
                <a:gd name="connsiteY1" fmla="*/ 0 h 2536750"/>
                <a:gd name="connsiteX2" fmla="*/ 5540242 w 6143491"/>
                <a:gd name="connsiteY2" fmla="*/ 620675 h 2536750"/>
                <a:gd name="connsiteX3" fmla="*/ 6143491 w 6143491"/>
                <a:gd name="connsiteY3" fmla="*/ 620675 h 2536750"/>
                <a:gd name="connsiteX4" fmla="*/ 6143491 w 6143491"/>
                <a:gd name="connsiteY4" fmla="*/ 1916075 h 2536750"/>
                <a:gd name="connsiteX5" fmla="*/ 5540242 w 6143491"/>
                <a:gd name="connsiteY5" fmla="*/ 1916075 h 2536750"/>
                <a:gd name="connsiteX6" fmla="*/ 5540242 w 6143491"/>
                <a:gd name="connsiteY6" fmla="*/ 2536750 h 2536750"/>
                <a:gd name="connsiteX7" fmla="*/ 0 w 6143491"/>
                <a:gd name="connsiteY7" fmla="*/ 2536750 h 25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3491" h="2536750">
                  <a:moveTo>
                    <a:pt x="0" y="0"/>
                  </a:moveTo>
                  <a:lnTo>
                    <a:pt x="5540242" y="0"/>
                  </a:lnTo>
                  <a:lnTo>
                    <a:pt x="5540242" y="620675"/>
                  </a:lnTo>
                  <a:lnTo>
                    <a:pt x="6143491" y="620675"/>
                  </a:lnTo>
                  <a:lnTo>
                    <a:pt x="6143491" y="1916075"/>
                  </a:lnTo>
                  <a:lnTo>
                    <a:pt x="5540242" y="1916075"/>
                  </a:lnTo>
                  <a:lnTo>
                    <a:pt x="5540242" y="2536750"/>
                  </a:lnTo>
                  <a:lnTo>
                    <a:pt x="0" y="253675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>
              <a:solidFill>
                <a:schemeClr val="accent1">
                  <a:lumMod val="10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ValueShape"/>
            <p:cNvSpPr/>
            <p:nvPr/>
          </p:nvSpPr>
          <p:spPr>
            <a:xfrm>
              <a:off x="1985433" y="2063950"/>
              <a:ext cx="2486158" cy="11083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100000"/>
                  </a:schemeClr>
                </a:gs>
                <a:gs pos="53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BackShape1"/>
            <p:cNvSpPr/>
            <p:nvPr/>
          </p:nvSpPr>
          <p:spPr>
            <a:xfrm>
              <a:off x="2212667" y="2063950"/>
              <a:ext cx="2039983" cy="1108331"/>
            </a:xfrm>
            <a:custGeom>
              <a:avLst/>
              <a:gdLst>
                <a:gd name="connsiteX0" fmla="*/ 4428593 w 4530858"/>
                <a:gd name="connsiteY0" fmla="*/ 0 h 2060650"/>
                <a:gd name="connsiteX1" fmla="*/ 4530858 w 4530858"/>
                <a:gd name="connsiteY1" fmla="*/ 0 h 2060650"/>
                <a:gd name="connsiteX2" fmla="*/ 4530858 w 4530858"/>
                <a:gd name="connsiteY2" fmla="*/ 2060650 h 2060650"/>
                <a:gd name="connsiteX3" fmla="*/ 4428593 w 4530858"/>
                <a:gd name="connsiteY3" fmla="*/ 2060650 h 2060650"/>
                <a:gd name="connsiteX4" fmla="*/ 3875014 w 4530858"/>
                <a:gd name="connsiteY4" fmla="*/ 0 h 2060650"/>
                <a:gd name="connsiteX5" fmla="*/ 3977279 w 4530858"/>
                <a:gd name="connsiteY5" fmla="*/ 0 h 2060650"/>
                <a:gd name="connsiteX6" fmla="*/ 3977279 w 4530858"/>
                <a:gd name="connsiteY6" fmla="*/ 2060650 h 2060650"/>
                <a:gd name="connsiteX7" fmla="*/ 3875014 w 4530858"/>
                <a:gd name="connsiteY7" fmla="*/ 2060650 h 2060650"/>
                <a:gd name="connsiteX8" fmla="*/ 3321441 w 4530858"/>
                <a:gd name="connsiteY8" fmla="*/ 0 h 2060650"/>
                <a:gd name="connsiteX9" fmla="*/ 3423706 w 4530858"/>
                <a:gd name="connsiteY9" fmla="*/ 0 h 2060650"/>
                <a:gd name="connsiteX10" fmla="*/ 3423706 w 4530858"/>
                <a:gd name="connsiteY10" fmla="*/ 2060650 h 2060650"/>
                <a:gd name="connsiteX11" fmla="*/ 3321441 w 4530858"/>
                <a:gd name="connsiteY11" fmla="*/ 2060650 h 2060650"/>
                <a:gd name="connsiteX12" fmla="*/ 2767867 w 4530858"/>
                <a:gd name="connsiteY12" fmla="*/ 0 h 2060650"/>
                <a:gd name="connsiteX13" fmla="*/ 2870132 w 4530858"/>
                <a:gd name="connsiteY13" fmla="*/ 0 h 2060650"/>
                <a:gd name="connsiteX14" fmla="*/ 2870132 w 4530858"/>
                <a:gd name="connsiteY14" fmla="*/ 2060650 h 2060650"/>
                <a:gd name="connsiteX15" fmla="*/ 2767867 w 4530858"/>
                <a:gd name="connsiteY15" fmla="*/ 2060650 h 2060650"/>
                <a:gd name="connsiteX16" fmla="*/ 2214294 w 4530858"/>
                <a:gd name="connsiteY16" fmla="*/ 0 h 2060650"/>
                <a:gd name="connsiteX17" fmla="*/ 2316559 w 4530858"/>
                <a:gd name="connsiteY17" fmla="*/ 0 h 2060650"/>
                <a:gd name="connsiteX18" fmla="*/ 2316559 w 4530858"/>
                <a:gd name="connsiteY18" fmla="*/ 2060650 h 2060650"/>
                <a:gd name="connsiteX19" fmla="*/ 2214294 w 4530858"/>
                <a:gd name="connsiteY19" fmla="*/ 2060650 h 2060650"/>
                <a:gd name="connsiteX20" fmla="*/ 1660720 w 4530858"/>
                <a:gd name="connsiteY20" fmla="*/ 0 h 2060650"/>
                <a:gd name="connsiteX21" fmla="*/ 1762985 w 4530858"/>
                <a:gd name="connsiteY21" fmla="*/ 0 h 2060650"/>
                <a:gd name="connsiteX22" fmla="*/ 1762985 w 4530858"/>
                <a:gd name="connsiteY22" fmla="*/ 2060650 h 2060650"/>
                <a:gd name="connsiteX23" fmla="*/ 1660720 w 4530858"/>
                <a:gd name="connsiteY23" fmla="*/ 2060650 h 2060650"/>
                <a:gd name="connsiteX24" fmla="*/ 1107147 w 4530858"/>
                <a:gd name="connsiteY24" fmla="*/ 0 h 2060650"/>
                <a:gd name="connsiteX25" fmla="*/ 1209412 w 4530858"/>
                <a:gd name="connsiteY25" fmla="*/ 0 h 2060650"/>
                <a:gd name="connsiteX26" fmla="*/ 1209412 w 4530858"/>
                <a:gd name="connsiteY26" fmla="*/ 2060650 h 2060650"/>
                <a:gd name="connsiteX27" fmla="*/ 1107147 w 4530858"/>
                <a:gd name="connsiteY27" fmla="*/ 2060650 h 2060650"/>
                <a:gd name="connsiteX28" fmla="*/ 553573 w 4530858"/>
                <a:gd name="connsiteY28" fmla="*/ 0 h 2060650"/>
                <a:gd name="connsiteX29" fmla="*/ 655838 w 4530858"/>
                <a:gd name="connsiteY29" fmla="*/ 0 h 2060650"/>
                <a:gd name="connsiteX30" fmla="*/ 655838 w 4530858"/>
                <a:gd name="connsiteY30" fmla="*/ 2060650 h 2060650"/>
                <a:gd name="connsiteX31" fmla="*/ 553573 w 4530858"/>
                <a:gd name="connsiteY31" fmla="*/ 2060650 h 2060650"/>
                <a:gd name="connsiteX32" fmla="*/ 0 w 4530858"/>
                <a:gd name="connsiteY32" fmla="*/ 0 h 2060650"/>
                <a:gd name="connsiteX33" fmla="*/ 102265 w 4530858"/>
                <a:gd name="connsiteY33" fmla="*/ 0 h 2060650"/>
                <a:gd name="connsiteX34" fmla="*/ 102265 w 4530858"/>
                <a:gd name="connsiteY34" fmla="*/ 2060650 h 2060650"/>
                <a:gd name="connsiteX35" fmla="*/ 0 w 4530858"/>
                <a:gd name="connsiteY35" fmla="*/ 2060650 h 20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30858" h="2060650">
                  <a:moveTo>
                    <a:pt x="4428593" y="0"/>
                  </a:moveTo>
                  <a:lnTo>
                    <a:pt x="4530858" y="0"/>
                  </a:lnTo>
                  <a:lnTo>
                    <a:pt x="4530858" y="2060650"/>
                  </a:lnTo>
                  <a:lnTo>
                    <a:pt x="4428593" y="2060650"/>
                  </a:lnTo>
                  <a:close/>
                  <a:moveTo>
                    <a:pt x="3875014" y="0"/>
                  </a:moveTo>
                  <a:lnTo>
                    <a:pt x="3977279" y="0"/>
                  </a:lnTo>
                  <a:lnTo>
                    <a:pt x="3977279" y="2060650"/>
                  </a:lnTo>
                  <a:lnTo>
                    <a:pt x="3875014" y="2060650"/>
                  </a:lnTo>
                  <a:close/>
                  <a:moveTo>
                    <a:pt x="3321441" y="0"/>
                  </a:moveTo>
                  <a:lnTo>
                    <a:pt x="3423706" y="0"/>
                  </a:lnTo>
                  <a:lnTo>
                    <a:pt x="3423706" y="2060650"/>
                  </a:lnTo>
                  <a:lnTo>
                    <a:pt x="3321441" y="2060650"/>
                  </a:lnTo>
                  <a:close/>
                  <a:moveTo>
                    <a:pt x="2767867" y="0"/>
                  </a:moveTo>
                  <a:lnTo>
                    <a:pt x="2870132" y="0"/>
                  </a:lnTo>
                  <a:lnTo>
                    <a:pt x="2870132" y="2060650"/>
                  </a:lnTo>
                  <a:lnTo>
                    <a:pt x="2767867" y="2060650"/>
                  </a:lnTo>
                  <a:close/>
                  <a:moveTo>
                    <a:pt x="2214294" y="0"/>
                  </a:moveTo>
                  <a:lnTo>
                    <a:pt x="2316559" y="0"/>
                  </a:lnTo>
                  <a:lnTo>
                    <a:pt x="2316559" y="2060650"/>
                  </a:lnTo>
                  <a:lnTo>
                    <a:pt x="2214294" y="2060650"/>
                  </a:lnTo>
                  <a:close/>
                  <a:moveTo>
                    <a:pt x="1660720" y="0"/>
                  </a:moveTo>
                  <a:lnTo>
                    <a:pt x="1762985" y="0"/>
                  </a:lnTo>
                  <a:lnTo>
                    <a:pt x="1762985" y="2060650"/>
                  </a:lnTo>
                  <a:lnTo>
                    <a:pt x="1660720" y="2060650"/>
                  </a:lnTo>
                  <a:close/>
                  <a:moveTo>
                    <a:pt x="1107147" y="0"/>
                  </a:moveTo>
                  <a:lnTo>
                    <a:pt x="1209412" y="0"/>
                  </a:lnTo>
                  <a:lnTo>
                    <a:pt x="1209412" y="2060650"/>
                  </a:lnTo>
                  <a:lnTo>
                    <a:pt x="1107147" y="2060650"/>
                  </a:lnTo>
                  <a:close/>
                  <a:moveTo>
                    <a:pt x="553573" y="0"/>
                  </a:moveTo>
                  <a:lnTo>
                    <a:pt x="655838" y="0"/>
                  </a:lnTo>
                  <a:lnTo>
                    <a:pt x="655838" y="2060650"/>
                  </a:lnTo>
                  <a:lnTo>
                    <a:pt x="553573" y="2060650"/>
                  </a:lnTo>
                  <a:close/>
                  <a:moveTo>
                    <a:pt x="0" y="0"/>
                  </a:moveTo>
                  <a:lnTo>
                    <a:pt x="102265" y="0"/>
                  </a:lnTo>
                  <a:lnTo>
                    <a:pt x="102265" y="2060650"/>
                  </a:lnTo>
                  <a:lnTo>
                    <a:pt x="0" y="2060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3" name="ValueText"/>
            <p:cNvSpPr txBox="1"/>
            <p:nvPr/>
          </p:nvSpPr>
          <p:spPr>
            <a:xfrm>
              <a:off x="4934002" y="2381957"/>
              <a:ext cx="629757" cy="472318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  <a:endParaRPr lang="en-US" altLang="zh-CN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4" name="CustomText1"/>
            <p:cNvSpPr/>
            <p:nvPr/>
          </p:nvSpPr>
          <p:spPr>
            <a:xfrm>
              <a:off x="1985433" y="3461255"/>
              <a:ext cx="2486158" cy="34859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/>
                <a:t>Supporting text here</a:t>
              </a:r>
              <a:endParaRPr lang="en-US" altLang="zh-CN" dirty="0"/>
            </a:p>
          </p:txBody>
        </p:sp>
        <p:cxnSp>
          <p:nvCxnSpPr>
            <p:cNvPr id="45" name="LineShape"/>
            <p:cNvCxnSpPr/>
            <p:nvPr/>
          </p:nvCxnSpPr>
          <p:spPr>
            <a:xfrm flipH="1">
              <a:off x="1999112" y="3383804"/>
              <a:ext cx="2472479" cy="0"/>
            </a:xfrm>
            <a:prstGeom prst="straightConnector1">
              <a:avLst/>
            </a:pr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600" dirty="0"/>
              <a:t>整体总结</a:t>
            </a:r>
            <a:endParaRPr lang="zh-CN" sz="36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0ff2eee5-142e-4f9c-a2bb-588b64e6f2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1520488" cy="6858000"/>
            <a:chOff x="0" y="0"/>
            <a:chExt cx="11520488" cy="6858000"/>
          </a:xfrm>
        </p:grpSpPr>
        <p:sp>
          <p:nvSpPr>
            <p:cNvPr id="24" name="ïṣļide"/>
            <p:cNvSpPr/>
            <p:nvPr/>
          </p:nvSpPr>
          <p:spPr bwMode="auto">
            <a:xfrm>
              <a:off x="0" y="0"/>
              <a:ext cx="2711624" cy="6858000"/>
            </a:xfrm>
            <a:prstGeom prst="rect">
              <a:avLst/>
            </a:prstGeom>
            <a:blipFill>
              <a:blip r:embed="rId2"/>
              <a:stretch>
                <a:fillRect l="-183417" r="-1817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íṣľîdé"/>
            <p:cNvSpPr/>
            <p:nvPr/>
          </p:nvSpPr>
          <p:spPr bwMode="auto">
            <a:xfrm>
              <a:off x="669926" y="1142457"/>
              <a:ext cx="10850562" cy="1491222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îSḷïdè"/>
            <p:cNvSpPr/>
            <p:nvPr/>
          </p:nvSpPr>
          <p:spPr bwMode="auto">
            <a:xfrm>
              <a:off x="4759165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7" name="ïsḻîḓê"/>
            <p:cNvSpPr txBox="1"/>
            <p:nvPr/>
          </p:nvSpPr>
          <p:spPr bwMode="auto">
            <a:xfrm>
              <a:off x="4759165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8" name="işlîḓê"/>
            <p:cNvSpPr/>
            <p:nvPr/>
          </p:nvSpPr>
          <p:spPr bwMode="auto">
            <a:xfrm>
              <a:off x="4120618" y="4995813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blipFill>
              <a:blip r:embed="rId3"/>
              <a:stretch>
                <a:fillRect l="-39904" r="-37764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iṩḻîḍê"/>
            <p:cNvSpPr/>
            <p:nvPr/>
          </p:nvSpPr>
          <p:spPr bwMode="auto">
            <a:xfrm>
              <a:off x="8287557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0" name="ïṧlîḓè"/>
            <p:cNvSpPr txBox="1"/>
            <p:nvPr/>
          </p:nvSpPr>
          <p:spPr bwMode="auto">
            <a:xfrm>
              <a:off x="8287557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1" name="îšlíḍè"/>
            <p:cNvSpPr/>
            <p:nvPr/>
          </p:nvSpPr>
          <p:spPr bwMode="auto">
            <a:xfrm>
              <a:off x="7649010" y="5059845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blipFill>
              <a:blip r:embed="rId3"/>
              <a:stretch>
                <a:fillRect l="-14535" r="-13755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600056" y="5229964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ļiḍê"/>
            <p:cNvSpPr txBox="1"/>
            <p:nvPr/>
          </p:nvSpPr>
          <p:spPr>
            <a:xfrm flipH="1">
              <a:off x="6606256" y="477237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14" name="iṡľïḍe"/>
            <p:cNvSpPr/>
            <p:nvPr/>
          </p:nvSpPr>
          <p:spPr bwMode="auto">
            <a:xfrm>
              <a:off x="4759165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5" name="ïslïdé"/>
            <p:cNvSpPr txBox="1"/>
            <p:nvPr/>
          </p:nvSpPr>
          <p:spPr bwMode="auto">
            <a:xfrm>
              <a:off x="4759165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6" name="îşļîḋè"/>
            <p:cNvSpPr/>
            <p:nvPr/>
          </p:nvSpPr>
          <p:spPr bwMode="auto">
            <a:xfrm>
              <a:off x="4120618" y="3281569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ľíďê"/>
            <p:cNvSpPr/>
            <p:nvPr/>
          </p:nvSpPr>
          <p:spPr bwMode="auto">
            <a:xfrm>
              <a:off x="8287557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8" name="ïṣļïḋê"/>
            <p:cNvSpPr txBox="1"/>
            <p:nvPr/>
          </p:nvSpPr>
          <p:spPr bwMode="auto">
            <a:xfrm>
              <a:off x="8287557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9" name="íṧ1iḍê"/>
            <p:cNvSpPr/>
            <p:nvPr/>
          </p:nvSpPr>
          <p:spPr bwMode="auto">
            <a:xfrm>
              <a:off x="7649010" y="3234020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656560" y="3468010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ľiḓé"/>
            <p:cNvSpPr txBox="1"/>
            <p:nvPr/>
          </p:nvSpPr>
          <p:spPr>
            <a:xfrm>
              <a:off x="6600056" y="3010422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156969" y="4119595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ṧḷîḓè"/>
            <p:cNvSpPr txBox="1"/>
            <p:nvPr/>
          </p:nvSpPr>
          <p:spPr>
            <a:xfrm>
              <a:off x="9165176" y="423492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26" name="îşḻíḑè"/>
            <p:cNvSpPr txBox="1"/>
            <p:nvPr/>
          </p:nvSpPr>
          <p:spPr>
            <a:xfrm>
              <a:off x="2721160" y="1282958"/>
              <a:ext cx="8799328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  <a:endParaRPr lang="en-US" altLang="zh-CN" sz="17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www.islide.cc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ṧľïḓè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2"/>
              <a:stretch>
                <a:fillRect t="-54478" b="-53876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ṩḻîḋê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ṡl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ṧļïḋ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1ïḋê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  <a:endParaRPr lang="en-US" altLang="zh-CN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ṡliḓê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iṧḻid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2" name="iṥ1iď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5" name="işḻ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i$ḷîd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îṩḻîd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ïṩ1íḋ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ṡļîḓ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íṩlïḑ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a486f68-035c-41d1-b074-ce3b06557f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359000"/>
            <a:ext cx="9810000" cy="4571861"/>
            <a:chOff x="1191000" y="1359000"/>
            <a:chExt cx="9810000" cy="4571861"/>
          </a:xfrm>
        </p:grpSpPr>
        <p:grpSp>
          <p:nvGrpSpPr>
            <p:cNvPr id="6" name="iṡḷíďe"/>
            <p:cNvGrpSpPr/>
            <p:nvPr/>
          </p:nvGrpSpPr>
          <p:grpSpPr>
            <a:xfrm>
              <a:off x="3805524" y="1359000"/>
              <a:ext cx="4580953" cy="4571861"/>
              <a:chOff x="3805524" y="1359000"/>
              <a:chExt cx="4580953" cy="4571861"/>
            </a:xfrm>
          </p:grpSpPr>
          <p:sp>
            <p:nvSpPr>
              <p:cNvPr id="19" name="íśḷîḑé"/>
              <p:cNvSpPr/>
              <p:nvPr/>
            </p:nvSpPr>
            <p:spPr bwMode="auto">
              <a:xfrm>
                <a:off x="3805524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2267606 w 2267606"/>
                  <a:gd name="connsiteY2" fmla="*/ 2267606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lnTo>
                      <a:pt x="2267606" y="2267606"/>
                    </a:lnTo>
                    <a:lnTo>
                      <a:pt x="1133803" y="2267606"/>
                    </a:ln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îṥľïďé"/>
              <p:cNvSpPr/>
              <p:nvPr/>
            </p:nvSpPr>
            <p:spPr bwMode="auto">
              <a:xfrm>
                <a:off x="6118871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1133803 w 2267606"/>
                  <a:gd name="connsiteY2" fmla="*/ 2267606 h 2267606"/>
                  <a:gd name="connsiteX3" fmla="*/ 0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lnTo>
                      <a:pt x="0" y="2267606"/>
                    </a:lnTo>
                    <a:lnTo>
                      <a:pt x="0" y="1133803"/>
                    </a:ln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25140" r="-24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íṥ1ide"/>
              <p:cNvSpPr/>
              <p:nvPr/>
            </p:nvSpPr>
            <p:spPr bwMode="auto">
              <a:xfrm>
                <a:off x="3805524" y="3663255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lnTo>
                      <a:pt x="2267606" y="0"/>
                    </a:lnTo>
                    <a:lnTo>
                      <a:pt x="2267606" y="1133803"/>
                    </a:ln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şḷíḑe"/>
              <p:cNvSpPr/>
              <p:nvPr/>
            </p:nvSpPr>
            <p:spPr bwMode="auto">
              <a:xfrm>
                <a:off x="6118871" y="3663255"/>
                <a:ext cx="2267606" cy="2267606"/>
              </a:xfrm>
              <a:custGeom>
                <a:avLst/>
                <a:gdLst>
                  <a:gd name="connsiteX0" fmla="*/ 0 w 2267606"/>
                  <a:gd name="connsiteY0" fmla="*/ 0 h 2267606"/>
                  <a:gd name="connsiteX1" fmla="*/ 1133803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606" h="2267606">
                    <a:moveTo>
                      <a:pt x="0" y="0"/>
                    </a:moveTo>
                    <a:lnTo>
                      <a:pt x="1133803" y="0"/>
                    </a:ln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436" r="-2515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šliḑê"/>
            <p:cNvGrpSpPr/>
            <p:nvPr/>
          </p:nvGrpSpPr>
          <p:grpSpPr>
            <a:xfrm>
              <a:off x="1191000" y="2020305"/>
              <a:ext cx="2108063" cy="944997"/>
              <a:chOff x="1326000" y="1944000"/>
              <a:chExt cx="2108063" cy="944997"/>
            </a:xfrm>
          </p:grpSpPr>
          <p:sp>
            <p:nvSpPr>
              <p:cNvPr id="17" name="iṩļíḓê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ïṡḻîďé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îSlïďê"/>
            <p:cNvGrpSpPr/>
            <p:nvPr/>
          </p:nvGrpSpPr>
          <p:grpSpPr>
            <a:xfrm>
              <a:off x="1191000" y="4324560"/>
              <a:ext cx="2108063" cy="944997"/>
              <a:chOff x="1326000" y="1944000"/>
              <a:chExt cx="2108063" cy="944997"/>
            </a:xfrm>
          </p:grpSpPr>
          <p:sp>
            <p:nvSpPr>
              <p:cNvPr id="15" name="ïṣ1iḋè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6" name="íṥḷiḋ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ïs1ïḋê"/>
            <p:cNvGrpSpPr/>
            <p:nvPr/>
          </p:nvGrpSpPr>
          <p:grpSpPr>
            <a:xfrm>
              <a:off x="8892937" y="2020305"/>
              <a:ext cx="2108063" cy="944997"/>
              <a:chOff x="1326000" y="1944000"/>
              <a:chExt cx="2108063" cy="944997"/>
            </a:xfrm>
          </p:grpSpPr>
          <p:sp>
            <p:nvSpPr>
              <p:cNvPr id="13" name="îšlïde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4" name="ïšḷîḍe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îšļiḍé"/>
            <p:cNvGrpSpPr/>
            <p:nvPr/>
          </p:nvGrpSpPr>
          <p:grpSpPr>
            <a:xfrm>
              <a:off x="8892937" y="4324560"/>
              <a:ext cx="2108063" cy="944997"/>
              <a:chOff x="1326000" y="1944000"/>
              <a:chExt cx="2108063" cy="944997"/>
            </a:xfrm>
          </p:grpSpPr>
          <p:sp>
            <p:nvSpPr>
              <p:cNvPr id="11" name="ïṡḷîďé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2" name="ïṥḷîḍ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1000" y="1201056"/>
            <a:ext cx="9450000" cy="4811568"/>
            <a:chOff x="1101000" y="1201056"/>
            <a:chExt cx="9450000" cy="4811568"/>
          </a:xfrm>
        </p:grpSpPr>
        <p:sp>
          <p:nvSpPr>
            <p:cNvPr id="6" name="îSḻîḋê"/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2"/>
              <a:stretch>
                <a:fillRect l="-35876" r="-35660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îṥ1ïďè"/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/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ṧļiḍê"/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ṧ1îḋé"/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îṣlíde"/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ṩlidè"/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iṣļiḓê"/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íṩḻiḋé"/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i$1ïḋe"/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işlïḑe"/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iṧlïḓé"/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2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ïšḷíďê"/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  <a:endParaRPr lang="en-US" altLang="zh-CN" sz="1100" dirty="0"/>
            </a:p>
          </p:txBody>
        </p:sp>
        <p:sp>
          <p:nvSpPr>
            <p:cNvPr id="17" name="iṧ1iḋê"/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/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/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/>
            <p:cNvGrpSpPr/>
            <p:nvPr/>
          </p:nvGrpSpPr>
          <p:grpSpPr>
            <a:xfrm>
              <a:off x="6843524" y="2540904"/>
              <a:ext cx="4634832" cy="1508050"/>
              <a:chOff x="1941336" y="3219803"/>
              <a:chExt cx="5378800" cy="1508050"/>
            </a:xfrm>
          </p:grpSpPr>
          <p:sp>
            <p:nvSpPr>
              <p:cNvPr id="14" name="ïṡḷîdè"/>
              <p:cNvSpPr txBox="1"/>
              <p:nvPr/>
            </p:nvSpPr>
            <p:spPr>
              <a:xfrm>
                <a:off x="1941336" y="3615410"/>
                <a:ext cx="5378800" cy="111244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r>
                  <a:rPr lang="en-US" altLang="zh-CN" dirty="0"/>
                  <a:t>Supporting text here.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You can use the icon library in </a:t>
                </a:r>
                <a:r>
                  <a:rPr lang="en-US" altLang="zh-CN" dirty="0" err="1"/>
                  <a:t>iSlide</a:t>
                </a:r>
                <a:r>
                  <a:rPr lang="en-US" altLang="zh-CN" dirty="0"/>
                  <a:t>  (www.islide.cc) to filter and replace existing icon elements with one click.</a:t>
                </a:r>
                <a:endParaRPr lang="en-US" altLang="zh-CN" dirty="0"/>
              </a:p>
            </p:txBody>
          </p:sp>
          <p:sp>
            <p:nvSpPr>
              <p:cNvPr id="15" name="iS1îḓè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01-Text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9" name="ísľîḋé"/>
            <p:cNvGrpSpPr/>
            <p:nvPr/>
          </p:nvGrpSpPr>
          <p:grpSpPr>
            <a:xfrm>
              <a:off x="6843524" y="4296457"/>
              <a:ext cx="4634832" cy="1512168"/>
              <a:chOff x="1941336" y="3219803"/>
              <a:chExt cx="5378800" cy="1512168"/>
            </a:xfrm>
          </p:grpSpPr>
          <p:sp>
            <p:nvSpPr>
              <p:cNvPr id="12" name="îšḻîḋè"/>
              <p:cNvSpPr txBox="1"/>
              <p:nvPr/>
            </p:nvSpPr>
            <p:spPr>
              <a:xfrm>
                <a:off x="1941336" y="3615410"/>
                <a:ext cx="5378800" cy="11165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  <a:endParaRPr lang="en-US" altLang="zh-CN" sz="10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  <a:endParaRPr lang="en-US" altLang="zh-CN" sz="1000" dirty="0"/>
              </a:p>
            </p:txBody>
          </p:sp>
          <p:sp>
            <p:nvSpPr>
              <p:cNvPr id="13" name="ïṡļíḍé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02-Text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$1íḍè"/>
            <p:cNvSpPr txBox="1"/>
            <p:nvPr/>
          </p:nvSpPr>
          <p:spPr>
            <a:xfrm>
              <a:off x="669925" y="3204165"/>
              <a:ext cx="5664863" cy="1909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6" name="íSḷíḑè"/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/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/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/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/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1" name="ï$ľíḑe"/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2" name="iSḷíḋê"/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3" name="iśļiḓè"/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4" name="ïṩľíḍe"/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5" name="îṧlíḍê"/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/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/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/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/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ṣḷíḓé"/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ïšļiďe"/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2" name="ïśḻîḑe"/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3" name="íSḷïḑe"/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4" name="iṩľîḑé"/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5" name="îṧľïḑê"/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6" name="i$ḻiďê"/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7" name="ïṣľïḋe"/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8" name="îS1ïdé"/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Thanks.</a:t>
            </a:r>
            <a:br>
              <a:rPr lang="en-US" altLang="zh-CN"/>
            </a:br>
            <a:r>
              <a:rPr lang="en-US" altLang="zh-CN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技术性工作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、基本避障功能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实现了在路径规划后，导航行进的过程中遇障急停；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2</a:t>
            </a:r>
            <a:r>
              <a:rPr lang="zh-CN" altLang="en-US" sz="2000" b="1"/>
              <a:t>、路径规划型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实现了在设置好的多个导航点之间巡航，且在巡航过程中可以遇障急停；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3</a:t>
            </a:r>
            <a:r>
              <a:rPr lang="zh-CN" altLang="en-US" sz="2000" b="1"/>
              <a:t>、目标检测机抓取型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实现了可以在用户发出指令后，抓取指定物体；</a:t>
            </a:r>
            <a:endParaRPr lang="zh-CN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/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/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1" name="标题 8"/>
          <p:cNvSpPr txBox="1"/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/>
          <p:cNvSpPr txBox="1"/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www.islide.cc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/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/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1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/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/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5" name="组合 212"/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3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/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/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/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/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/>
            <p:cNvSpPr/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/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/>
            <p:cNvGrpSpPr/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3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管理型工作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、完成各类文档的撰写；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2</a:t>
            </a:r>
            <a:r>
              <a:rPr lang="zh-CN" altLang="en-US" sz="2000" b="1"/>
              <a:t>、建立基于</a:t>
            </a:r>
            <a:r>
              <a:rPr lang="en-US" altLang="zh-CN" sz="2000" b="1"/>
              <a:t>Github</a:t>
            </a:r>
            <a:r>
              <a:rPr lang="zh-CN" altLang="en-US" sz="2000" b="1"/>
              <a:t>平台的问题系统；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3</a:t>
            </a:r>
            <a:r>
              <a:rPr lang="zh-CN" altLang="en-US" sz="2000" b="1"/>
              <a:t>、建立基于</a:t>
            </a:r>
            <a:r>
              <a:rPr lang="en-US" altLang="zh-CN" sz="2000" b="1"/>
              <a:t>Github</a:t>
            </a:r>
            <a:r>
              <a:rPr lang="zh-CN" altLang="en-US" sz="2000" b="1"/>
              <a:t>平台的看板系统；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endParaRPr lang="zh-CN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600" dirty="0"/>
              <a:t>团队亮点</a:t>
            </a:r>
            <a:br>
              <a:rPr lang="zh-CN" sz="3600" dirty="0"/>
            </a:br>
            <a:r>
              <a:rPr lang="zh-CN" sz="3600" dirty="0"/>
              <a:t>                        </a:t>
            </a:r>
            <a:r>
              <a:rPr lang="en-US" altLang="zh-CN" sz="2000" dirty="0"/>
              <a:t>——</a:t>
            </a:r>
            <a:r>
              <a:rPr lang="zh-CN" altLang="en-US" sz="2000" dirty="0"/>
              <a:t>管理线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团队亮点</a:t>
            </a:r>
            <a:r>
              <a:rPr lang="en-US" altLang="zh-CN" dirty="0"/>
              <a:t>——</a:t>
            </a:r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版本清晰，详细可查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、每一份文档都有详细的版本记录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486660"/>
            <a:ext cx="4393565" cy="17379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4478655"/>
            <a:ext cx="4413885" cy="214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55" y="2486660"/>
            <a:ext cx="4317365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团队亮点</a:t>
            </a:r>
            <a:r>
              <a:rPr lang="en-US" altLang="zh-CN" dirty="0"/>
              <a:t>——</a:t>
            </a:r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不断改进，日趋完善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、第一次迭代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问题：缺少问题与看板系统的建立；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解决措施：立即建立问题与看板系统，并且将其他出现的问题加入系统；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2</a:t>
            </a:r>
            <a:r>
              <a:rPr lang="zh-CN" altLang="en-US" sz="2000" b="1"/>
              <a:t>、第二次迭代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问题：问题缺少阶段性的标签；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解决措施：立即添加有关阶段性的标签；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3</a:t>
            </a:r>
            <a:r>
              <a:rPr lang="zh-CN" altLang="en-US" sz="2000" b="1"/>
              <a:t>、第三次迭代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问题：缺少单元测试；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解决措施：立即添加单元测试；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团队亮点</a:t>
            </a:r>
            <a:r>
              <a:rPr lang="en-US" altLang="zh-CN" dirty="0"/>
              <a:t>——</a:t>
            </a:r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从线下到线上，结合小团队的特点应用课程知识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</a:t>
            </a:r>
            <a:r>
              <a:rPr lang="zh-CN" altLang="en-US" sz="2000" b="1"/>
              <a:t>、会议记录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通过会议记录的形式，使所有成员第一时间获得最新的会议信息；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2</a:t>
            </a:r>
            <a:r>
              <a:rPr lang="zh-CN" altLang="en-US" sz="2000" b="1"/>
              <a:t>、版本控制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endParaRPr lang="zh-CN" altLang="en-US" sz="20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f48ef244-3850-4800-9882-63d3c6849d33"/>
</p:tagLst>
</file>

<file path=ppt/tags/tag10.xml><?xml version="1.0" encoding="utf-8"?>
<p:tagLst xmlns:p="http://schemas.openxmlformats.org/presentationml/2006/main">
  <p:tag name="ISLIDE.DIAGRAM" val="d93c8c70-9aae-4d44-ac2c-b689a504a1b8"/>
</p:tagLst>
</file>

<file path=ppt/tags/tag11.xml><?xml version="1.0" encoding="utf-8"?>
<p:tagLst xmlns:p="http://schemas.openxmlformats.org/presentationml/2006/main">
  <p:tag name="ISLIDE.DIAGRAM" val="997e0b69-8920-4265-9cf1-6dea7c5dd26b"/>
</p:tagLst>
</file>

<file path=ppt/tags/tag12.xml><?xml version="1.0" encoding="utf-8"?>
<p:tagLst xmlns:p="http://schemas.openxmlformats.org/presentationml/2006/main">
  <p:tag name="ISLIDE.DIAGRAM" val="3959f8f2-49a5-4116-b413-38bb824e0785"/>
</p:tagLst>
</file>

<file path=ppt/tags/tag13.xml><?xml version="1.0" encoding="utf-8"?>
<p:tagLst xmlns:p="http://schemas.openxmlformats.org/presentationml/2006/main">
  <p:tag name="ISLIDE.DIAGRAM" val="680d3f6f-d5f1-4382-b936-45a6fb4fd8a1"/>
</p:tagLst>
</file>

<file path=ppt/tags/tag14.xml><?xml version="1.0" encoding="utf-8"?>
<p:tagLst xmlns:p="http://schemas.openxmlformats.org/presentationml/2006/main">
  <p:tag name="ISLIDE.DIAGRAM" val="ea088165-c03c-41ca-90b6-909522d3c9e9"/>
</p:tagLst>
</file>

<file path=ppt/tags/tag15.xml><?xml version="1.0" encoding="utf-8"?>
<p:tagLst xmlns:p="http://schemas.openxmlformats.org/presentationml/2006/main">
  <p:tag name="ISLIDE.DIAGRAM" val="6ceb79f8-eb92-404b-8100-9145e4f4c31b"/>
</p:tagLst>
</file>

<file path=ppt/tags/tag16.xml><?xml version="1.0" encoding="utf-8"?>
<p:tagLst xmlns:p="http://schemas.openxmlformats.org/presentationml/2006/main">
  <p:tag name="ISLIDE.DIAGRAM" val="f0066d1e-9153-4e50-82d0-f12d4e06f081"/>
</p:tagLst>
</file>

<file path=ppt/tags/tag17.xml><?xml version="1.0" encoding="utf-8"?>
<p:tagLst xmlns:p="http://schemas.openxmlformats.org/presentationml/2006/main">
  <p:tag name="ISLIDE.DIAGRAM" val="b15d545d-6a15-46b3-895f-c24e208876c5"/>
</p:tagLst>
</file>

<file path=ppt/tags/tag18.xml><?xml version="1.0" encoding="utf-8"?>
<p:tagLst xmlns:p="http://schemas.openxmlformats.org/presentationml/2006/main">
  <p:tag name="ISLIDE.DIAGRAM" val="0ff2eee5-142e-4f9c-a2bb-588b64e6f21c"/>
</p:tagLst>
</file>

<file path=ppt/tags/tag19.xml><?xml version="1.0" encoding="utf-8"?>
<p:tagLst xmlns:p="http://schemas.openxmlformats.org/presentationml/2006/main">
  <p:tag name="ISLIDE.DIAGRAM" val="6a600ea8-4c8b-4f96-a0de-9b6145699040"/>
</p:tagLst>
</file>

<file path=ppt/tags/tag2.xml><?xml version="1.0" encoding="utf-8"?>
<p:tagLst xmlns:p="http://schemas.openxmlformats.org/presentationml/2006/main">
  <p:tag name="ISLIDE.DIAGRAM" val="6a600ea8-4c8b-4f96-a0de-9b6145699040"/>
</p:tagLst>
</file>

<file path=ppt/tags/tag20.xml><?xml version="1.0" encoding="utf-8"?>
<p:tagLst xmlns:p="http://schemas.openxmlformats.org/presentationml/2006/main">
  <p:tag name="ISLIDE.DIAGRAM" val="5a486f68-035c-41d1-b074-ce3b06557fbf"/>
</p:tagLst>
</file>

<file path=ppt/tags/tag21.xml><?xml version="1.0" encoding="utf-8"?>
<p:tagLst xmlns:p="http://schemas.openxmlformats.org/presentationml/2006/main">
  <p:tag name="ISLIDE.DIAGRAM" val="3b5280f3-9dd9-4e74-bf0a-af0a2b7e2d12"/>
</p:tagLst>
</file>

<file path=ppt/tags/tag22.xml><?xml version="1.0" encoding="utf-8"?>
<p:tagLst xmlns:p="http://schemas.openxmlformats.org/presentationml/2006/main">
  <p:tag name="ISLIDE.DIAGRAM" val="5c5c6363-8da2-4e7c-b72c-935bc104d258"/>
</p:tagLst>
</file>

<file path=ppt/tags/tag23.xml><?xml version="1.0" encoding="utf-8"?>
<p:tagLst xmlns:p="http://schemas.openxmlformats.org/presentationml/2006/main">
  <p:tag name="ISLIDE.DIAGRAM" val="5421325e-66d4-4ffe-9309-b6aea6215e7c"/>
</p:tagLst>
</file>

<file path=ppt/tags/tag24.xml><?xml version="1.0" encoding="utf-8"?>
<p:tagLst xmlns:p="http://schemas.openxmlformats.org/presentationml/2006/main">
  <p:tag name="ISLIDE.DIAGRAM" val="f03d89bc-c8dd-4963-b17e-aa3005480c30"/>
</p:tagLst>
</file>

<file path=ppt/tags/tag25.xml><?xml version="1.0" encoding="utf-8"?>
<p:tagLst xmlns:p="http://schemas.openxmlformats.org/presentationml/2006/main">
  <p:tag name="ISLIDE.THEME.HELP2" val="iSlide，让PPT设计简单起来！"/>
</p:tagLst>
</file>

<file path=ppt/tags/tag26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3.xml><?xml version="1.0" encoding="utf-8"?>
<p:tagLst xmlns:p="http://schemas.openxmlformats.org/presentationml/2006/main">
  <p:tag name="ISLIDE.DIAGRAM" val="2ab1ed42-e6bd-45d3-9d3e-be2baea30384"/>
</p:tagLst>
</file>

<file path=ppt/tags/tag4.xml><?xml version="1.0" encoding="utf-8"?>
<p:tagLst xmlns:p="http://schemas.openxmlformats.org/presentationml/2006/main">
  <p:tag name="ISLIDE.DIAGRAM" val="4da78c0c-94bf-4188-a5be-bc25ffb19aa2"/>
</p:tagLst>
</file>

<file path=ppt/tags/tag5.xml><?xml version="1.0" encoding="utf-8"?>
<p:tagLst xmlns:p="http://schemas.openxmlformats.org/presentationml/2006/main">
  <p:tag name="ISLIDE.DIAGRAM" val="6ae85dfe-0a1e-46cb-b5a9-c24e9f3f567b"/>
</p:tagLst>
</file>

<file path=ppt/tags/tag6.xml><?xml version="1.0" encoding="utf-8"?>
<p:tagLst xmlns:p="http://schemas.openxmlformats.org/presentationml/2006/main">
  <p:tag name="ISLIDE.DIAGRAM" val="af738c60-f0de-49fa-98b5-0eaa980fdd69"/>
</p:tagLst>
</file>

<file path=ppt/tags/tag7.xml><?xml version="1.0" encoding="utf-8"?>
<p:tagLst xmlns:p="http://schemas.openxmlformats.org/presentationml/2006/main">
  <p:tag name="ISLIDE.DIAGRAM" val="4de2957c-41a6-4efc-9d05-3e49b3770d22"/>
</p:tagLst>
</file>

<file path=ppt/tags/tag8.xml><?xml version="1.0" encoding="utf-8"?>
<p:tagLst xmlns:p="http://schemas.openxmlformats.org/presentationml/2006/main">
  <p:tag name="ISLIDE.DIAGRAM" val="0e458ad7-88e0-4ba2-b9b4-1dceb65f7bb0"/>
</p:tagLst>
</file>

<file path=ppt/tags/tag9.xml><?xml version="1.0" encoding="utf-8"?>
<p:tagLst xmlns:p="http://schemas.openxmlformats.org/presentationml/2006/main">
  <p:tag name="ISLIDE.DIAGRAM" val="691ff9ac-1baf-47b6-971e-90b8fed2e25e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11950</Words>
  <Application>WPS 演示</Application>
  <PresentationFormat>宽屏</PresentationFormat>
  <Paragraphs>758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Arial</vt:lpstr>
      <vt:lpstr>Impact</vt:lpstr>
      <vt:lpstr>Arial Unicode MS</vt:lpstr>
      <vt:lpstr>Calibri</vt:lpstr>
      <vt:lpstr>Calibri</vt:lpstr>
      <vt:lpstr>主题5</vt:lpstr>
      <vt:lpstr>Team108-申优答辩</vt:lpstr>
      <vt:lpstr>PowerPoint 演示文稿</vt:lpstr>
      <vt:lpstr>整体总结</vt:lpstr>
      <vt:lpstr>整体总结</vt:lpstr>
      <vt:lpstr>整体总结</vt:lpstr>
      <vt:lpstr>团队亮点                         ——管理线</vt:lpstr>
      <vt:lpstr>团队亮点——管理线</vt:lpstr>
      <vt:lpstr>团队亮点——管理线</vt:lpstr>
      <vt:lpstr>团队亮点——管理线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</cp:lastModifiedBy>
  <cp:revision>21</cp:revision>
  <cp:lastPrinted>2017-12-11T16:00:00Z</cp:lastPrinted>
  <dcterms:created xsi:type="dcterms:W3CDTF">2017-12-11T16:00:00Z</dcterms:created>
  <dcterms:modified xsi:type="dcterms:W3CDTF">2019-06-10T10:19:06Z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2052-11.1.0.8696</vt:lpwstr>
  </property>
</Properties>
</file>