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5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5F03-EF24-4122-8991-F903B402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B75E1-7D3B-4831-BC23-B6F10CBC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BFD3-03DA-45D0-94CB-AF35D56D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1B14F-BB3C-4587-AC2F-D0B23072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62D17-DE9C-46D2-82F9-56C9EA4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B385-F3BF-465B-B8E1-F90C2B56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46121-2907-4F6C-81F4-30AC46A3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0DB81-BC9B-4C73-8799-3CC43D3D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C8033-4EA8-434C-A345-F26B707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C696A-7EF1-49D9-A98B-930319B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B2472B-86BC-4991-99E6-01CF5F7F8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957B9-69D5-4FF2-9975-9C376E24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6B0A8-8B67-45E2-8EEE-10F71006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ADCB0-2361-4704-9296-DBC99B53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249DC-E105-4D3B-A2BC-30562EBE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307B0-1214-4454-9BB2-7FD3CF34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E81B8-9B2C-4B2F-8059-CB4F1D52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430FB-7853-4A5E-BE39-4440ED03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C9067-FEBE-45B2-B1E0-54A32F9C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44051-8589-4962-878F-A79AC122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0B83-3B5C-43E1-90CE-95C8BA04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00E54-DD9E-4174-B8CE-9F66AE6D3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E074-C82F-4A31-946C-06858019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E969F-33A9-45EA-8786-AA23475C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4E2A9-6E15-4F28-ADF1-610D090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940E5-7411-43E9-8A32-92B46077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F4A3-7AD0-4E15-83BC-1C141802F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BB1E3-B4C9-4C2B-8CAA-9541CF071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D0F92-5F0B-40FC-9116-2E32CEBE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B4ABD-0537-4530-8A23-92B89B6F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20F10-6B54-42D7-986B-030ABFC1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382AB-BDC7-47EA-9449-C237DFB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098E1-BAB9-471C-84A5-488ABC19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62F63-3B31-4942-97A4-49953823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289D4-7E18-40CA-A395-00DC59649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F586F-6B77-4B68-BE9F-258E07CD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595444-5EC8-4A34-9D17-7DF0C71F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97B1D-8B09-4EC5-8BB7-AC7C812C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40FDBC-DA65-4272-ABA0-2590B98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AE576-69A0-4EEA-B5BB-BA985C34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8FFD89-C583-4D8A-968D-663C82D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B4876-62C4-44ED-B33F-CC07B360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39350-860A-4E95-A0C1-9B58C070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00CF4-A53B-44B1-928D-B407396D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ABCE6-DB91-4A98-AF97-FADC589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8958A-B5C3-4651-B090-17182424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8AB8-36CF-4B77-A6C2-92B0E9A7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76155-9AF8-453B-A6E3-212DF803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85499-DDCA-4AC2-B50D-E2DE5ACC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0F61E-4D23-44C5-9BE3-746EDE5D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4C73C-F81B-4608-B718-09C52316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E4A5-412D-4848-9D70-5003695D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9BD5-CC13-4161-A4ED-A97A506F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0BD11-A28D-4AA3-9DB4-64AE0E8D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74404-3243-497C-8760-301D49A92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33299-55FB-414F-A14A-4A1A8A4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6A772-F9A1-4B34-B41D-CDD43BB2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A0BB-098A-4297-AAF5-2E78F8EF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8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B38BD-FFE4-418B-903D-C369C5B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95B76-8991-4E21-9B91-798EA174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31E5D-5AA5-4DC8-81DD-E30A6AD09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CB5E-8F21-4C9E-B8FC-E4DA4C73728A}" type="datetimeFigureOut">
              <a:rPr lang="zh-CN" altLang="en-US" smtClean="0"/>
              <a:t>2019-06-10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D8341-8863-4CDD-B092-B9DFB01A3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28977-5A73-456F-AC13-0353975C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BC3-4AE6-4749-8234-D4A95F0A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4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BC15C6-85D4-404D-9A96-AE93982A5B81}"/>
              </a:ext>
            </a:extLst>
          </p:cNvPr>
          <p:cNvSpPr/>
          <p:nvPr/>
        </p:nvSpPr>
        <p:spPr>
          <a:xfrm>
            <a:off x="7243504" y="6004571"/>
            <a:ext cx="1653988" cy="995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A64F0A-C462-4D92-B19F-58F9442767F4}"/>
              </a:ext>
            </a:extLst>
          </p:cNvPr>
          <p:cNvSpPr/>
          <p:nvPr/>
        </p:nvSpPr>
        <p:spPr>
          <a:xfrm>
            <a:off x="5359235" y="6004571"/>
            <a:ext cx="1653988" cy="995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面阵麦克风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54A306-2C1C-4819-8D65-257AB42CE265}"/>
              </a:ext>
            </a:extLst>
          </p:cNvPr>
          <p:cNvSpPr/>
          <p:nvPr/>
        </p:nvSpPr>
        <p:spPr>
          <a:xfrm>
            <a:off x="3474966" y="6004571"/>
            <a:ext cx="1653988" cy="995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激光雷达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E82339-6468-423D-9C04-08160E360617}"/>
              </a:ext>
            </a:extLst>
          </p:cNvPr>
          <p:cNvSpPr/>
          <p:nvPr/>
        </p:nvSpPr>
        <p:spPr>
          <a:xfrm>
            <a:off x="1590697" y="6004571"/>
            <a:ext cx="1653988" cy="995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电动机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4F0970-A542-47C2-8D35-D0F273100EFF}"/>
              </a:ext>
            </a:extLst>
          </p:cNvPr>
          <p:cNvSpPr/>
          <p:nvPr/>
        </p:nvSpPr>
        <p:spPr>
          <a:xfrm>
            <a:off x="9127773" y="6004571"/>
            <a:ext cx="1653988" cy="995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机械臂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E1C18F-4A2A-4C33-A0FE-18BEF8DC083B}"/>
              </a:ext>
            </a:extLst>
          </p:cNvPr>
          <p:cNvSpPr/>
          <p:nvPr/>
        </p:nvSpPr>
        <p:spPr>
          <a:xfrm>
            <a:off x="1410239" y="5763442"/>
            <a:ext cx="9667336" cy="1564005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27FF28-3B21-4342-8213-DD104AABE21A}"/>
              </a:ext>
            </a:extLst>
          </p:cNvPr>
          <p:cNvSpPr/>
          <p:nvPr/>
        </p:nvSpPr>
        <p:spPr>
          <a:xfrm>
            <a:off x="7243504" y="3537999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定点巡逻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5EC527-73F8-4573-BD3D-9074E2719914}"/>
              </a:ext>
            </a:extLst>
          </p:cNvPr>
          <p:cNvSpPr/>
          <p:nvPr/>
        </p:nvSpPr>
        <p:spPr>
          <a:xfrm>
            <a:off x="5359235" y="3537999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抓取物体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50F7B3-88F2-4426-A2D9-1F2ABB3CDFC5}"/>
              </a:ext>
            </a:extLst>
          </p:cNvPr>
          <p:cNvSpPr/>
          <p:nvPr/>
        </p:nvSpPr>
        <p:spPr>
          <a:xfrm>
            <a:off x="3474966" y="3537999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建图及保存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3DED6CA-0DB8-4043-9D0F-DA376FEFE36D}"/>
              </a:ext>
            </a:extLst>
          </p:cNvPr>
          <p:cNvSpPr/>
          <p:nvPr/>
        </p:nvSpPr>
        <p:spPr>
          <a:xfrm>
            <a:off x="1525164" y="3581331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前进控制、后退控制、转动控制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4FFB53-4347-4797-9600-9E585DD2672B}"/>
              </a:ext>
            </a:extLst>
          </p:cNvPr>
          <p:cNvSpPr/>
          <p:nvPr/>
        </p:nvSpPr>
        <p:spPr>
          <a:xfrm>
            <a:off x="9127773" y="3537999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跟随模式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B32875-1D36-43A8-AAEC-630137E472A2}"/>
              </a:ext>
            </a:extLst>
          </p:cNvPr>
          <p:cNvSpPr/>
          <p:nvPr/>
        </p:nvSpPr>
        <p:spPr>
          <a:xfrm>
            <a:off x="1410239" y="3296870"/>
            <a:ext cx="9667336" cy="1564005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A917877-76A7-4DCD-9CB2-21FEF54E6458}"/>
              </a:ext>
            </a:extLst>
          </p:cNvPr>
          <p:cNvSpPr/>
          <p:nvPr/>
        </p:nvSpPr>
        <p:spPr>
          <a:xfrm>
            <a:off x="3590071" y="1369076"/>
            <a:ext cx="5011857" cy="102522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综合控制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3C9B9DD-FDC3-455B-B08F-ACB640898150}"/>
              </a:ext>
            </a:extLst>
          </p:cNvPr>
          <p:cNvSpPr/>
          <p:nvPr/>
        </p:nvSpPr>
        <p:spPr>
          <a:xfrm rot="16200000">
            <a:off x="5739553" y="3935857"/>
            <a:ext cx="712891" cy="2701149"/>
          </a:xfrm>
          <a:prstGeom prst="rightArrow">
            <a:avLst>
              <a:gd name="adj1" fmla="val 42262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E41025A-333E-41C5-AAC6-41E87D5876D1}"/>
              </a:ext>
            </a:extLst>
          </p:cNvPr>
          <p:cNvSpPr/>
          <p:nvPr/>
        </p:nvSpPr>
        <p:spPr>
          <a:xfrm rot="16200000">
            <a:off x="5739553" y="1482081"/>
            <a:ext cx="712891" cy="2701149"/>
          </a:xfrm>
          <a:prstGeom prst="rightArrow">
            <a:avLst>
              <a:gd name="adj1" fmla="val 42262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F08567-7B4C-4026-9C82-8BB1652A7D01}"/>
              </a:ext>
            </a:extLst>
          </p:cNvPr>
          <p:cNvSpPr/>
          <p:nvPr/>
        </p:nvSpPr>
        <p:spPr>
          <a:xfrm>
            <a:off x="3590069" y="-512614"/>
            <a:ext cx="5011857" cy="102522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安卓应用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942EC53-EAA3-4072-A9BE-E800DDE39E6A}"/>
              </a:ext>
            </a:extLst>
          </p:cNvPr>
          <p:cNvCxnSpPr>
            <a:stCxn id="26" idx="2"/>
            <a:endCxn id="18" idx="0"/>
          </p:cNvCxnSpPr>
          <p:nvPr/>
        </p:nvCxnSpPr>
        <p:spPr>
          <a:xfrm rot="16200000" flipH="1">
            <a:off x="5667768" y="940843"/>
            <a:ext cx="856463" cy="2"/>
          </a:xfrm>
          <a:prstGeom prst="bentConnector3">
            <a:avLst>
              <a:gd name="adj1" fmla="val 54573"/>
            </a:avLst>
          </a:prstGeom>
          <a:ln w="1143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8EA3E96-08B7-4311-B2FA-5D7705B913A9}"/>
              </a:ext>
            </a:extLst>
          </p:cNvPr>
          <p:cNvSpPr/>
          <p:nvPr/>
        </p:nvSpPr>
        <p:spPr>
          <a:xfrm>
            <a:off x="6243907" y="618148"/>
            <a:ext cx="13516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46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N</dc:creator>
  <cp:lastModifiedBy>Z N</cp:lastModifiedBy>
  <cp:revision>4</cp:revision>
  <dcterms:created xsi:type="dcterms:W3CDTF">2019-06-10T05:55:45Z</dcterms:created>
  <dcterms:modified xsi:type="dcterms:W3CDTF">2019-06-10T06:24:14Z</dcterms:modified>
</cp:coreProperties>
</file>