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1729" r:id="rId2"/>
    <p:sldId id="275" r:id="rId3"/>
    <p:sldId id="258" r:id="rId4"/>
    <p:sldId id="1765" r:id="rId5"/>
    <p:sldId id="1766" r:id="rId6"/>
    <p:sldId id="1840" r:id="rId7"/>
    <p:sldId id="1841" r:id="rId8"/>
    <p:sldId id="1842" r:id="rId9"/>
    <p:sldId id="1844" r:id="rId10"/>
    <p:sldId id="1845" r:id="rId11"/>
    <p:sldId id="1846" r:id="rId12"/>
    <p:sldId id="1847" r:id="rId13"/>
    <p:sldId id="1767" r:id="rId14"/>
    <p:sldId id="1768" r:id="rId15"/>
    <p:sldId id="1769" r:id="rId16"/>
    <p:sldId id="1803" r:id="rId17"/>
    <p:sldId id="1837" r:id="rId18"/>
    <p:sldId id="183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1925468" y="1287379"/>
            <a:ext cx="2827421" cy="216568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跟随模式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453081" y="1287379"/>
            <a:ext cx="2827421" cy="216568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手动模式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1876138" y="3711742"/>
            <a:ext cx="2926080" cy="23069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实时建图与导航</a:t>
            </a: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跟随用户移动并建图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语音控制抓取物体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抓取物体后返回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70623" y="3711742"/>
            <a:ext cx="4450080" cy="23069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控制机器人移动</a:t>
            </a:r>
          </a:p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控制建图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抓取物体并返回起点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控制确定导航点、模拟巡逻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5" name="矩形 4"/>
          <p:cNvSpPr/>
          <p:nvPr/>
        </p:nvSpPr>
        <p:spPr>
          <a:xfrm>
            <a:off x="669925" y="1223010"/>
            <a:ext cx="10851515" cy="39693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对函数、接口进行了单元测试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对功能模块进行了功能测试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对整个系统进行了集成测试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尽量使用自动化测试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对于安卓应用和服务器端代码编写代码进行自动化测试，并生成了测试报告，统计了代码及分支覆盖率。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没有自动化测试的部分使用手动测试，保证功能模块全覆盖。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5" name="矩形 4"/>
          <p:cNvSpPr/>
          <p:nvPr/>
        </p:nvSpPr>
        <p:spPr>
          <a:xfrm>
            <a:off x="669290" y="1094740"/>
            <a:ext cx="10851515" cy="50774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测试过程中发现问题，解决问题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运动命令结束后无法停止；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一条运动命令的运动量过小；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机器人向右行走会向后方偏移；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物体抓取可能不成功；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机器人移动后返回起点与实际起点存在偏差；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跟随过程中可能丢失用户；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机器人识别平面条件较苛刻。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团队亮点</a:t>
            </a:r>
            <a:br>
              <a:rPr lang="zh-CN" sz="3600" dirty="0"/>
            </a:br>
            <a:r>
              <a:rPr lang="zh-CN" sz="3600" dirty="0"/>
              <a:t>                        </a:t>
            </a:r>
            <a:r>
              <a:rPr lang="en-US" altLang="zh-CN" sz="1800" dirty="0"/>
              <a:t>——</a:t>
            </a:r>
            <a:r>
              <a:rPr lang="zh-CN" altLang="en-US" sz="1800" dirty="0"/>
              <a:t>管理线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版本清晰，详细可查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、每一份文档都有详细的版本记录</a:t>
            </a:r>
          </a:p>
          <a:p>
            <a:pPr fontAlgn="auto">
              <a:lnSpc>
                <a:spcPct val="150000"/>
              </a:lnSpc>
            </a:pP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486660"/>
            <a:ext cx="4393565" cy="1737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478655"/>
            <a:ext cx="4413885" cy="214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255" y="2486660"/>
            <a:ext cx="4317365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不断改进，日趋完善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、第一次迭代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问题：缺少问题与看板系统的建立；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解决措施：立即建立问题与看板系统，并且将其他出现的问题加入系统；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、第二次迭代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问题：问题缺少阶段性的标签；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解决措施：立即添加有关阶段性的标签；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、第三次迭代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问题：缺少单元测试；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解决措施：立即添加单元测试；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从线下到线上，结合小团队的特点应用课程知识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、会议记录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通过会议记录的形式，使所有成员第一时间获得最新的会议信息；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、版本控制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从初期的线下版本添加和交换，到全</a:t>
            </a:r>
            <a:r>
              <a:rPr lang="en-US" altLang="zh-CN" sz="2400"/>
              <a:t>Github</a:t>
            </a:r>
            <a:r>
              <a:rPr lang="zh-CN" altLang="en-US" sz="2400"/>
              <a:t>的版本更新；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、两种模式切换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取其所长，那种有利于效率用那种；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未来工作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299591" y="1870442"/>
            <a:ext cx="3985202" cy="865136"/>
          </a:xfrm>
        </p:spPr>
        <p:txBody>
          <a:bodyPr>
            <a:normAutofit/>
          </a:bodyPr>
          <a:lstStyle/>
          <a:p>
            <a:r>
              <a:rPr lang="en-US" sz="3600"/>
              <a:t>THANKS</a:t>
            </a:r>
            <a:endParaRPr lang="en-US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sz="2400"/>
              <a:t>欢迎各位批评和指导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整体总结</a:t>
              </a:r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sz="2000" b="1" dirty="0"/>
                <a:t>团队亮点</a:t>
              </a:r>
              <a:r>
                <a:rPr lang="en-US" altLang="zh-CN" sz="2000" b="1" dirty="0"/>
                <a:t>——</a:t>
              </a:r>
              <a:r>
                <a:rPr lang="zh-CN" altLang="en-US" sz="2000" b="1" dirty="0"/>
                <a:t>技术线</a:t>
              </a:r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团队亮点</a:t>
              </a:r>
              <a:r>
                <a:rPr lang="en-US" altLang="zh-CN" sz="2000" b="1" dirty="0"/>
                <a:t>——</a:t>
              </a:r>
              <a:r>
                <a:rPr lang="zh-CN" altLang="en-US" sz="2000" b="1" dirty="0"/>
                <a:t>管理线</a:t>
              </a:r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未来工作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整体总结</a:t>
            </a:r>
            <a:endParaRPr lang="zh-CN" sz="32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技术性工作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、基本避障功能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实现了在路径规划后，导航行进的过程中遇障急停；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、路径规划型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实现了在设置好的多个导航点之间巡航，且在巡航过程中可以遇障急停；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、目标检测及抓取型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实现了可以在用户发出指令后，抓取指定物体；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管理型工作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、较好地完成各类文档的撰写；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、较好地完成了每次迭代的推进与问题查改；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、建立基于</a:t>
            </a:r>
            <a:r>
              <a:rPr lang="en-US" altLang="zh-CN" sz="2400"/>
              <a:t>Github</a:t>
            </a:r>
            <a:r>
              <a:rPr lang="zh-CN" altLang="en-US" sz="2400"/>
              <a:t>平台的问题系统；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、建立基于</a:t>
            </a:r>
            <a:r>
              <a:rPr lang="en-US" altLang="zh-CN" sz="2400"/>
              <a:t>Github</a:t>
            </a:r>
            <a:r>
              <a:rPr lang="zh-CN" altLang="en-US" sz="2400"/>
              <a:t>平台的看板系统；</a:t>
            </a:r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385" y="2242185"/>
            <a:ext cx="4535170" cy="110744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/>
              <a:t>团队亮点</a:t>
            </a:r>
            <a:br>
              <a:rPr lang="zh-CN" altLang="en-US" sz="3600" dirty="0"/>
            </a:br>
            <a:r>
              <a:rPr lang="zh-CN" altLang="en-US" dirty="0"/>
              <a:t>                                         </a:t>
            </a:r>
            <a:r>
              <a:rPr lang="en-US" altLang="zh-CN" sz="2000" dirty="0"/>
              <a:t>——</a:t>
            </a:r>
            <a:r>
              <a:rPr lang="zh-CN" altLang="en-US" sz="2000" dirty="0"/>
              <a:t>技术线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731557" y="2699776"/>
            <a:ext cx="2475047" cy="1885427"/>
            <a:chOff x="4923131" y="2524104"/>
            <a:chExt cx="2475047" cy="1885427"/>
          </a:xfrm>
        </p:grpSpPr>
        <p:sp>
          <p:nvSpPr>
            <p:cNvPr id="24" name="îślïḑé"/>
            <p:cNvSpPr/>
            <p:nvPr/>
          </p:nvSpPr>
          <p:spPr>
            <a:xfrm flipV="1">
              <a:off x="5250104" y="2978554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śḷïdê"/>
            <p:cNvSpPr txBox="1"/>
            <p:nvPr/>
          </p:nvSpPr>
          <p:spPr bwMode="auto">
            <a:xfrm>
              <a:off x="4923131" y="2524104"/>
              <a:ext cx="2475047" cy="104326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基于例程，重新设计、组合已有功能</a:t>
              </a:r>
              <a:endParaRPr lang="en-US" altLang="ko-KR" sz="2400" b="1" dirty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99628" y="1875267"/>
            <a:ext cx="1691792" cy="1767223"/>
            <a:chOff x="7872792" y="1919807"/>
            <a:chExt cx="1691792" cy="1767223"/>
          </a:xfrm>
        </p:grpSpPr>
        <p:sp>
          <p:nvSpPr>
            <p:cNvPr id="28" name="iŝḷíḑè"/>
            <p:cNvSpPr/>
            <p:nvPr/>
          </p:nvSpPr>
          <p:spPr>
            <a:xfrm flipV="1">
              <a:off x="7872792" y="2256053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ṩ1íḋè"/>
            <p:cNvSpPr txBox="1"/>
            <p:nvPr/>
          </p:nvSpPr>
          <p:spPr bwMode="auto">
            <a:xfrm>
              <a:off x="7872792" y="1919807"/>
              <a:ext cx="1691792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添加新功能，无线控制</a:t>
              </a:r>
              <a:endParaRPr lang="en-US" altLang="ko-KR" sz="2400" b="1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45162" y="3802141"/>
            <a:ext cx="1691792" cy="1808822"/>
            <a:chOff x="1500580" y="3490894"/>
            <a:chExt cx="1691792" cy="1808822"/>
          </a:xfrm>
        </p:grpSpPr>
        <p:sp>
          <p:nvSpPr>
            <p:cNvPr id="32" name="iś1íḓé"/>
            <p:cNvSpPr/>
            <p:nvPr/>
          </p:nvSpPr>
          <p:spPr>
            <a:xfrm flipV="1">
              <a:off x="1500580" y="3868739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şḻïďè"/>
            <p:cNvSpPr txBox="1"/>
            <p:nvPr/>
          </p:nvSpPr>
          <p:spPr bwMode="auto">
            <a:xfrm>
              <a:off x="1546121" y="3490894"/>
              <a:ext cx="1646251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Impact" panose="020B0806030902050204" pitchFamily="34" charset="0"/>
                </a:rPr>
                <a:t>优化、调整已</a:t>
              </a:r>
              <a:r>
                <a:rPr lang="zh-CN" altLang="en-US" sz="2400" b="1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有的功能</a:t>
              </a:r>
              <a:endParaRPr lang="en-US" altLang="zh-CN" sz="2400" b="1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 2"/>
          <p:cNvSpPr/>
          <p:nvPr/>
        </p:nvSpPr>
        <p:spPr>
          <a:xfrm>
            <a:off x="669925" y="1160780"/>
            <a:ext cx="9830435" cy="4523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、优化、调整现有功能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调整了抓取函数中的参数，提高抓取成功率；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、基于例程，重新设计、组合已有功能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任务脚本系统；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跟随模式，实时建图与导航；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控制机器人行驶至目标地点，抓取物体并返回；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控制机器人行驶至两个目标地点并记录，随后依次行驶至起点、两个导航点，模拟巡逻功能；</a:t>
            </a:r>
            <a:endParaRPr lang="zh-CN" alt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</a:p>
        </p:txBody>
      </p:sp>
      <p:sp>
        <p:nvSpPr>
          <p:cNvPr id="3" name="矩形 2"/>
          <p:cNvSpPr/>
          <p:nvPr/>
        </p:nvSpPr>
        <p:spPr>
          <a:xfrm>
            <a:off x="670024" y="1209214"/>
            <a:ext cx="4450080" cy="17532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在已有功能基础上，添加新功能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使用安卓应用作为交互界面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实现运动控制模块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t="-364" r="19773" b="-793"/>
          <a:stretch>
            <a:fillRect/>
          </a:stretch>
        </p:blipFill>
        <p:spPr>
          <a:xfrm>
            <a:off x="680509" y="2937315"/>
            <a:ext cx="1346200" cy="2222500"/>
          </a:xfrm>
          <a:prstGeom prst="rect">
            <a:avLst/>
          </a:prstGeom>
        </p:spPr>
      </p:pic>
      <p:pic>
        <p:nvPicPr>
          <p:cNvPr id="8" name="图片 7" descr="图片包含 建筑物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95" y="3236785"/>
            <a:ext cx="1657925" cy="165792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2026709" y="4048565"/>
            <a:ext cx="2372286" cy="171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23832" y="3586899"/>
            <a:ext cx="11256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685207" y="4928074"/>
            <a:ext cx="1653988" cy="5233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定点巡逻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8685207" y="3991891"/>
            <a:ext cx="1653988" cy="5233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抓取物体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8685207" y="3114865"/>
            <a:ext cx="1653988" cy="52331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建图及保存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8685207" y="1766067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前进控制、后退控制、转动控制</a:t>
            </a:r>
            <a:r>
              <a:rPr lang="en-US" altLang="zh-CN" dirty="0"/>
              <a:t>…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4" name="矩形: 圆角 23"/>
          <p:cNvSpPr/>
          <p:nvPr/>
        </p:nvSpPr>
        <p:spPr>
          <a:xfrm>
            <a:off x="8685207" y="5847404"/>
            <a:ext cx="1653988" cy="52331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跟随模式</a:t>
            </a:r>
          </a:p>
        </p:txBody>
      </p:sp>
      <p:sp>
        <p:nvSpPr>
          <p:cNvPr id="33" name="矩形: 圆角 32"/>
          <p:cNvSpPr/>
          <p:nvPr/>
        </p:nvSpPr>
        <p:spPr>
          <a:xfrm>
            <a:off x="8416931" y="1549225"/>
            <a:ext cx="2172540" cy="4997669"/>
          </a:xfrm>
          <a:prstGeom prst="roundRect">
            <a:avLst/>
          </a:prstGeom>
          <a:noFill/>
          <a:ln w="476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 rot="10800000">
            <a:off x="6221747" y="3675658"/>
            <a:ext cx="1586866" cy="745812"/>
          </a:xfrm>
          <a:prstGeom prst="rightArrow">
            <a:avLst>
              <a:gd name="adj1" fmla="val 50000"/>
              <a:gd name="adj2" fmla="val 902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</TotalTime>
  <Words>688</Words>
  <Application>Microsoft Office PowerPoint</Application>
  <PresentationFormat>宽屏</PresentationFormat>
  <Paragraphs>114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Impact</vt:lpstr>
      <vt:lpstr>主题5</vt:lpstr>
      <vt:lpstr>Team108-申优答辩</vt:lpstr>
      <vt:lpstr>PowerPoint 演示文稿</vt:lpstr>
      <vt:lpstr>整体总结</vt:lpstr>
      <vt:lpstr>整体总结</vt:lpstr>
      <vt:lpstr>整体总结</vt:lpstr>
      <vt:lpstr>团队亮点                                          ——技术线</vt:lpstr>
      <vt:lpstr>技术线</vt:lpstr>
      <vt:lpstr>技术线</vt:lpstr>
      <vt:lpstr>技术线</vt:lpstr>
      <vt:lpstr>技术线</vt:lpstr>
      <vt:lpstr>技术线</vt:lpstr>
      <vt:lpstr>技术线</vt:lpstr>
      <vt:lpstr>团队亮点                         ——管理线</vt:lpstr>
      <vt:lpstr>管理线</vt:lpstr>
      <vt:lpstr>管理线</vt:lpstr>
      <vt:lpstr>管理线</vt:lpstr>
      <vt:lpstr>未来工作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 N</cp:lastModifiedBy>
  <cp:revision>28</cp:revision>
  <cp:lastPrinted>2017-12-11T16:00:00Z</cp:lastPrinted>
  <dcterms:created xsi:type="dcterms:W3CDTF">2017-12-11T16:00:00Z</dcterms:created>
  <dcterms:modified xsi:type="dcterms:W3CDTF">2019-06-10T15:26:59Z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