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Override5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4"/>
  </p:notesMasterIdLst>
  <p:sldIdLst>
    <p:sldId id="256" r:id="rId2"/>
    <p:sldId id="275" r:id="rId3"/>
    <p:sldId id="258" r:id="rId4"/>
    <p:sldId id="301" r:id="rId5"/>
    <p:sldId id="1697" r:id="rId6"/>
    <p:sldId id="304" r:id="rId7"/>
    <p:sldId id="306" r:id="rId8"/>
    <p:sldId id="1627" r:id="rId9"/>
    <p:sldId id="1628" r:id="rId10"/>
    <p:sldId id="272" r:id="rId11"/>
    <p:sldId id="1695" r:id="rId12"/>
    <p:sldId id="1696" r:id="rId13"/>
    <p:sldId id="297" r:id="rId14"/>
    <p:sldId id="1657" r:id="rId15"/>
    <p:sldId id="1699" r:id="rId16"/>
    <p:sldId id="277" r:id="rId17"/>
    <p:sldId id="273" r:id="rId18"/>
    <p:sldId id="1698" r:id="rId19"/>
    <p:sldId id="283" r:id="rId20"/>
    <p:sldId id="284" r:id="rId21"/>
    <p:sldId id="286" r:id="rId22"/>
    <p:sldId id="287" r:id="rId23"/>
    <p:sldId id="1684" r:id="rId24"/>
    <p:sldId id="274" r:id="rId25"/>
    <p:sldId id="293" r:id="rId26"/>
    <p:sldId id="296" r:id="rId27"/>
    <p:sldId id="302" r:id="rId28"/>
    <p:sldId id="305" r:id="rId29"/>
    <p:sldId id="290" r:id="rId30"/>
    <p:sldId id="289" r:id="rId31"/>
    <p:sldId id="1694" r:id="rId32"/>
    <p:sldId id="261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2019-04-22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6" Type="http://schemas.openxmlformats.org/officeDocument/2006/relationships/image" Target="../media/image12.jpeg"/><Relationship Id="rId5" Type="http://schemas.openxmlformats.org/officeDocument/2006/relationships/image" Target="../media/image2.jpeg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Team108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代码分析评审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3806534"/>
            <a:ext cx="2045144" cy="248371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16231183 </a:t>
            </a:r>
            <a:r>
              <a:rPr lang="zh-CN" altLang="en-US" sz="1800" dirty="0">
                <a:sym typeface="+mn-ea"/>
              </a:rPr>
              <a:t>李嘉业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16231136 </a:t>
            </a:r>
            <a:r>
              <a:rPr lang="zh-CN" altLang="en-US" sz="1800" dirty="0">
                <a:sym typeface="+mn-ea"/>
              </a:rPr>
              <a:t>张弩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16231112 </a:t>
            </a:r>
            <a:r>
              <a:rPr lang="zh-CN" altLang="en-US" sz="1800" dirty="0">
                <a:sym typeface="+mn-ea"/>
              </a:rPr>
              <a:t>王润安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16231173 </a:t>
            </a:r>
            <a:r>
              <a:rPr lang="zh-CN" altLang="en-US" sz="1800" dirty="0">
                <a:sym typeface="+mn-ea"/>
              </a:rPr>
              <a:t>母江涛</a:t>
            </a:r>
            <a:endParaRPr lang="en-US" altLang="zh-CN" sz="1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ANNUAL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0" dirty="0"/>
              <a:t>关键问题与接口设计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 dirty="0"/>
          </a:p>
        </p:txBody>
      </p:sp>
      <p:grpSp>
        <p:nvGrpSpPr>
          <p:cNvPr id="5" name="4de2957c-41a6-4efc-9d05-3e49b3770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937" y="1192976"/>
            <a:ext cx="9976126" cy="4801024"/>
            <a:chOff x="1107937" y="1192976"/>
            <a:chExt cx="9976126" cy="4801024"/>
          </a:xfrm>
        </p:grpSpPr>
        <p:sp>
          <p:nvSpPr>
            <p:cNvPr id="6" name="îślïḑé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ļídê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śḷïdê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2016</a:t>
              </a:r>
            </a:p>
          </p:txBody>
        </p:sp>
        <p:grpSp>
          <p:nvGrpSpPr>
            <p:cNvPr id="9" name="îślïḓe"/>
            <p:cNvGrpSpPr/>
            <p:nvPr/>
          </p:nvGrpSpPr>
          <p:grpSpPr>
            <a:xfrm>
              <a:off x="3730625" y="4325964"/>
              <a:ext cx="2108063" cy="944997"/>
              <a:chOff x="1326000" y="4868424"/>
              <a:chExt cx="2108063" cy="944997"/>
            </a:xfrm>
          </p:grpSpPr>
          <p:sp>
            <p:nvSpPr>
              <p:cNvPr id="28" name="íṥľiḑ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9" name="íSļi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0" name="ïṣḷídê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ṣḻïḍê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lïḍê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4"/>
                  </a:solidFill>
                  <a:effectLst/>
                  <a:latin typeface="Impact" panose="020B0806030902050204" pitchFamily="34" charset="0"/>
                </a:rPr>
                <a:t>2018</a:t>
              </a:r>
            </a:p>
          </p:txBody>
        </p:sp>
        <p:grpSp>
          <p:nvGrpSpPr>
            <p:cNvPr id="13" name="íṣḷíḋê"/>
            <p:cNvGrpSpPr/>
            <p:nvPr/>
          </p:nvGrpSpPr>
          <p:grpSpPr>
            <a:xfrm>
              <a:off x="8976000" y="2876543"/>
              <a:ext cx="2108063" cy="944997"/>
              <a:chOff x="1326000" y="4868424"/>
              <a:chExt cx="2108063" cy="944997"/>
            </a:xfrm>
          </p:grpSpPr>
          <p:sp>
            <p:nvSpPr>
              <p:cNvPr id="26" name="ïśľïḓ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7" name="iṣļi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4" name="iŝḷíḑè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lïḍé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íḋè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2017</a:t>
              </a:r>
            </a:p>
          </p:txBody>
        </p:sp>
        <p:grpSp>
          <p:nvGrpSpPr>
            <p:cNvPr id="17" name="îšļïḋe"/>
            <p:cNvGrpSpPr/>
            <p:nvPr/>
          </p:nvGrpSpPr>
          <p:grpSpPr>
            <a:xfrm>
              <a:off x="6353313" y="3603463"/>
              <a:ext cx="2108063" cy="944997"/>
              <a:chOff x="1326000" y="4868424"/>
              <a:chExt cx="2108063" cy="944997"/>
            </a:xfrm>
          </p:grpSpPr>
          <p:sp>
            <p:nvSpPr>
              <p:cNvPr id="24" name="îṥļïd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ïşḷîḍè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8" name="iś1íḓé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ṩḷïďê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" name="îşḻïďè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2015</a:t>
              </a:r>
            </a:p>
          </p:txBody>
        </p:sp>
        <p:grpSp>
          <p:nvGrpSpPr>
            <p:cNvPr id="21" name="iş1íḓê"/>
            <p:cNvGrpSpPr/>
            <p:nvPr/>
          </p:nvGrpSpPr>
          <p:grpSpPr>
            <a:xfrm>
              <a:off x="1107937" y="5049003"/>
              <a:ext cx="2108063" cy="944997"/>
              <a:chOff x="1326000" y="4868424"/>
              <a:chExt cx="2108063" cy="944997"/>
            </a:xfrm>
          </p:grpSpPr>
          <p:sp>
            <p:nvSpPr>
              <p:cNvPr id="22" name="ïṣľiḑê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ïśļîḍé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5" name="0e458ad7-88e0-4ba2-b9b4-1dceb65f7b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1" y="1144881"/>
            <a:ext cx="10850567" cy="4992394"/>
            <a:chOff x="669921" y="1144881"/>
            <a:chExt cx="10850567" cy="4992394"/>
          </a:xfrm>
        </p:grpSpPr>
        <p:sp>
          <p:nvSpPr>
            <p:cNvPr id="6" name="ïşḷiḍè"/>
            <p:cNvSpPr/>
            <p:nvPr/>
          </p:nvSpPr>
          <p:spPr>
            <a:xfrm flipH="1">
              <a:off x="669923" y="1144881"/>
              <a:ext cx="6046555" cy="4992394"/>
            </a:xfrm>
            <a:prstGeom prst="roundRect">
              <a:avLst>
                <a:gd name="adj" fmla="val 0"/>
              </a:avLst>
            </a:prstGeom>
            <a:blipFill>
              <a:blip r:embed="rId3"/>
              <a:srcRect/>
              <a:stretch>
                <a:fillRect l="-23441" t="-2" r="-23343" b="-2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iṩ1iḋé"/>
            <p:cNvSpPr/>
            <p:nvPr/>
          </p:nvSpPr>
          <p:spPr>
            <a:xfrm flipH="1">
              <a:off x="669921" y="1144881"/>
              <a:ext cx="6046553" cy="1429119"/>
            </a:xfrm>
            <a:prstGeom prst="roundRect">
              <a:avLst>
                <a:gd name="adj" fmla="val 0"/>
              </a:avLst>
            </a:prstGeom>
            <a:solidFill>
              <a:schemeClr val="tx1">
                <a:alpha val="8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îṣlîḑe"/>
            <p:cNvSpPr txBox="1"/>
            <p:nvPr/>
          </p:nvSpPr>
          <p:spPr>
            <a:xfrm>
              <a:off x="669926" y="1144881"/>
              <a:ext cx="6046550" cy="142911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isḷîḍè"/>
            <p:cNvGrpSpPr/>
            <p:nvPr/>
          </p:nvGrpSpPr>
          <p:grpSpPr>
            <a:xfrm>
              <a:off x="6378975" y="2881881"/>
              <a:ext cx="675000" cy="675005"/>
              <a:chOff x="7209746" y="4153276"/>
              <a:chExt cx="675000" cy="675005"/>
            </a:xfrm>
          </p:grpSpPr>
          <p:sp>
            <p:nvSpPr>
              <p:cNvPr id="20" name="îṣľî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iS1íḑè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0" name="iṡļîďê"/>
            <p:cNvGrpSpPr/>
            <p:nvPr/>
          </p:nvGrpSpPr>
          <p:grpSpPr>
            <a:xfrm>
              <a:off x="7219382" y="2709000"/>
              <a:ext cx="4301106" cy="1214999"/>
              <a:chOff x="7219382" y="2709000"/>
              <a:chExt cx="3082200" cy="1214999"/>
            </a:xfrm>
          </p:grpSpPr>
          <p:sp>
            <p:nvSpPr>
              <p:cNvPr id="18" name="í$ļíďé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19" name="íslídê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11" name="i$ḷíḍe"/>
            <p:cNvGrpSpPr/>
            <p:nvPr/>
          </p:nvGrpSpPr>
          <p:grpSpPr>
            <a:xfrm>
              <a:off x="6378975" y="4816881"/>
              <a:ext cx="675000" cy="675005"/>
              <a:chOff x="7209746" y="4153276"/>
              <a:chExt cx="675000" cy="675005"/>
            </a:xfrm>
          </p:grpSpPr>
          <p:sp>
            <p:nvSpPr>
              <p:cNvPr id="16" name="îṣļiḍé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ïṩľïḓ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12" name="iṣľídé"/>
            <p:cNvGrpSpPr/>
            <p:nvPr/>
          </p:nvGrpSpPr>
          <p:grpSpPr>
            <a:xfrm>
              <a:off x="7219382" y="4644000"/>
              <a:ext cx="4301106" cy="1214999"/>
              <a:chOff x="7219382" y="2709000"/>
              <a:chExt cx="3082200" cy="1214999"/>
            </a:xfrm>
          </p:grpSpPr>
          <p:sp>
            <p:nvSpPr>
              <p:cNvPr id="14" name="íśļiďè"/>
              <p:cNvSpPr/>
              <p:nvPr/>
            </p:nvSpPr>
            <p:spPr bwMode="auto">
              <a:xfrm>
                <a:off x="7219382" y="3128234"/>
                <a:ext cx="3082200" cy="795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íṧḻîḓe"/>
              <p:cNvSpPr txBox="1"/>
              <p:nvPr/>
            </p:nvSpPr>
            <p:spPr bwMode="auto">
              <a:xfrm>
                <a:off x="7219382" y="2709000"/>
                <a:ext cx="3082200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7311000" y="4239000"/>
              <a:ext cx="420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iṩḷíḓé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7" name="iSḻîḓe"/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íṡḻîḑè"/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9" name="îsļíḑ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ļîḋé"/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iśḷiḑe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îṧḷîḓe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</a:p>
            </p:txBody>
          </p:sp>
          <p:sp>
            <p:nvSpPr>
              <p:cNvPr id="17" name="íšlíď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10" name="i$lîḑê"/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îŝļîďè"/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ïṩlîďé"/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</a:p>
            </p:txBody>
          </p:sp>
          <p:sp>
            <p:nvSpPr>
              <p:cNvPr id="14" name="íṣḻíḋe"/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856990" cy="4886328"/>
            <a:chOff x="670299" y="1237897"/>
            <a:chExt cx="10856990" cy="4886328"/>
          </a:xfrm>
        </p:grpSpPr>
        <p:sp>
          <p:nvSpPr>
            <p:cNvPr id="6" name="iṩļíḍé"/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/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/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/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/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/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/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/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5" name="ísḻïď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/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3" name="iSľídê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/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/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" name="iśḷíḍé"/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/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/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8" name="iṥ1îde"/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9" name="íSḷíḓé"/>
            <p:cNvSpPr txBox="1"/>
            <p:nvPr/>
          </p:nvSpPr>
          <p:spPr bwMode="auto">
            <a:xfrm>
              <a:off x="8540363" y="2987194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0" name="iṥ1iḑé"/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21" name="íṥļîďe"/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9" name="íṡḷíďê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2" name="îsļiḍé"/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7" name="îṥlî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3" name="i$1íḍê"/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5" name="ïśḷïdè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5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6" name="ïṡḷíḑê"/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21" name="íṩḻiďé"/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b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ḻîḍè"/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ṧ1ïḑê"/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şḷïdè"/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ṣ1îḑè"/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ïś1íďe"/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ïşḻîḑé"/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îśḻïďè"/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17" name="iṥľïḍé"/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ísľïde"/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0" name="ïṥlîḑè"/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ïṣḷîḑé"/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5" name="îṡḷîḓe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6" name="iṡḻïḋé"/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9" name="iS1iḓê"/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3" name="iṣľiďé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4" name="ïšlîḋé"/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0" name="ïṡḻîḋê"/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11" name="ïSlïḑè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2" name="ïśľîde"/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6" name="iŝḻiďê"/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/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/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/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  <p:sp>
                <p:nvSpPr>
                  <p:cNvPr id="97" name="í$ḷïḑé"/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</p:grpSp>
            <p:sp>
              <p:nvSpPr>
                <p:cNvPr id="94" name="íŝľíḓè"/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  <p:sp>
              <p:nvSpPr>
                <p:cNvPr id="95" name="îṡľíḋê"/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</p:grpSp>
          <p:sp>
            <p:nvSpPr>
              <p:cNvPr id="24" name="îṣlîḋé"/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5" name="ïṧ1idê"/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6" name="íš1idê"/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7" name="isliḑé"/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8" name="îŝļídê"/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9" name="íṥľíḍé"/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0" name="îŝḻïďê"/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1" name="îśļîďê"/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2" name="íṡlîḍe"/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3" name="îṩ1îdé"/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4" name="iṥḷiḓé"/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5" name="íSľîḑè"/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6" name="ïS1íḍè"/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8" name="îṧ1íḓê"/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9" name="ísḷíḓè"/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0" name="iṡļiḋê"/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1" name="íšḻïḑè"/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2" name="i$1ïḍe"/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3" name="ïṩľïḑê"/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4" name="íSlîdè"/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5" name="îŝlîḋe"/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6" name="îşļïḍe"/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7" name="ïṣlîḋé"/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8" name="ïṥļîḍè"/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9" name="ï$ḷîḑè"/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0" name="îŝḷíḋê"/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1" name="iṡḻidè"/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2" name="íşḻíde"/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3" name="îṧḷîḓé"/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4" name="ïşlïḑe"/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5" name="íSľíḋé"/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6" name="íṩliḍê"/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7" name="îšľiḋè"/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8" name="íŝlîďê"/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9" name="íš1iḑè"/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0" name="îśḷîḓe"/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1" name="i$ḷíďé"/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2" name="ïṥliďê"/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3" name="iṣḷïḑê"/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4" name="ïŝ1íḓè"/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5" name="î$ḻïḑe"/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6" name="işlídê"/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7" name="îsḻîďè"/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8" name="îṩḻidê"/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9" name="îšḷïḓê"/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0" name="ïṣľíḑé"/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1" name="îšḻiďe"/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2" name="îṧļïdè"/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3" name="iṡḷîďè"/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4" name="íṡ1ïḍé"/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5" name="í$liḍè"/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6" name="îṡľiďe"/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7" name="íśľïḑè"/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8" name="íŝḷíḓè"/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9" name="i$ḷiďe"/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0" name="îṧľiďê"/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1" name="ïṩľíḋé"/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2" name="ïšľîḋé"/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3" name="ïṥḷîḑé"/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4" name="ïşľïďe"/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5" name="îṣľíḑ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6" name="î$ľîde"/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7" name="ïSľiḍê"/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8" name="iṥḻidè"/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9" name="íSlïḋê"/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0" name="íşľiḑé"/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1" name="íṣľide"/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2" name="i$ľîḑè"/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</p:grpSp>
        <p:grpSp>
          <p:nvGrpSpPr>
            <p:cNvPr id="7" name="i$lîḋè"/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1" name="išļîḓè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iṣļiďé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iŝḷîḓé"/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9" name="ïšḻîḋe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0" name="îṧļïḓê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ïŝļiďe"/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7" name="îṧľïḓ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8" name="ïṧľîḑ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ṧḻíḓè"/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5" name="íš1idê"/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i$ḷïḋè"/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íṣľîḍ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ṩľïḋe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íṩ1ïdè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ïşlíd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ṡḻîde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ṥḻïďê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STEP 01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l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ŝḷiḓê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ṣ1ïḍê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íšļîď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išľiḍ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iṥļíd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ṡlîḍè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ïṩļïḓ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20" name="iṥ1ïḍ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 dirty="0"/>
          </a:p>
        </p:txBody>
      </p:sp>
      <p:grpSp>
        <p:nvGrpSpPr>
          <p:cNvPr id="5" name="ea088165-c03c-41ca-90b6-909522d3c9e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143625"/>
            <a:chOff x="0" y="0"/>
            <a:chExt cx="12192000" cy="6143625"/>
          </a:xfrm>
        </p:grpSpPr>
        <p:sp>
          <p:nvSpPr>
            <p:cNvPr id="6" name="ïṣľïḓê"/>
            <p:cNvSpPr/>
            <p:nvPr/>
          </p:nvSpPr>
          <p:spPr>
            <a:xfrm>
              <a:off x="9997797" y="1420911"/>
              <a:ext cx="1231900" cy="47227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śliḍê"/>
            <p:cNvSpPr/>
            <p:nvPr/>
          </p:nvSpPr>
          <p:spPr>
            <a:xfrm>
              <a:off x="1018897" y="1420911"/>
              <a:ext cx="1231900" cy="123931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ṡḻíḑê"/>
            <p:cNvSpPr/>
            <p:nvPr/>
          </p:nvSpPr>
          <p:spPr>
            <a:xfrm>
              <a:off x="3317597" y="1420912"/>
              <a:ext cx="1231900" cy="21101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şľiḋè"/>
            <p:cNvSpPr/>
            <p:nvPr/>
          </p:nvSpPr>
          <p:spPr>
            <a:xfrm>
              <a:off x="5616297" y="1420911"/>
              <a:ext cx="1231900" cy="29810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şļiḋê"/>
            <p:cNvSpPr/>
            <p:nvPr/>
          </p:nvSpPr>
          <p:spPr>
            <a:xfrm>
              <a:off x="7914997" y="1420911"/>
              <a:ext cx="1231900" cy="385186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şḷïḋê"/>
            <p:cNvSpPr txBox="1"/>
            <p:nvPr/>
          </p:nvSpPr>
          <p:spPr>
            <a:xfrm>
              <a:off x="1018897" y="2070695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100k</a:t>
              </a:r>
            </a:p>
          </p:txBody>
        </p:sp>
        <p:sp>
          <p:nvSpPr>
            <p:cNvPr id="12" name="îṧlïďé"/>
            <p:cNvSpPr txBox="1"/>
            <p:nvPr/>
          </p:nvSpPr>
          <p:spPr>
            <a:xfrm>
              <a:off x="3317597" y="305650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110k</a:t>
              </a:r>
            </a:p>
          </p:txBody>
        </p:sp>
        <p:sp>
          <p:nvSpPr>
            <p:cNvPr id="13" name="iṣļíde"/>
            <p:cNvSpPr txBox="1"/>
            <p:nvPr/>
          </p:nvSpPr>
          <p:spPr>
            <a:xfrm>
              <a:off x="5616297" y="3922291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130k</a:t>
              </a:r>
            </a:p>
          </p:txBody>
        </p:sp>
        <p:sp>
          <p:nvSpPr>
            <p:cNvPr id="14" name="ïśliḓê"/>
            <p:cNvSpPr txBox="1"/>
            <p:nvPr/>
          </p:nvSpPr>
          <p:spPr>
            <a:xfrm>
              <a:off x="7914997" y="4727430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150k</a:t>
              </a:r>
            </a:p>
          </p:txBody>
        </p:sp>
        <p:sp>
          <p:nvSpPr>
            <p:cNvPr id="15" name="îšlidê"/>
            <p:cNvSpPr txBox="1"/>
            <p:nvPr/>
          </p:nvSpPr>
          <p:spPr>
            <a:xfrm>
              <a:off x="9997797" y="5605454"/>
              <a:ext cx="1231900" cy="46166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$</a:t>
              </a:r>
              <a:r>
                <a:rPr lang="en-US" sz="2400" dirty="0">
                  <a:solidFill>
                    <a:schemeClr val="bg1"/>
                  </a:solidFill>
                </a:rPr>
                <a:t>180k</a:t>
              </a:r>
            </a:p>
          </p:txBody>
        </p:sp>
        <p:grpSp>
          <p:nvGrpSpPr>
            <p:cNvPr id="16" name="ïṧḻïḓè"/>
            <p:cNvGrpSpPr/>
            <p:nvPr/>
          </p:nvGrpSpPr>
          <p:grpSpPr>
            <a:xfrm>
              <a:off x="962303" y="4717174"/>
              <a:ext cx="5864017" cy="1426451"/>
              <a:chOff x="687278" y="2398652"/>
              <a:chExt cx="3524773" cy="1426451"/>
            </a:xfrm>
          </p:grpSpPr>
          <p:sp>
            <p:nvSpPr>
              <p:cNvPr id="24" name="í$ḻíḋè"/>
              <p:cNvSpPr/>
              <p:nvPr/>
            </p:nvSpPr>
            <p:spPr>
              <a:xfrm>
                <a:off x="687278" y="2840457"/>
                <a:ext cx="3524773" cy="984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5" name="islïď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7" name="ïśḻïďé"/>
            <p:cNvSpPr/>
            <p:nvPr/>
          </p:nvSpPr>
          <p:spPr>
            <a:xfrm>
              <a:off x="0" y="0"/>
              <a:ext cx="12192000" cy="1663382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3"/>
              <a:srcRect/>
              <a:stretch>
                <a:fillRect t="-131566" b="-12957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/>
            </a:p>
          </p:txBody>
        </p:sp>
        <p:sp>
          <p:nvSpPr>
            <p:cNvPr id="18" name="îṡḻîḍe"/>
            <p:cNvSpPr/>
            <p:nvPr/>
          </p:nvSpPr>
          <p:spPr bwMode="auto">
            <a:xfrm>
              <a:off x="0" y="1288572"/>
              <a:ext cx="12192000" cy="37481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îṧ1ïḍè"/>
            <p:cNvSpPr txBox="1"/>
            <p:nvPr/>
          </p:nvSpPr>
          <p:spPr>
            <a:xfrm>
              <a:off x="14502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2016</a:t>
              </a:r>
            </a:p>
          </p:txBody>
        </p:sp>
        <p:sp>
          <p:nvSpPr>
            <p:cNvPr id="20" name="îśļíḓê"/>
            <p:cNvSpPr txBox="1"/>
            <p:nvPr/>
          </p:nvSpPr>
          <p:spPr>
            <a:xfrm>
              <a:off x="37489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2017</a:t>
              </a:r>
            </a:p>
          </p:txBody>
        </p:sp>
        <p:sp>
          <p:nvSpPr>
            <p:cNvPr id="21" name="îšľiḋê"/>
            <p:cNvSpPr txBox="1"/>
            <p:nvPr/>
          </p:nvSpPr>
          <p:spPr>
            <a:xfrm>
              <a:off x="6041740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2018</a:t>
              </a:r>
            </a:p>
          </p:txBody>
        </p:sp>
        <p:sp>
          <p:nvSpPr>
            <p:cNvPr id="22" name="ïšľíḍè"/>
            <p:cNvSpPr txBox="1"/>
            <p:nvPr/>
          </p:nvSpPr>
          <p:spPr>
            <a:xfrm>
              <a:off x="83463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</a:p>
          </p:txBody>
        </p:sp>
        <p:sp>
          <p:nvSpPr>
            <p:cNvPr id="23" name="ïṧḻîḑê"/>
            <p:cNvSpPr txBox="1"/>
            <p:nvPr/>
          </p:nvSpPr>
          <p:spPr>
            <a:xfrm>
              <a:off x="10429125" y="1358703"/>
              <a:ext cx="369244" cy="234548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47500" lnSpcReduction="20000"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2020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总体结构</a:t>
              </a:r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altLang="en-US" b="1" dirty="0"/>
                <a:t>关键问题与接口设计</a:t>
              </a:r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详细设计</a:t>
              </a:r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需求可追踪性说明</a:t>
              </a:r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前项的调整与修改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 dirty="0"/>
          </a:p>
        </p:txBody>
      </p:sp>
      <p:grpSp>
        <p:nvGrpSpPr>
          <p:cNvPr id="5" name="f0066d1e-9153-4e50-82d0-f12d4e06f08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1451" y="1579981"/>
            <a:ext cx="10839037" cy="3645472"/>
            <a:chOff x="681451" y="1579981"/>
            <a:chExt cx="10839037" cy="3645472"/>
          </a:xfrm>
        </p:grpSpPr>
        <p:sp>
          <p:nvSpPr>
            <p:cNvPr id="6" name="ïş1íďè"/>
            <p:cNvSpPr/>
            <p:nvPr/>
          </p:nvSpPr>
          <p:spPr>
            <a:xfrm>
              <a:off x="2112542" y="4498580"/>
              <a:ext cx="9407945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ṡḷiḓê"/>
            <p:cNvSpPr/>
            <p:nvPr/>
          </p:nvSpPr>
          <p:spPr>
            <a:xfrm>
              <a:off x="1471161" y="1930142"/>
              <a:ext cx="10039388" cy="726873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ṧḷiḓê"/>
            <p:cNvSpPr/>
            <p:nvPr/>
          </p:nvSpPr>
          <p:spPr>
            <a:xfrm flipH="1">
              <a:off x="1471160" y="2657015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ṧlïde"/>
            <p:cNvSpPr/>
            <p:nvPr/>
          </p:nvSpPr>
          <p:spPr>
            <a:xfrm>
              <a:off x="1796369" y="3214361"/>
              <a:ext cx="9724119" cy="726873"/>
            </a:xfrm>
            <a:prstGeom prst="homePlate">
              <a:avLst>
                <a:gd name="adj" fmla="val 66216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iḍé"/>
            <p:cNvSpPr/>
            <p:nvPr/>
          </p:nvSpPr>
          <p:spPr>
            <a:xfrm flipH="1">
              <a:off x="1796368" y="3941234"/>
              <a:ext cx="1020792" cy="557346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ŝ1ïďè"/>
            <p:cNvSpPr/>
            <p:nvPr/>
          </p:nvSpPr>
          <p:spPr bwMode="auto">
            <a:xfrm>
              <a:off x="681451" y="2059317"/>
              <a:ext cx="570037" cy="468523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íḍe"/>
            <p:cNvSpPr/>
            <p:nvPr/>
          </p:nvSpPr>
          <p:spPr bwMode="auto">
            <a:xfrm>
              <a:off x="966470" y="3328435"/>
              <a:ext cx="512662" cy="512123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ďe"/>
            <p:cNvSpPr/>
            <p:nvPr/>
          </p:nvSpPr>
          <p:spPr bwMode="auto">
            <a:xfrm>
              <a:off x="1368648" y="4659768"/>
              <a:ext cx="462071" cy="46121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śļiḋe"/>
            <p:cNvSpPr txBox="1"/>
            <p:nvPr/>
          </p:nvSpPr>
          <p:spPr>
            <a:xfrm>
              <a:off x="2013820" y="1936117"/>
              <a:ext cx="8987179" cy="7096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5" name="iSḻiďê"/>
            <p:cNvSpPr/>
            <p:nvPr/>
          </p:nvSpPr>
          <p:spPr>
            <a:xfrm>
              <a:off x="2013821" y="1579981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6" name="iṣ1iḍê"/>
            <p:cNvSpPr txBox="1"/>
            <p:nvPr/>
          </p:nvSpPr>
          <p:spPr>
            <a:xfrm>
              <a:off x="2580850" y="3211305"/>
              <a:ext cx="8420149" cy="72687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7" name="îšḻíďé"/>
            <p:cNvSpPr/>
            <p:nvPr/>
          </p:nvSpPr>
          <p:spPr>
            <a:xfrm>
              <a:off x="2580851" y="2858225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ïşliḍé"/>
            <p:cNvSpPr txBox="1"/>
            <p:nvPr/>
          </p:nvSpPr>
          <p:spPr>
            <a:xfrm>
              <a:off x="2878714" y="4498579"/>
              <a:ext cx="8122285" cy="72381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rmAutofit/>
            </a:bodyPr>
            <a:lstStyle/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Supporting text here.</a:t>
              </a:r>
            </a:p>
            <a:p>
              <a:pPr indent="-171450" defTabSz="9144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900" dirty="0">
                  <a:solidFill>
                    <a:schemeClr val="bg1"/>
                  </a:solidFill>
                </a:rPr>
                <a:t>You can use the icon library in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iSlide</a:t>
              </a:r>
              <a:r>
                <a:rPr lang="en-US" altLang="zh-CN" sz="900" dirty="0">
                  <a:solidFill>
                    <a:schemeClr val="bg1"/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9" name="îş1iďe"/>
            <p:cNvSpPr/>
            <p:nvPr/>
          </p:nvSpPr>
          <p:spPr>
            <a:xfrm>
              <a:off x="2878715" y="4130322"/>
              <a:ext cx="2330544" cy="373948"/>
            </a:xfrm>
            <a:prstGeom prst="rect">
              <a:avLst/>
            </a:prstGeom>
          </p:spPr>
          <p:txBody>
            <a:bodyPr wrap="none" lIns="90000" tIns="46800" rIns="90000" bIns="46800" anchor="ctr">
              <a:noAutofit/>
            </a:bodyPr>
            <a:lstStyle/>
            <a:p>
              <a:pPr lvl="0" defTabSz="914400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 dirty="0"/>
          </a:p>
        </p:txBody>
      </p:sp>
      <p:grpSp>
        <p:nvGrpSpPr>
          <p:cNvPr id="5" name="b15d545d-6a15-46b3-895f-c24e208876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6745" y="1275545"/>
            <a:ext cx="10941360" cy="4811643"/>
            <a:chOff x="736745" y="1275545"/>
            <a:chExt cx="10941360" cy="4811643"/>
          </a:xfrm>
        </p:grpSpPr>
        <p:grpSp>
          <p:nvGrpSpPr>
            <p:cNvPr id="6" name="îŝļidé"/>
            <p:cNvGrpSpPr/>
            <p:nvPr/>
          </p:nvGrpSpPr>
          <p:grpSpPr>
            <a:xfrm>
              <a:off x="6411000" y="1356666"/>
              <a:ext cx="1933578" cy="1993257"/>
              <a:chOff x="736745" y="1356666"/>
              <a:chExt cx="1933578" cy="1993257"/>
            </a:xfrm>
          </p:grpSpPr>
          <p:sp>
            <p:nvSpPr>
              <p:cNvPr id="29" name="ïṩ1iḓ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ṡlïďé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3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1" name="ïṧḻíḑè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32" name="î$ḻiď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ïṥļïḋ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7" name="iśliḍè"/>
            <p:cNvGrpSpPr/>
            <p:nvPr/>
          </p:nvGrpSpPr>
          <p:grpSpPr>
            <a:xfrm>
              <a:off x="6411000" y="4014000"/>
              <a:ext cx="1933578" cy="1993257"/>
              <a:chOff x="736745" y="1356666"/>
              <a:chExt cx="1933578" cy="1993257"/>
            </a:xfrm>
          </p:grpSpPr>
          <p:sp>
            <p:nvSpPr>
              <p:cNvPr id="24" name="îśľîďê"/>
              <p:cNvSpPr/>
              <p:nvPr/>
            </p:nvSpPr>
            <p:spPr>
              <a:xfrm>
                <a:off x="736745" y="1416345"/>
                <a:ext cx="1933578" cy="1933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ľíďè"/>
              <p:cNvSpPr/>
              <p:nvPr/>
            </p:nvSpPr>
            <p:spPr>
              <a:xfrm>
                <a:off x="805009" y="1493193"/>
                <a:ext cx="1797051" cy="17970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blipFill>
                <a:blip r:embed="rId4"/>
                <a:srcRect/>
                <a:stretch>
                  <a:fillRect l="-25179" t="-1" r="-24825" b="-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ïşľíḋê"/>
              <p:cNvGrpSpPr/>
              <p:nvPr/>
            </p:nvGrpSpPr>
            <p:grpSpPr>
              <a:xfrm>
                <a:off x="1936034" y="1356666"/>
                <a:ext cx="675000" cy="675005"/>
                <a:chOff x="7209746" y="4153276"/>
                <a:chExt cx="675000" cy="675005"/>
              </a:xfrm>
            </p:grpSpPr>
            <p:sp>
              <p:nvSpPr>
                <p:cNvPr id="27" name="iśḷíḓê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îśľîḓê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grpSp>
          <p:nvGrpSpPr>
            <p:cNvPr id="8" name="íṧľiḓê"/>
            <p:cNvGrpSpPr/>
            <p:nvPr/>
          </p:nvGrpSpPr>
          <p:grpSpPr>
            <a:xfrm>
              <a:off x="736745" y="2607313"/>
              <a:ext cx="5267105" cy="2075204"/>
              <a:chOff x="736745" y="1275545"/>
              <a:chExt cx="5267105" cy="2075204"/>
            </a:xfrm>
          </p:grpSpPr>
          <p:grpSp>
            <p:nvGrpSpPr>
              <p:cNvPr id="15" name="i$ḻíḋè"/>
              <p:cNvGrpSpPr/>
              <p:nvPr/>
            </p:nvGrpSpPr>
            <p:grpSpPr>
              <a:xfrm>
                <a:off x="736745" y="1356666"/>
                <a:ext cx="1933578" cy="1993257"/>
                <a:chOff x="736745" y="1356666"/>
                <a:chExt cx="1933578" cy="1993257"/>
              </a:xfrm>
            </p:grpSpPr>
            <p:sp>
              <p:nvSpPr>
                <p:cNvPr id="19" name="işlîdè"/>
                <p:cNvSpPr/>
                <p:nvPr/>
              </p:nvSpPr>
              <p:spPr>
                <a:xfrm>
                  <a:off x="736745" y="1416345"/>
                  <a:ext cx="1933578" cy="19335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chemeClr val="accent1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>
                          <a:lumMod val="100000"/>
                        </a:schemeClr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íṧlíḑè"/>
                <p:cNvSpPr/>
                <p:nvPr/>
              </p:nvSpPr>
              <p:spPr>
                <a:xfrm>
                  <a:off x="805009" y="1493193"/>
                  <a:ext cx="1797051" cy="1797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blipFill>
                  <a:blip r:embed="rId5"/>
                  <a:srcRect/>
                  <a:stretch>
                    <a:fillRect l="-25179" t="-1" r="-24825" b="-1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/>
                  <a:endParaRPr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21" name="îšļiḋe"/>
                <p:cNvGrpSpPr/>
                <p:nvPr/>
              </p:nvGrpSpPr>
              <p:grpSpPr>
                <a:xfrm>
                  <a:off x="1936034" y="1356666"/>
                  <a:ext cx="675000" cy="675005"/>
                  <a:chOff x="7209746" y="4153276"/>
                  <a:chExt cx="675000" cy="675005"/>
                </a:xfrm>
              </p:grpSpPr>
              <p:sp>
                <p:nvSpPr>
                  <p:cNvPr id="22" name="íśľíḓê"/>
                  <p:cNvSpPr/>
                  <p:nvPr/>
                </p:nvSpPr>
                <p:spPr>
                  <a:xfrm>
                    <a:off x="7209746" y="4153276"/>
                    <a:ext cx="675000" cy="67500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íślîdé"/>
                  <p:cNvSpPr/>
                  <p:nvPr/>
                </p:nvSpPr>
                <p:spPr bwMode="auto">
                  <a:xfrm>
                    <a:off x="7375153" y="4322040"/>
                    <a:ext cx="344185" cy="337474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182832" tIns="91416" rIns="182832" bIns="91416" numCol="1" anchor="t" anchorCtr="0" compatLnSpc="1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7200" dirty="0"/>
                  </a:p>
                </p:txBody>
              </p:sp>
            </p:grpSp>
          </p:grpSp>
          <p:grpSp>
            <p:nvGrpSpPr>
              <p:cNvPr id="16" name="íşḻiḍe"/>
              <p:cNvGrpSpPr/>
              <p:nvPr/>
            </p:nvGrpSpPr>
            <p:grpSpPr>
              <a:xfrm>
                <a:off x="2767467" y="1275545"/>
                <a:ext cx="3236383" cy="2075204"/>
                <a:chOff x="2776441" y="1231264"/>
                <a:chExt cx="3236383" cy="2075204"/>
              </a:xfrm>
            </p:grpSpPr>
            <p:sp>
              <p:nvSpPr>
                <p:cNvPr id="17" name="iṩḷîḋê"/>
                <p:cNvSpPr txBox="1"/>
                <p:nvPr/>
              </p:nvSpPr>
              <p:spPr>
                <a:xfrm>
                  <a:off x="2776441" y="1231264"/>
                  <a:ext cx="3236383" cy="588331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0">
                  <a:norm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  <p:sp>
              <p:nvSpPr>
                <p:cNvPr id="18" name="íşļîḍê"/>
                <p:cNvSpPr txBox="1"/>
                <p:nvPr/>
              </p:nvSpPr>
              <p:spPr>
                <a:xfrm>
                  <a:off x="2776441" y="1819596"/>
                  <a:ext cx="3236382" cy="148687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Unified fonts make reading more fluent.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Theme color makes PPT more convenient to change.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000" dirty="0"/>
                    <a:t>Adjust the spacing to adapt to Chinese typesetting, use the reference line in PPT.</a:t>
                  </a:r>
                </a:p>
              </p:txBody>
            </p:sp>
          </p:grpSp>
        </p:grpSp>
        <p:grpSp>
          <p:nvGrpSpPr>
            <p:cNvPr id="9" name="iŝ1íḑé"/>
            <p:cNvGrpSpPr/>
            <p:nvPr/>
          </p:nvGrpSpPr>
          <p:grpSpPr>
            <a:xfrm>
              <a:off x="8441722" y="1275545"/>
              <a:ext cx="3236383" cy="2075204"/>
              <a:chOff x="2776441" y="1231264"/>
              <a:chExt cx="3236383" cy="2075204"/>
            </a:xfrm>
          </p:grpSpPr>
          <p:sp>
            <p:nvSpPr>
              <p:cNvPr id="13" name="îṡḻïďe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2"/>
                    </a:solidFill>
                  </a:rPr>
                  <a:t>Text here</a:t>
                </a:r>
              </a:p>
            </p:txBody>
          </p:sp>
          <p:sp>
            <p:nvSpPr>
              <p:cNvPr id="14" name="iṣḷidè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</a:p>
            </p:txBody>
          </p:sp>
        </p:grpSp>
        <p:grpSp>
          <p:nvGrpSpPr>
            <p:cNvPr id="10" name="isľïḓe"/>
            <p:cNvGrpSpPr/>
            <p:nvPr/>
          </p:nvGrpSpPr>
          <p:grpSpPr>
            <a:xfrm>
              <a:off x="8441722" y="4011984"/>
              <a:ext cx="3236383" cy="2075204"/>
              <a:chOff x="2776441" y="1231264"/>
              <a:chExt cx="3236383" cy="2075204"/>
            </a:xfrm>
          </p:grpSpPr>
          <p:sp>
            <p:nvSpPr>
              <p:cNvPr id="11" name="íṩļîḍè"/>
              <p:cNvSpPr txBox="1"/>
              <p:nvPr/>
            </p:nvSpPr>
            <p:spPr>
              <a:xfrm>
                <a:off x="2776441" y="1231264"/>
                <a:ext cx="3236383" cy="588331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  <p:sp>
            <p:nvSpPr>
              <p:cNvPr id="12" name="îṣḷîḑé"/>
              <p:cNvSpPr txBox="1"/>
              <p:nvPr/>
            </p:nvSpPr>
            <p:spPr>
              <a:xfrm>
                <a:off x="2776441" y="1819596"/>
                <a:ext cx="3236382" cy="148687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/>
                  <a:t>Adjust the spacing to adapt to Chinese typesetting, use the reference line in PPT.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9" name="579cc766-5a9b-4f40-8eaf-40b9767d7ca0" descr="wAYAAB+LCAAAAAAABADFU01PwkAQ/S+r3hrSgqjprSAYDggJRA+Gw9oO7Wp3S7ZbAyH97+5uP2gpH9EYCZcyfTPz3rzXLboWmxUgG80o5uKRYJ9jOhJAkYFGHrJZEoYG6hHmEeY/8ShZxch+25Zt1TevRAT9KIz4Cw4TUAMYEQSH2V+70VTDTjmRDDa6dgwrYY1Zk+WSuDAPgEKBmRMmHObNAuxJhNkypQBO/EAwiOO8MHn/AFdU2uyuQiVxIGdeDYe37fs7x1HD9BozTQ00Azdi3n+RfDhPcmANnGGnTvLYsYs7jwkjNKE5TO8d43WlZJlZkXheCFXYiAngX6Wdlqrp55ngcsEw4hQLuXBrpje7I3Q7Lc1rxDxYy0kFWVRzPyepgncwX+pFGa8dfoplWkHSOiC41rIDGsqMGITjusBEftYsErreSEpGt52WS6VlK3iW4xRT1E9iEdE5rEWhWT8v6jpVwDGXC2vF1DjNWn9Vv1Cr+6qSHeaHUNNjHtOTOapK+xoKNk0hmYsn1OTn+YEO1VFVcChjJyXsuZAzqHE/S/tiaTvqTg+7nwfN+V3ALqHN+ittC/n7BlJ0fvnABgAA"/>
          <p:cNvGrpSpPr>
            <a:grpSpLocks noChangeAspect="1"/>
          </p:cNvGrpSpPr>
          <p:nvPr/>
        </p:nvGrpSpPr>
        <p:grpSpPr>
          <a:xfrm>
            <a:off x="4306837" y="2556052"/>
            <a:ext cx="3578326" cy="1745897"/>
            <a:chOff x="1985433" y="2063950"/>
            <a:chExt cx="3578326" cy="1745897"/>
          </a:xfrm>
        </p:grpSpPr>
        <p:sp>
          <p:nvSpPr>
            <p:cNvPr id="40" name="BackShape"/>
            <p:cNvSpPr/>
            <p:nvPr/>
          </p:nvSpPr>
          <p:spPr>
            <a:xfrm>
              <a:off x="1985433" y="2063950"/>
              <a:ext cx="2766057" cy="1108331"/>
            </a:xfrm>
            <a:custGeom>
              <a:avLst/>
              <a:gdLst>
                <a:gd name="connsiteX0" fmla="*/ 0 w 6143491"/>
                <a:gd name="connsiteY0" fmla="*/ 0 h 2536750"/>
                <a:gd name="connsiteX1" fmla="*/ 5540242 w 6143491"/>
                <a:gd name="connsiteY1" fmla="*/ 0 h 2536750"/>
                <a:gd name="connsiteX2" fmla="*/ 5540242 w 6143491"/>
                <a:gd name="connsiteY2" fmla="*/ 620675 h 2536750"/>
                <a:gd name="connsiteX3" fmla="*/ 6143491 w 6143491"/>
                <a:gd name="connsiteY3" fmla="*/ 620675 h 2536750"/>
                <a:gd name="connsiteX4" fmla="*/ 6143491 w 6143491"/>
                <a:gd name="connsiteY4" fmla="*/ 1916075 h 2536750"/>
                <a:gd name="connsiteX5" fmla="*/ 5540242 w 6143491"/>
                <a:gd name="connsiteY5" fmla="*/ 1916075 h 2536750"/>
                <a:gd name="connsiteX6" fmla="*/ 5540242 w 6143491"/>
                <a:gd name="connsiteY6" fmla="*/ 2536750 h 2536750"/>
                <a:gd name="connsiteX7" fmla="*/ 0 w 6143491"/>
                <a:gd name="connsiteY7" fmla="*/ 2536750 h 25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3491" h="2536750">
                  <a:moveTo>
                    <a:pt x="0" y="0"/>
                  </a:moveTo>
                  <a:lnTo>
                    <a:pt x="5540242" y="0"/>
                  </a:lnTo>
                  <a:lnTo>
                    <a:pt x="5540242" y="620675"/>
                  </a:lnTo>
                  <a:lnTo>
                    <a:pt x="6143491" y="620675"/>
                  </a:lnTo>
                  <a:lnTo>
                    <a:pt x="6143491" y="1916075"/>
                  </a:lnTo>
                  <a:lnTo>
                    <a:pt x="5540242" y="1916075"/>
                  </a:lnTo>
                  <a:lnTo>
                    <a:pt x="5540242" y="2536750"/>
                  </a:lnTo>
                  <a:lnTo>
                    <a:pt x="0" y="253675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76200">
              <a:solidFill>
                <a:schemeClr val="accent1">
                  <a:lumMod val="10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ValueShape"/>
            <p:cNvSpPr/>
            <p:nvPr/>
          </p:nvSpPr>
          <p:spPr>
            <a:xfrm>
              <a:off x="1985433" y="2063950"/>
              <a:ext cx="2486158" cy="11083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100000"/>
                  </a:schemeClr>
                </a:gs>
                <a:gs pos="53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BackShape1"/>
            <p:cNvSpPr/>
            <p:nvPr/>
          </p:nvSpPr>
          <p:spPr>
            <a:xfrm>
              <a:off x="2212667" y="2063950"/>
              <a:ext cx="2039983" cy="1108331"/>
            </a:xfrm>
            <a:custGeom>
              <a:avLst/>
              <a:gdLst>
                <a:gd name="connsiteX0" fmla="*/ 4428593 w 4530858"/>
                <a:gd name="connsiteY0" fmla="*/ 0 h 2060650"/>
                <a:gd name="connsiteX1" fmla="*/ 4530858 w 4530858"/>
                <a:gd name="connsiteY1" fmla="*/ 0 h 2060650"/>
                <a:gd name="connsiteX2" fmla="*/ 4530858 w 4530858"/>
                <a:gd name="connsiteY2" fmla="*/ 2060650 h 2060650"/>
                <a:gd name="connsiteX3" fmla="*/ 4428593 w 4530858"/>
                <a:gd name="connsiteY3" fmla="*/ 2060650 h 2060650"/>
                <a:gd name="connsiteX4" fmla="*/ 3875014 w 4530858"/>
                <a:gd name="connsiteY4" fmla="*/ 0 h 2060650"/>
                <a:gd name="connsiteX5" fmla="*/ 3977279 w 4530858"/>
                <a:gd name="connsiteY5" fmla="*/ 0 h 2060650"/>
                <a:gd name="connsiteX6" fmla="*/ 3977279 w 4530858"/>
                <a:gd name="connsiteY6" fmla="*/ 2060650 h 2060650"/>
                <a:gd name="connsiteX7" fmla="*/ 3875014 w 4530858"/>
                <a:gd name="connsiteY7" fmla="*/ 2060650 h 2060650"/>
                <a:gd name="connsiteX8" fmla="*/ 3321441 w 4530858"/>
                <a:gd name="connsiteY8" fmla="*/ 0 h 2060650"/>
                <a:gd name="connsiteX9" fmla="*/ 3423706 w 4530858"/>
                <a:gd name="connsiteY9" fmla="*/ 0 h 2060650"/>
                <a:gd name="connsiteX10" fmla="*/ 3423706 w 4530858"/>
                <a:gd name="connsiteY10" fmla="*/ 2060650 h 2060650"/>
                <a:gd name="connsiteX11" fmla="*/ 3321441 w 4530858"/>
                <a:gd name="connsiteY11" fmla="*/ 2060650 h 2060650"/>
                <a:gd name="connsiteX12" fmla="*/ 2767867 w 4530858"/>
                <a:gd name="connsiteY12" fmla="*/ 0 h 2060650"/>
                <a:gd name="connsiteX13" fmla="*/ 2870132 w 4530858"/>
                <a:gd name="connsiteY13" fmla="*/ 0 h 2060650"/>
                <a:gd name="connsiteX14" fmla="*/ 2870132 w 4530858"/>
                <a:gd name="connsiteY14" fmla="*/ 2060650 h 2060650"/>
                <a:gd name="connsiteX15" fmla="*/ 2767867 w 4530858"/>
                <a:gd name="connsiteY15" fmla="*/ 2060650 h 2060650"/>
                <a:gd name="connsiteX16" fmla="*/ 2214294 w 4530858"/>
                <a:gd name="connsiteY16" fmla="*/ 0 h 2060650"/>
                <a:gd name="connsiteX17" fmla="*/ 2316559 w 4530858"/>
                <a:gd name="connsiteY17" fmla="*/ 0 h 2060650"/>
                <a:gd name="connsiteX18" fmla="*/ 2316559 w 4530858"/>
                <a:gd name="connsiteY18" fmla="*/ 2060650 h 2060650"/>
                <a:gd name="connsiteX19" fmla="*/ 2214294 w 4530858"/>
                <a:gd name="connsiteY19" fmla="*/ 2060650 h 2060650"/>
                <a:gd name="connsiteX20" fmla="*/ 1660720 w 4530858"/>
                <a:gd name="connsiteY20" fmla="*/ 0 h 2060650"/>
                <a:gd name="connsiteX21" fmla="*/ 1762985 w 4530858"/>
                <a:gd name="connsiteY21" fmla="*/ 0 h 2060650"/>
                <a:gd name="connsiteX22" fmla="*/ 1762985 w 4530858"/>
                <a:gd name="connsiteY22" fmla="*/ 2060650 h 2060650"/>
                <a:gd name="connsiteX23" fmla="*/ 1660720 w 4530858"/>
                <a:gd name="connsiteY23" fmla="*/ 2060650 h 2060650"/>
                <a:gd name="connsiteX24" fmla="*/ 1107147 w 4530858"/>
                <a:gd name="connsiteY24" fmla="*/ 0 h 2060650"/>
                <a:gd name="connsiteX25" fmla="*/ 1209412 w 4530858"/>
                <a:gd name="connsiteY25" fmla="*/ 0 h 2060650"/>
                <a:gd name="connsiteX26" fmla="*/ 1209412 w 4530858"/>
                <a:gd name="connsiteY26" fmla="*/ 2060650 h 2060650"/>
                <a:gd name="connsiteX27" fmla="*/ 1107147 w 4530858"/>
                <a:gd name="connsiteY27" fmla="*/ 2060650 h 2060650"/>
                <a:gd name="connsiteX28" fmla="*/ 553573 w 4530858"/>
                <a:gd name="connsiteY28" fmla="*/ 0 h 2060650"/>
                <a:gd name="connsiteX29" fmla="*/ 655838 w 4530858"/>
                <a:gd name="connsiteY29" fmla="*/ 0 h 2060650"/>
                <a:gd name="connsiteX30" fmla="*/ 655838 w 4530858"/>
                <a:gd name="connsiteY30" fmla="*/ 2060650 h 2060650"/>
                <a:gd name="connsiteX31" fmla="*/ 553573 w 4530858"/>
                <a:gd name="connsiteY31" fmla="*/ 2060650 h 2060650"/>
                <a:gd name="connsiteX32" fmla="*/ 0 w 4530858"/>
                <a:gd name="connsiteY32" fmla="*/ 0 h 2060650"/>
                <a:gd name="connsiteX33" fmla="*/ 102265 w 4530858"/>
                <a:gd name="connsiteY33" fmla="*/ 0 h 2060650"/>
                <a:gd name="connsiteX34" fmla="*/ 102265 w 4530858"/>
                <a:gd name="connsiteY34" fmla="*/ 2060650 h 2060650"/>
                <a:gd name="connsiteX35" fmla="*/ 0 w 4530858"/>
                <a:gd name="connsiteY35" fmla="*/ 2060650 h 20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30858" h="2060650">
                  <a:moveTo>
                    <a:pt x="4428593" y="0"/>
                  </a:moveTo>
                  <a:lnTo>
                    <a:pt x="4530858" y="0"/>
                  </a:lnTo>
                  <a:lnTo>
                    <a:pt x="4530858" y="2060650"/>
                  </a:lnTo>
                  <a:lnTo>
                    <a:pt x="4428593" y="2060650"/>
                  </a:lnTo>
                  <a:close/>
                  <a:moveTo>
                    <a:pt x="3875014" y="0"/>
                  </a:moveTo>
                  <a:lnTo>
                    <a:pt x="3977279" y="0"/>
                  </a:lnTo>
                  <a:lnTo>
                    <a:pt x="3977279" y="2060650"/>
                  </a:lnTo>
                  <a:lnTo>
                    <a:pt x="3875014" y="2060650"/>
                  </a:lnTo>
                  <a:close/>
                  <a:moveTo>
                    <a:pt x="3321441" y="0"/>
                  </a:moveTo>
                  <a:lnTo>
                    <a:pt x="3423706" y="0"/>
                  </a:lnTo>
                  <a:lnTo>
                    <a:pt x="3423706" y="2060650"/>
                  </a:lnTo>
                  <a:lnTo>
                    <a:pt x="3321441" y="2060650"/>
                  </a:lnTo>
                  <a:close/>
                  <a:moveTo>
                    <a:pt x="2767867" y="0"/>
                  </a:moveTo>
                  <a:lnTo>
                    <a:pt x="2870132" y="0"/>
                  </a:lnTo>
                  <a:lnTo>
                    <a:pt x="2870132" y="2060650"/>
                  </a:lnTo>
                  <a:lnTo>
                    <a:pt x="2767867" y="2060650"/>
                  </a:lnTo>
                  <a:close/>
                  <a:moveTo>
                    <a:pt x="2214294" y="0"/>
                  </a:moveTo>
                  <a:lnTo>
                    <a:pt x="2316559" y="0"/>
                  </a:lnTo>
                  <a:lnTo>
                    <a:pt x="2316559" y="2060650"/>
                  </a:lnTo>
                  <a:lnTo>
                    <a:pt x="2214294" y="2060650"/>
                  </a:lnTo>
                  <a:close/>
                  <a:moveTo>
                    <a:pt x="1660720" y="0"/>
                  </a:moveTo>
                  <a:lnTo>
                    <a:pt x="1762985" y="0"/>
                  </a:lnTo>
                  <a:lnTo>
                    <a:pt x="1762985" y="2060650"/>
                  </a:lnTo>
                  <a:lnTo>
                    <a:pt x="1660720" y="2060650"/>
                  </a:lnTo>
                  <a:close/>
                  <a:moveTo>
                    <a:pt x="1107147" y="0"/>
                  </a:moveTo>
                  <a:lnTo>
                    <a:pt x="1209412" y="0"/>
                  </a:lnTo>
                  <a:lnTo>
                    <a:pt x="1209412" y="2060650"/>
                  </a:lnTo>
                  <a:lnTo>
                    <a:pt x="1107147" y="2060650"/>
                  </a:lnTo>
                  <a:close/>
                  <a:moveTo>
                    <a:pt x="553573" y="0"/>
                  </a:moveTo>
                  <a:lnTo>
                    <a:pt x="655838" y="0"/>
                  </a:lnTo>
                  <a:lnTo>
                    <a:pt x="655838" y="2060650"/>
                  </a:lnTo>
                  <a:lnTo>
                    <a:pt x="553573" y="2060650"/>
                  </a:lnTo>
                  <a:close/>
                  <a:moveTo>
                    <a:pt x="0" y="0"/>
                  </a:moveTo>
                  <a:lnTo>
                    <a:pt x="102265" y="0"/>
                  </a:lnTo>
                  <a:lnTo>
                    <a:pt x="102265" y="2060650"/>
                  </a:lnTo>
                  <a:lnTo>
                    <a:pt x="0" y="2060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ValueText"/>
            <p:cNvSpPr txBox="1"/>
            <p:nvPr/>
          </p:nvSpPr>
          <p:spPr>
            <a:xfrm>
              <a:off x="4934002" y="2381957"/>
              <a:ext cx="629757" cy="472318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53%</a:t>
              </a:r>
            </a:p>
          </p:txBody>
        </p:sp>
        <p:sp>
          <p:nvSpPr>
            <p:cNvPr id="44" name="CustomText1"/>
            <p:cNvSpPr/>
            <p:nvPr/>
          </p:nvSpPr>
          <p:spPr>
            <a:xfrm>
              <a:off x="1985433" y="3461255"/>
              <a:ext cx="2486158" cy="34859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/>
                <a:t>Supporting text here</a:t>
              </a:r>
              <a:endParaRPr lang="en-US" altLang="zh-CN" dirty="0"/>
            </a:p>
          </p:txBody>
        </p:sp>
        <p:cxnSp>
          <p:nvCxnSpPr>
            <p:cNvPr id="45" name="LineShape"/>
            <p:cNvCxnSpPr/>
            <p:nvPr/>
          </p:nvCxnSpPr>
          <p:spPr>
            <a:xfrm flipH="1">
              <a:off x="1999112" y="3383804"/>
              <a:ext cx="2472479" cy="0"/>
            </a:xfrm>
            <a:prstGeom prst="straightConnector1">
              <a:avLst/>
            </a:prstGeom>
            <a:noFill/>
            <a:ln w="3175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5" name="0ff2eee5-142e-4f9c-a2bb-588b64e6f2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1520488" cy="6858000"/>
            <a:chOff x="0" y="0"/>
            <a:chExt cx="11520488" cy="6858000"/>
          </a:xfrm>
        </p:grpSpPr>
        <p:sp>
          <p:nvSpPr>
            <p:cNvPr id="24" name="ïṣļide"/>
            <p:cNvSpPr/>
            <p:nvPr/>
          </p:nvSpPr>
          <p:spPr bwMode="auto">
            <a:xfrm>
              <a:off x="0" y="0"/>
              <a:ext cx="2711624" cy="6858000"/>
            </a:xfrm>
            <a:prstGeom prst="rect">
              <a:avLst/>
            </a:prstGeom>
            <a:blipFill>
              <a:blip r:embed="rId3"/>
              <a:stretch>
                <a:fillRect l="-183417" r="-1817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íṣľîdé"/>
            <p:cNvSpPr/>
            <p:nvPr/>
          </p:nvSpPr>
          <p:spPr bwMode="auto">
            <a:xfrm>
              <a:off x="669926" y="1142457"/>
              <a:ext cx="10850562" cy="1491222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îSḷïdè"/>
            <p:cNvSpPr/>
            <p:nvPr/>
          </p:nvSpPr>
          <p:spPr bwMode="auto">
            <a:xfrm>
              <a:off x="4759165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7" name="ïsḻîḓê"/>
            <p:cNvSpPr txBox="1"/>
            <p:nvPr/>
          </p:nvSpPr>
          <p:spPr bwMode="auto">
            <a:xfrm>
              <a:off x="4759165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8" name="işlîḓê"/>
            <p:cNvSpPr/>
            <p:nvPr/>
          </p:nvSpPr>
          <p:spPr bwMode="auto">
            <a:xfrm>
              <a:off x="4120618" y="4995813"/>
              <a:ext cx="461080" cy="460795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blipFill>
              <a:blip r:embed="rId4"/>
              <a:stretch>
                <a:fillRect l="-39904" r="-37764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ṩḻîḍê"/>
            <p:cNvSpPr/>
            <p:nvPr/>
          </p:nvSpPr>
          <p:spPr bwMode="auto">
            <a:xfrm>
              <a:off x="8287557" y="531580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0" name="ïṧlîḓè"/>
            <p:cNvSpPr txBox="1"/>
            <p:nvPr/>
          </p:nvSpPr>
          <p:spPr bwMode="auto">
            <a:xfrm>
              <a:off x="8287557" y="4902922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>
                    <a:blip r:embed="rId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1" name="îšlíḍè"/>
            <p:cNvSpPr/>
            <p:nvPr/>
          </p:nvSpPr>
          <p:spPr bwMode="auto">
            <a:xfrm>
              <a:off x="7649010" y="5059845"/>
              <a:ext cx="461080" cy="332731"/>
            </a:xfrm>
            <a:custGeom>
              <a:avLst/>
              <a:gdLst>
                <a:gd name="connsiteX0" fmla="*/ 91000 w 605879"/>
                <a:gd name="connsiteY0" fmla="*/ 173662 h 437224"/>
                <a:gd name="connsiteX1" fmla="*/ 331193 w 605879"/>
                <a:gd name="connsiteY1" fmla="*/ 173662 h 437224"/>
                <a:gd name="connsiteX2" fmla="*/ 342454 w 605879"/>
                <a:gd name="connsiteY2" fmla="*/ 184882 h 437224"/>
                <a:gd name="connsiteX3" fmla="*/ 331193 w 605879"/>
                <a:gd name="connsiteY3" fmla="*/ 196102 h 437224"/>
                <a:gd name="connsiteX4" fmla="*/ 91000 w 605879"/>
                <a:gd name="connsiteY4" fmla="*/ 196102 h 437224"/>
                <a:gd name="connsiteX5" fmla="*/ 79739 w 605879"/>
                <a:gd name="connsiteY5" fmla="*/ 184882 h 437224"/>
                <a:gd name="connsiteX6" fmla="*/ 91000 w 605879"/>
                <a:gd name="connsiteY6" fmla="*/ 173662 h 437224"/>
                <a:gd name="connsiteX7" fmla="*/ 421630 w 605879"/>
                <a:gd name="connsiteY7" fmla="*/ 131441 h 437224"/>
                <a:gd name="connsiteX8" fmla="*/ 423552 w 605879"/>
                <a:gd name="connsiteY8" fmla="*/ 152274 h 437224"/>
                <a:gd name="connsiteX9" fmla="*/ 275961 w 605879"/>
                <a:gd name="connsiteY9" fmla="*/ 300986 h 437224"/>
                <a:gd name="connsiteX10" fmla="*/ 408175 w 605879"/>
                <a:gd name="connsiteY10" fmla="*/ 358277 h 437224"/>
                <a:gd name="connsiteX11" fmla="*/ 418060 w 605879"/>
                <a:gd name="connsiteY11" fmla="*/ 365267 h 437224"/>
                <a:gd name="connsiteX12" fmla="*/ 488218 w 605879"/>
                <a:gd name="connsiteY12" fmla="*/ 410360 h 437224"/>
                <a:gd name="connsiteX13" fmla="*/ 474214 w 605879"/>
                <a:gd name="connsiteY13" fmla="*/ 363348 h 437224"/>
                <a:gd name="connsiteX14" fmla="*/ 482039 w 605879"/>
                <a:gd name="connsiteY14" fmla="*/ 349916 h 437224"/>
                <a:gd name="connsiteX15" fmla="*/ 583363 w 605879"/>
                <a:gd name="connsiteY15" fmla="*/ 244928 h 437224"/>
                <a:gd name="connsiteX16" fmla="*/ 421630 w 605879"/>
                <a:gd name="connsiteY16" fmla="*/ 131441 h 437224"/>
                <a:gd name="connsiteX17" fmla="*/ 75898 w 605879"/>
                <a:gd name="connsiteY17" fmla="*/ 120173 h 437224"/>
                <a:gd name="connsiteX18" fmla="*/ 340509 w 605879"/>
                <a:gd name="connsiteY18" fmla="*/ 120173 h 437224"/>
                <a:gd name="connsiteX19" fmla="*/ 351769 w 605879"/>
                <a:gd name="connsiteY19" fmla="*/ 131428 h 437224"/>
                <a:gd name="connsiteX20" fmla="*/ 340509 w 605879"/>
                <a:gd name="connsiteY20" fmla="*/ 142683 h 437224"/>
                <a:gd name="connsiteX21" fmla="*/ 75898 w 605879"/>
                <a:gd name="connsiteY21" fmla="*/ 142683 h 437224"/>
                <a:gd name="connsiteX22" fmla="*/ 64638 w 605879"/>
                <a:gd name="connsiteY22" fmla="*/ 131428 h 437224"/>
                <a:gd name="connsiteX23" fmla="*/ 75898 w 605879"/>
                <a:gd name="connsiteY23" fmla="*/ 120173 h 437224"/>
                <a:gd name="connsiteX24" fmla="*/ 210609 w 605879"/>
                <a:gd name="connsiteY24" fmla="*/ 22478 h 437224"/>
                <a:gd name="connsiteX25" fmla="*/ 22516 w 605879"/>
                <a:gd name="connsiteY25" fmla="*/ 153508 h 437224"/>
                <a:gd name="connsiteX26" fmla="*/ 139216 w 605879"/>
                <a:gd name="connsiteY26" fmla="*/ 274807 h 437224"/>
                <a:gd name="connsiteX27" fmla="*/ 147042 w 605879"/>
                <a:gd name="connsiteY27" fmla="*/ 288102 h 437224"/>
                <a:gd name="connsiteX28" fmla="*/ 130017 w 605879"/>
                <a:gd name="connsiteY28" fmla="*/ 344297 h 437224"/>
                <a:gd name="connsiteX29" fmla="*/ 214041 w 605879"/>
                <a:gd name="connsiteY29" fmla="*/ 291254 h 437224"/>
                <a:gd name="connsiteX30" fmla="*/ 223927 w 605879"/>
                <a:gd name="connsiteY30" fmla="*/ 284264 h 437224"/>
                <a:gd name="connsiteX31" fmla="*/ 398839 w 605879"/>
                <a:gd name="connsiteY31" fmla="*/ 152960 h 437224"/>
                <a:gd name="connsiteX32" fmla="*/ 369596 w 605879"/>
                <a:gd name="connsiteY32" fmla="*/ 80592 h 437224"/>
                <a:gd name="connsiteX33" fmla="*/ 210609 w 605879"/>
                <a:gd name="connsiteY33" fmla="*/ 22478 h 437224"/>
                <a:gd name="connsiteX34" fmla="*/ 210609 w 605879"/>
                <a:gd name="connsiteY34" fmla="*/ 0 h 437224"/>
                <a:gd name="connsiteX35" fmla="*/ 385796 w 605879"/>
                <a:gd name="connsiteY35" fmla="*/ 64967 h 437224"/>
                <a:gd name="connsiteX36" fmla="*/ 414079 w 605879"/>
                <a:gd name="connsiteY36" fmla="*/ 109100 h 437224"/>
                <a:gd name="connsiteX37" fmla="*/ 419845 w 605879"/>
                <a:gd name="connsiteY37" fmla="*/ 108963 h 437224"/>
                <a:gd name="connsiteX38" fmla="*/ 605879 w 605879"/>
                <a:gd name="connsiteY38" fmla="*/ 244928 h 437224"/>
                <a:gd name="connsiteX39" fmla="*/ 498515 w 605879"/>
                <a:gd name="connsiteY39" fmla="*/ 368420 h 437224"/>
                <a:gd name="connsiteX40" fmla="*/ 516088 w 605879"/>
                <a:gd name="connsiteY40" fmla="*/ 414609 h 437224"/>
                <a:gd name="connsiteX41" fmla="*/ 522953 w 605879"/>
                <a:gd name="connsiteY41" fmla="*/ 428178 h 437224"/>
                <a:gd name="connsiteX42" fmla="*/ 510185 w 605879"/>
                <a:gd name="connsiteY42" fmla="*/ 437224 h 437224"/>
                <a:gd name="connsiteX43" fmla="*/ 400487 w 605879"/>
                <a:gd name="connsiteY43" fmla="*/ 380344 h 437224"/>
                <a:gd name="connsiteX44" fmla="*/ 250836 w 605879"/>
                <a:gd name="connsiteY44" fmla="*/ 304275 h 437224"/>
                <a:gd name="connsiteX45" fmla="*/ 231752 w 605879"/>
                <a:gd name="connsiteY45" fmla="*/ 306331 h 437224"/>
                <a:gd name="connsiteX46" fmla="*/ 107639 w 605879"/>
                <a:gd name="connsiteY46" fmla="*/ 371161 h 437224"/>
                <a:gd name="connsiteX47" fmla="*/ 94596 w 605879"/>
                <a:gd name="connsiteY47" fmla="*/ 361978 h 437224"/>
                <a:gd name="connsiteX48" fmla="*/ 102009 w 605879"/>
                <a:gd name="connsiteY48" fmla="*/ 348135 h 437224"/>
                <a:gd name="connsiteX49" fmla="*/ 122741 w 605879"/>
                <a:gd name="connsiteY49" fmla="*/ 293173 h 437224"/>
                <a:gd name="connsiteX50" fmla="*/ 0 w 605879"/>
                <a:gd name="connsiteY50" fmla="*/ 153508 h 437224"/>
                <a:gd name="connsiteX51" fmla="*/ 210609 w 605879"/>
                <a:gd name="connsiteY51" fmla="*/ 0 h 4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5879" h="437224">
                  <a:moveTo>
                    <a:pt x="91000" y="173662"/>
                  </a:moveTo>
                  <a:lnTo>
                    <a:pt x="331193" y="173662"/>
                  </a:lnTo>
                  <a:cubicBezTo>
                    <a:pt x="337373" y="173662"/>
                    <a:pt x="342454" y="178725"/>
                    <a:pt x="342454" y="184882"/>
                  </a:cubicBezTo>
                  <a:cubicBezTo>
                    <a:pt x="342454" y="191040"/>
                    <a:pt x="337373" y="196102"/>
                    <a:pt x="331193" y="196102"/>
                  </a:cubicBezTo>
                  <a:lnTo>
                    <a:pt x="91000" y="196102"/>
                  </a:lnTo>
                  <a:cubicBezTo>
                    <a:pt x="84683" y="196102"/>
                    <a:pt x="79739" y="191040"/>
                    <a:pt x="79739" y="184882"/>
                  </a:cubicBezTo>
                  <a:cubicBezTo>
                    <a:pt x="79739" y="178725"/>
                    <a:pt x="84683" y="173662"/>
                    <a:pt x="91000" y="173662"/>
                  </a:cubicBezTo>
                  <a:close/>
                  <a:moveTo>
                    <a:pt x="421630" y="131441"/>
                  </a:moveTo>
                  <a:cubicBezTo>
                    <a:pt x="423003" y="138294"/>
                    <a:pt x="423552" y="145284"/>
                    <a:pt x="423552" y="152274"/>
                  </a:cubicBezTo>
                  <a:cubicBezTo>
                    <a:pt x="423552" y="220668"/>
                    <a:pt x="362456" y="281249"/>
                    <a:pt x="275961" y="300986"/>
                  </a:cubicBezTo>
                  <a:cubicBezTo>
                    <a:pt x="302047" y="334017"/>
                    <a:pt x="350924" y="355536"/>
                    <a:pt x="408175" y="358277"/>
                  </a:cubicBezTo>
                  <a:cubicBezTo>
                    <a:pt x="412569" y="358551"/>
                    <a:pt x="416413" y="361293"/>
                    <a:pt x="418060" y="365267"/>
                  </a:cubicBezTo>
                  <a:cubicBezTo>
                    <a:pt x="427259" y="388019"/>
                    <a:pt x="463505" y="403370"/>
                    <a:pt x="488218" y="410360"/>
                  </a:cubicBezTo>
                  <a:cubicBezTo>
                    <a:pt x="483962" y="399944"/>
                    <a:pt x="479156" y="385004"/>
                    <a:pt x="474214" y="363348"/>
                  </a:cubicBezTo>
                  <a:cubicBezTo>
                    <a:pt x="472841" y="357455"/>
                    <a:pt x="476273" y="351698"/>
                    <a:pt x="482039" y="349916"/>
                  </a:cubicBezTo>
                  <a:cubicBezTo>
                    <a:pt x="543685" y="332236"/>
                    <a:pt x="583500" y="290980"/>
                    <a:pt x="583363" y="244928"/>
                  </a:cubicBezTo>
                  <a:cubicBezTo>
                    <a:pt x="583363" y="182839"/>
                    <a:pt x="511009" y="132126"/>
                    <a:pt x="421630" y="131441"/>
                  </a:cubicBezTo>
                  <a:close/>
                  <a:moveTo>
                    <a:pt x="75898" y="120173"/>
                  </a:moveTo>
                  <a:lnTo>
                    <a:pt x="340509" y="120173"/>
                  </a:lnTo>
                  <a:cubicBezTo>
                    <a:pt x="346826" y="120173"/>
                    <a:pt x="351769" y="125114"/>
                    <a:pt x="351769" y="131428"/>
                  </a:cubicBezTo>
                  <a:cubicBezTo>
                    <a:pt x="351769" y="137604"/>
                    <a:pt x="346826" y="142683"/>
                    <a:pt x="340509" y="142683"/>
                  </a:cubicBezTo>
                  <a:lnTo>
                    <a:pt x="75898" y="142683"/>
                  </a:lnTo>
                  <a:cubicBezTo>
                    <a:pt x="69719" y="142683"/>
                    <a:pt x="64638" y="137604"/>
                    <a:pt x="64638" y="131428"/>
                  </a:cubicBezTo>
                  <a:cubicBezTo>
                    <a:pt x="64638" y="125114"/>
                    <a:pt x="69719" y="120173"/>
                    <a:pt x="75898" y="120173"/>
                  </a:cubicBezTo>
                  <a:close/>
                  <a:moveTo>
                    <a:pt x="210609" y="22478"/>
                  </a:moveTo>
                  <a:cubicBezTo>
                    <a:pt x="106952" y="22478"/>
                    <a:pt x="22516" y="81277"/>
                    <a:pt x="22516" y="153508"/>
                  </a:cubicBezTo>
                  <a:cubicBezTo>
                    <a:pt x="22516" y="206688"/>
                    <a:pt x="68372" y="254385"/>
                    <a:pt x="139216" y="274807"/>
                  </a:cubicBezTo>
                  <a:cubicBezTo>
                    <a:pt x="144983" y="276452"/>
                    <a:pt x="148415" y="282208"/>
                    <a:pt x="147042" y="288102"/>
                  </a:cubicBezTo>
                  <a:cubicBezTo>
                    <a:pt x="140864" y="314966"/>
                    <a:pt x="135097" y="332647"/>
                    <a:pt x="130017" y="344297"/>
                  </a:cubicBezTo>
                  <a:cubicBezTo>
                    <a:pt x="158437" y="336622"/>
                    <a:pt x="203058" y="318667"/>
                    <a:pt x="214041" y="291254"/>
                  </a:cubicBezTo>
                  <a:cubicBezTo>
                    <a:pt x="215689" y="287280"/>
                    <a:pt x="219533" y="284538"/>
                    <a:pt x="223927" y="284264"/>
                  </a:cubicBezTo>
                  <a:cubicBezTo>
                    <a:pt x="320170" y="279604"/>
                    <a:pt x="395407" y="223135"/>
                    <a:pt x="398839" y="152960"/>
                  </a:cubicBezTo>
                  <a:cubicBezTo>
                    <a:pt x="400075" y="126918"/>
                    <a:pt x="389915" y="101836"/>
                    <a:pt x="369596" y="80592"/>
                  </a:cubicBezTo>
                  <a:cubicBezTo>
                    <a:pt x="334860" y="44133"/>
                    <a:pt x="275412" y="22478"/>
                    <a:pt x="210609" y="22478"/>
                  </a:cubicBezTo>
                  <a:close/>
                  <a:moveTo>
                    <a:pt x="210609" y="0"/>
                  </a:moveTo>
                  <a:cubicBezTo>
                    <a:pt x="281453" y="0"/>
                    <a:pt x="346942" y="24260"/>
                    <a:pt x="385796" y="64967"/>
                  </a:cubicBezTo>
                  <a:cubicBezTo>
                    <a:pt x="398702" y="78536"/>
                    <a:pt x="408175" y="93338"/>
                    <a:pt x="414079" y="109100"/>
                  </a:cubicBezTo>
                  <a:cubicBezTo>
                    <a:pt x="416001" y="108963"/>
                    <a:pt x="417923" y="108963"/>
                    <a:pt x="419845" y="108963"/>
                  </a:cubicBezTo>
                  <a:cubicBezTo>
                    <a:pt x="522404" y="108963"/>
                    <a:pt x="606016" y="169955"/>
                    <a:pt x="605879" y="244928"/>
                  </a:cubicBezTo>
                  <a:cubicBezTo>
                    <a:pt x="605879" y="298519"/>
                    <a:pt x="564141" y="346079"/>
                    <a:pt x="498515" y="368420"/>
                  </a:cubicBezTo>
                  <a:cubicBezTo>
                    <a:pt x="506066" y="398025"/>
                    <a:pt x="512931" y="412279"/>
                    <a:pt x="516088" y="414609"/>
                  </a:cubicBezTo>
                  <a:cubicBezTo>
                    <a:pt x="524601" y="418858"/>
                    <a:pt x="523228" y="426671"/>
                    <a:pt x="522953" y="428178"/>
                  </a:cubicBezTo>
                  <a:cubicBezTo>
                    <a:pt x="522541" y="429686"/>
                    <a:pt x="520207" y="437224"/>
                    <a:pt x="510185" y="437224"/>
                  </a:cubicBezTo>
                  <a:cubicBezTo>
                    <a:pt x="497828" y="437224"/>
                    <a:pt x="423689" y="421325"/>
                    <a:pt x="400487" y="380344"/>
                  </a:cubicBezTo>
                  <a:cubicBezTo>
                    <a:pt x="333899" y="375410"/>
                    <a:pt x="277746" y="346764"/>
                    <a:pt x="250836" y="304275"/>
                  </a:cubicBezTo>
                  <a:cubicBezTo>
                    <a:pt x="244521" y="305098"/>
                    <a:pt x="238205" y="305783"/>
                    <a:pt x="231752" y="306331"/>
                  </a:cubicBezTo>
                  <a:cubicBezTo>
                    <a:pt x="206216" y="353069"/>
                    <a:pt x="121643" y="371161"/>
                    <a:pt x="107639" y="371161"/>
                  </a:cubicBezTo>
                  <a:cubicBezTo>
                    <a:pt x="97616" y="371161"/>
                    <a:pt x="95145" y="364171"/>
                    <a:pt x="94596" y="361978"/>
                  </a:cubicBezTo>
                  <a:cubicBezTo>
                    <a:pt x="94184" y="360470"/>
                    <a:pt x="92948" y="352658"/>
                    <a:pt x="102009" y="348135"/>
                  </a:cubicBezTo>
                  <a:cubicBezTo>
                    <a:pt x="105030" y="345942"/>
                    <a:pt x="113130" y="331550"/>
                    <a:pt x="122741" y="293173"/>
                  </a:cubicBezTo>
                  <a:cubicBezTo>
                    <a:pt x="47778" y="268228"/>
                    <a:pt x="0" y="214226"/>
                    <a:pt x="0" y="153508"/>
                  </a:cubicBezTo>
                  <a:cubicBezTo>
                    <a:pt x="0" y="68804"/>
                    <a:pt x="94458" y="0"/>
                    <a:pt x="210609" y="0"/>
                  </a:cubicBezTo>
                  <a:close/>
                </a:path>
              </a:pathLst>
            </a:custGeom>
            <a:blipFill>
              <a:blip r:embed="rId4"/>
              <a:stretch>
                <a:fillRect l="-14535" r="-13755"/>
              </a:stretch>
            </a:blip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600056" y="5229964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ļiḍê"/>
            <p:cNvSpPr txBox="1"/>
            <p:nvPr/>
          </p:nvSpPr>
          <p:spPr>
            <a:xfrm flipH="1">
              <a:off x="6606256" y="477237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14" name="iṡľïḍe"/>
            <p:cNvSpPr/>
            <p:nvPr/>
          </p:nvSpPr>
          <p:spPr bwMode="auto">
            <a:xfrm>
              <a:off x="4759165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5" name="ïslïdé"/>
            <p:cNvSpPr txBox="1"/>
            <p:nvPr/>
          </p:nvSpPr>
          <p:spPr bwMode="auto">
            <a:xfrm>
              <a:off x="4759165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6" name="îşļîḋè"/>
            <p:cNvSpPr/>
            <p:nvPr/>
          </p:nvSpPr>
          <p:spPr bwMode="auto">
            <a:xfrm>
              <a:off x="4120618" y="3281569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ṡľíďê"/>
            <p:cNvSpPr/>
            <p:nvPr/>
          </p:nvSpPr>
          <p:spPr bwMode="auto">
            <a:xfrm>
              <a:off x="8287557" y="355384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8" name="ïṣļïḋê"/>
            <p:cNvSpPr txBox="1"/>
            <p:nvPr/>
          </p:nvSpPr>
          <p:spPr bwMode="auto">
            <a:xfrm>
              <a:off x="8287557" y="3140968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zh-CN" altLang="en-US" sz="1800" b="1" dirty="0"/>
            </a:p>
          </p:txBody>
        </p:sp>
        <p:sp>
          <p:nvSpPr>
            <p:cNvPr id="19" name="íṧ1iḍê"/>
            <p:cNvSpPr/>
            <p:nvPr/>
          </p:nvSpPr>
          <p:spPr bwMode="auto">
            <a:xfrm>
              <a:off x="7649010" y="3234020"/>
              <a:ext cx="461080" cy="460474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656560" y="3468010"/>
              <a:ext cx="864096" cy="0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ľiḓé"/>
            <p:cNvSpPr txBox="1"/>
            <p:nvPr/>
          </p:nvSpPr>
          <p:spPr>
            <a:xfrm>
              <a:off x="6600056" y="3010422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9156969" y="4119595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ṧḷîḓè"/>
            <p:cNvSpPr txBox="1"/>
            <p:nvPr/>
          </p:nvSpPr>
          <p:spPr>
            <a:xfrm>
              <a:off x="9165176" y="4234926"/>
              <a:ext cx="1025824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/>
                <a:t>Key words</a:t>
              </a:r>
              <a:endParaRPr lang="zh-CN" altLang="en-US" sz="1400" b="1" dirty="0"/>
            </a:p>
          </p:txBody>
        </p:sp>
        <p:sp>
          <p:nvSpPr>
            <p:cNvPr id="26" name="îşḻíḑè"/>
            <p:cNvSpPr txBox="1"/>
            <p:nvPr/>
          </p:nvSpPr>
          <p:spPr>
            <a:xfrm>
              <a:off x="2721160" y="1282958"/>
              <a:ext cx="8799328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700" b="1" dirty="0">
                  <a:solidFill>
                    <a:schemeClr val="bg1"/>
                  </a:solidFill>
                </a:rPr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Adjust the spacing to adapt to Chinese typesetting, use the reference line in PPT.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www.islide.cc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ṧľïḓè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3"/>
              <a:stretch>
                <a:fillRect t="-54478" b="-53876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ṩḻîḋê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ṡl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ṧļïḋ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1ïḋê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ṡliḓê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iṧḻid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2" name="iṥ1iď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5" name="işḻ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i$ḷîd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îṩḻîd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16" name="ïṩ1íḋ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ṡļîḓ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íṩlïḑ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5" name="5a486f68-035c-41d1-b074-ce3b06557f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359000"/>
            <a:ext cx="9810000" cy="4571861"/>
            <a:chOff x="1191000" y="1359000"/>
            <a:chExt cx="9810000" cy="4571861"/>
          </a:xfrm>
        </p:grpSpPr>
        <p:grpSp>
          <p:nvGrpSpPr>
            <p:cNvPr id="6" name="iṡḷíďe"/>
            <p:cNvGrpSpPr/>
            <p:nvPr/>
          </p:nvGrpSpPr>
          <p:grpSpPr>
            <a:xfrm>
              <a:off x="3805524" y="1359000"/>
              <a:ext cx="4580953" cy="4571861"/>
              <a:chOff x="3805524" y="1359000"/>
              <a:chExt cx="4580953" cy="4571861"/>
            </a:xfrm>
          </p:grpSpPr>
          <p:sp>
            <p:nvSpPr>
              <p:cNvPr id="19" name="íśḷîḑé"/>
              <p:cNvSpPr/>
              <p:nvPr/>
            </p:nvSpPr>
            <p:spPr bwMode="auto">
              <a:xfrm>
                <a:off x="3805524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2267606 w 2267606"/>
                  <a:gd name="connsiteY2" fmla="*/ 2267606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lnTo>
                      <a:pt x="2267606" y="2267606"/>
                    </a:lnTo>
                    <a:lnTo>
                      <a:pt x="1133803" y="2267606"/>
                    </a:ln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ṥľïďé"/>
              <p:cNvSpPr/>
              <p:nvPr/>
            </p:nvSpPr>
            <p:spPr bwMode="auto">
              <a:xfrm>
                <a:off x="6118871" y="1359000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1133803 h 2267606"/>
                  <a:gd name="connsiteX2" fmla="*/ 1133803 w 2267606"/>
                  <a:gd name="connsiteY2" fmla="*/ 2267606 h 2267606"/>
                  <a:gd name="connsiteX3" fmla="*/ 0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lnTo>
                      <a:pt x="0" y="2267606"/>
                    </a:lnTo>
                    <a:lnTo>
                      <a:pt x="0" y="1133803"/>
                    </a:ln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5140" r="-24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ṥ1ide"/>
              <p:cNvSpPr/>
              <p:nvPr/>
            </p:nvSpPr>
            <p:spPr bwMode="auto">
              <a:xfrm>
                <a:off x="3805524" y="3663255"/>
                <a:ext cx="2267606" cy="2267606"/>
              </a:xfrm>
              <a:custGeom>
                <a:avLst/>
                <a:gdLst>
                  <a:gd name="connsiteX0" fmla="*/ 1133803 w 2267606"/>
                  <a:gd name="connsiteY0" fmla="*/ 0 h 2267606"/>
                  <a:gd name="connsiteX1" fmla="*/ 2267606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  <a:gd name="connsiteX5" fmla="*/ 1133803 w 2267606"/>
                  <a:gd name="connsiteY5" fmla="*/ 0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67606" h="2267606">
                    <a:moveTo>
                      <a:pt x="1133803" y="0"/>
                    </a:moveTo>
                    <a:lnTo>
                      <a:pt x="2267606" y="0"/>
                    </a:lnTo>
                    <a:lnTo>
                      <a:pt x="2267606" y="1133803"/>
                    </a:ln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ubicBezTo>
                      <a:pt x="0" y="507621"/>
                      <a:pt x="507621" y="0"/>
                      <a:pt x="1133803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39107" r="-3867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şḷíḑe"/>
              <p:cNvSpPr/>
              <p:nvPr/>
            </p:nvSpPr>
            <p:spPr bwMode="auto">
              <a:xfrm>
                <a:off x="6118871" y="3663255"/>
                <a:ext cx="2267606" cy="2267606"/>
              </a:xfrm>
              <a:custGeom>
                <a:avLst/>
                <a:gdLst>
                  <a:gd name="connsiteX0" fmla="*/ 0 w 2267606"/>
                  <a:gd name="connsiteY0" fmla="*/ 0 h 2267606"/>
                  <a:gd name="connsiteX1" fmla="*/ 1133803 w 2267606"/>
                  <a:gd name="connsiteY1" fmla="*/ 0 h 2267606"/>
                  <a:gd name="connsiteX2" fmla="*/ 2267606 w 2267606"/>
                  <a:gd name="connsiteY2" fmla="*/ 1133803 h 2267606"/>
                  <a:gd name="connsiteX3" fmla="*/ 1133803 w 2267606"/>
                  <a:gd name="connsiteY3" fmla="*/ 2267606 h 2267606"/>
                  <a:gd name="connsiteX4" fmla="*/ 0 w 2267606"/>
                  <a:gd name="connsiteY4" fmla="*/ 1133803 h 226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7606" h="2267606">
                    <a:moveTo>
                      <a:pt x="0" y="0"/>
                    </a:moveTo>
                    <a:lnTo>
                      <a:pt x="1133803" y="0"/>
                    </a:lnTo>
                    <a:cubicBezTo>
                      <a:pt x="1759985" y="0"/>
                      <a:pt x="2267606" y="507621"/>
                      <a:pt x="2267606" y="1133803"/>
                    </a:cubicBezTo>
                    <a:cubicBezTo>
                      <a:pt x="2267606" y="1759985"/>
                      <a:pt x="1759985" y="2267606"/>
                      <a:pt x="1133803" y="2267606"/>
                    </a:cubicBezTo>
                    <a:cubicBezTo>
                      <a:pt x="507621" y="2267606"/>
                      <a:pt x="0" y="1759985"/>
                      <a:pt x="0" y="1133803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25436" r="-2515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liḑê"/>
            <p:cNvGrpSpPr/>
            <p:nvPr/>
          </p:nvGrpSpPr>
          <p:grpSpPr>
            <a:xfrm>
              <a:off x="1191000" y="2020305"/>
              <a:ext cx="2108063" cy="944997"/>
              <a:chOff x="1326000" y="1944000"/>
              <a:chExt cx="2108063" cy="944997"/>
            </a:xfrm>
          </p:grpSpPr>
          <p:sp>
            <p:nvSpPr>
              <p:cNvPr id="17" name="iṩļíḓê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ṡḻîďé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îSlïďê"/>
            <p:cNvGrpSpPr/>
            <p:nvPr/>
          </p:nvGrpSpPr>
          <p:grpSpPr>
            <a:xfrm>
              <a:off x="1191000" y="4324560"/>
              <a:ext cx="2108063" cy="944997"/>
              <a:chOff x="1326000" y="1944000"/>
              <a:chExt cx="2108063" cy="944997"/>
            </a:xfrm>
          </p:grpSpPr>
          <p:sp>
            <p:nvSpPr>
              <p:cNvPr id="15" name="ïṣ1iḋè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íṥḷiḋ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ïs1ïḋê"/>
            <p:cNvGrpSpPr/>
            <p:nvPr/>
          </p:nvGrpSpPr>
          <p:grpSpPr>
            <a:xfrm>
              <a:off x="8892937" y="2020305"/>
              <a:ext cx="2108063" cy="944997"/>
              <a:chOff x="1326000" y="1944000"/>
              <a:chExt cx="2108063" cy="944997"/>
            </a:xfrm>
          </p:grpSpPr>
          <p:sp>
            <p:nvSpPr>
              <p:cNvPr id="13" name="îšlïde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ïšḷîḍe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îšļiḍé"/>
            <p:cNvGrpSpPr/>
            <p:nvPr/>
          </p:nvGrpSpPr>
          <p:grpSpPr>
            <a:xfrm>
              <a:off x="8892937" y="4324560"/>
              <a:ext cx="2108063" cy="944997"/>
              <a:chOff x="1326000" y="1944000"/>
              <a:chExt cx="2108063" cy="944997"/>
            </a:xfrm>
          </p:grpSpPr>
          <p:sp>
            <p:nvSpPr>
              <p:cNvPr id="11" name="ïṡḷîďé"/>
              <p:cNvSpPr/>
              <p:nvPr/>
            </p:nvSpPr>
            <p:spPr bwMode="auto">
              <a:xfrm>
                <a:off x="1326000" y="233159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ïṥḷîḍè"/>
              <p:cNvSpPr txBox="1"/>
              <p:nvPr/>
            </p:nvSpPr>
            <p:spPr bwMode="auto">
              <a:xfrm>
                <a:off x="1326000" y="1944000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5" name="3b5280f3-9dd9-4e74-bf0a-af0a2b7e2d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1000" y="1201056"/>
            <a:ext cx="9450000" cy="4811568"/>
            <a:chOff x="1101000" y="1201056"/>
            <a:chExt cx="9450000" cy="4811568"/>
          </a:xfrm>
        </p:grpSpPr>
        <p:sp>
          <p:nvSpPr>
            <p:cNvPr id="6" name="îSḻîḋê"/>
            <p:cNvSpPr/>
            <p:nvPr/>
          </p:nvSpPr>
          <p:spPr>
            <a:xfrm>
              <a:off x="6340879" y="1201056"/>
              <a:ext cx="4210121" cy="4811568"/>
            </a:xfrm>
            <a:custGeom>
              <a:avLst/>
              <a:gdLst>
                <a:gd name="connsiteX0" fmla="*/ 2323145 w 9034462"/>
                <a:gd name="connsiteY0" fmla="*/ 9034461 h 10325100"/>
                <a:gd name="connsiteX1" fmla="*/ 2323145 w 9034462"/>
                <a:gd name="connsiteY1" fmla="*/ 9163525 h 10325100"/>
                <a:gd name="connsiteX2" fmla="*/ 2968465 w 9034462"/>
                <a:gd name="connsiteY2" fmla="*/ 9550719 h 10325100"/>
                <a:gd name="connsiteX3" fmla="*/ 2968465 w 9034462"/>
                <a:gd name="connsiteY3" fmla="*/ 9421655 h 10325100"/>
                <a:gd name="connsiteX4" fmla="*/ 6453186 w 9034462"/>
                <a:gd name="connsiteY4" fmla="*/ 6195061 h 10325100"/>
                <a:gd name="connsiteX5" fmla="*/ 5936930 w 9034462"/>
                <a:gd name="connsiteY5" fmla="*/ 6840378 h 10325100"/>
                <a:gd name="connsiteX6" fmla="*/ 6065994 w 9034462"/>
                <a:gd name="connsiteY6" fmla="*/ 6840378 h 10325100"/>
                <a:gd name="connsiteX7" fmla="*/ 6582250 w 9034462"/>
                <a:gd name="connsiteY7" fmla="*/ 6195061 h 10325100"/>
                <a:gd name="connsiteX8" fmla="*/ 387192 w 9034462"/>
                <a:gd name="connsiteY8" fmla="*/ 5807870 h 10325100"/>
                <a:gd name="connsiteX9" fmla="*/ 387192 w 9034462"/>
                <a:gd name="connsiteY9" fmla="*/ 6840378 h 10325100"/>
                <a:gd name="connsiteX10" fmla="*/ 516253 w 9034462"/>
                <a:gd name="connsiteY10" fmla="*/ 6840378 h 10325100"/>
                <a:gd name="connsiteX11" fmla="*/ 516253 w 9034462"/>
                <a:gd name="connsiteY11" fmla="*/ 5807870 h 10325100"/>
                <a:gd name="connsiteX12" fmla="*/ 8001954 w 9034462"/>
                <a:gd name="connsiteY12" fmla="*/ 5291614 h 10325100"/>
                <a:gd name="connsiteX13" fmla="*/ 7872890 w 9034462"/>
                <a:gd name="connsiteY13" fmla="*/ 5678806 h 10325100"/>
                <a:gd name="connsiteX14" fmla="*/ 7872890 w 9034462"/>
                <a:gd name="connsiteY14" fmla="*/ 5936933 h 10325100"/>
                <a:gd name="connsiteX15" fmla="*/ 8001954 w 9034462"/>
                <a:gd name="connsiteY15" fmla="*/ 5936933 h 10325100"/>
                <a:gd name="connsiteX16" fmla="*/ 8131014 w 9034462"/>
                <a:gd name="connsiteY16" fmla="*/ 5420678 h 10325100"/>
                <a:gd name="connsiteX17" fmla="*/ 8131014 w 9034462"/>
                <a:gd name="connsiteY17" fmla="*/ 5291614 h 10325100"/>
                <a:gd name="connsiteX18" fmla="*/ 7098506 w 9034462"/>
                <a:gd name="connsiteY18" fmla="*/ 4775359 h 10325100"/>
                <a:gd name="connsiteX19" fmla="*/ 6582250 w 9034462"/>
                <a:gd name="connsiteY19" fmla="*/ 6065997 h 10325100"/>
                <a:gd name="connsiteX20" fmla="*/ 6969442 w 9034462"/>
                <a:gd name="connsiteY20" fmla="*/ 6065997 h 10325100"/>
                <a:gd name="connsiteX21" fmla="*/ 7356634 w 9034462"/>
                <a:gd name="connsiteY21" fmla="*/ 5162550 h 10325100"/>
                <a:gd name="connsiteX22" fmla="*/ 7227570 w 9034462"/>
                <a:gd name="connsiteY22" fmla="*/ 4775359 h 10325100"/>
                <a:gd name="connsiteX23" fmla="*/ 2065018 w 9034462"/>
                <a:gd name="connsiteY23" fmla="*/ 4000977 h 10325100"/>
                <a:gd name="connsiteX24" fmla="*/ 1677828 w 9034462"/>
                <a:gd name="connsiteY24" fmla="*/ 4775359 h 10325100"/>
                <a:gd name="connsiteX25" fmla="*/ 1806892 w 9034462"/>
                <a:gd name="connsiteY25" fmla="*/ 4775359 h 10325100"/>
                <a:gd name="connsiteX26" fmla="*/ 2194081 w 9034462"/>
                <a:gd name="connsiteY26" fmla="*/ 4000977 h 10325100"/>
                <a:gd name="connsiteX27" fmla="*/ 8647270 w 9034462"/>
                <a:gd name="connsiteY27" fmla="*/ 2581275 h 10325100"/>
                <a:gd name="connsiteX28" fmla="*/ 8905398 w 9034462"/>
                <a:gd name="connsiteY28" fmla="*/ 2581275 h 10325100"/>
                <a:gd name="connsiteX29" fmla="*/ 8905398 w 9034462"/>
                <a:gd name="connsiteY29" fmla="*/ 3226594 h 10325100"/>
                <a:gd name="connsiteX30" fmla="*/ 8647270 w 9034462"/>
                <a:gd name="connsiteY30" fmla="*/ 3226594 h 10325100"/>
                <a:gd name="connsiteX31" fmla="*/ 5420674 w 9034462"/>
                <a:gd name="connsiteY31" fmla="*/ 1935956 h 10325100"/>
                <a:gd name="connsiteX32" fmla="*/ 4904422 w 9034462"/>
                <a:gd name="connsiteY32" fmla="*/ 2194084 h 10325100"/>
                <a:gd name="connsiteX33" fmla="*/ 4775358 w 9034462"/>
                <a:gd name="connsiteY33" fmla="*/ 2065020 h 10325100"/>
                <a:gd name="connsiteX34" fmla="*/ 4775358 w 9034462"/>
                <a:gd name="connsiteY34" fmla="*/ 2194084 h 10325100"/>
                <a:gd name="connsiteX35" fmla="*/ 4904422 w 9034462"/>
                <a:gd name="connsiteY35" fmla="*/ 2323148 h 10325100"/>
                <a:gd name="connsiteX36" fmla="*/ 4000974 w 9034462"/>
                <a:gd name="connsiteY36" fmla="*/ 3097531 h 10325100"/>
                <a:gd name="connsiteX37" fmla="*/ 1935954 w 9034462"/>
                <a:gd name="connsiteY37" fmla="*/ 6711314 h 10325100"/>
                <a:gd name="connsiteX38" fmla="*/ 3097529 w 9034462"/>
                <a:gd name="connsiteY38" fmla="*/ 8518208 h 10325100"/>
                <a:gd name="connsiteX39" fmla="*/ 3226593 w 9034462"/>
                <a:gd name="connsiteY39" fmla="*/ 8518208 h 10325100"/>
                <a:gd name="connsiteX40" fmla="*/ 6453186 w 9034462"/>
                <a:gd name="connsiteY40" fmla="*/ 5549742 h 10325100"/>
                <a:gd name="connsiteX41" fmla="*/ 7098506 w 9034462"/>
                <a:gd name="connsiteY41" fmla="*/ 3484724 h 10325100"/>
                <a:gd name="connsiteX42" fmla="*/ 7098506 w 9034462"/>
                <a:gd name="connsiteY42" fmla="*/ 2452211 h 10325100"/>
                <a:gd name="connsiteX43" fmla="*/ 5807866 w 9034462"/>
                <a:gd name="connsiteY43" fmla="*/ 1935956 h 10325100"/>
                <a:gd name="connsiteX44" fmla="*/ 5678802 w 9034462"/>
                <a:gd name="connsiteY44" fmla="*/ 1935956 h 10325100"/>
                <a:gd name="connsiteX45" fmla="*/ 5549738 w 9034462"/>
                <a:gd name="connsiteY45" fmla="*/ 2065020 h 10325100"/>
                <a:gd name="connsiteX46" fmla="*/ 5420674 w 9034462"/>
                <a:gd name="connsiteY46" fmla="*/ 2065020 h 10325100"/>
                <a:gd name="connsiteX47" fmla="*/ 5549738 w 9034462"/>
                <a:gd name="connsiteY47" fmla="*/ 0 h 10325100"/>
                <a:gd name="connsiteX48" fmla="*/ 8389142 w 9034462"/>
                <a:gd name="connsiteY48" fmla="*/ 903445 h 10325100"/>
                <a:gd name="connsiteX49" fmla="*/ 8260078 w 9034462"/>
                <a:gd name="connsiteY49" fmla="*/ 1032509 h 10325100"/>
                <a:gd name="connsiteX50" fmla="*/ 8260078 w 9034462"/>
                <a:gd name="connsiteY50" fmla="*/ 1161573 h 10325100"/>
                <a:gd name="connsiteX51" fmla="*/ 8776334 w 9034462"/>
                <a:gd name="connsiteY51" fmla="*/ 1935956 h 10325100"/>
                <a:gd name="connsiteX52" fmla="*/ 8518206 w 9034462"/>
                <a:gd name="connsiteY52" fmla="*/ 1935956 h 10325100"/>
                <a:gd name="connsiteX53" fmla="*/ 8389142 w 9034462"/>
                <a:gd name="connsiteY53" fmla="*/ 1806894 h 10325100"/>
                <a:gd name="connsiteX54" fmla="*/ 8260078 w 9034462"/>
                <a:gd name="connsiteY54" fmla="*/ 1806894 h 10325100"/>
                <a:gd name="connsiteX55" fmla="*/ 8647270 w 9034462"/>
                <a:gd name="connsiteY55" fmla="*/ 4646295 h 10325100"/>
                <a:gd name="connsiteX56" fmla="*/ 8776334 w 9034462"/>
                <a:gd name="connsiteY56" fmla="*/ 4646295 h 10325100"/>
                <a:gd name="connsiteX57" fmla="*/ 9034462 w 9034462"/>
                <a:gd name="connsiteY57" fmla="*/ 4000977 h 10325100"/>
                <a:gd name="connsiteX58" fmla="*/ 9034462 w 9034462"/>
                <a:gd name="connsiteY58" fmla="*/ 4517231 h 10325100"/>
                <a:gd name="connsiteX59" fmla="*/ 7743826 w 9034462"/>
                <a:gd name="connsiteY59" fmla="*/ 7872889 h 10325100"/>
                <a:gd name="connsiteX60" fmla="*/ 7872890 w 9034462"/>
                <a:gd name="connsiteY60" fmla="*/ 7872889 h 10325100"/>
                <a:gd name="connsiteX61" fmla="*/ 5162550 w 9034462"/>
                <a:gd name="connsiteY61" fmla="*/ 10196036 h 10325100"/>
                <a:gd name="connsiteX62" fmla="*/ 4517230 w 9034462"/>
                <a:gd name="connsiteY62" fmla="*/ 10325100 h 10325100"/>
                <a:gd name="connsiteX63" fmla="*/ 4388166 w 9034462"/>
                <a:gd name="connsiteY63" fmla="*/ 10325100 h 10325100"/>
                <a:gd name="connsiteX64" fmla="*/ 516253 w 9034462"/>
                <a:gd name="connsiteY64" fmla="*/ 7872889 h 10325100"/>
                <a:gd name="connsiteX65" fmla="*/ 0 w 9034462"/>
                <a:gd name="connsiteY65" fmla="*/ 7098506 h 10325100"/>
                <a:gd name="connsiteX66" fmla="*/ 129064 w 9034462"/>
                <a:gd name="connsiteY66" fmla="*/ 6969442 h 10325100"/>
                <a:gd name="connsiteX67" fmla="*/ 0 w 9034462"/>
                <a:gd name="connsiteY67" fmla="*/ 6065997 h 10325100"/>
                <a:gd name="connsiteX68" fmla="*/ 0 w 9034462"/>
                <a:gd name="connsiteY68" fmla="*/ 5807870 h 10325100"/>
                <a:gd name="connsiteX69" fmla="*/ 2065018 w 9034462"/>
                <a:gd name="connsiteY69" fmla="*/ 2065020 h 10325100"/>
                <a:gd name="connsiteX70" fmla="*/ 2065018 w 9034462"/>
                <a:gd name="connsiteY70" fmla="*/ 2194084 h 10325100"/>
                <a:gd name="connsiteX71" fmla="*/ 516253 w 9034462"/>
                <a:gd name="connsiteY71" fmla="*/ 5033486 h 10325100"/>
                <a:gd name="connsiteX72" fmla="*/ 516253 w 9034462"/>
                <a:gd name="connsiteY72" fmla="*/ 5162550 h 10325100"/>
                <a:gd name="connsiteX73" fmla="*/ 645317 w 9034462"/>
                <a:gd name="connsiteY73" fmla="*/ 5162550 h 10325100"/>
                <a:gd name="connsiteX74" fmla="*/ 4130038 w 9034462"/>
                <a:gd name="connsiteY74" fmla="*/ 387192 h 10325100"/>
                <a:gd name="connsiteX75" fmla="*/ 3226593 w 9034462"/>
                <a:gd name="connsiteY75" fmla="*/ 903445 h 10325100"/>
                <a:gd name="connsiteX76" fmla="*/ 3097529 w 9034462"/>
                <a:gd name="connsiteY76" fmla="*/ 903445 h 10325100"/>
                <a:gd name="connsiteX77" fmla="*/ 5549738 w 9034462"/>
                <a:gd name="connsiteY77" fmla="*/ 0 h 1032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034462" h="10325100">
                  <a:moveTo>
                    <a:pt x="2323145" y="9034461"/>
                  </a:moveTo>
                  <a:lnTo>
                    <a:pt x="2323145" y="9163525"/>
                  </a:lnTo>
                  <a:lnTo>
                    <a:pt x="2968465" y="9550719"/>
                  </a:lnTo>
                  <a:lnTo>
                    <a:pt x="2968465" y="9421655"/>
                  </a:lnTo>
                  <a:close/>
                  <a:moveTo>
                    <a:pt x="6453186" y="6195061"/>
                  </a:moveTo>
                  <a:lnTo>
                    <a:pt x="5936930" y="6840378"/>
                  </a:lnTo>
                  <a:lnTo>
                    <a:pt x="6065994" y="6840378"/>
                  </a:lnTo>
                  <a:lnTo>
                    <a:pt x="6582250" y="6195061"/>
                  </a:lnTo>
                  <a:close/>
                  <a:moveTo>
                    <a:pt x="387192" y="5807870"/>
                  </a:moveTo>
                  <a:lnTo>
                    <a:pt x="387192" y="6840378"/>
                  </a:lnTo>
                  <a:lnTo>
                    <a:pt x="516253" y="6840378"/>
                  </a:lnTo>
                  <a:lnTo>
                    <a:pt x="516253" y="5807870"/>
                  </a:lnTo>
                  <a:close/>
                  <a:moveTo>
                    <a:pt x="8001954" y="5291614"/>
                  </a:moveTo>
                  <a:lnTo>
                    <a:pt x="7872890" y="5678806"/>
                  </a:lnTo>
                  <a:lnTo>
                    <a:pt x="7872890" y="5936933"/>
                  </a:lnTo>
                  <a:lnTo>
                    <a:pt x="8001954" y="5936933"/>
                  </a:lnTo>
                  <a:lnTo>
                    <a:pt x="8131014" y="5420678"/>
                  </a:lnTo>
                  <a:lnTo>
                    <a:pt x="8131014" y="5291614"/>
                  </a:lnTo>
                  <a:close/>
                  <a:moveTo>
                    <a:pt x="7098506" y="4775359"/>
                  </a:moveTo>
                  <a:lnTo>
                    <a:pt x="6582250" y="6065997"/>
                  </a:lnTo>
                  <a:lnTo>
                    <a:pt x="6969442" y="6065997"/>
                  </a:lnTo>
                  <a:lnTo>
                    <a:pt x="7356634" y="5162550"/>
                  </a:lnTo>
                  <a:lnTo>
                    <a:pt x="7227570" y="4775359"/>
                  </a:lnTo>
                  <a:close/>
                  <a:moveTo>
                    <a:pt x="2065018" y="4000977"/>
                  </a:moveTo>
                  <a:lnTo>
                    <a:pt x="1677828" y="4775359"/>
                  </a:lnTo>
                  <a:lnTo>
                    <a:pt x="1806892" y="4775359"/>
                  </a:lnTo>
                  <a:lnTo>
                    <a:pt x="2194081" y="4000977"/>
                  </a:lnTo>
                  <a:close/>
                  <a:moveTo>
                    <a:pt x="8647270" y="2581275"/>
                  </a:moveTo>
                  <a:lnTo>
                    <a:pt x="8905398" y="2581275"/>
                  </a:lnTo>
                  <a:lnTo>
                    <a:pt x="8905398" y="3226594"/>
                  </a:lnTo>
                  <a:lnTo>
                    <a:pt x="8647270" y="3226594"/>
                  </a:lnTo>
                  <a:close/>
                  <a:moveTo>
                    <a:pt x="5420674" y="1935956"/>
                  </a:moveTo>
                  <a:lnTo>
                    <a:pt x="4904422" y="2194084"/>
                  </a:lnTo>
                  <a:lnTo>
                    <a:pt x="4775358" y="2065020"/>
                  </a:lnTo>
                  <a:lnTo>
                    <a:pt x="4775358" y="2194084"/>
                  </a:lnTo>
                  <a:lnTo>
                    <a:pt x="4904422" y="2323148"/>
                  </a:lnTo>
                  <a:lnTo>
                    <a:pt x="4000974" y="3097531"/>
                  </a:lnTo>
                  <a:cubicBezTo>
                    <a:pt x="3287329" y="3097531"/>
                    <a:pt x="2598989" y="4302127"/>
                    <a:pt x="1935954" y="6711314"/>
                  </a:cubicBezTo>
                  <a:cubicBezTo>
                    <a:pt x="1935954" y="7399654"/>
                    <a:pt x="2323145" y="8001952"/>
                    <a:pt x="3097529" y="8518208"/>
                  </a:cubicBezTo>
                  <a:lnTo>
                    <a:pt x="3226593" y="8518208"/>
                  </a:lnTo>
                  <a:cubicBezTo>
                    <a:pt x="4167998" y="8518208"/>
                    <a:pt x="5243530" y="7528718"/>
                    <a:pt x="6453186" y="5549742"/>
                  </a:cubicBezTo>
                  <a:cubicBezTo>
                    <a:pt x="6883398" y="4608336"/>
                    <a:pt x="7098506" y="3919995"/>
                    <a:pt x="7098506" y="3484724"/>
                  </a:cubicBezTo>
                  <a:lnTo>
                    <a:pt x="7098506" y="2452211"/>
                  </a:lnTo>
                  <a:cubicBezTo>
                    <a:pt x="7098506" y="2214329"/>
                    <a:pt x="6668290" y="2042244"/>
                    <a:pt x="5807866" y="1935956"/>
                  </a:cubicBezTo>
                  <a:lnTo>
                    <a:pt x="5678802" y="1935956"/>
                  </a:lnTo>
                  <a:lnTo>
                    <a:pt x="5549738" y="2065020"/>
                  </a:lnTo>
                  <a:lnTo>
                    <a:pt x="5420674" y="2065020"/>
                  </a:lnTo>
                  <a:close/>
                  <a:moveTo>
                    <a:pt x="5549738" y="0"/>
                  </a:moveTo>
                  <a:cubicBezTo>
                    <a:pt x="6562002" y="0"/>
                    <a:pt x="7508474" y="301149"/>
                    <a:pt x="8389142" y="903445"/>
                  </a:cubicBezTo>
                  <a:lnTo>
                    <a:pt x="8260078" y="1032509"/>
                  </a:lnTo>
                  <a:lnTo>
                    <a:pt x="8260078" y="1161573"/>
                  </a:lnTo>
                  <a:lnTo>
                    <a:pt x="8776334" y="1935956"/>
                  </a:lnTo>
                  <a:lnTo>
                    <a:pt x="8518206" y="1935956"/>
                  </a:lnTo>
                  <a:lnTo>
                    <a:pt x="8389142" y="1806894"/>
                  </a:lnTo>
                  <a:lnTo>
                    <a:pt x="8260078" y="1806894"/>
                  </a:lnTo>
                  <a:lnTo>
                    <a:pt x="8647270" y="4646295"/>
                  </a:lnTo>
                  <a:lnTo>
                    <a:pt x="8776334" y="4646295"/>
                  </a:lnTo>
                  <a:cubicBezTo>
                    <a:pt x="8776334" y="4216082"/>
                    <a:pt x="8862378" y="4000977"/>
                    <a:pt x="9034462" y="4000977"/>
                  </a:cubicBezTo>
                  <a:lnTo>
                    <a:pt x="9034462" y="4517231"/>
                  </a:lnTo>
                  <a:cubicBezTo>
                    <a:pt x="9034462" y="5003118"/>
                    <a:pt x="8604250" y="6121671"/>
                    <a:pt x="7743826" y="7872889"/>
                  </a:cubicBezTo>
                  <a:lnTo>
                    <a:pt x="7872890" y="7872889"/>
                  </a:lnTo>
                  <a:cubicBezTo>
                    <a:pt x="7265530" y="8708007"/>
                    <a:pt x="6362082" y="9482390"/>
                    <a:pt x="5162550" y="10196036"/>
                  </a:cubicBezTo>
                  <a:lnTo>
                    <a:pt x="4517230" y="10325100"/>
                  </a:lnTo>
                  <a:lnTo>
                    <a:pt x="4388166" y="10325100"/>
                  </a:lnTo>
                  <a:cubicBezTo>
                    <a:pt x="2343391" y="10325100"/>
                    <a:pt x="1052754" y="9507696"/>
                    <a:pt x="516253" y="7872889"/>
                  </a:cubicBezTo>
                  <a:lnTo>
                    <a:pt x="0" y="7098506"/>
                  </a:lnTo>
                  <a:lnTo>
                    <a:pt x="129064" y="6969442"/>
                  </a:lnTo>
                  <a:lnTo>
                    <a:pt x="0" y="6065997"/>
                  </a:lnTo>
                  <a:lnTo>
                    <a:pt x="0" y="5807870"/>
                  </a:lnTo>
                  <a:cubicBezTo>
                    <a:pt x="0" y="5094223"/>
                    <a:pt x="688341" y="3846608"/>
                    <a:pt x="2065018" y="2065020"/>
                  </a:cubicBezTo>
                  <a:lnTo>
                    <a:pt x="2065018" y="2194084"/>
                  </a:lnTo>
                  <a:cubicBezTo>
                    <a:pt x="1432353" y="3044386"/>
                    <a:pt x="916098" y="3990855"/>
                    <a:pt x="516253" y="5033486"/>
                  </a:cubicBezTo>
                  <a:lnTo>
                    <a:pt x="516253" y="5162550"/>
                  </a:lnTo>
                  <a:lnTo>
                    <a:pt x="645317" y="5162550"/>
                  </a:lnTo>
                  <a:cubicBezTo>
                    <a:pt x="959119" y="3902282"/>
                    <a:pt x="2120694" y="2310495"/>
                    <a:pt x="4130038" y="387192"/>
                  </a:cubicBezTo>
                  <a:lnTo>
                    <a:pt x="3226593" y="903445"/>
                  </a:lnTo>
                  <a:lnTo>
                    <a:pt x="3097529" y="903445"/>
                  </a:lnTo>
                  <a:cubicBezTo>
                    <a:pt x="3097529" y="508663"/>
                    <a:pt x="3914934" y="207514"/>
                    <a:pt x="5549738" y="0"/>
                  </a:cubicBezTo>
                  <a:close/>
                </a:path>
              </a:pathLst>
            </a:custGeom>
            <a:blipFill>
              <a:blip r:embed="rId3"/>
              <a:stretch>
                <a:fillRect l="-35876" r="-35660"/>
              </a:stretch>
            </a:blipFill>
            <a:ln w="38100" cap="flat" cmpd="sng" algn="ctr">
              <a:noFill/>
              <a:prstDash val="solid"/>
              <a:miter lim="800000"/>
            </a:ln>
            <a:effectLst>
              <a:outerShdw dist="38100" dir="8100000" sx="101000" sy="101000" algn="tr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ṥ1ïďè"/>
            <p:cNvSpPr txBox="1"/>
            <p:nvPr/>
          </p:nvSpPr>
          <p:spPr>
            <a:xfrm>
              <a:off x="1101000" y="2616840"/>
              <a:ext cx="4680000" cy="1980000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/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/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/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/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/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/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/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/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/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/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/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50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/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421325e-66d4-4ffe-9309-b6aea6215e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644148"/>
            <a:chOff x="0" y="0"/>
            <a:chExt cx="12192000" cy="6644148"/>
          </a:xfrm>
        </p:grpSpPr>
        <p:sp>
          <p:nvSpPr>
            <p:cNvPr id="6" name="iṡḻîdê"/>
            <p:cNvSpPr/>
            <p:nvPr/>
          </p:nvSpPr>
          <p:spPr>
            <a:xfrm>
              <a:off x="0" y="0"/>
              <a:ext cx="12192000" cy="415904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7" name="iš1íḍè"/>
            <p:cNvSpPr/>
            <p:nvPr/>
          </p:nvSpPr>
          <p:spPr>
            <a:xfrm>
              <a:off x="291588" y="1673942"/>
              <a:ext cx="11608824" cy="4970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63500" dir="3900000" algn="t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 spc="300">
                <a:solidFill>
                  <a:srgbClr val="0070C0"/>
                </a:solidFill>
              </a:endParaRPr>
            </a:p>
          </p:txBody>
        </p:sp>
        <p:grpSp>
          <p:nvGrpSpPr>
            <p:cNvPr id="8" name="ïṣľíḓe"/>
            <p:cNvGrpSpPr/>
            <p:nvPr/>
          </p:nvGrpSpPr>
          <p:grpSpPr>
            <a:xfrm>
              <a:off x="6843524" y="2540904"/>
              <a:ext cx="4634832" cy="1508050"/>
              <a:chOff x="1941336" y="3219803"/>
              <a:chExt cx="5378800" cy="1508050"/>
            </a:xfrm>
          </p:grpSpPr>
          <p:sp>
            <p:nvSpPr>
              <p:cNvPr id="14" name="ïṡḷîdè"/>
              <p:cNvSpPr txBox="1"/>
              <p:nvPr/>
            </p:nvSpPr>
            <p:spPr>
              <a:xfrm>
                <a:off x="1941336" y="3615410"/>
                <a:ext cx="5378800" cy="1112443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000"/>
                </a:lvl1pPr>
              </a:lstStyle>
              <a:p>
                <a:r>
                  <a:rPr lang="en-US" altLang="zh-CN" dirty="0"/>
                  <a:t>Supporting text here.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You can use the icon library in </a:t>
                </a:r>
                <a:r>
                  <a:rPr lang="en-US" altLang="zh-CN" dirty="0" err="1"/>
                  <a:t>iSlide</a:t>
                </a:r>
                <a:r>
                  <a:rPr lang="en-US" altLang="zh-CN" dirty="0"/>
                  <a:t>  (www.islide.cc) to filter and replace existing icon elements with one click.</a:t>
                </a:r>
              </a:p>
            </p:txBody>
          </p:sp>
          <p:sp>
            <p:nvSpPr>
              <p:cNvPr id="15" name="iS1îḓè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01-Text here</a:t>
                </a:r>
              </a:p>
            </p:txBody>
          </p:sp>
        </p:grpSp>
        <p:grpSp>
          <p:nvGrpSpPr>
            <p:cNvPr id="9" name="ísľîḋé"/>
            <p:cNvGrpSpPr/>
            <p:nvPr/>
          </p:nvGrpSpPr>
          <p:grpSpPr>
            <a:xfrm>
              <a:off x="6843524" y="4296457"/>
              <a:ext cx="4634832" cy="1512168"/>
              <a:chOff x="1941336" y="3219803"/>
              <a:chExt cx="5378800" cy="1512168"/>
            </a:xfrm>
          </p:grpSpPr>
          <p:sp>
            <p:nvSpPr>
              <p:cNvPr id="12" name="îšḻîḋè"/>
              <p:cNvSpPr txBox="1"/>
              <p:nvPr/>
            </p:nvSpPr>
            <p:spPr>
              <a:xfrm>
                <a:off x="1941336" y="3615410"/>
                <a:ext cx="5378800" cy="111656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You can use the icon library in </a:t>
                </a:r>
                <a:r>
                  <a:rPr lang="en-US" altLang="zh-CN" sz="1000" dirty="0" err="1"/>
                  <a:t>iSlide</a:t>
                </a:r>
                <a:r>
                  <a:rPr lang="en-US" altLang="zh-CN" sz="1000" dirty="0"/>
                  <a:t>  (www.islide.cc) to filter and replace existing icon elements with one click.</a:t>
                </a:r>
              </a:p>
            </p:txBody>
          </p:sp>
          <p:sp>
            <p:nvSpPr>
              <p:cNvPr id="13" name="ïṡļíḍé"/>
              <p:cNvSpPr txBox="1"/>
              <p:nvPr/>
            </p:nvSpPr>
            <p:spPr>
              <a:xfrm>
                <a:off x="1941336" y="3219803"/>
                <a:ext cx="537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02-Text here</a:t>
                </a: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6843524" y="4104000"/>
              <a:ext cx="4343244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$1íḍè"/>
            <p:cNvSpPr txBox="1"/>
            <p:nvPr/>
          </p:nvSpPr>
          <p:spPr>
            <a:xfrm>
              <a:off x="669925" y="3204165"/>
              <a:ext cx="5664863" cy="190975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5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6" name="íSḷíḑè"/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7" name="îŝļíde"/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8" name="ïṥ1iḑè"/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200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" name="îślîḓè"/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10" name="ïš1îḓé"/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1" name="ï$ľíḑe"/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2" name="iSḷíḋê"/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3" name="iśļiḓè"/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4" name="ïṩľíḍe"/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200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5" name="îṧlíḍê"/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S1ïḍê"/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ṣḻïḓé"/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îṡ1iḍé"/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ïŝ1îḓe"/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0" name="íṣḷíḓé"/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1" name="ïšļiďe"/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2" name="ïśḻîḑe"/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3" name="íSḷïḑe"/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4" name="iṩľîḑé"/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5" name="îṧľïḑê"/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6" name="i$ḻiďê"/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7" name="ïṣľïḋe"/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8" name="îS1ïdé"/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Thanks.</a:t>
            </a:r>
            <a:br>
              <a:rPr lang="en-US" altLang="zh-CN"/>
            </a:br>
            <a:r>
              <a:rPr lang="en-US" altLang="zh-CN"/>
              <a:t>And Your Slogan Here.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6a600ea8-4c8b-4f96-a0de-9b614569904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950"/>
            <a:ext cx="10850564" cy="4881133"/>
            <a:chOff x="670718" y="1123950"/>
            <a:chExt cx="10850564" cy="4881133"/>
          </a:xfrm>
        </p:grpSpPr>
        <p:sp>
          <p:nvSpPr>
            <p:cNvPr id="6" name="iśḷiḍé"/>
            <p:cNvSpPr/>
            <p:nvPr/>
          </p:nvSpPr>
          <p:spPr>
            <a:xfrm>
              <a:off x="4584626" y="1123950"/>
              <a:ext cx="6936656" cy="2281935"/>
            </a:xfrm>
            <a:prstGeom prst="rect">
              <a:avLst/>
            </a:prstGeom>
            <a:blipFill>
              <a:blip r:embed="rId3"/>
              <a:srcRect/>
              <a:stretch>
                <a:fillRect t="-18538" b="-84038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líḋé"/>
            <p:cNvSpPr/>
            <p:nvPr/>
          </p:nvSpPr>
          <p:spPr bwMode="auto">
            <a:xfrm>
              <a:off x="4712821" y="5134264"/>
              <a:ext cx="936104" cy="84662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584626" y="3405883"/>
              <a:ext cx="0" cy="25992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Sḻïḍe"/>
            <p:cNvSpPr/>
            <p:nvPr/>
          </p:nvSpPr>
          <p:spPr bwMode="auto">
            <a:xfrm>
              <a:off x="7045434" y="5134264"/>
              <a:ext cx="936104" cy="846627"/>
            </a:xfrm>
            <a:custGeom>
              <a:avLst/>
              <a:gdLst>
                <a:gd name="connsiteX0" fmla="*/ 139649 w 606580"/>
                <a:gd name="connsiteY0" fmla="*/ 323260 h 605592"/>
                <a:gd name="connsiteX1" fmla="*/ 274852 w 606580"/>
                <a:gd name="connsiteY1" fmla="*/ 323260 h 605592"/>
                <a:gd name="connsiteX2" fmla="*/ 274852 w 606580"/>
                <a:gd name="connsiteY2" fmla="*/ 349440 h 605592"/>
                <a:gd name="connsiteX3" fmla="*/ 139649 w 606580"/>
                <a:gd name="connsiteY3" fmla="*/ 349440 h 605592"/>
                <a:gd name="connsiteX4" fmla="*/ 66294 w 606580"/>
                <a:gd name="connsiteY4" fmla="*/ 26233 h 605592"/>
                <a:gd name="connsiteX5" fmla="*/ 66294 w 606580"/>
                <a:gd name="connsiteY5" fmla="*/ 375703 h 605592"/>
                <a:gd name="connsiteX6" fmla="*/ 540286 w 606580"/>
                <a:gd name="connsiteY6" fmla="*/ 375703 h 605592"/>
                <a:gd name="connsiteX7" fmla="*/ 540286 w 606580"/>
                <a:gd name="connsiteY7" fmla="*/ 26233 h 605592"/>
                <a:gd name="connsiteX8" fmla="*/ 39925 w 606580"/>
                <a:gd name="connsiteY8" fmla="*/ 0 h 605592"/>
                <a:gd name="connsiteX9" fmla="*/ 566655 w 606580"/>
                <a:gd name="connsiteY9" fmla="*/ 0 h 605592"/>
                <a:gd name="connsiteX10" fmla="*/ 566655 w 606580"/>
                <a:gd name="connsiteY10" fmla="*/ 375703 h 605592"/>
                <a:gd name="connsiteX11" fmla="*/ 606580 w 606580"/>
                <a:gd name="connsiteY11" fmla="*/ 375703 h 605592"/>
                <a:gd name="connsiteX12" fmla="*/ 606580 w 606580"/>
                <a:gd name="connsiteY12" fmla="*/ 401936 h 605592"/>
                <a:gd name="connsiteX13" fmla="*/ 373716 w 606580"/>
                <a:gd name="connsiteY13" fmla="*/ 401936 h 605592"/>
                <a:gd name="connsiteX14" fmla="*/ 413269 w 606580"/>
                <a:gd name="connsiteY14" fmla="*/ 600587 h 605592"/>
                <a:gd name="connsiteX15" fmla="*/ 387364 w 606580"/>
                <a:gd name="connsiteY15" fmla="*/ 605592 h 605592"/>
                <a:gd name="connsiteX16" fmla="*/ 346790 w 606580"/>
                <a:gd name="connsiteY16" fmla="*/ 401936 h 605592"/>
                <a:gd name="connsiteX17" fmla="*/ 316521 w 606580"/>
                <a:gd name="connsiteY17" fmla="*/ 401936 h 605592"/>
                <a:gd name="connsiteX18" fmla="*/ 316521 w 606580"/>
                <a:gd name="connsiteY18" fmla="*/ 551828 h 605592"/>
                <a:gd name="connsiteX19" fmla="*/ 290059 w 606580"/>
                <a:gd name="connsiteY19" fmla="*/ 551828 h 605592"/>
                <a:gd name="connsiteX20" fmla="*/ 290059 w 606580"/>
                <a:gd name="connsiteY20" fmla="*/ 401936 h 605592"/>
                <a:gd name="connsiteX21" fmla="*/ 247163 w 606580"/>
                <a:gd name="connsiteY21" fmla="*/ 401936 h 605592"/>
                <a:gd name="connsiteX22" fmla="*/ 206588 w 606580"/>
                <a:gd name="connsiteY22" fmla="*/ 605592 h 605592"/>
                <a:gd name="connsiteX23" fmla="*/ 180591 w 606580"/>
                <a:gd name="connsiteY23" fmla="*/ 600494 h 605592"/>
                <a:gd name="connsiteX24" fmla="*/ 220237 w 606580"/>
                <a:gd name="connsiteY24" fmla="*/ 401936 h 605592"/>
                <a:gd name="connsiteX25" fmla="*/ 0 w 606580"/>
                <a:gd name="connsiteY25" fmla="*/ 401936 h 605592"/>
                <a:gd name="connsiteX26" fmla="*/ 0 w 606580"/>
                <a:gd name="connsiteY26" fmla="*/ 375703 h 605592"/>
                <a:gd name="connsiteX27" fmla="*/ 39925 w 606580"/>
                <a:gd name="connsiteY27" fmla="*/ 375703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6580" h="605592">
                  <a:moveTo>
                    <a:pt x="139649" y="323260"/>
                  </a:moveTo>
                  <a:lnTo>
                    <a:pt x="274852" y="323260"/>
                  </a:lnTo>
                  <a:lnTo>
                    <a:pt x="274852" y="349440"/>
                  </a:lnTo>
                  <a:lnTo>
                    <a:pt x="139649" y="349440"/>
                  </a:lnTo>
                  <a:close/>
                  <a:moveTo>
                    <a:pt x="66294" y="26233"/>
                  </a:moveTo>
                  <a:lnTo>
                    <a:pt x="66294" y="375703"/>
                  </a:lnTo>
                  <a:lnTo>
                    <a:pt x="540286" y="375703"/>
                  </a:lnTo>
                  <a:lnTo>
                    <a:pt x="540286" y="26233"/>
                  </a:lnTo>
                  <a:close/>
                  <a:moveTo>
                    <a:pt x="39925" y="0"/>
                  </a:moveTo>
                  <a:lnTo>
                    <a:pt x="566655" y="0"/>
                  </a:lnTo>
                  <a:lnTo>
                    <a:pt x="566655" y="375703"/>
                  </a:lnTo>
                  <a:lnTo>
                    <a:pt x="606580" y="375703"/>
                  </a:lnTo>
                  <a:lnTo>
                    <a:pt x="606580" y="401936"/>
                  </a:lnTo>
                  <a:lnTo>
                    <a:pt x="373716" y="401936"/>
                  </a:lnTo>
                  <a:lnTo>
                    <a:pt x="413269" y="600587"/>
                  </a:lnTo>
                  <a:lnTo>
                    <a:pt x="387364" y="605592"/>
                  </a:lnTo>
                  <a:lnTo>
                    <a:pt x="346790" y="401936"/>
                  </a:lnTo>
                  <a:lnTo>
                    <a:pt x="316521" y="401936"/>
                  </a:lnTo>
                  <a:lnTo>
                    <a:pt x="316521" y="551828"/>
                  </a:lnTo>
                  <a:lnTo>
                    <a:pt x="290059" y="551828"/>
                  </a:lnTo>
                  <a:lnTo>
                    <a:pt x="290059" y="401936"/>
                  </a:lnTo>
                  <a:lnTo>
                    <a:pt x="247163" y="401936"/>
                  </a:lnTo>
                  <a:lnTo>
                    <a:pt x="206588" y="605592"/>
                  </a:lnTo>
                  <a:lnTo>
                    <a:pt x="180591" y="600494"/>
                  </a:lnTo>
                  <a:lnTo>
                    <a:pt x="220237" y="401936"/>
                  </a:lnTo>
                  <a:lnTo>
                    <a:pt x="0" y="401936"/>
                  </a:lnTo>
                  <a:lnTo>
                    <a:pt x="0" y="375703"/>
                  </a:lnTo>
                  <a:lnTo>
                    <a:pt x="39925" y="375703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928801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ṡḻíḑê"/>
            <p:cNvSpPr/>
            <p:nvPr/>
          </p:nvSpPr>
          <p:spPr bwMode="auto">
            <a:xfrm>
              <a:off x="9378047" y="5134264"/>
              <a:ext cx="936104" cy="846627"/>
            </a:xfrm>
            <a:custGeom>
              <a:avLst/>
              <a:gdLst>
                <a:gd name="connsiteX0" fmla="*/ 273426 w 607614"/>
                <a:gd name="connsiteY0" fmla="*/ 505887 h 546085"/>
                <a:gd name="connsiteX1" fmla="*/ 273426 w 607614"/>
                <a:gd name="connsiteY1" fmla="*/ 525607 h 546085"/>
                <a:gd name="connsiteX2" fmla="*/ 334188 w 607614"/>
                <a:gd name="connsiteY2" fmla="*/ 525607 h 546085"/>
                <a:gd name="connsiteX3" fmla="*/ 334188 w 607614"/>
                <a:gd name="connsiteY3" fmla="*/ 505887 h 546085"/>
                <a:gd name="connsiteX4" fmla="*/ 20507 w 607614"/>
                <a:gd name="connsiteY4" fmla="*/ 373917 h 546085"/>
                <a:gd name="connsiteX5" fmla="*/ 20507 w 607614"/>
                <a:gd name="connsiteY5" fmla="*/ 414873 h 546085"/>
                <a:gd name="connsiteX6" fmla="*/ 587107 w 607614"/>
                <a:gd name="connsiteY6" fmla="*/ 414873 h 546085"/>
                <a:gd name="connsiteX7" fmla="*/ 587107 w 607614"/>
                <a:gd name="connsiteY7" fmla="*/ 373917 h 546085"/>
                <a:gd name="connsiteX8" fmla="*/ 385135 w 607614"/>
                <a:gd name="connsiteY8" fmla="*/ 303381 h 546085"/>
                <a:gd name="connsiteX9" fmla="*/ 546816 w 607614"/>
                <a:gd name="connsiteY9" fmla="*/ 303381 h 546085"/>
                <a:gd name="connsiteX10" fmla="*/ 546816 w 607614"/>
                <a:gd name="connsiteY10" fmla="*/ 323850 h 546085"/>
                <a:gd name="connsiteX11" fmla="*/ 385135 w 607614"/>
                <a:gd name="connsiteY11" fmla="*/ 323850 h 546085"/>
                <a:gd name="connsiteX12" fmla="*/ 101005 w 607614"/>
                <a:gd name="connsiteY12" fmla="*/ 263173 h 546085"/>
                <a:gd name="connsiteX13" fmla="*/ 121474 w 607614"/>
                <a:gd name="connsiteY13" fmla="*/ 263173 h 546085"/>
                <a:gd name="connsiteX14" fmla="*/ 121474 w 607614"/>
                <a:gd name="connsiteY14" fmla="*/ 282911 h 546085"/>
                <a:gd name="connsiteX15" fmla="*/ 101005 w 607614"/>
                <a:gd name="connsiteY15" fmla="*/ 282911 h 546085"/>
                <a:gd name="connsiteX16" fmla="*/ 385135 w 607614"/>
                <a:gd name="connsiteY16" fmla="*/ 252573 h 546085"/>
                <a:gd name="connsiteX17" fmla="*/ 546816 w 607614"/>
                <a:gd name="connsiteY17" fmla="*/ 252573 h 546085"/>
                <a:gd name="connsiteX18" fmla="*/ 546816 w 607614"/>
                <a:gd name="connsiteY18" fmla="*/ 273042 h 546085"/>
                <a:gd name="connsiteX19" fmla="*/ 385135 w 607614"/>
                <a:gd name="connsiteY19" fmla="*/ 273042 h 546085"/>
                <a:gd name="connsiteX20" fmla="*/ 101005 w 607614"/>
                <a:gd name="connsiteY20" fmla="*/ 222235 h 546085"/>
                <a:gd name="connsiteX21" fmla="*/ 121474 w 607614"/>
                <a:gd name="connsiteY21" fmla="*/ 222235 h 546085"/>
                <a:gd name="connsiteX22" fmla="*/ 121474 w 607614"/>
                <a:gd name="connsiteY22" fmla="*/ 242704 h 546085"/>
                <a:gd name="connsiteX23" fmla="*/ 101005 w 607614"/>
                <a:gd name="connsiteY23" fmla="*/ 242704 h 546085"/>
                <a:gd name="connsiteX24" fmla="*/ 385135 w 607614"/>
                <a:gd name="connsiteY24" fmla="*/ 202497 h 546085"/>
                <a:gd name="connsiteX25" fmla="*/ 546816 w 607614"/>
                <a:gd name="connsiteY25" fmla="*/ 202497 h 546085"/>
                <a:gd name="connsiteX26" fmla="*/ 546816 w 607614"/>
                <a:gd name="connsiteY26" fmla="*/ 222235 h 546085"/>
                <a:gd name="connsiteX27" fmla="*/ 385135 w 607614"/>
                <a:gd name="connsiteY27" fmla="*/ 222235 h 546085"/>
                <a:gd name="connsiteX28" fmla="*/ 101005 w 607614"/>
                <a:gd name="connsiteY28" fmla="*/ 172159 h 546085"/>
                <a:gd name="connsiteX29" fmla="*/ 121474 w 607614"/>
                <a:gd name="connsiteY29" fmla="*/ 172159 h 546085"/>
                <a:gd name="connsiteX30" fmla="*/ 121474 w 607614"/>
                <a:gd name="connsiteY30" fmla="*/ 191897 h 546085"/>
                <a:gd name="connsiteX31" fmla="*/ 101005 w 607614"/>
                <a:gd name="connsiteY31" fmla="*/ 191897 h 546085"/>
                <a:gd name="connsiteX32" fmla="*/ 161806 w 607614"/>
                <a:gd name="connsiteY32" fmla="*/ 151687 h 546085"/>
                <a:gd name="connsiteX33" fmla="*/ 161806 w 607614"/>
                <a:gd name="connsiteY33" fmla="*/ 303372 h 546085"/>
                <a:gd name="connsiteX34" fmla="*/ 324329 w 607614"/>
                <a:gd name="connsiteY34" fmla="*/ 303372 h 546085"/>
                <a:gd name="connsiteX35" fmla="*/ 324329 w 607614"/>
                <a:gd name="connsiteY35" fmla="*/ 151687 h 546085"/>
                <a:gd name="connsiteX36" fmla="*/ 81303 w 607614"/>
                <a:gd name="connsiteY36" fmla="*/ 151687 h 546085"/>
                <a:gd name="connsiteX37" fmla="*/ 81303 w 607614"/>
                <a:gd name="connsiteY37" fmla="*/ 303372 h 546085"/>
                <a:gd name="connsiteX38" fmla="*/ 142060 w 607614"/>
                <a:gd name="connsiteY38" fmla="*/ 303372 h 546085"/>
                <a:gd name="connsiteX39" fmla="*/ 142060 w 607614"/>
                <a:gd name="connsiteY39" fmla="*/ 151687 h 546085"/>
                <a:gd name="connsiteX40" fmla="*/ 161806 w 607614"/>
                <a:gd name="connsiteY40" fmla="*/ 81154 h 546085"/>
                <a:gd name="connsiteX41" fmla="*/ 161806 w 607614"/>
                <a:gd name="connsiteY41" fmla="*/ 131210 h 546085"/>
                <a:gd name="connsiteX42" fmla="*/ 324329 w 607614"/>
                <a:gd name="connsiteY42" fmla="*/ 131210 h 546085"/>
                <a:gd name="connsiteX43" fmla="*/ 324329 w 607614"/>
                <a:gd name="connsiteY43" fmla="*/ 81154 h 546085"/>
                <a:gd name="connsiteX44" fmla="*/ 81303 w 607614"/>
                <a:gd name="connsiteY44" fmla="*/ 81154 h 546085"/>
                <a:gd name="connsiteX45" fmla="*/ 81303 w 607614"/>
                <a:gd name="connsiteY45" fmla="*/ 131210 h 546085"/>
                <a:gd name="connsiteX46" fmla="*/ 142060 w 607614"/>
                <a:gd name="connsiteY46" fmla="*/ 131210 h 546085"/>
                <a:gd name="connsiteX47" fmla="*/ 142060 w 607614"/>
                <a:gd name="connsiteY47" fmla="*/ 81154 h 546085"/>
                <a:gd name="connsiteX48" fmla="*/ 404871 w 607614"/>
                <a:gd name="connsiteY48" fmla="*/ 81153 h 546085"/>
                <a:gd name="connsiteX49" fmla="*/ 404871 w 607614"/>
                <a:gd name="connsiteY49" fmla="*/ 151683 h 546085"/>
                <a:gd name="connsiteX50" fmla="*/ 526321 w 607614"/>
                <a:gd name="connsiteY50" fmla="*/ 151683 h 546085"/>
                <a:gd name="connsiteX51" fmla="*/ 526321 w 607614"/>
                <a:gd name="connsiteY51" fmla="*/ 81153 h 546085"/>
                <a:gd name="connsiteX52" fmla="*/ 395003 w 607614"/>
                <a:gd name="connsiteY52" fmla="*/ 60676 h 546085"/>
                <a:gd name="connsiteX53" fmla="*/ 536948 w 607614"/>
                <a:gd name="connsiteY53" fmla="*/ 60676 h 546085"/>
                <a:gd name="connsiteX54" fmla="*/ 546816 w 607614"/>
                <a:gd name="connsiteY54" fmla="*/ 70535 h 546085"/>
                <a:gd name="connsiteX55" fmla="*/ 546816 w 607614"/>
                <a:gd name="connsiteY55" fmla="*/ 161542 h 546085"/>
                <a:gd name="connsiteX56" fmla="*/ 536948 w 607614"/>
                <a:gd name="connsiteY56" fmla="*/ 172159 h 546085"/>
                <a:gd name="connsiteX57" fmla="*/ 395003 w 607614"/>
                <a:gd name="connsiteY57" fmla="*/ 172159 h 546085"/>
                <a:gd name="connsiteX58" fmla="*/ 385135 w 607614"/>
                <a:gd name="connsiteY58" fmla="*/ 161542 h 546085"/>
                <a:gd name="connsiteX59" fmla="*/ 385135 w 607614"/>
                <a:gd name="connsiteY59" fmla="*/ 70535 h 546085"/>
                <a:gd name="connsiteX60" fmla="*/ 395003 w 607614"/>
                <a:gd name="connsiteY60" fmla="*/ 60676 h 546085"/>
                <a:gd name="connsiteX61" fmla="*/ 70671 w 607614"/>
                <a:gd name="connsiteY61" fmla="*/ 60676 h 546085"/>
                <a:gd name="connsiteX62" fmla="*/ 334202 w 607614"/>
                <a:gd name="connsiteY62" fmla="*/ 60676 h 546085"/>
                <a:gd name="connsiteX63" fmla="*/ 344075 w 607614"/>
                <a:gd name="connsiteY63" fmla="*/ 70536 h 546085"/>
                <a:gd name="connsiteX64" fmla="*/ 344075 w 607614"/>
                <a:gd name="connsiteY64" fmla="*/ 313231 h 546085"/>
                <a:gd name="connsiteX65" fmla="*/ 334202 w 607614"/>
                <a:gd name="connsiteY65" fmla="*/ 323849 h 546085"/>
                <a:gd name="connsiteX66" fmla="*/ 70671 w 607614"/>
                <a:gd name="connsiteY66" fmla="*/ 323849 h 546085"/>
                <a:gd name="connsiteX67" fmla="*/ 60798 w 607614"/>
                <a:gd name="connsiteY67" fmla="*/ 313231 h 546085"/>
                <a:gd name="connsiteX68" fmla="*/ 60798 w 607614"/>
                <a:gd name="connsiteY68" fmla="*/ 70536 h 546085"/>
                <a:gd name="connsiteX69" fmla="*/ 70671 w 607614"/>
                <a:gd name="connsiteY69" fmla="*/ 60676 h 546085"/>
                <a:gd name="connsiteX70" fmla="*/ 20507 w 607614"/>
                <a:gd name="connsiteY70" fmla="*/ 20478 h 546085"/>
                <a:gd name="connsiteX71" fmla="*/ 20507 w 607614"/>
                <a:gd name="connsiteY71" fmla="*/ 354197 h 546085"/>
                <a:gd name="connsiteX72" fmla="*/ 587107 w 607614"/>
                <a:gd name="connsiteY72" fmla="*/ 354197 h 546085"/>
                <a:gd name="connsiteX73" fmla="*/ 587107 w 607614"/>
                <a:gd name="connsiteY73" fmla="*/ 20478 h 546085"/>
                <a:gd name="connsiteX74" fmla="*/ 9874 w 607614"/>
                <a:gd name="connsiteY74" fmla="*/ 0 h 546085"/>
                <a:gd name="connsiteX75" fmla="*/ 597740 w 607614"/>
                <a:gd name="connsiteY75" fmla="*/ 0 h 546085"/>
                <a:gd name="connsiteX76" fmla="*/ 607614 w 607614"/>
                <a:gd name="connsiteY76" fmla="*/ 9860 h 546085"/>
                <a:gd name="connsiteX77" fmla="*/ 607614 w 607614"/>
                <a:gd name="connsiteY77" fmla="*/ 424733 h 546085"/>
                <a:gd name="connsiteX78" fmla="*/ 597740 w 607614"/>
                <a:gd name="connsiteY78" fmla="*/ 434593 h 546085"/>
                <a:gd name="connsiteX79" fmla="*/ 313681 w 607614"/>
                <a:gd name="connsiteY79" fmla="*/ 434593 h 546085"/>
                <a:gd name="connsiteX80" fmla="*/ 313681 w 607614"/>
                <a:gd name="connsiteY80" fmla="*/ 485409 h 546085"/>
                <a:gd name="connsiteX81" fmla="*/ 344061 w 607614"/>
                <a:gd name="connsiteY81" fmla="*/ 485409 h 546085"/>
                <a:gd name="connsiteX82" fmla="*/ 354695 w 607614"/>
                <a:gd name="connsiteY82" fmla="*/ 495269 h 546085"/>
                <a:gd name="connsiteX83" fmla="*/ 354695 w 607614"/>
                <a:gd name="connsiteY83" fmla="*/ 536225 h 546085"/>
                <a:gd name="connsiteX84" fmla="*/ 344061 w 607614"/>
                <a:gd name="connsiteY84" fmla="*/ 546085 h 546085"/>
                <a:gd name="connsiteX85" fmla="*/ 263552 w 607614"/>
                <a:gd name="connsiteY85" fmla="*/ 546085 h 546085"/>
                <a:gd name="connsiteX86" fmla="*/ 252919 w 607614"/>
                <a:gd name="connsiteY86" fmla="*/ 536225 h 546085"/>
                <a:gd name="connsiteX87" fmla="*/ 252919 w 607614"/>
                <a:gd name="connsiteY87" fmla="*/ 495269 h 546085"/>
                <a:gd name="connsiteX88" fmla="*/ 263552 w 607614"/>
                <a:gd name="connsiteY88" fmla="*/ 485409 h 546085"/>
                <a:gd name="connsiteX89" fmla="*/ 293933 w 607614"/>
                <a:gd name="connsiteY89" fmla="*/ 485409 h 546085"/>
                <a:gd name="connsiteX90" fmla="*/ 293933 w 607614"/>
                <a:gd name="connsiteY90" fmla="*/ 434593 h 546085"/>
                <a:gd name="connsiteX91" fmla="*/ 9874 w 607614"/>
                <a:gd name="connsiteY91" fmla="*/ 434593 h 546085"/>
                <a:gd name="connsiteX92" fmla="*/ 0 w 607614"/>
                <a:gd name="connsiteY92" fmla="*/ 424733 h 546085"/>
                <a:gd name="connsiteX93" fmla="*/ 0 w 607614"/>
                <a:gd name="connsiteY93" fmla="*/ 9860 h 546085"/>
                <a:gd name="connsiteX94" fmla="*/ 9874 w 607614"/>
                <a:gd name="connsiteY94" fmla="*/ 0 h 54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7614" h="546085">
                  <a:moveTo>
                    <a:pt x="273426" y="505887"/>
                  </a:moveTo>
                  <a:lnTo>
                    <a:pt x="273426" y="525607"/>
                  </a:lnTo>
                  <a:lnTo>
                    <a:pt x="334188" y="525607"/>
                  </a:lnTo>
                  <a:lnTo>
                    <a:pt x="334188" y="505887"/>
                  </a:lnTo>
                  <a:close/>
                  <a:moveTo>
                    <a:pt x="20507" y="373917"/>
                  </a:moveTo>
                  <a:lnTo>
                    <a:pt x="20507" y="414873"/>
                  </a:lnTo>
                  <a:lnTo>
                    <a:pt x="587107" y="414873"/>
                  </a:lnTo>
                  <a:lnTo>
                    <a:pt x="587107" y="373917"/>
                  </a:lnTo>
                  <a:close/>
                  <a:moveTo>
                    <a:pt x="385135" y="303381"/>
                  </a:moveTo>
                  <a:lnTo>
                    <a:pt x="546816" y="303381"/>
                  </a:lnTo>
                  <a:lnTo>
                    <a:pt x="546816" y="323850"/>
                  </a:lnTo>
                  <a:lnTo>
                    <a:pt x="385135" y="323850"/>
                  </a:lnTo>
                  <a:close/>
                  <a:moveTo>
                    <a:pt x="101005" y="263173"/>
                  </a:moveTo>
                  <a:lnTo>
                    <a:pt x="121474" y="263173"/>
                  </a:lnTo>
                  <a:lnTo>
                    <a:pt x="121474" y="282911"/>
                  </a:lnTo>
                  <a:lnTo>
                    <a:pt x="101005" y="282911"/>
                  </a:lnTo>
                  <a:close/>
                  <a:moveTo>
                    <a:pt x="385135" y="252573"/>
                  </a:moveTo>
                  <a:lnTo>
                    <a:pt x="546816" y="252573"/>
                  </a:lnTo>
                  <a:lnTo>
                    <a:pt x="546816" y="273042"/>
                  </a:lnTo>
                  <a:lnTo>
                    <a:pt x="385135" y="273042"/>
                  </a:lnTo>
                  <a:close/>
                  <a:moveTo>
                    <a:pt x="101005" y="222235"/>
                  </a:moveTo>
                  <a:lnTo>
                    <a:pt x="121474" y="222235"/>
                  </a:lnTo>
                  <a:lnTo>
                    <a:pt x="121474" y="242704"/>
                  </a:lnTo>
                  <a:lnTo>
                    <a:pt x="101005" y="242704"/>
                  </a:lnTo>
                  <a:close/>
                  <a:moveTo>
                    <a:pt x="385135" y="202497"/>
                  </a:moveTo>
                  <a:lnTo>
                    <a:pt x="546816" y="202497"/>
                  </a:lnTo>
                  <a:lnTo>
                    <a:pt x="546816" y="222235"/>
                  </a:lnTo>
                  <a:lnTo>
                    <a:pt x="385135" y="222235"/>
                  </a:lnTo>
                  <a:close/>
                  <a:moveTo>
                    <a:pt x="101005" y="172159"/>
                  </a:moveTo>
                  <a:lnTo>
                    <a:pt x="121474" y="172159"/>
                  </a:lnTo>
                  <a:lnTo>
                    <a:pt x="121474" y="191897"/>
                  </a:lnTo>
                  <a:lnTo>
                    <a:pt x="101005" y="191897"/>
                  </a:lnTo>
                  <a:close/>
                  <a:moveTo>
                    <a:pt x="161806" y="151687"/>
                  </a:moveTo>
                  <a:lnTo>
                    <a:pt x="161806" y="303372"/>
                  </a:lnTo>
                  <a:lnTo>
                    <a:pt x="324329" y="303372"/>
                  </a:lnTo>
                  <a:lnTo>
                    <a:pt x="324329" y="151687"/>
                  </a:lnTo>
                  <a:close/>
                  <a:moveTo>
                    <a:pt x="81303" y="151687"/>
                  </a:moveTo>
                  <a:lnTo>
                    <a:pt x="81303" y="303372"/>
                  </a:lnTo>
                  <a:lnTo>
                    <a:pt x="142060" y="303372"/>
                  </a:lnTo>
                  <a:lnTo>
                    <a:pt x="142060" y="151687"/>
                  </a:lnTo>
                  <a:close/>
                  <a:moveTo>
                    <a:pt x="161806" y="81154"/>
                  </a:moveTo>
                  <a:lnTo>
                    <a:pt x="161806" y="131210"/>
                  </a:lnTo>
                  <a:lnTo>
                    <a:pt x="324329" y="131210"/>
                  </a:lnTo>
                  <a:lnTo>
                    <a:pt x="324329" y="81154"/>
                  </a:lnTo>
                  <a:close/>
                  <a:moveTo>
                    <a:pt x="81303" y="81154"/>
                  </a:moveTo>
                  <a:lnTo>
                    <a:pt x="81303" y="131210"/>
                  </a:lnTo>
                  <a:lnTo>
                    <a:pt x="142060" y="131210"/>
                  </a:lnTo>
                  <a:lnTo>
                    <a:pt x="142060" y="81154"/>
                  </a:lnTo>
                  <a:close/>
                  <a:moveTo>
                    <a:pt x="404871" y="81153"/>
                  </a:moveTo>
                  <a:lnTo>
                    <a:pt x="404871" y="151683"/>
                  </a:lnTo>
                  <a:lnTo>
                    <a:pt x="526321" y="151683"/>
                  </a:lnTo>
                  <a:lnTo>
                    <a:pt x="526321" y="81153"/>
                  </a:lnTo>
                  <a:close/>
                  <a:moveTo>
                    <a:pt x="395003" y="60676"/>
                  </a:moveTo>
                  <a:lnTo>
                    <a:pt x="536948" y="60676"/>
                  </a:lnTo>
                  <a:cubicBezTo>
                    <a:pt x="543021" y="60676"/>
                    <a:pt x="546816" y="64468"/>
                    <a:pt x="546816" y="70535"/>
                  </a:cubicBezTo>
                  <a:lnTo>
                    <a:pt x="546816" y="161542"/>
                  </a:lnTo>
                  <a:cubicBezTo>
                    <a:pt x="546816" y="167609"/>
                    <a:pt x="543021" y="172159"/>
                    <a:pt x="536948" y="172159"/>
                  </a:cubicBezTo>
                  <a:lnTo>
                    <a:pt x="395003" y="172159"/>
                  </a:lnTo>
                  <a:cubicBezTo>
                    <a:pt x="388930" y="172159"/>
                    <a:pt x="385135" y="167609"/>
                    <a:pt x="385135" y="161542"/>
                  </a:cubicBezTo>
                  <a:lnTo>
                    <a:pt x="385135" y="70535"/>
                  </a:lnTo>
                  <a:cubicBezTo>
                    <a:pt x="385135" y="64468"/>
                    <a:pt x="388930" y="60676"/>
                    <a:pt x="395003" y="60676"/>
                  </a:cubicBezTo>
                  <a:close/>
                  <a:moveTo>
                    <a:pt x="70671" y="60676"/>
                  </a:moveTo>
                  <a:lnTo>
                    <a:pt x="334202" y="60676"/>
                  </a:lnTo>
                  <a:cubicBezTo>
                    <a:pt x="340278" y="60676"/>
                    <a:pt x="344075" y="64468"/>
                    <a:pt x="344075" y="70536"/>
                  </a:cubicBezTo>
                  <a:lnTo>
                    <a:pt x="344075" y="313231"/>
                  </a:lnTo>
                  <a:cubicBezTo>
                    <a:pt x="344075" y="319299"/>
                    <a:pt x="340278" y="323849"/>
                    <a:pt x="334202" y="323849"/>
                  </a:cubicBezTo>
                  <a:lnTo>
                    <a:pt x="70671" y="323849"/>
                  </a:lnTo>
                  <a:cubicBezTo>
                    <a:pt x="64595" y="323849"/>
                    <a:pt x="60798" y="319299"/>
                    <a:pt x="60798" y="313231"/>
                  </a:cubicBezTo>
                  <a:lnTo>
                    <a:pt x="60798" y="70536"/>
                  </a:lnTo>
                  <a:cubicBezTo>
                    <a:pt x="60798" y="64468"/>
                    <a:pt x="64595" y="60676"/>
                    <a:pt x="70671" y="60676"/>
                  </a:cubicBezTo>
                  <a:close/>
                  <a:moveTo>
                    <a:pt x="20507" y="20478"/>
                  </a:moveTo>
                  <a:lnTo>
                    <a:pt x="20507" y="354197"/>
                  </a:lnTo>
                  <a:lnTo>
                    <a:pt x="587107" y="354197"/>
                  </a:lnTo>
                  <a:lnTo>
                    <a:pt x="587107" y="20478"/>
                  </a:lnTo>
                  <a:close/>
                  <a:moveTo>
                    <a:pt x="9874" y="0"/>
                  </a:moveTo>
                  <a:lnTo>
                    <a:pt x="597740" y="0"/>
                  </a:lnTo>
                  <a:cubicBezTo>
                    <a:pt x="603817" y="0"/>
                    <a:pt x="607614" y="3792"/>
                    <a:pt x="607614" y="9860"/>
                  </a:cubicBezTo>
                  <a:lnTo>
                    <a:pt x="607614" y="424733"/>
                  </a:lnTo>
                  <a:cubicBezTo>
                    <a:pt x="607614" y="430801"/>
                    <a:pt x="603817" y="434593"/>
                    <a:pt x="597740" y="434593"/>
                  </a:cubicBezTo>
                  <a:lnTo>
                    <a:pt x="313681" y="434593"/>
                  </a:lnTo>
                  <a:lnTo>
                    <a:pt x="313681" y="485409"/>
                  </a:lnTo>
                  <a:lnTo>
                    <a:pt x="344061" y="485409"/>
                  </a:lnTo>
                  <a:cubicBezTo>
                    <a:pt x="350137" y="485409"/>
                    <a:pt x="354695" y="489201"/>
                    <a:pt x="354695" y="495269"/>
                  </a:cubicBezTo>
                  <a:lnTo>
                    <a:pt x="354695" y="536225"/>
                  </a:lnTo>
                  <a:cubicBezTo>
                    <a:pt x="354695" y="542293"/>
                    <a:pt x="350137" y="546085"/>
                    <a:pt x="344061" y="546085"/>
                  </a:cubicBezTo>
                  <a:lnTo>
                    <a:pt x="263552" y="546085"/>
                  </a:lnTo>
                  <a:cubicBezTo>
                    <a:pt x="257476" y="546085"/>
                    <a:pt x="252919" y="542293"/>
                    <a:pt x="252919" y="536225"/>
                  </a:cubicBezTo>
                  <a:lnTo>
                    <a:pt x="252919" y="495269"/>
                  </a:lnTo>
                  <a:cubicBezTo>
                    <a:pt x="252919" y="489201"/>
                    <a:pt x="257476" y="485409"/>
                    <a:pt x="263552" y="485409"/>
                  </a:cubicBezTo>
                  <a:lnTo>
                    <a:pt x="293933" y="485409"/>
                  </a:lnTo>
                  <a:lnTo>
                    <a:pt x="293933" y="434593"/>
                  </a:lnTo>
                  <a:lnTo>
                    <a:pt x="9874" y="434593"/>
                  </a:lnTo>
                  <a:cubicBezTo>
                    <a:pt x="3798" y="434593"/>
                    <a:pt x="0" y="430801"/>
                    <a:pt x="0" y="424733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272976" y="3405883"/>
              <a:ext cx="0" cy="259731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$1íḍè"/>
            <p:cNvSpPr txBox="1"/>
            <p:nvPr/>
          </p:nvSpPr>
          <p:spPr>
            <a:xfrm>
              <a:off x="670718" y="1323203"/>
              <a:ext cx="3923433" cy="18834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grpSp>
          <p:nvGrpSpPr>
            <p:cNvPr id="14" name="iṧḷíďé"/>
            <p:cNvGrpSpPr/>
            <p:nvPr/>
          </p:nvGrpSpPr>
          <p:grpSpPr>
            <a:xfrm>
              <a:off x="4633505" y="3760486"/>
              <a:ext cx="2108063" cy="944997"/>
              <a:chOff x="4416940" y="1357493"/>
              <a:chExt cx="2108063" cy="944997"/>
            </a:xfrm>
          </p:grpSpPr>
          <p:sp>
            <p:nvSpPr>
              <p:cNvPr id="21" name="ïṥľiḋé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2" name="ïšḷíḋè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5" name="íš1îḓê"/>
            <p:cNvGrpSpPr/>
            <p:nvPr/>
          </p:nvGrpSpPr>
          <p:grpSpPr>
            <a:xfrm>
              <a:off x="6966118" y="3760486"/>
              <a:ext cx="2108063" cy="944997"/>
              <a:chOff x="4416940" y="1357493"/>
              <a:chExt cx="2108063" cy="944997"/>
            </a:xfrm>
          </p:grpSpPr>
          <p:sp>
            <p:nvSpPr>
              <p:cNvPr id="19" name="îṥlídê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iṥḻíḋ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16" name="îṥ1idê"/>
            <p:cNvGrpSpPr/>
            <p:nvPr/>
          </p:nvGrpSpPr>
          <p:grpSpPr>
            <a:xfrm>
              <a:off x="9298731" y="3760486"/>
              <a:ext cx="2108063" cy="944997"/>
              <a:chOff x="4416940" y="1357493"/>
              <a:chExt cx="2108063" cy="944997"/>
            </a:xfrm>
          </p:grpSpPr>
          <p:sp>
            <p:nvSpPr>
              <p:cNvPr id="17" name="íṧḷïḋ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îṧļiḍé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5" name="2ab1ed42-e6bd-45d3-9d3e-be2baea30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7388" cy="5016500"/>
            <a:chOff x="673100" y="1130300"/>
            <a:chExt cx="10847388" cy="5016500"/>
          </a:xfrm>
        </p:grpSpPr>
        <p:grpSp>
          <p:nvGrpSpPr>
            <p:cNvPr id="6" name="iŝḷïďé"/>
            <p:cNvGrpSpPr/>
            <p:nvPr/>
          </p:nvGrpSpPr>
          <p:grpSpPr>
            <a:xfrm>
              <a:off x="8300999" y="1130300"/>
              <a:ext cx="3217899" cy="1173700"/>
              <a:chOff x="8096079" y="1130300"/>
              <a:chExt cx="3422820" cy="1173700"/>
            </a:xfrm>
          </p:grpSpPr>
          <p:sp>
            <p:nvSpPr>
              <p:cNvPr id="39" name="îşḷïḑê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0" name="ï$ḷí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7" name="îṥḻîde"/>
            <p:cNvGrpSpPr/>
            <p:nvPr/>
          </p:nvGrpSpPr>
          <p:grpSpPr>
            <a:xfrm>
              <a:off x="8300999" y="2411233"/>
              <a:ext cx="3217899" cy="1173700"/>
              <a:chOff x="8096079" y="1130300"/>
              <a:chExt cx="3422820" cy="1173700"/>
            </a:xfrm>
          </p:grpSpPr>
          <p:sp>
            <p:nvSpPr>
              <p:cNvPr id="37" name="ï$ļïd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8" name="îṧľiď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8" name="i$ḻîďê"/>
            <p:cNvGrpSpPr/>
            <p:nvPr/>
          </p:nvGrpSpPr>
          <p:grpSpPr>
            <a:xfrm>
              <a:off x="8300999" y="3692166"/>
              <a:ext cx="3217899" cy="1173700"/>
              <a:chOff x="8096079" y="1130300"/>
              <a:chExt cx="3422820" cy="1173700"/>
            </a:xfrm>
          </p:grpSpPr>
          <p:sp>
            <p:nvSpPr>
              <p:cNvPr id="35" name="i$ļiḓé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6" name="i$1íďé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" name="íṡļîḋê"/>
            <p:cNvGrpSpPr/>
            <p:nvPr/>
          </p:nvGrpSpPr>
          <p:grpSpPr>
            <a:xfrm>
              <a:off x="8300999" y="4973100"/>
              <a:ext cx="3217899" cy="1173700"/>
              <a:chOff x="8096079" y="1130300"/>
              <a:chExt cx="3422820" cy="1173700"/>
            </a:xfrm>
          </p:grpSpPr>
          <p:sp>
            <p:nvSpPr>
              <p:cNvPr id="33" name="ïşľîḓ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4" name="iṧḻîḑê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8391000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91000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391000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ṡlïḋe"/>
            <p:cNvSpPr/>
            <p:nvPr/>
          </p:nvSpPr>
          <p:spPr bwMode="auto">
            <a:xfrm>
              <a:off x="5544966" y="4962837"/>
              <a:ext cx="1141321" cy="935406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121920" tIns="60960" rIns="121920" bIns="60960" numCol="1" anchor="ctr" anchorCtr="0" compatLnSpc="1"/>
            <a:lstStyle/>
            <a:p>
              <a:pPr algn="ctr"/>
              <a:r>
                <a:rPr lang="en-US" altLang="zh-CN" sz="2400" dirty="0"/>
                <a:t>2018</a:t>
              </a:r>
              <a:endParaRPr lang="en-US" sz="2400" dirty="0"/>
            </a:p>
          </p:txBody>
        </p:sp>
        <p:sp>
          <p:nvSpPr>
            <p:cNvPr id="14" name="iṣ1îďè"/>
            <p:cNvSpPr/>
            <p:nvPr/>
          </p:nvSpPr>
          <p:spPr bwMode="auto">
            <a:xfrm>
              <a:off x="4803712" y="1378857"/>
              <a:ext cx="2584577" cy="8469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Q4</a:t>
              </a:r>
            </a:p>
          </p:txBody>
        </p:sp>
        <p:sp>
          <p:nvSpPr>
            <p:cNvPr id="15" name="iṣľiḍe"/>
            <p:cNvSpPr/>
            <p:nvPr/>
          </p:nvSpPr>
          <p:spPr bwMode="auto">
            <a:xfrm>
              <a:off x="4726718" y="2289193"/>
              <a:ext cx="2738564" cy="815227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Q3</a:t>
              </a:r>
            </a:p>
          </p:txBody>
        </p:sp>
        <p:sp>
          <p:nvSpPr>
            <p:cNvPr id="16" name="iṩlide"/>
            <p:cNvSpPr/>
            <p:nvPr/>
          </p:nvSpPr>
          <p:spPr bwMode="auto">
            <a:xfrm>
              <a:off x="5247559" y="4047972"/>
              <a:ext cx="1695374" cy="8469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sz="2400" dirty="0"/>
                <a:t>Q1</a:t>
              </a:r>
            </a:p>
          </p:txBody>
        </p:sp>
        <p:sp>
          <p:nvSpPr>
            <p:cNvPr id="17" name="îS1ïḓe"/>
            <p:cNvSpPr/>
            <p:nvPr/>
          </p:nvSpPr>
          <p:spPr bwMode="auto">
            <a:xfrm>
              <a:off x="4800693" y="3169337"/>
              <a:ext cx="2590614" cy="815227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 lim="800000"/>
            </a:ln>
            <a:effectLst/>
          </p:spPr>
          <p:txBody>
            <a:bodyPr vert="horz" wrap="none" lIns="90000" tIns="46800" rIns="90000" bIns="46800" numCol="1" anchor="ctr" anchorCtr="0" compatLnSpc="1">
              <a:normAutofit/>
            </a:bodyPr>
            <a:lstStyle/>
            <a:p>
              <a:pPr algn="ctr"/>
              <a:r>
                <a:rPr lang="en-US" altLang="zh-CN" sz="2400" dirty="0"/>
                <a:t>Q2</a:t>
              </a:r>
            </a:p>
          </p:txBody>
        </p:sp>
        <p:grpSp>
          <p:nvGrpSpPr>
            <p:cNvPr id="18" name="îšľiḍe"/>
            <p:cNvGrpSpPr/>
            <p:nvPr/>
          </p:nvGrpSpPr>
          <p:grpSpPr>
            <a:xfrm>
              <a:off x="673100" y="1130300"/>
              <a:ext cx="3217899" cy="1173700"/>
              <a:chOff x="8096079" y="1130300"/>
              <a:chExt cx="3422820" cy="1173700"/>
            </a:xfrm>
          </p:grpSpPr>
          <p:sp>
            <p:nvSpPr>
              <p:cNvPr id="31" name="iṩḷî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2" name="ísḻïd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" name="îṣľidè"/>
            <p:cNvGrpSpPr/>
            <p:nvPr/>
          </p:nvGrpSpPr>
          <p:grpSpPr>
            <a:xfrm>
              <a:off x="673100" y="2411233"/>
              <a:ext cx="3217899" cy="1173700"/>
              <a:chOff x="8096079" y="1130300"/>
              <a:chExt cx="3422820" cy="1173700"/>
            </a:xfrm>
          </p:grpSpPr>
          <p:sp>
            <p:nvSpPr>
              <p:cNvPr id="29" name="íS1ïḋ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0" name="ïsľîḍ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0" name="îSliḍê"/>
            <p:cNvGrpSpPr/>
            <p:nvPr/>
          </p:nvGrpSpPr>
          <p:grpSpPr>
            <a:xfrm>
              <a:off x="673100" y="3692166"/>
              <a:ext cx="3217899" cy="1173700"/>
              <a:chOff x="8096079" y="1130300"/>
              <a:chExt cx="3422820" cy="1173700"/>
            </a:xfrm>
          </p:grpSpPr>
          <p:sp>
            <p:nvSpPr>
              <p:cNvPr id="27" name="îşliḋè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8" name="iśḷiḍè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1" name="íSľiďé"/>
            <p:cNvGrpSpPr/>
            <p:nvPr/>
          </p:nvGrpSpPr>
          <p:grpSpPr>
            <a:xfrm>
              <a:off x="673100" y="4973100"/>
              <a:ext cx="3217899" cy="1173700"/>
              <a:chOff x="8096079" y="1130300"/>
              <a:chExt cx="3422820" cy="1173700"/>
            </a:xfrm>
          </p:grpSpPr>
          <p:sp>
            <p:nvSpPr>
              <p:cNvPr id="25" name="îṩľiḓe"/>
              <p:cNvSpPr/>
              <p:nvPr/>
            </p:nvSpPr>
            <p:spPr bwMode="auto">
              <a:xfrm>
                <a:off x="8096079" y="1621251"/>
                <a:ext cx="3422820" cy="68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6" name="íśľïḑe"/>
              <p:cNvSpPr txBox="1"/>
              <p:nvPr/>
            </p:nvSpPr>
            <p:spPr bwMode="auto">
              <a:xfrm>
                <a:off x="8096079" y="1130300"/>
                <a:ext cx="3422820" cy="490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763101" y="238265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63101" y="36209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63101" y="4916308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48181" y="1820224"/>
            <a:ext cx="9895638" cy="3753200"/>
            <a:chOff x="1148181" y="1820224"/>
            <a:chExt cx="9895638" cy="3753200"/>
          </a:xfrm>
        </p:grpSpPr>
        <p:sp>
          <p:nvSpPr>
            <p:cNvPr id="61" name="îŝ1ïďê"/>
            <p:cNvSpPr/>
            <p:nvPr/>
          </p:nvSpPr>
          <p:spPr bwMode="auto">
            <a:xfrm>
              <a:off x="3761634" y="4627872"/>
              <a:ext cx="1234992" cy="348665"/>
            </a:xfrm>
            <a:custGeom>
              <a:avLst/>
              <a:gdLst>
                <a:gd name="T0" fmla="*/ 36 w 641"/>
                <a:gd name="T1" fmla="*/ 0 h 181"/>
                <a:gd name="T2" fmla="*/ 28 w 641"/>
                <a:gd name="T3" fmla="*/ 0 h 181"/>
                <a:gd name="T4" fmla="*/ 28 w 641"/>
                <a:gd name="T5" fmla="*/ 109 h 181"/>
                <a:gd name="T6" fmla="*/ 0 w 641"/>
                <a:gd name="T7" fmla="*/ 144 h 181"/>
                <a:gd name="T8" fmla="*/ 36 w 641"/>
                <a:gd name="T9" fmla="*/ 181 h 181"/>
                <a:gd name="T10" fmla="*/ 73 w 641"/>
                <a:gd name="T11" fmla="*/ 144 h 181"/>
                <a:gd name="T12" fmla="*/ 44 w 641"/>
                <a:gd name="T13" fmla="*/ 108 h 181"/>
                <a:gd name="T14" fmla="*/ 44 w 641"/>
                <a:gd name="T15" fmla="*/ 16 h 181"/>
                <a:gd name="T16" fmla="*/ 641 w 641"/>
                <a:gd name="T17" fmla="*/ 16 h 181"/>
                <a:gd name="T18" fmla="*/ 641 w 641"/>
                <a:gd name="T19" fmla="*/ 0 h 181"/>
                <a:gd name="T20" fmla="*/ 44 w 641"/>
                <a:gd name="T21" fmla="*/ 0 h 181"/>
                <a:gd name="T22" fmla="*/ 36 w 641"/>
                <a:gd name="T2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81">
                  <a:moveTo>
                    <a:pt x="3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12" y="113"/>
                    <a:pt x="0" y="127"/>
                    <a:pt x="0" y="144"/>
                  </a:cubicBezTo>
                  <a:cubicBezTo>
                    <a:pt x="0" y="164"/>
                    <a:pt x="16" y="181"/>
                    <a:pt x="36" y="181"/>
                  </a:cubicBezTo>
                  <a:cubicBezTo>
                    <a:pt x="57" y="181"/>
                    <a:pt x="73" y="164"/>
                    <a:pt x="73" y="144"/>
                  </a:cubicBezTo>
                  <a:cubicBezTo>
                    <a:pt x="73" y="126"/>
                    <a:pt x="60" y="112"/>
                    <a:pt x="44" y="108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641" y="16"/>
                    <a:pt x="641" y="16"/>
                    <a:pt x="641" y="16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7096764" y="4627872"/>
              <a:ext cx="1236621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Keyword</a:t>
              </a:r>
              <a:endParaRPr lang="zh-CN" altLang="en-US" sz="2800" b="1" dirty="0"/>
            </a:p>
          </p:txBody>
        </p:sp>
        <p:grpSp>
          <p:nvGrpSpPr>
            <p:cNvPr id="67" name="îṧľiḋe"/>
            <p:cNvGrpSpPr/>
            <p:nvPr/>
          </p:nvGrpSpPr>
          <p:grpSpPr>
            <a:xfrm>
              <a:off x="8066304" y="5108286"/>
              <a:ext cx="464344" cy="450850"/>
              <a:chOff x="8216107" y="4449763"/>
              <a:chExt cx="464344" cy="450850"/>
            </a:xfrm>
            <a:solidFill>
              <a:schemeClr val="accent4"/>
            </a:solidFill>
          </p:grpSpPr>
          <p:sp>
            <p:nvSpPr>
              <p:cNvPr id="90" name="îs1iḋé"/>
              <p:cNvSpPr/>
              <p:nvPr/>
            </p:nvSpPr>
            <p:spPr bwMode="auto">
              <a:xfrm>
                <a:off x="8448675" y="4696619"/>
                <a:ext cx="57944" cy="587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šḻïḓé"/>
              <p:cNvSpPr/>
              <p:nvPr/>
            </p:nvSpPr>
            <p:spPr bwMode="auto">
              <a:xfrm>
                <a:off x="8216107" y="4449763"/>
                <a:ext cx="464344" cy="450850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8" name="íṧlíḋê"/>
            <p:cNvGrpSpPr/>
            <p:nvPr/>
          </p:nvGrpSpPr>
          <p:grpSpPr>
            <a:xfrm>
              <a:off x="3689817" y="5108286"/>
              <a:ext cx="319088" cy="465138"/>
              <a:chOff x="5441157" y="4440238"/>
              <a:chExt cx="319088" cy="465138"/>
            </a:xfrm>
            <a:solidFill>
              <a:schemeClr val="accent5"/>
            </a:solidFill>
          </p:grpSpPr>
          <p:sp>
            <p:nvSpPr>
              <p:cNvPr id="87" name="ïṣļîḍe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sļïḋê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šḷíḓe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ïṧ1íďé"/>
            <p:cNvGrpSpPr/>
            <p:nvPr/>
          </p:nvGrpSpPr>
          <p:grpSpPr>
            <a:xfrm>
              <a:off x="8007567" y="1930234"/>
              <a:ext cx="465138" cy="435769"/>
              <a:chOff x="5368132" y="3540125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1" name="îSḷîḓè"/>
            <p:cNvGrpSpPr/>
            <p:nvPr/>
          </p:nvGrpSpPr>
          <p:grpSpPr>
            <a:xfrm>
              <a:off x="8935756" y="2491389"/>
              <a:ext cx="2108063" cy="944997"/>
              <a:chOff x="8638517" y="1666958"/>
              <a:chExt cx="2108063" cy="944997"/>
            </a:xfrm>
          </p:grpSpPr>
          <p:sp>
            <p:nvSpPr>
              <p:cNvPr id="81" name="îšḻíḍè"/>
              <p:cNvSpPr/>
              <p:nvPr/>
            </p:nvSpPr>
            <p:spPr bwMode="auto">
              <a:xfrm>
                <a:off x="8638517" y="2054556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2" name="ïṥlïḍê"/>
              <p:cNvSpPr txBox="1"/>
              <p:nvPr/>
            </p:nvSpPr>
            <p:spPr bwMode="auto">
              <a:xfrm>
                <a:off x="8638517" y="1666958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2" name="í$ľîďê"/>
            <p:cNvGrpSpPr/>
            <p:nvPr/>
          </p:nvGrpSpPr>
          <p:grpSpPr>
            <a:xfrm>
              <a:off x="8935756" y="4031540"/>
              <a:ext cx="2108063" cy="944997"/>
              <a:chOff x="8638517" y="4878509"/>
              <a:chExt cx="2108063" cy="944997"/>
            </a:xfrm>
          </p:grpSpPr>
          <p:sp>
            <p:nvSpPr>
              <p:cNvPr id="79" name="iṧļíḍè"/>
              <p:cNvSpPr/>
              <p:nvPr/>
            </p:nvSpPr>
            <p:spPr bwMode="auto">
              <a:xfrm>
                <a:off x="8638517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80" name="i$ľïḍê"/>
              <p:cNvSpPr txBox="1"/>
              <p:nvPr/>
            </p:nvSpPr>
            <p:spPr bwMode="auto">
              <a:xfrm>
                <a:off x="8638517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3" name="ïśļîḍe"/>
            <p:cNvGrpSpPr/>
            <p:nvPr/>
          </p:nvGrpSpPr>
          <p:grpSpPr>
            <a:xfrm>
              <a:off x="1148181" y="4031540"/>
              <a:ext cx="2108063" cy="944997"/>
              <a:chOff x="1155280" y="4878509"/>
              <a:chExt cx="2108063" cy="944997"/>
            </a:xfrm>
          </p:grpSpPr>
          <p:sp>
            <p:nvSpPr>
              <p:cNvPr id="77" name="isḻiḋê"/>
              <p:cNvSpPr/>
              <p:nvPr/>
            </p:nvSpPr>
            <p:spPr bwMode="auto">
              <a:xfrm>
                <a:off x="1155280" y="5266107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78" name="íṩ1íḓe"/>
              <p:cNvSpPr txBox="1"/>
              <p:nvPr/>
            </p:nvSpPr>
            <p:spPr bwMode="auto">
              <a:xfrm>
                <a:off x="1155280" y="4878509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74" name="ïślidé"/>
            <p:cNvGrpSpPr/>
            <p:nvPr/>
          </p:nvGrpSpPr>
          <p:grpSpPr>
            <a:xfrm>
              <a:off x="1148181" y="2491389"/>
              <a:ext cx="2108063" cy="944997"/>
              <a:chOff x="1155280" y="1626425"/>
              <a:chExt cx="2108063" cy="944997"/>
            </a:xfrm>
          </p:grpSpPr>
          <p:sp>
            <p:nvSpPr>
              <p:cNvPr id="75" name="íşḷïďe"/>
              <p:cNvSpPr/>
              <p:nvPr/>
            </p:nvSpPr>
            <p:spPr bwMode="auto">
              <a:xfrm>
                <a:off x="1155280" y="201402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76" name="îṥ1ïḍe"/>
              <p:cNvSpPr txBox="1"/>
              <p:nvPr/>
            </p:nvSpPr>
            <p:spPr bwMode="auto">
              <a:xfrm>
                <a:off x="1155280" y="1626425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6ae85dfe-0a1e-46cb-b5a9-c24e9f3f56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61714" y="1539000"/>
            <a:ext cx="8068573" cy="4165584"/>
            <a:chOff x="2061714" y="1539000"/>
            <a:chExt cx="8068573" cy="4165584"/>
          </a:xfrm>
        </p:grpSpPr>
        <p:grpSp>
          <p:nvGrpSpPr>
            <p:cNvPr id="6" name="ïŝḻîḓe"/>
            <p:cNvGrpSpPr/>
            <p:nvPr/>
          </p:nvGrpSpPr>
          <p:grpSpPr>
            <a:xfrm>
              <a:off x="5362575" y="1833517"/>
              <a:ext cx="1466851" cy="2867000"/>
              <a:chOff x="5362575" y="1589918"/>
              <a:chExt cx="1466851" cy="2867000"/>
            </a:xfrm>
          </p:grpSpPr>
          <p:sp>
            <p:nvSpPr>
              <p:cNvPr id="33" name="îSlíḑê"/>
              <p:cNvSpPr/>
              <p:nvPr/>
            </p:nvSpPr>
            <p:spPr>
              <a:xfrm>
                <a:off x="5362575" y="2821960"/>
                <a:ext cx="1466851" cy="1634958"/>
              </a:xfrm>
              <a:prstGeom prst="flowChartMagneticDisk">
                <a:avLst/>
              </a:prstGeom>
              <a:solidFill>
                <a:schemeClr val="accent6"/>
              </a:solidFill>
              <a:ln w="76200">
                <a:solidFill>
                  <a:schemeClr val="bg1"/>
                </a:solidFill>
              </a:ln>
              <a:effectLst>
                <a:outerShdw dist="38100" dir="5400000" algn="t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ṣḻiḋé"/>
              <p:cNvSpPr/>
              <p:nvPr/>
            </p:nvSpPr>
            <p:spPr>
              <a:xfrm>
                <a:off x="5362575" y="2411279"/>
                <a:ext cx="1466851" cy="607040"/>
              </a:xfrm>
              <a:prstGeom prst="flowChartMagneticDisk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ŝḷíḍé"/>
              <p:cNvSpPr/>
              <p:nvPr/>
            </p:nvSpPr>
            <p:spPr>
              <a:xfrm>
                <a:off x="5362575" y="2000599"/>
                <a:ext cx="1466851" cy="607040"/>
              </a:xfrm>
              <a:prstGeom prst="flowChartMagneticDisk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ļíďè"/>
              <p:cNvSpPr/>
              <p:nvPr/>
            </p:nvSpPr>
            <p:spPr>
              <a:xfrm>
                <a:off x="5362575" y="1589918"/>
                <a:ext cx="1466851" cy="607040"/>
              </a:xfrm>
              <a:prstGeom prst="flowChartMagneticDisk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şḻiḋê"/>
            <p:cNvGrpSpPr/>
            <p:nvPr/>
          </p:nvGrpSpPr>
          <p:grpSpPr>
            <a:xfrm>
              <a:off x="9061227" y="1539000"/>
              <a:ext cx="1069060" cy="1069060"/>
              <a:chOff x="9061227" y="1423416"/>
              <a:chExt cx="1069060" cy="1069060"/>
            </a:xfrm>
          </p:grpSpPr>
          <p:sp>
            <p:nvSpPr>
              <p:cNvPr id="31" name="îŝľiďé"/>
              <p:cNvSpPr/>
              <p:nvPr/>
            </p:nvSpPr>
            <p:spPr>
              <a:xfrm>
                <a:off x="9061227" y="1423416"/>
                <a:ext cx="1069060" cy="106906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ŝḻiḓé"/>
              <p:cNvSpPr/>
              <p:nvPr/>
            </p:nvSpPr>
            <p:spPr bwMode="auto">
              <a:xfrm>
                <a:off x="9379952" y="1742541"/>
                <a:ext cx="431610" cy="430809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šļiḍê"/>
            <p:cNvGrpSpPr/>
            <p:nvPr/>
          </p:nvGrpSpPr>
          <p:grpSpPr>
            <a:xfrm>
              <a:off x="2061714" y="1539000"/>
              <a:ext cx="1069060" cy="1069060"/>
              <a:chOff x="2061714" y="1423416"/>
              <a:chExt cx="1069060" cy="1069060"/>
            </a:xfrm>
          </p:grpSpPr>
          <p:sp>
            <p:nvSpPr>
              <p:cNvPr id="29" name="íṡlïḑé"/>
              <p:cNvSpPr/>
              <p:nvPr/>
            </p:nvSpPr>
            <p:spPr>
              <a:xfrm>
                <a:off x="2061714" y="1423416"/>
                <a:ext cx="1069060" cy="106906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$1iḍe"/>
              <p:cNvSpPr/>
              <p:nvPr/>
            </p:nvSpPr>
            <p:spPr bwMode="auto">
              <a:xfrm>
                <a:off x="2388801" y="1778873"/>
                <a:ext cx="435746" cy="358146"/>
              </a:xfrm>
              <a:custGeom>
                <a:avLst/>
                <a:gdLst>
                  <a:gd name="T0" fmla="*/ 285 w 293"/>
                  <a:gd name="T1" fmla="*/ 32 h 238"/>
                  <a:gd name="T2" fmla="*/ 259 w 293"/>
                  <a:gd name="T3" fmla="*/ 38 h 238"/>
                  <a:gd name="T4" fmla="*/ 275 w 293"/>
                  <a:gd name="T5" fmla="*/ 24 h 238"/>
                  <a:gd name="T6" fmla="*/ 285 w 293"/>
                  <a:gd name="T7" fmla="*/ 4 h 238"/>
                  <a:gd name="T8" fmla="*/ 257 w 293"/>
                  <a:gd name="T9" fmla="*/ 16 h 238"/>
                  <a:gd name="T10" fmla="*/ 237 w 293"/>
                  <a:gd name="T11" fmla="*/ 11 h 238"/>
                  <a:gd name="T12" fmla="*/ 216 w 293"/>
                  <a:gd name="T13" fmla="*/ 1 h 238"/>
                  <a:gd name="T14" fmla="*/ 203 w 293"/>
                  <a:gd name="T15" fmla="*/ 0 h 238"/>
                  <a:gd name="T16" fmla="*/ 179 w 293"/>
                  <a:gd name="T17" fmla="*/ 5 h 238"/>
                  <a:gd name="T18" fmla="*/ 154 w 293"/>
                  <a:gd name="T19" fmla="*/ 27 h 238"/>
                  <a:gd name="T20" fmla="*/ 143 w 293"/>
                  <a:gd name="T21" fmla="*/ 54 h 238"/>
                  <a:gd name="T22" fmla="*/ 143 w 293"/>
                  <a:gd name="T23" fmla="*/ 67 h 238"/>
                  <a:gd name="T24" fmla="*/ 126 w 293"/>
                  <a:gd name="T25" fmla="*/ 72 h 238"/>
                  <a:gd name="T26" fmla="*/ 75 w 293"/>
                  <a:gd name="T27" fmla="*/ 55 h 238"/>
                  <a:gd name="T28" fmla="*/ 33 w 293"/>
                  <a:gd name="T29" fmla="*/ 24 h 238"/>
                  <a:gd name="T30" fmla="*/ 17 w 293"/>
                  <a:gd name="T31" fmla="*/ 17 h 238"/>
                  <a:gd name="T32" fmla="*/ 12 w 293"/>
                  <a:gd name="T33" fmla="*/ 41 h 238"/>
                  <a:gd name="T34" fmla="*/ 14 w 293"/>
                  <a:gd name="T35" fmla="*/ 57 h 238"/>
                  <a:gd name="T36" fmla="*/ 23 w 293"/>
                  <a:gd name="T37" fmla="*/ 76 h 238"/>
                  <a:gd name="T38" fmla="*/ 39 w 293"/>
                  <a:gd name="T39" fmla="*/ 91 h 238"/>
                  <a:gd name="T40" fmla="*/ 25 w 293"/>
                  <a:gd name="T41" fmla="*/ 89 h 238"/>
                  <a:gd name="T42" fmla="*/ 12 w 293"/>
                  <a:gd name="T43" fmla="*/ 84 h 238"/>
                  <a:gd name="T44" fmla="*/ 13 w 293"/>
                  <a:gd name="T45" fmla="*/ 95 h 238"/>
                  <a:gd name="T46" fmla="*/ 25 w 293"/>
                  <a:gd name="T47" fmla="*/ 123 h 238"/>
                  <a:gd name="T48" fmla="*/ 50 w 293"/>
                  <a:gd name="T49" fmla="*/ 140 h 238"/>
                  <a:gd name="T50" fmla="*/ 52 w 293"/>
                  <a:gd name="T51" fmla="*/ 145 h 238"/>
                  <a:gd name="T52" fmla="*/ 33 w 293"/>
                  <a:gd name="T53" fmla="*/ 145 h 238"/>
                  <a:gd name="T54" fmla="*/ 41 w 293"/>
                  <a:gd name="T55" fmla="*/ 161 h 238"/>
                  <a:gd name="T56" fmla="*/ 62 w 293"/>
                  <a:gd name="T57" fmla="*/ 179 h 238"/>
                  <a:gd name="T58" fmla="*/ 89 w 293"/>
                  <a:gd name="T59" fmla="*/ 186 h 238"/>
                  <a:gd name="T60" fmla="*/ 73 w 293"/>
                  <a:gd name="T61" fmla="*/ 197 h 238"/>
                  <a:gd name="T62" fmla="*/ 45 w 293"/>
                  <a:gd name="T63" fmla="*/ 208 h 238"/>
                  <a:gd name="T64" fmla="*/ 14 w 293"/>
                  <a:gd name="T65" fmla="*/ 212 h 238"/>
                  <a:gd name="T66" fmla="*/ 0 w 293"/>
                  <a:gd name="T67" fmla="*/ 211 h 238"/>
                  <a:gd name="T68" fmla="*/ 32 w 293"/>
                  <a:gd name="T69" fmla="*/ 227 h 238"/>
                  <a:gd name="T70" fmla="*/ 68 w 293"/>
                  <a:gd name="T71" fmla="*/ 237 h 238"/>
                  <a:gd name="T72" fmla="*/ 93 w 293"/>
                  <a:gd name="T73" fmla="*/ 238 h 238"/>
                  <a:gd name="T74" fmla="*/ 149 w 293"/>
                  <a:gd name="T75" fmla="*/ 229 h 238"/>
                  <a:gd name="T76" fmla="*/ 195 w 293"/>
                  <a:gd name="T77" fmla="*/ 205 h 238"/>
                  <a:gd name="T78" fmla="*/ 229 w 293"/>
                  <a:gd name="T79" fmla="*/ 169 h 238"/>
                  <a:gd name="T80" fmla="*/ 252 w 293"/>
                  <a:gd name="T81" fmla="*/ 127 h 238"/>
                  <a:gd name="T82" fmla="*/ 262 w 293"/>
                  <a:gd name="T83" fmla="*/ 82 h 238"/>
                  <a:gd name="T84" fmla="*/ 263 w 293"/>
                  <a:gd name="T85" fmla="*/ 59 h 238"/>
                  <a:gd name="T86" fmla="*/ 280 w 293"/>
                  <a:gd name="T87" fmla="*/ 45 h 238"/>
                  <a:gd name="T88" fmla="*/ 293 w 293"/>
                  <a:gd name="T89" fmla="*/ 2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238">
                    <a:moveTo>
                      <a:pt x="293" y="28"/>
                    </a:moveTo>
                    <a:lnTo>
                      <a:pt x="293" y="28"/>
                    </a:lnTo>
                    <a:lnTo>
                      <a:pt x="285" y="32"/>
                    </a:lnTo>
                    <a:lnTo>
                      <a:pt x="277" y="34"/>
                    </a:lnTo>
                    <a:lnTo>
                      <a:pt x="267" y="36"/>
                    </a:lnTo>
                    <a:lnTo>
                      <a:pt x="259" y="38"/>
                    </a:lnTo>
                    <a:lnTo>
                      <a:pt x="259" y="38"/>
                    </a:lnTo>
                    <a:lnTo>
                      <a:pt x="267" y="31"/>
                    </a:lnTo>
                    <a:lnTo>
                      <a:pt x="275" y="24"/>
                    </a:lnTo>
                    <a:lnTo>
                      <a:pt x="281" y="14"/>
                    </a:lnTo>
                    <a:lnTo>
                      <a:pt x="285" y="4"/>
                    </a:lnTo>
                    <a:lnTo>
                      <a:pt x="285" y="4"/>
                    </a:lnTo>
                    <a:lnTo>
                      <a:pt x="277" y="9"/>
                    </a:lnTo>
                    <a:lnTo>
                      <a:pt x="266" y="13"/>
                    </a:lnTo>
                    <a:lnTo>
                      <a:pt x="257" y="16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37" y="11"/>
                    </a:lnTo>
                    <a:lnTo>
                      <a:pt x="227" y="5"/>
                    </a:lnTo>
                    <a:lnTo>
                      <a:pt x="222" y="3"/>
                    </a:lnTo>
                    <a:lnTo>
                      <a:pt x="216" y="1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97" y="0"/>
                    </a:lnTo>
                    <a:lnTo>
                      <a:pt x="191" y="1"/>
                    </a:lnTo>
                    <a:lnTo>
                      <a:pt x="179" y="5"/>
                    </a:lnTo>
                    <a:lnTo>
                      <a:pt x="169" y="10"/>
                    </a:lnTo>
                    <a:lnTo>
                      <a:pt x="161" y="17"/>
                    </a:lnTo>
                    <a:lnTo>
                      <a:pt x="154" y="27"/>
                    </a:lnTo>
                    <a:lnTo>
                      <a:pt x="147" y="37"/>
                    </a:lnTo>
                    <a:lnTo>
                      <a:pt x="144" y="48"/>
                    </a:lnTo>
                    <a:lnTo>
                      <a:pt x="143" y="54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6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26" y="72"/>
                    </a:lnTo>
                    <a:lnTo>
                      <a:pt x="108" y="68"/>
                    </a:lnTo>
                    <a:lnTo>
                      <a:pt x="92" y="63"/>
                    </a:lnTo>
                    <a:lnTo>
                      <a:pt x="75" y="55"/>
                    </a:lnTo>
                    <a:lnTo>
                      <a:pt x="59" y="46"/>
                    </a:lnTo>
                    <a:lnTo>
                      <a:pt x="45" y="36"/>
                    </a:lnTo>
                    <a:lnTo>
                      <a:pt x="33" y="24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7" y="17"/>
                    </a:lnTo>
                    <a:lnTo>
                      <a:pt x="15" y="26"/>
                    </a:lnTo>
                    <a:lnTo>
                      <a:pt x="13" y="33"/>
                    </a:lnTo>
                    <a:lnTo>
                      <a:pt x="12" y="41"/>
                    </a:lnTo>
                    <a:lnTo>
                      <a:pt x="12" y="41"/>
                    </a:lnTo>
                    <a:lnTo>
                      <a:pt x="13" y="48"/>
                    </a:lnTo>
                    <a:lnTo>
                      <a:pt x="14" y="57"/>
                    </a:lnTo>
                    <a:lnTo>
                      <a:pt x="17" y="63"/>
                    </a:lnTo>
                    <a:lnTo>
                      <a:pt x="20" y="70"/>
                    </a:lnTo>
                    <a:lnTo>
                      <a:pt x="23" y="76"/>
                    </a:lnTo>
                    <a:lnTo>
                      <a:pt x="28" y="81"/>
                    </a:lnTo>
                    <a:lnTo>
                      <a:pt x="34" y="87"/>
                    </a:lnTo>
                    <a:lnTo>
                      <a:pt x="39" y="91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25" y="89"/>
                    </a:lnTo>
                    <a:lnTo>
                      <a:pt x="18" y="87"/>
                    </a:lnTo>
                    <a:lnTo>
                      <a:pt x="12" y="84"/>
                    </a:lnTo>
                    <a:lnTo>
                      <a:pt x="12" y="84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3" y="95"/>
                    </a:lnTo>
                    <a:lnTo>
                      <a:pt x="16" y="105"/>
                    </a:lnTo>
                    <a:lnTo>
                      <a:pt x="20" y="115"/>
                    </a:lnTo>
                    <a:lnTo>
                      <a:pt x="25" y="123"/>
                    </a:lnTo>
                    <a:lnTo>
                      <a:pt x="33" y="130"/>
                    </a:lnTo>
                    <a:lnTo>
                      <a:pt x="41" y="136"/>
                    </a:lnTo>
                    <a:lnTo>
                      <a:pt x="50" y="140"/>
                    </a:lnTo>
                    <a:lnTo>
                      <a:pt x="60" y="143"/>
                    </a:lnTo>
                    <a:lnTo>
                      <a:pt x="60" y="143"/>
                    </a:lnTo>
                    <a:lnTo>
                      <a:pt x="52" y="145"/>
                    </a:lnTo>
                    <a:lnTo>
                      <a:pt x="44" y="146"/>
                    </a:lnTo>
                    <a:lnTo>
                      <a:pt x="44" y="146"/>
                    </a:lnTo>
                    <a:lnTo>
                      <a:pt x="33" y="145"/>
                    </a:lnTo>
                    <a:lnTo>
                      <a:pt x="33" y="145"/>
                    </a:lnTo>
                    <a:lnTo>
                      <a:pt x="37" y="153"/>
                    </a:lnTo>
                    <a:lnTo>
                      <a:pt x="41" y="161"/>
                    </a:lnTo>
                    <a:lnTo>
                      <a:pt x="47" y="168"/>
                    </a:lnTo>
                    <a:lnTo>
                      <a:pt x="54" y="175"/>
                    </a:lnTo>
                    <a:lnTo>
                      <a:pt x="62" y="179"/>
                    </a:lnTo>
                    <a:lnTo>
                      <a:pt x="71" y="183"/>
                    </a:lnTo>
                    <a:lnTo>
                      <a:pt x="79" y="185"/>
                    </a:lnTo>
                    <a:lnTo>
                      <a:pt x="89" y="186"/>
                    </a:lnTo>
                    <a:lnTo>
                      <a:pt x="89" y="186"/>
                    </a:lnTo>
                    <a:lnTo>
                      <a:pt x="81" y="192"/>
                    </a:lnTo>
                    <a:lnTo>
                      <a:pt x="73" y="197"/>
                    </a:lnTo>
                    <a:lnTo>
                      <a:pt x="64" y="201"/>
                    </a:lnTo>
                    <a:lnTo>
                      <a:pt x="54" y="206"/>
                    </a:lnTo>
                    <a:lnTo>
                      <a:pt x="45" y="208"/>
                    </a:lnTo>
                    <a:lnTo>
                      <a:pt x="35" y="210"/>
                    </a:lnTo>
                    <a:lnTo>
                      <a:pt x="25" y="212"/>
                    </a:lnTo>
                    <a:lnTo>
                      <a:pt x="14" y="212"/>
                    </a:lnTo>
                    <a:lnTo>
                      <a:pt x="14" y="212"/>
                    </a:lnTo>
                    <a:lnTo>
                      <a:pt x="0" y="211"/>
                    </a:lnTo>
                    <a:lnTo>
                      <a:pt x="0" y="211"/>
                    </a:lnTo>
                    <a:lnTo>
                      <a:pt x="10" y="217"/>
                    </a:lnTo>
                    <a:lnTo>
                      <a:pt x="21" y="222"/>
                    </a:lnTo>
                    <a:lnTo>
                      <a:pt x="32" y="227"/>
                    </a:lnTo>
                    <a:lnTo>
                      <a:pt x="44" y="231"/>
                    </a:lnTo>
                    <a:lnTo>
                      <a:pt x="55" y="235"/>
                    </a:lnTo>
                    <a:lnTo>
                      <a:pt x="68" y="237"/>
                    </a:lnTo>
                    <a:lnTo>
                      <a:pt x="80" y="238"/>
                    </a:lnTo>
                    <a:lnTo>
                      <a:pt x="93" y="238"/>
                    </a:lnTo>
                    <a:lnTo>
                      <a:pt x="93" y="238"/>
                    </a:lnTo>
                    <a:lnTo>
                      <a:pt x="112" y="237"/>
                    </a:lnTo>
                    <a:lnTo>
                      <a:pt x="132" y="233"/>
                    </a:lnTo>
                    <a:lnTo>
                      <a:pt x="149" y="229"/>
                    </a:lnTo>
                    <a:lnTo>
                      <a:pt x="166" y="222"/>
                    </a:lnTo>
                    <a:lnTo>
                      <a:pt x="180" y="215"/>
                    </a:lnTo>
                    <a:lnTo>
                      <a:pt x="195" y="205"/>
                    </a:lnTo>
                    <a:lnTo>
                      <a:pt x="207" y="194"/>
                    </a:lnTo>
                    <a:lnTo>
                      <a:pt x="220" y="183"/>
                    </a:lnTo>
                    <a:lnTo>
                      <a:pt x="229" y="169"/>
                    </a:lnTo>
                    <a:lnTo>
                      <a:pt x="238" y="156"/>
                    </a:lnTo>
                    <a:lnTo>
                      <a:pt x="246" y="141"/>
                    </a:lnTo>
                    <a:lnTo>
                      <a:pt x="252" y="127"/>
                    </a:lnTo>
                    <a:lnTo>
                      <a:pt x="257" y="112"/>
                    </a:lnTo>
                    <a:lnTo>
                      <a:pt x="260" y="97"/>
                    </a:lnTo>
                    <a:lnTo>
                      <a:pt x="262" y="82"/>
                    </a:lnTo>
                    <a:lnTo>
                      <a:pt x="263" y="67"/>
                    </a:lnTo>
                    <a:lnTo>
                      <a:pt x="263" y="67"/>
                    </a:lnTo>
                    <a:lnTo>
                      <a:pt x="263" y="59"/>
                    </a:lnTo>
                    <a:lnTo>
                      <a:pt x="263" y="59"/>
                    </a:lnTo>
                    <a:lnTo>
                      <a:pt x="271" y="52"/>
                    </a:lnTo>
                    <a:lnTo>
                      <a:pt x="280" y="45"/>
                    </a:lnTo>
                    <a:lnTo>
                      <a:pt x="287" y="37"/>
                    </a:lnTo>
                    <a:lnTo>
                      <a:pt x="293" y="28"/>
                    </a:lnTo>
                    <a:lnTo>
                      <a:pt x="293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ṡ1iďê"/>
            <p:cNvGrpSpPr/>
            <p:nvPr/>
          </p:nvGrpSpPr>
          <p:grpSpPr>
            <a:xfrm>
              <a:off x="2061714" y="2625988"/>
              <a:ext cx="2108063" cy="944997"/>
              <a:chOff x="4416940" y="1357493"/>
              <a:chExt cx="2108063" cy="944997"/>
            </a:xfrm>
          </p:grpSpPr>
          <p:sp>
            <p:nvSpPr>
              <p:cNvPr id="27" name="iŝlïďe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8" name="ïś1îḓ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isľiḓe"/>
            <p:cNvGrpSpPr/>
            <p:nvPr/>
          </p:nvGrpSpPr>
          <p:grpSpPr>
            <a:xfrm>
              <a:off x="3936000" y="3672599"/>
              <a:ext cx="2108063" cy="2031985"/>
              <a:chOff x="4070243" y="3557015"/>
              <a:chExt cx="2108063" cy="2031985"/>
            </a:xfrm>
          </p:grpSpPr>
          <p:grpSp>
            <p:nvGrpSpPr>
              <p:cNvPr id="21" name="iśľîḓê"/>
              <p:cNvGrpSpPr/>
              <p:nvPr/>
            </p:nvGrpSpPr>
            <p:grpSpPr>
              <a:xfrm>
                <a:off x="4070243" y="3557015"/>
                <a:ext cx="1069060" cy="1069060"/>
                <a:chOff x="4070243" y="3557015"/>
                <a:chExt cx="1069060" cy="1069060"/>
              </a:xfrm>
            </p:grpSpPr>
            <p:sp>
              <p:nvSpPr>
                <p:cNvPr id="25" name="îŝḷiḑé"/>
                <p:cNvSpPr/>
                <p:nvPr/>
              </p:nvSpPr>
              <p:spPr>
                <a:xfrm>
                  <a:off x="4070243" y="3557015"/>
                  <a:ext cx="1069060" cy="1069060"/>
                </a:xfrm>
                <a:prstGeom prst="ellipse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ṡ1iďe"/>
                <p:cNvSpPr/>
                <p:nvPr/>
              </p:nvSpPr>
              <p:spPr bwMode="auto">
                <a:xfrm>
                  <a:off x="4372496" y="3848275"/>
                  <a:ext cx="464553" cy="447658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iṡlîḓé"/>
              <p:cNvGrpSpPr/>
              <p:nvPr/>
            </p:nvGrpSpPr>
            <p:grpSpPr>
              <a:xfrm>
                <a:off x="4070243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23" name="í$1idê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4" name="íślíď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  <p:grpSp>
          <p:nvGrpSpPr>
            <p:cNvPr id="11" name="ïṧľídè"/>
            <p:cNvGrpSpPr/>
            <p:nvPr/>
          </p:nvGrpSpPr>
          <p:grpSpPr>
            <a:xfrm>
              <a:off x="8022224" y="2625988"/>
              <a:ext cx="2108063" cy="944997"/>
              <a:chOff x="4416940" y="1357493"/>
              <a:chExt cx="2108063" cy="944997"/>
            </a:xfrm>
          </p:grpSpPr>
          <p:sp>
            <p:nvSpPr>
              <p:cNvPr id="19" name="îṥḷïḍè"/>
              <p:cNvSpPr/>
              <p:nvPr/>
            </p:nvSpPr>
            <p:spPr bwMode="auto">
              <a:xfrm>
                <a:off x="4416940" y="174509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0" name="íŝļíḋê"/>
              <p:cNvSpPr txBox="1"/>
              <p:nvPr/>
            </p:nvSpPr>
            <p:spPr bwMode="auto">
              <a:xfrm>
                <a:off x="4416940" y="135749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2" name="ïṥḻïdè"/>
            <p:cNvGrpSpPr/>
            <p:nvPr/>
          </p:nvGrpSpPr>
          <p:grpSpPr>
            <a:xfrm>
              <a:off x="6147937" y="3672599"/>
              <a:ext cx="2108063" cy="2031985"/>
              <a:chOff x="6013695" y="3557015"/>
              <a:chExt cx="2108063" cy="2031985"/>
            </a:xfrm>
          </p:grpSpPr>
          <p:grpSp>
            <p:nvGrpSpPr>
              <p:cNvPr id="13" name="ïṣḻiḍé"/>
              <p:cNvGrpSpPr/>
              <p:nvPr/>
            </p:nvGrpSpPr>
            <p:grpSpPr>
              <a:xfrm>
                <a:off x="7052698" y="3557015"/>
                <a:ext cx="1069060" cy="1069060"/>
                <a:chOff x="7052698" y="3557015"/>
                <a:chExt cx="1069060" cy="1069060"/>
              </a:xfrm>
            </p:grpSpPr>
            <p:sp>
              <p:nvSpPr>
                <p:cNvPr id="17" name="ïsļîḑe"/>
                <p:cNvSpPr/>
                <p:nvPr/>
              </p:nvSpPr>
              <p:spPr>
                <a:xfrm>
                  <a:off x="7052698" y="3557015"/>
                  <a:ext cx="1069060" cy="1069060"/>
                </a:xfrm>
                <a:prstGeom prst="ellipse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ïSḷiḍé"/>
                <p:cNvSpPr/>
                <p:nvPr/>
              </p:nvSpPr>
              <p:spPr bwMode="auto">
                <a:xfrm>
                  <a:off x="7376202" y="3860692"/>
                  <a:ext cx="462194" cy="461706"/>
                </a:xfrm>
                <a:custGeom>
                  <a:avLst/>
                  <a:gdLst>
                    <a:gd name="T0" fmla="*/ 374 w 400"/>
                    <a:gd name="T1" fmla="*/ 100 h 400"/>
                    <a:gd name="T2" fmla="*/ 301 w 400"/>
                    <a:gd name="T3" fmla="*/ 27 h 400"/>
                    <a:gd name="T4" fmla="*/ 200 w 400"/>
                    <a:gd name="T5" fmla="*/ 0 h 400"/>
                    <a:gd name="T6" fmla="*/ 100 w 400"/>
                    <a:gd name="T7" fmla="*/ 27 h 400"/>
                    <a:gd name="T8" fmla="*/ 27 w 400"/>
                    <a:gd name="T9" fmla="*/ 100 h 400"/>
                    <a:gd name="T10" fmla="*/ 0 w 400"/>
                    <a:gd name="T11" fmla="*/ 200 h 400"/>
                    <a:gd name="T12" fmla="*/ 27 w 400"/>
                    <a:gd name="T13" fmla="*/ 301 h 400"/>
                    <a:gd name="T14" fmla="*/ 100 w 400"/>
                    <a:gd name="T15" fmla="*/ 374 h 400"/>
                    <a:gd name="T16" fmla="*/ 200 w 400"/>
                    <a:gd name="T17" fmla="*/ 400 h 400"/>
                    <a:gd name="T18" fmla="*/ 301 w 400"/>
                    <a:gd name="T19" fmla="*/ 374 h 400"/>
                    <a:gd name="T20" fmla="*/ 374 w 400"/>
                    <a:gd name="T21" fmla="*/ 301 h 400"/>
                    <a:gd name="T22" fmla="*/ 400 w 400"/>
                    <a:gd name="T23" fmla="*/ 200 h 400"/>
                    <a:gd name="T24" fmla="*/ 374 w 400"/>
                    <a:gd name="T25" fmla="*/ 100 h 400"/>
                    <a:gd name="T26" fmla="*/ 330 w 400"/>
                    <a:gd name="T27" fmla="*/ 170 h 400"/>
                    <a:gd name="T28" fmla="*/ 188 w 400"/>
                    <a:gd name="T29" fmla="*/ 311 h 400"/>
                    <a:gd name="T30" fmla="*/ 176 w 400"/>
                    <a:gd name="T31" fmla="*/ 316 h 400"/>
                    <a:gd name="T32" fmla="*/ 165 w 400"/>
                    <a:gd name="T33" fmla="*/ 311 h 400"/>
                    <a:gd name="T34" fmla="*/ 70 w 400"/>
                    <a:gd name="T35" fmla="*/ 217 h 400"/>
                    <a:gd name="T36" fmla="*/ 66 w 400"/>
                    <a:gd name="T37" fmla="*/ 205 h 400"/>
                    <a:gd name="T38" fmla="*/ 70 w 400"/>
                    <a:gd name="T39" fmla="*/ 193 h 400"/>
                    <a:gd name="T40" fmla="*/ 94 w 400"/>
                    <a:gd name="T41" fmla="*/ 170 h 400"/>
                    <a:gd name="T42" fmla="*/ 106 w 400"/>
                    <a:gd name="T43" fmla="*/ 165 h 400"/>
                    <a:gd name="T44" fmla="*/ 118 w 400"/>
                    <a:gd name="T45" fmla="*/ 170 h 400"/>
                    <a:gd name="T46" fmla="*/ 176 w 400"/>
                    <a:gd name="T47" fmla="*/ 229 h 400"/>
                    <a:gd name="T48" fmla="*/ 283 w 400"/>
                    <a:gd name="T49" fmla="*/ 123 h 400"/>
                    <a:gd name="T50" fmla="*/ 295 w 400"/>
                    <a:gd name="T51" fmla="*/ 118 h 400"/>
                    <a:gd name="T52" fmla="*/ 306 w 400"/>
                    <a:gd name="T53" fmla="*/ 123 h 400"/>
                    <a:gd name="T54" fmla="*/ 330 w 400"/>
                    <a:gd name="T55" fmla="*/ 146 h 400"/>
                    <a:gd name="T56" fmla="*/ 335 w 400"/>
                    <a:gd name="T57" fmla="*/ 158 h 400"/>
                    <a:gd name="T58" fmla="*/ 330 w 400"/>
                    <a:gd name="T59" fmla="*/ 170 h 400"/>
                    <a:gd name="T60" fmla="*/ 330 w 400"/>
                    <a:gd name="T61" fmla="*/ 170 h 400"/>
                    <a:gd name="T62" fmla="*/ 330 w 400"/>
                    <a:gd name="T63" fmla="*/ 17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00" h="400">
                      <a:moveTo>
                        <a:pt x="374" y="100"/>
                      </a:moveTo>
                      <a:cubicBezTo>
                        <a:pt x="356" y="69"/>
                        <a:pt x="331" y="45"/>
                        <a:pt x="301" y="27"/>
                      </a:cubicBezTo>
                      <a:cubicBezTo>
                        <a:pt x="270" y="9"/>
                        <a:pt x="237" y="0"/>
                        <a:pt x="200" y="0"/>
                      </a:cubicBezTo>
                      <a:cubicBezTo>
                        <a:pt x="164" y="0"/>
                        <a:pt x="130" y="9"/>
                        <a:pt x="100" y="27"/>
                      </a:cubicBezTo>
                      <a:cubicBezTo>
                        <a:pt x="69" y="45"/>
                        <a:pt x="45" y="69"/>
                        <a:pt x="27" y="100"/>
                      </a:cubicBezTo>
                      <a:cubicBezTo>
                        <a:pt x="9" y="130"/>
                        <a:pt x="0" y="164"/>
                        <a:pt x="0" y="200"/>
                      </a:cubicBezTo>
                      <a:cubicBezTo>
                        <a:pt x="0" y="237"/>
                        <a:pt x="9" y="270"/>
                        <a:pt x="27" y="301"/>
                      </a:cubicBezTo>
                      <a:cubicBezTo>
                        <a:pt x="45" y="331"/>
                        <a:pt x="69" y="356"/>
                        <a:pt x="100" y="374"/>
                      </a:cubicBezTo>
                      <a:cubicBezTo>
                        <a:pt x="130" y="391"/>
                        <a:pt x="164" y="400"/>
                        <a:pt x="200" y="400"/>
                      </a:cubicBezTo>
                      <a:cubicBezTo>
                        <a:pt x="237" y="400"/>
                        <a:pt x="270" y="391"/>
                        <a:pt x="301" y="374"/>
                      </a:cubicBezTo>
                      <a:cubicBezTo>
                        <a:pt x="331" y="356"/>
                        <a:pt x="356" y="331"/>
                        <a:pt x="374" y="301"/>
                      </a:cubicBezTo>
                      <a:cubicBezTo>
                        <a:pt x="392" y="270"/>
                        <a:pt x="400" y="237"/>
                        <a:pt x="400" y="200"/>
                      </a:cubicBezTo>
                      <a:cubicBezTo>
                        <a:pt x="400" y="164"/>
                        <a:pt x="392" y="130"/>
                        <a:pt x="374" y="100"/>
                      </a:cubicBezTo>
                      <a:close/>
                      <a:moveTo>
                        <a:pt x="330" y="170"/>
                      </a:moveTo>
                      <a:cubicBezTo>
                        <a:pt x="188" y="311"/>
                        <a:pt x="188" y="311"/>
                        <a:pt x="188" y="311"/>
                      </a:cubicBezTo>
                      <a:cubicBezTo>
                        <a:pt x="185" y="315"/>
                        <a:pt x="181" y="316"/>
                        <a:pt x="176" y="316"/>
                      </a:cubicBezTo>
                      <a:cubicBezTo>
                        <a:pt x="172" y="316"/>
                        <a:pt x="168" y="315"/>
                        <a:pt x="165" y="311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67" y="214"/>
                        <a:pt x="66" y="210"/>
                        <a:pt x="66" y="205"/>
                      </a:cubicBezTo>
                      <a:cubicBezTo>
                        <a:pt x="66" y="200"/>
                        <a:pt x="67" y="196"/>
                        <a:pt x="70" y="193"/>
                      </a:cubicBezTo>
                      <a:cubicBezTo>
                        <a:pt x="94" y="170"/>
                        <a:pt x="94" y="170"/>
                        <a:pt x="94" y="170"/>
                      </a:cubicBezTo>
                      <a:cubicBezTo>
                        <a:pt x="97" y="166"/>
                        <a:pt x="101" y="165"/>
                        <a:pt x="106" y="165"/>
                      </a:cubicBezTo>
                      <a:cubicBezTo>
                        <a:pt x="110" y="165"/>
                        <a:pt x="114" y="166"/>
                        <a:pt x="118" y="170"/>
                      </a:cubicBezTo>
                      <a:cubicBezTo>
                        <a:pt x="176" y="229"/>
                        <a:pt x="176" y="229"/>
                        <a:pt x="176" y="229"/>
                      </a:cubicBezTo>
                      <a:cubicBezTo>
                        <a:pt x="283" y="123"/>
                        <a:pt x="283" y="123"/>
                        <a:pt x="283" y="123"/>
                      </a:cubicBezTo>
                      <a:cubicBezTo>
                        <a:pt x="286" y="119"/>
                        <a:pt x="290" y="118"/>
                        <a:pt x="295" y="118"/>
                      </a:cubicBezTo>
                      <a:cubicBezTo>
                        <a:pt x="299" y="118"/>
                        <a:pt x="303" y="119"/>
                        <a:pt x="306" y="123"/>
                      </a:cubicBezTo>
                      <a:cubicBezTo>
                        <a:pt x="330" y="146"/>
                        <a:pt x="330" y="146"/>
                        <a:pt x="330" y="146"/>
                      </a:cubicBezTo>
                      <a:cubicBezTo>
                        <a:pt x="333" y="149"/>
                        <a:pt x="335" y="153"/>
                        <a:pt x="335" y="158"/>
                      </a:cubicBezTo>
                      <a:cubicBezTo>
                        <a:pt x="335" y="163"/>
                        <a:pt x="333" y="167"/>
                        <a:pt x="330" y="170"/>
                      </a:cubicBezTo>
                      <a:close/>
                      <a:moveTo>
                        <a:pt x="330" y="170"/>
                      </a:moveTo>
                      <a:cubicBezTo>
                        <a:pt x="330" y="170"/>
                        <a:pt x="330" y="170"/>
                        <a:pt x="330" y="17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ïś1ïde"/>
              <p:cNvGrpSpPr/>
              <p:nvPr/>
            </p:nvGrpSpPr>
            <p:grpSpPr>
              <a:xfrm>
                <a:off x="6013695" y="4644003"/>
                <a:ext cx="2108063" cy="944997"/>
                <a:chOff x="4416940" y="1357493"/>
                <a:chExt cx="2108063" cy="944997"/>
              </a:xfrm>
            </p:grpSpPr>
            <p:sp>
              <p:nvSpPr>
                <p:cNvPr id="15" name="iŝlíḍè"/>
                <p:cNvSpPr/>
                <p:nvPr/>
              </p:nvSpPr>
              <p:spPr bwMode="auto">
                <a:xfrm>
                  <a:off x="4416940" y="1745091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16" name="î$ḷîḓe"/>
                <p:cNvSpPr txBox="1"/>
                <p:nvPr/>
              </p:nvSpPr>
              <p:spPr bwMode="auto">
                <a:xfrm>
                  <a:off x="4416940" y="1357493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dirty="0"/>
                    <a:t>Text here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/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/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/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iṣľïḋé"/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ï$ľïḍé"/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ïṡ1ídé"/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íŝľiḍé"/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is1idê"/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ïSlïdè"/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îšlïdé"/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" name="ïśḻíḓe"/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íṥļîde"/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ïSlïḓe"/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îṧ1íďè"/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íslîḓe"/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íṡļïde"/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îṧliḓé"/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í$ḻiḓe"/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iṧ1iḋè"/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íṣľîdé"/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ïṣḷîḋé"/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ís1iḋê"/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ïŝ1ídé"/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íSliḑe"/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iṡ1íḍè"/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îsḷîḋe"/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ïṧḻíḓé"/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işļidé"/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iSļïḋe"/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íṣ1îḑê"/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3" name="iṣ1ide"/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/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íṡľiḑè"/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îSlîdé"/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íṧlídè"/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ïṧḻîdé"/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ïslïḑé"/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ïṥľîďé"/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isľide"/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îšľîḋé"/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î$ḻíḑé"/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iṣľïdè"/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ŝľîḑé"/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išḻîḍe"/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ïŝḷîďe"/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iṩḻîḍè"/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îṥḻïḍè"/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í$1ïḋè"/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îslïḍè"/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ïSḻïḍê"/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ïṩḷiḓé"/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îṡľiďe"/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î$ļîḋe"/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işľíďê"/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ï$ḻíďè"/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íṧ1ïďê"/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î$ľíḍê"/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iṥlide"/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ïsḷïďè"/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íṣļïḋé"/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î$ļiḓe"/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ïŝľîďe"/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ïŝļîḋè"/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íŝ1ïḑé"/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îŝḻîḑe"/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íŝḻïḑe"/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íşḻiḋè"/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ï$lïďe"/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ïŝliḍé"/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" name="íşļïḑe"/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íś1iḋè"/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1" name="iş1íḍè"/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2" name="îśľîďè"/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îṧḷîḓê"/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ï$líḋé"/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" name="îṩľïďê"/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iŝḻïḑê"/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" name="iṩlïḑe"/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iṧ1íḍê"/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íŝļíḋe"/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ïṧḷíďê"/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ïŝľíḑe"/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íṣ1îḍè"/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" name="îšļidé"/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îś1îḑè"/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" name="íŝlîdè"/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/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" name="íṧļídê"/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" name="ïŝlïďê"/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îṣlíḓè"/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îṧļiḓé"/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ï$1idé"/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5" name="ïṣļíḍé"/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6" name="íṣḷïḓê"/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2" name="î$ḷîḍè"/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3" name="íšľídê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Sliḋe"/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9" name="is1iḍê"/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0" name="ïṣļîďè"/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1" name="iślîḓé"/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îṥḷiḍé"/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cxnSp>
        <p:nvCxnSpPr>
          <p:cNvPr id="6" name="直接连接符 5"/>
          <p:cNvCxnSpPr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/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de-DE" altLang="zh-CN" b="1">
                <a:sym typeface="Calibri" panose="020F0502020204030204"/>
              </a:rPr>
              <a:t>Text here</a:t>
            </a:r>
            <a:endParaRPr lang="de-DE" altLang="zh-CN" b="1" dirty="0">
              <a:sym typeface="Calibri" panose="020F0502020204030204"/>
            </a:endParaRPr>
          </a:p>
        </p:txBody>
      </p:sp>
      <p:sp>
        <p:nvSpPr>
          <p:cNvPr id="9" name="îṣḷïďê"/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</a:p>
        </p:txBody>
      </p:sp>
      <p:sp>
        <p:nvSpPr>
          <p:cNvPr id="10" name="iṥḻîḍè"/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</a:p>
        </p:txBody>
      </p:sp>
      <p:sp>
        <p:nvSpPr>
          <p:cNvPr id="11" name="ïŝ1ídè"/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</a:p>
        </p:txBody>
      </p:sp>
      <p:sp>
        <p:nvSpPr>
          <p:cNvPr id="12" name="iṣḷiḋé"/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8"/>
              <a:lumOff val="-13856"/>
              <a:alphaOff val="0"/>
            </a:schemeClr>
          </a:fillRef>
          <a:effectRef idx="0">
            <a:schemeClr val="accent2">
              <a:hueOff val="-955721"/>
              <a:satOff val="-23028"/>
              <a:lumOff val="-138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 panose="020F0502020204030204"/>
              </a:rPr>
              <a:t>Text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</a:p>
            </p:txBody>
          </p:sp>
          <p:sp>
            <p:nvSpPr>
              <p:cNvPr id="19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</a:p>
            </p:txBody>
          </p:sp>
          <p:sp>
            <p:nvSpPr>
              <p:cNvPr id="17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/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/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</a:p>
            </p:txBody>
          </p:sp>
          <p:sp>
            <p:nvSpPr>
              <p:cNvPr id="26" name="Shape 1450"/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/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 panose="020F0502020204030204"/>
                  </a:rPr>
                  <a:t>Text here</a:t>
                </a:r>
              </a:p>
            </p:txBody>
          </p:sp>
          <p:sp>
            <p:nvSpPr>
              <p:cNvPr id="24" name="Shape 1450"/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Copy paste fonts. Choose the only option to retain text.…</a:t>
                </a:r>
                <a:r>
                  <a:rPr lang="de-DE" sz="1200" dirty="0"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.</a:t>
                </a: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93c8c70-9aae-4d44-ac2c-b689a504a1b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7e0b69-8920-4265-9cf1-6dea7c5dd26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959f8f2-49a5-4116-b413-38bb824e078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80d3f6f-d5f1-4382-b936-45a6fb4fd8a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088165-c03c-41ca-90b6-909522d3c9e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eb79f8-eb92-404b-8100-9145e4f4c31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066d1e-9153-4e50-82d0-f12d4e06f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15d545d-6a15-46b3-895f-c24e208876c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f2eee5-142e-4f9c-a2bb-588b64e6f21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600ea8-4c8b-4f96-a0de-9b61456990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486f68-035c-41d1-b074-ce3b06557fb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b5280f3-9dd9-4e74-bf0a-af0a2b7e2d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421325e-66d4-4ffe-9309-b6aea6215e7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3d89bc-c8dd-4963-b17e-aa3005480c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600ea8-4c8b-4f96-a0de-9b61456990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b1ed42-e6bd-45d3-9d3e-be2baea303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a78c0c-94bf-4188-a5be-bc25ffb19aa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e85dfe-0a1e-46cb-b5a9-c24e9f3f56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f738c60-f0de-49fa-98b5-0eaa980fdd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e2957c-41a6-4efc-9d05-3e49b3770d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458ad7-88e0-4ba2-b9b4-1dceb65f7bb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</TotalTime>
  <Words>2168</Words>
  <Application>Microsoft Office PowerPoint</Application>
  <PresentationFormat>宽屏</PresentationFormat>
  <Paragraphs>371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Impact</vt:lpstr>
      <vt:lpstr>主题5</vt:lpstr>
      <vt:lpstr>代码分析评审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关键问题与接口设计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 N</cp:lastModifiedBy>
  <cp:revision>20</cp:revision>
  <cp:lastPrinted>2017-12-11T16:00:00Z</cp:lastPrinted>
  <dcterms:created xsi:type="dcterms:W3CDTF">2017-12-11T16:00:00Z</dcterms:created>
  <dcterms:modified xsi:type="dcterms:W3CDTF">2019-04-22T13:01:35Z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2052-11.1.0.8567</vt:lpwstr>
  </property>
</Properties>
</file>