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58" r:id="rId4"/>
    <p:sldId id="272" r:id="rId5"/>
    <p:sldId id="1700" r:id="rId6"/>
    <p:sldId id="1695" r:id="rId7"/>
    <p:sldId id="1701" r:id="rId8"/>
    <p:sldId id="297" r:id="rId9"/>
    <p:sldId id="1657" r:id="rId10"/>
    <p:sldId id="1699" r:id="rId11"/>
    <p:sldId id="277" r:id="rId12"/>
    <p:sldId id="273" r:id="rId13"/>
    <p:sldId id="1698" r:id="rId14"/>
    <p:sldId id="283" r:id="rId15"/>
    <p:sldId id="284" r:id="rId16"/>
    <p:sldId id="286" r:id="rId17"/>
    <p:sldId id="287" r:id="rId18"/>
    <p:sldId id="1684" r:id="rId19"/>
    <p:sldId id="274" r:id="rId20"/>
    <p:sldId id="293" r:id="rId21"/>
    <p:sldId id="296" r:id="rId22"/>
    <p:sldId id="302" r:id="rId23"/>
    <p:sldId id="305" r:id="rId24"/>
    <p:sldId id="290" r:id="rId25"/>
    <p:sldId id="289" r:id="rId26"/>
    <p:sldId id="1694" r:id="rId27"/>
    <p:sldId id="26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代码分析评审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6"/>
            <a:chOff x="660400" y="1130300"/>
            <a:chExt cx="10858500" cy="5014086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2038573"/>
              <a:ext cx="3854449" cy="4105813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3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5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总体结构</a:t>
              </a:r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b="1" dirty="0"/>
                <a:t>关键问题与接口设计</a:t>
              </a:r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详细设计</a:t>
              </a:r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需求可追踪性说明</a:t>
              </a:r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前项的调整与修改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3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4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4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3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关键问题与接口设计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185487"/>
            <a:ext cx="4672510" cy="2162368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紧急避障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无线数据传输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确定被抓取物体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68E80E5-AC20-465C-B331-35D08B14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787356"/>
            <a:ext cx="10320469" cy="3283289"/>
          </a:xfrm>
          <a:prstGeom prst="rect">
            <a:avLst/>
          </a:prstGeom>
        </p:spPr>
      </p:pic>
      <p:sp>
        <p:nvSpPr>
          <p:cNvPr id="33" name="ïśļîḍé">
            <a:extLst>
              <a:ext uri="{FF2B5EF4-FFF2-40B4-BE49-F238E27FC236}">
                <a16:creationId xmlns:a16="http://schemas.microsoft.com/office/drawing/2014/main" id="{81597BE6-5663-433F-ABA8-BB1EFCC75EE3}"/>
              </a:ext>
            </a:extLst>
          </p:cNvPr>
          <p:cNvSpPr txBox="1"/>
          <p:nvPr/>
        </p:nvSpPr>
        <p:spPr bwMode="auto">
          <a:xfrm>
            <a:off x="2388901" y="5070645"/>
            <a:ext cx="7412608" cy="47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机器人处理一条命令的流程</a:t>
            </a:r>
            <a:endParaRPr lang="en-US" altLang="zh-CN" sz="18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145ED6-B4AF-4C51-924F-68EAD2103DB5}"/>
              </a:ext>
            </a:extLst>
          </p:cNvPr>
          <p:cNvSpPr/>
          <p:nvPr/>
        </p:nvSpPr>
        <p:spPr>
          <a:xfrm>
            <a:off x="7361848" y="1787356"/>
            <a:ext cx="2088573" cy="1984544"/>
          </a:xfrm>
          <a:prstGeom prst="rect">
            <a:avLst/>
          </a:prstGeom>
          <a:noFill/>
          <a:ln w="1016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18" y="0"/>
            <a:ext cx="10850563" cy="1028699"/>
          </a:xfrm>
        </p:spPr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9E97915-9FBE-4A55-B151-89C71E7C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08" y="904672"/>
            <a:ext cx="6498983" cy="6098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D607EE1-AE7E-4206-9004-9CF80176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72110"/>
              </p:ext>
            </p:extLst>
          </p:nvPr>
        </p:nvGraphicFramePr>
        <p:xfrm>
          <a:off x="2258079" y="1811181"/>
          <a:ext cx="7675842" cy="3587672"/>
        </p:xfrm>
        <a:graphic>
          <a:graphicData uri="http://schemas.openxmlformats.org/drawingml/2006/table">
            <a:tbl>
              <a:tblPr/>
              <a:tblGrid>
                <a:gridCol w="4654501">
                  <a:extLst>
                    <a:ext uri="{9D8B030D-6E8A-4147-A177-3AD203B41FA5}">
                      <a16:colId xmlns:a16="http://schemas.microsoft.com/office/drawing/2014/main" val="2921199816"/>
                    </a:ext>
                  </a:extLst>
                </a:gridCol>
                <a:gridCol w="3021341">
                  <a:extLst>
                    <a:ext uri="{9D8B030D-6E8A-4147-A177-3AD203B41FA5}">
                      <a16:colId xmlns:a16="http://schemas.microsoft.com/office/drawing/2014/main" val="1428659597"/>
                    </a:ext>
                  </a:extLst>
                </a:gridCol>
              </a:tblGrid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接口函数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4855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socket(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type, int protocol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创建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4098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bind(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将本地地址与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绑定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23130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listen( SOCKET s, int backlog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在套接字上监听连接请求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4518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connect(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指定的地址建立连接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3247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accept(SOCKET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接受与本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的连接请求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76398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send( SOCKET s, char *buf,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上发送数据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33194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recv( SOCKET s, char* 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在连接的或绑定的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上接收数据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4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6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iṩļíḍé"/>
          <p:cNvSpPr/>
          <p:nvPr/>
        </p:nvSpPr>
        <p:spPr bwMode="auto">
          <a:xfrm>
            <a:off x="5335148" y="2342642"/>
            <a:ext cx="1576807" cy="1226771"/>
          </a:xfrm>
          <a:custGeom>
            <a:avLst/>
            <a:gdLst>
              <a:gd name="T0" fmla="*/ 0 w 955"/>
              <a:gd name="T1" fmla="*/ 215 h 743"/>
              <a:gd name="T2" fmla="*/ 215 w 955"/>
              <a:gd name="T3" fmla="*/ 0 h 743"/>
              <a:gd name="T4" fmla="*/ 955 w 955"/>
              <a:gd name="T5" fmla="*/ 743 h 743"/>
              <a:gd name="T6" fmla="*/ 526 w 955"/>
              <a:gd name="T7" fmla="*/ 743 h 743"/>
              <a:gd name="T8" fmla="*/ 0 w 955"/>
              <a:gd name="T9" fmla="*/ 21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743">
                <a:moveTo>
                  <a:pt x="0" y="215"/>
                </a:moveTo>
                <a:lnTo>
                  <a:pt x="215" y="0"/>
                </a:lnTo>
                <a:lnTo>
                  <a:pt x="955" y="743"/>
                </a:lnTo>
                <a:lnTo>
                  <a:pt x="526" y="743"/>
                </a:lnTo>
                <a:lnTo>
                  <a:pt x="0" y="21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 dirty="0"/>
          </a:p>
        </p:txBody>
      </p:sp>
      <p:sp>
        <p:nvSpPr>
          <p:cNvPr id="7" name="îṥḷíḍe"/>
          <p:cNvSpPr/>
          <p:nvPr/>
        </p:nvSpPr>
        <p:spPr bwMode="auto">
          <a:xfrm flipV="1">
            <a:off x="5335148" y="3569413"/>
            <a:ext cx="1576807" cy="1226771"/>
          </a:xfrm>
          <a:custGeom>
            <a:avLst/>
            <a:gdLst>
              <a:gd name="T0" fmla="*/ 0 w 955"/>
              <a:gd name="T1" fmla="*/ 215 h 743"/>
              <a:gd name="T2" fmla="*/ 215 w 955"/>
              <a:gd name="T3" fmla="*/ 0 h 743"/>
              <a:gd name="T4" fmla="*/ 955 w 955"/>
              <a:gd name="T5" fmla="*/ 743 h 743"/>
              <a:gd name="T6" fmla="*/ 526 w 955"/>
              <a:gd name="T7" fmla="*/ 743 h 743"/>
              <a:gd name="T8" fmla="*/ 0 w 955"/>
              <a:gd name="T9" fmla="*/ 21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743">
                <a:moveTo>
                  <a:pt x="0" y="215"/>
                </a:moveTo>
                <a:lnTo>
                  <a:pt x="215" y="0"/>
                </a:lnTo>
                <a:lnTo>
                  <a:pt x="955" y="743"/>
                </a:lnTo>
                <a:lnTo>
                  <a:pt x="526" y="743"/>
                </a:lnTo>
                <a:lnTo>
                  <a:pt x="0" y="21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8" name="ïš1íḓe"/>
          <p:cNvSpPr/>
          <p:nvPr/>
        </p:nvSpPr>
        <p:spPr>
          <a:xfrm>
            <a:off x="3651638" y="2342642"/>
            <a:ext cx="2446113" cy="245354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/>
          </a:p>
        </p:txBody>
      </p:sp>
      <p:sp>
        <p:nvSpPr>
          <p:cNvPr id="9" name="îs1ïḍé"/>
          <p:cNvSpPr/>
          <p:nvPr/>
        </p:nvSpPr>
        <p:spPr bwMode="auto">
          <a:xfrm>
            <a:off x="6149352" y="2342642"/>
            <a:ext cx="1576807" cy="1226771"/>
          </a:xfrm>
          <a:custGeom>
            <a:avLst/>
            <a:gdLst>
              <a:gd name="T0" fmla="*/ 0 w 955"/>
              <a:gd name="T1" fmla="*/ 215 h 743"/>
              <a:gd name="T2" fmla="*/ 215 w 955"/>
              <a:gd name="T3" fmla="*/ 0 h 743"/>
              <a:gd name="T4" fmla="*/ 955 w 955"/>
              <a:gd name="T5" fmla="*/ 743 h 743"/>
              <a:gd name="T6" fmla="*/ 526 w 955"/>
              <a:gd name="T7" fmla="*/ 743 h 743"/>
              <a:gd name="T8" fmla="*/ 0 w 955"/>
              <a:gd name="T9" fmla="*/ 21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743">
                <a:moveTo>
                  <a:pt x="0" y="215"/>
                </a:moveTo>
                <a:lnTo>
                  <a:pt x="215" y="0"/>
                </a:lnTo>
                <a:lnTo>
                  <a:pt x="955" y="743"/>
                </a:lnTo>
                <a:lnTo>
                  <a:pt x="526" y="743"/>
                </a:lnTo>
                <a:lnTo>
                  <a:pt x="0" y="21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 dirty="0"/>
          </a:p>
        </p:txBody>
      </p:sp>
      <p:sp>
        <p:nvSpPr>
          <p:cNvPr id="10" name="îsľîdè"/>
          <p:cNvSpPr/>
          <p:nvPr/>
        </p:nvSpPr>
        <p:spPr bwMode="auto">
          <a:xfrm flipV="1">
            <a:off x="6149352" y="3569413"/>
            <a:ext cx="1576807" cy="1226771"/>
          </a:xfrm>
          <a:custGeom>
            <a:avLst/>
            <a:gdLst>
              <a:gd name="T0" fmla="*/ 0 w 955"/>
              <a:gd name="T1" fmla="*/ 215 h 743"/>
              <a:gd name="T2" fmla="*/ 215 w 955"/>
              <a:gd name="T3" fmla="*/ 0 h 743"/>
              <a:gd name="T4" fmla="*/ 955 w 955"/>
              <a:gd name="T5" fmla="*/ 743 h 743"/>
              <a:gd name="T6" fmla="*/ 526 w 955"/>
              <a:gd name="T7" fmla="*/ 743 h 743"/>
              <a:gd name="T8" fmla="*/ 0 w 955"/>
              <a:gd name="T9" fmla="*/ 21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743">
                <a:moveTo>
                  <a:pt x="0" y="215"/>
                </a:moveTo>
                <a:lnTo>
                  <a:pt x="215" y="0"/>
                </a:lnTo>
                <a:lnTo>
                  <a:pt x="955" y="743"/>
                </a:lnTo>
                <a:lnTo>
                  <a:pt x="526" y="743"/>
                </a:lnTo>
                <a:lnTo>
                  <a:pt x="0" y="21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 dirty="0"/>
          </a:p>
        </p:txBody>
      </p:sp>
      <p:sp>
        <p:nvSpPr>
          <p:cNvPr id="11" name="iṣḻiḍè"/>
          <p:cNvSpPr/>
          <p:nvPr/>
        </p:nvSpPr>
        <p:spPr bwMode="auto">
          <a:xfrm>
            <a:off x="6963555" y="2342642"/>
            <a:ext cx="1576807" cy="1226771"/>
          </a:xfrm>
          <a:custGeom>
            <a:avLst/>
            <a:gdLst>
              <a:gd name="T0" fmla="*/ 0 w 955"/>
              <a:gd name="T1" fmla="*/ 215 h 743"/>
              <a:gd name="T2" fmla="*/ 215 w 955"/>
              <a:gd name="T3" fmla="*/ 0 h 743"/>
              <a:gd name="T4" fmla="*/ 955 w 955"/>
              <a:gd name="T5" fmla="*/ 743 h 743"/>
              <a:gd name="T6" fmla="*/ 526 w 955"/>
              <a:gd name="T7" fmla="*/ 743 h 743"/>
              <a:gd name="T8" fmla="*/ 0 w 955"/>
              <a:gd name="T9" fmla="*/ 21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743">
                <a:moveTo>
                  <a:pt x="0" y="215"/>
                </a:moveTo>
                <a:lnTo>
                  <a:pt x="215" y="0"/>
                </a:lnTo>
                <a:lnTo>
                  <a:pt x="955" y="743"/>
                </a:lnTo>
                <a:lnTo>
                  <a:pt x="526" y="743"/>
                </a:lnTo>
                <a:lnTo>
                  <a:pt x="0" y="21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12" name="íşḻiḋê"/>
          <p:cNvSpPr/>
          <p:nvPr/>
        </p:nvSpPr>
        <p:spPr bwMode="auto">
          <a:xfrm flipV="1">
            <a:off x="6963555" y="3569413"/>
            <a:ext cx="1576807" cy="1226771"/>
          </a:xfrm>
          <a:custGeom>
            <a:avLst/>
            <a:gdLst>
              <a:gd name="T0" fmla="*/ 0 w 955"/>
              <a:gd name="T1" fmla="*/ 215 h 743"/>
              <a:gd name="T2" fmla="*/ 215 w 955"/>
              <a:gd name="T3" fmla="*/ 0 h 743"/>
              <a:gd name="T4" fmla="*/ 955 w 955"/>
              <a:gd name="T5" fmla="*/ 743 h 743"/>
              <a:gd name="T6" fmla="*/ 526 w 955"/>
              <a:gd name="T7" fmla="*/ 743 h 743"/>
              <a:gd name="T8" fmla="*/ 0 w 955"/>
              <a:gd name="T9" fmla="*/ 21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743">
                <a:moveTo>
                  <a:pt x="0" y="215"/>
                </a:moveTo>
                <a:lnTo>
                  <a:pt x="215" y="0"/>
                </a:lnTo>
                <a:lnTo>
                  <a:pt x="955" y="743"/>
                </a:lnTo>
                <a:lnTo>
                  <a:pt x="526" y="743"/>
                </a:lnTo>
                <a:lnTo>
                  <a:pt x="0" y="21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 dirty="0"/>
          </a:p>
        </p:txBody>
      </p:sp>
      <p:grpSp>
        <p:nvGrpSpPr>
          <p:cNvPr id="13" name="ïṣlïdé"/>
          <p:cNvGrpSpPr/>
          <p:nvPr/>
        </p:nvGrpSpPr>
        <p:grpSpPr>
          <a:xfrm>
            <a:off x="5308646" y="2285442"/>
            <a:ext cx="471648" cy="472390"/>
            <a:chOff x="4011823" y="1390650"/>
            <a:chExt cx="1064394" cy="1066068"/>
          </a:xfrm>
        </p:grpSpPr>
        <p:sp>
          <p:nvSpPr>
            <p:cNvPr id="34" name="íšliḋé"/>
            <p:cNvSpPr/>
            <p:nvPr/>
          </p:nvSpPr>
          <p:spPr bwMode="auto">
            <a:xfrm>
              <a:off x="4011823" y="1390650"/>
              <a:ext cx="1064394" cy="10660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ísḻïďê"/>
            <p:cNvSpPr/>
            <p:nvPr/>
          </p:nvSpPr>
          <p:spPr>
            <a:xfrm>
              <a:off x="4306494" y="1679956"/>
              <a:ext cx="475056" cy="487456"/>
            </a:xfrm>
            <a:custGeom>
              <a:avLst/>
              <a:gdLst>
                <a:gd name="T0" fmla="*/ 4313 w 5734"/>
                <a:gd name="T1" fmla="*/ 3918 h 5892"/>
                <a:gd name="T2" fmla="*/ 5734 w 5734"/>
                <a:gd name="T3" fmla="*/ 2497 h 5892"/>
                <a:gd name="T4" fmla="*/ 4313 w 5734"/>
                <a:gd name="T5" fmla="*/ 1076 h 5892"/>
                <a:gd name="T6" fmla="*/ 4149 w 5734"/>
                <a:gd name="T7" fmla="*/ 1085 h 5892"/>
                <a:gd name="T8" fmla="*/ 3733 w 5734"/>
                <a:gd name="T9" fmla="*/ 378 h 5892"/>
                <a:gd name="T10" fmla="*/ 2768 w 5734"/>
                <a:gd name="T11" fmla="*/ 0 h 5892"/>
                <a:gd name="T12" fmla="*/ 1389 w 5734"/>
                <a:gd name="T13" fmla="*/ 1076 h 5892"/>
                <a:gd name="T14" fmla="*/ 0 w 5734"/>
                <a:gd name="T15" fmla="*/ 2497 h 5892"/>
                <a:gd name="T16" fmla="*/ 1421 w 5734"/>
                <a:gd name="T17" fmla="*/ 3918 h 5892"/>
                <a:gd name="T18" fmla="*/ 2140 w 5734"/>
                <a:gd name="T19" fmla="*/ 3918 h 5892"/>
                <a:gd name="T20" fmla="*/ 2140 w 5734"/>
                <a:gd name="T21" fmla="*/ 4472 h 5892"/>
                <a:gd name="T22" fmla="*/ 1315 w 5734"/>
                <a:gd name="T23" fmla="*/ 4472 h 5892"/>
                <a:gd name="T24" fmla="*/ 954 w 5734"/>
                <a:gd name="T25" fmla="*/ 4259 h 5892"/>
                <a:gd name="T26" fmla="*/ 540 w 5734"/>
                <a:gd name="T27" fmla="*/ 4672 h 5892"/>
                <a:gd name="T28" fmla="*/ 954 w 5734"/>
                <a:gd name="T29" fmla="*/ 5086 h 5892"/>
                <a:gd name="T30" fmla="*/ 1315 w 5734"/>
                <a:gd name="T31" fmla="*/ 4872 h 5892"/>
                <a:gd name="T32" fmla="*/ 2340 w 5734"/>
                <a:gd name="T33" fmla="*/ 4872 h 5892"/>
                <a:gd name="T34" fmla="*/ 2540 w 5734"/>
                <a:gd name="T35" fmla="*/ 4672 h 5892"/>
                <a:gd name="T36" fmla="*/ 2540 w 5734"/>
                <a:gd name="T37" fmla="*/ 3918 h 5892"/>
                <a:gd name="T38" fmla="*/ 2667 w 5734"/>
                <a:gd name="T39" fmla="*/ 3918 h 5892"/>
                <a:gd name="T40" fmla="*/ 2667 w 5734"/>
                <a:gd name="T41" fmla="*/ 5117 h 5892"/>
                <a:gd name="T42" fmla="*/ 2454 w 5734"/>
                <a:gd name="T43" fmla="*/ 5479 h 5892"/>
                <a:gd name="T44" fmla="*/ 2867 w 5734"/>
                <a:gd name="T45" fmla="*/ 5892 h 5892"/>
                <a:gd name="T46" fmla="*/ 3280 w 5734"/>
                <a:gd name="T47" fmla="*/ 5479 h 5892"/>
                <a:gd name="T48" fmla="*/ 3067 w 5734"/>
                <a:gd name="T49" fmla="*/ 5117 h 5892"/>
                <a:gd name="T50" fmla="*/ 3067 w 5734"/>
                <a:gd name="T51" fmla="*/ 3918 h 5892"/>
                <a:gd name="T52" fmla="*/ 3194 w 5734"/>
                <a:gd name="T53" fmla="*/ 3918 h 5892"/>
                <a:gd name="T54" fmla="*/ 3194 w 5734"/>
                <a:gd name="T55" fmla="*/ 4691 h 5892"/>
                <a:gd name="T56" fmla="*/ 3394 w 5734"/>
                <a:gd name="T57" fmla="*/ 4891 h 5892"/>
                <a:gd name="T58" fmla="*/ 4430 w 5734"/>
                <a:gd name="T59" fmla="*/ 4891 h 5892"/>
                <a:gd name="T60" fmla="*/ 4780 w 5734"/>
                <a:gd name="T61" fmla="*/ 5085 h 5892"/>
                <a:gd name="T62" fmla="*/ 5194 w 5734"/>
                <a:gd name="T63" fmla="*/ 4672 h 5892"/>
                <a:gd name="T64" fmla="*/ 4780 w 5734"/>
                <a:gd name="T65" fmla="*/ 4259 h 5892"/>
                <a:gd name="T66" fmla="*/ 4409 w 5734"/>
                <a:gd name="T67" fmla="*/ 4491 h 5892"/>
                <a:gd name="T68" fmla="*/ 3594 w 5734"/>
                <a:gd name="T69" fmla="*/ 4491 h 5892"/>
                <a:gd name="T70" fmla="*/ 3594 w 5734"/>
                <a:gd name="T71" fmla="*/ 3918 h 5892"/>
                <a:gd name="T72" fmla="*/ 4313 w 5734"/>
                <a:gd name="T73" fmla="*/ 3918 h 5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34" h="5892">
                  <a:moveTo>
                    <a:pt x="4313" y="3918"/>
                  </a:moveTo>
                  <a:cubicBezTo>
                    <a:pt x="5096" y="3918"/>
                    <a:pt x="5734" y="3280"/>
                    <a:pt x="5734" y="2497"/>
                  </a:cubicBezTo>
                  <a:cubicBezTo>
                    <a:pt x="5734" y="1713"/>
                    <a:pt x="5096" y="1076"/>
                    <a:pt x="4313" y="1076"/>
                  </a:cubicBezTo>
                  <a:cubicBezTo>
                    <a:pt x="4258" y="1076"/>
                    <a:pt x="4203" y="1079"/>
                    <a:pt x="4149" y="1085"/>
                  </a:cubicBezTo>
                  <a:cubicBezTo>
                    <a:pt x="4084" y="816"/>
                    <a:pt x="3940" y="570"/>
                    <a:pt x="3733" y="378"/>
                  </a:cubicBezTo>
                  <a:cubicBezTo>
                    <a:pt x="3470" y="134"/>
                    <a:pt x="3127" y="0"/>
                    <a:pt x="2768" y="0"/>
                  </a:cubicBezTo>
                  <a:cubicBezTo>
                    <a:pt x="2107" y="0"/>
                    <a:pt x="1544" y="451"/>
                    <a:pt x="1389" y="1076"/>
                  </a:cubicBezTo>
                  <a:cubicBezTo>
                    <a:pt x="620" y="1093"/>
                    <a:pt x="0" y="1724"/>
                    <a:pt x="0" y="2497"/>
                  </a:cubicBezTo>
                  <a:cubicBezTo>
                    <a:pt x="0" y="3281"/>
                    <a:pt x="638" y="3918"/>
                    <a:pt x="1421" y="3918"/>
                  </a:cubicBezTo>
                  <a:lnTo>
                    <a:pt x="2140" y="3918"/>
                  </a:lnTo>
                  <a:lnTo>
                    <a:pt x="2140" y="4472"/>
                  </a:lnTo>
                  <a:lnTo>
                    <a:pt x="1315" y="4472"/>
                  </a:lnTo>
                  <a:cubicBezTo>
                    <a:pt x="1245" y="4345"/>
                    <a:pt x="1109" y="4259"/>
                    <a:pt x="954" y="4259"/>
                  </a:cubicBezTo>
                  <a:cubicBezTo>
                    <a:pt x="726" y="4259"/>
                    <a:pt x="540" y="4444"/>
                    <a:pt x="540" y="4672"/>
                  </a:cubicBezTo>
                  <a:cubicBezTo>
                    <a:pt x="540" y="4900"/>
                    <a:pt x="726" y="5086"/>
                    <a:pt x="954" y="5086"/>
                  </a:cubicBezTo>
                  <a:cubicBezTo>
                    <a:pt x="1109" y="5086"/>
                    <a:pt x="1245" y="4999"/>
                    <a:pt x="1315" y="4872"/>
                  </a:cubicBezTo>
                  <a:lnTo>
                    <a:pt x="2340" y="4872"/>
                  </a:lnTo>
                  <a:cubicBezTo>
                    <a:pt x="2451" y="4872"/>
                    <a:pt x="2540" y="4783"/>
                    <a:pt x="2540" y="4672"/>
                  </a:cubicBezTo>
                  <a:lnTo>
                    <a:pt x="2540" y="3918"/>
                  </a:lnTo>
                  <a:lnTo>
                    <a:pt x="2667" y="3918"/>
                  </a:lnTo>
                  <a:lnTo>
                    <a:pt x="2667" y="5117"/>
                  </a:lnTo>
                  <a:cubicBezTo>
                    <a:pt x="2540" y="5188"/>
                    <a:pt x="2454" y="5323"/>
                    <a:pt x="2454" y="5479"/>
                  </a:cubicBezTo>
                  <a:cubicBezTo>
                    <a:pt x="2454" y="5707"/>
                    <a:pt x="2639" y="5892"/>
                    <a:pt x="2867" y="5892"/>
                  </a:cubicBezTo>
                  <a:cubicBezTo>
                    <a:pt x="3095" y="5892"/>
                    <a:pt x="3280" y="5707"/>
                    <a:pt x="3280" y="5479"/>
                  </a:cubicBezTo>
                  <a:cubicBezTo>
                    <a:pt x="3280" y="5323"/>
                    <a:pt x="3194" y="5188"/>
                    <a:pt x="3067" y="5117"/>
                  </a:cubicBezTo>
                  <a:lnTo>
                    <a:pt x="3067" y="3918"/>
                  </a:lnTo>
                  <a:lnTo>
                    <a:pt x="3194" y="3918"/>
                  </a:lnTo>
                  <a:lnTo>
                    <a:pt x="3194" y="4691"/>
                  </a:lnTo>
                  <a:cubicBezTo>
                    <a:pt x="3194" y="4802"/>
                    <a:pt x="3283" y="4891"/>
                    <a:pt x="3394" y="4891"/>
                  </a:cubicBezTo>
                  <a:lnTo>
                    <a:pt x="4430" y="4891"/>
                  </a:lnTo>
                  <a:cubicBezTo>
                    <a:pt x="4503" y="5008"/>
                    <a:pt x="4633" y="5085"/>
                    <a:pt x="4780" y="5085"/>
                  </a:cubicBezTo>
                  <a:cubicBezTo>
                    <a:pt x="5008" y="5085"/>
                    <a:pt x="5194" y="4900"/>
                    <a:pt x="5194" y="4672"/>
                  </a:cubicBezTo>
                  <a:cubicBezTo>
                    <a:pt x="5194" y="4444"/>
                    <a:pt x="5008" y="4259"/>
                    <a:pt x="4780" y="4259"/>
                  </a:cubicBezTo>
                  <a:cubicBezTo>
                    <a:pt x="4617" y="4259"/>
                    <a:pt x="4476" y="4354"/>
                    <a:pt x="4409" y="4491"/>
                  </a:cubicBezTo>
                  <a:lnTo>
                    <a:pt x="3594" y="4491"/>
                  </a:lnTo>
                  <a:lnTo>
                    <a:pt x="3594" y="3918"/>
                  </a:lnTo>
                  <a:lnTo>
                    <a:pt x="4313" y="391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4" name="íş1ïdé"/>
          <p:cNvGrpSpPr/>
          <p:nvPr/>
        </p:nvGrpSpPr>
        <p:grpSpPr>
          <a:xfrm>
            <a:off x="6096000" y="4380994"/>
            <a:ext cx="471648" cy="472390"/>
            <a:chOff x="4011823" y="1390650"/>
            <a:chExt cx="1064394" cy="1066068"/>
          </a:xfrm>
        </p:grpSpPr>
        <p:sp>
          <p:nvSpPr>
            <p:cNvPr id="32" name="iṡ1ïďè"/>
            <p:cNvSpPr/>
            <p:nvPr/>
          </p:nvSpPr>
          <p:spPr bwMode="auto">
            <a:xfrm>
              <a:off x="4011823" y="1390650"/>
              <a:ext cx="1064394" cy="10660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iSľídê"/>
            <p:cNvSpPr/>
            <p:nvPr/>
          </p:nvSpPr>
          <p:spPr>
            <a:xfrm>
              <a:off x="4306494" y="1679956"/>
              <a:ext cx="475056" cy="487456"/>
            </a:xfrm>
            <a:custGeom>
              <a:avLst/>
              <a:gdLst>
                <a:gd name="T0" fmla="*/ 4313 w 5734"/>
                <a:gd name="T1" fmla="*/ 3918 h 5892"/>
                <a:gd name="T2" fmla="*/ 5734 w 5734"/>
                <a:gd name="T3" fmla="*/ 2497 h 5892"/>
                <a:gd name="T4" fmla="*/ 4313 w 5734"/>
                <a:gd name="T5" fmla="*/ 1076 h 5892"/>
                <a:gd name="T6" fmla="*/ 4149 w 5734"/>
                <a:gd name="T7" fmla="*/ 1085 h 5892"/>
                <a:gd name="T8" fmla="*/ 3733 w 5734"/>
                <a:gd name="T9" fmla="*/ 378 h 5892"/>
                <a:gd name="T10" fmla="*/ 2768 w 5734"/>
                <a:gd name="T11" fmla="*/ 0 h 5892"/>
                <a:gd name="T12" fmla="*/ 1389 w 5734"/>
                <a:gd name="T13" fmla="*/ 1076 h 5892"/>
                <a:gd name="T14" fmla="*/ 0 w 5734"/>
                <a:gd name="T15" fmla="*/ 2497 h 5892"/>
                <a:gd name="T16" fmla="*/ 1421 w 5734"/>
                <a:gd name="T17" fmla="*/ 3918 h 5892"/>
                <a:gd name="T18" fmla="*/ 2140 w 5734"/>
                <a:gd name="T19" fmla="*/ 3918 h 5892"/>
                <a:gd name="T20" fmla="*/ 2140 w 5734"/>
                <a:gd name="T21" fmla="*/ 4472 h 5892"/>
                <a:gd name="T22" fmla="*/ 1315 w 5734"/>
                <a:gd name="T23" fmla="*/ 4472 h 5892"/>
                <a:gd name="T24" fmla="*/ 954 w 5734"/>
                <a:gd name="T25" fmla="*/ 4259 h 5892"/>
                <a:gd name="T26" fmla="*/ 540 w 5734"/>
                <a:gd name="T27" fmla="*/ 4672 h 5892"/>
                <a:gd name="T28" fmla="*/ 954 w 5734"/>
                <a:gd name="T29" fmla="*/ 5086 h 5892"/>
                <a:gd name="T30" fmla="*/ 1315 w 5734"/>
                <a:gd name="T31" fmla="*/ 4872 h 5892"/>
                <a:gd name="T32" fmla="*/ 2340 w 5734"/>
                <a:gd name="T33" fmla="*/ 4872 h 5892"/>
                <a:gd name="T34" fmla="*/ 2540 w 5734"/>
                <a:gd name="T35" fmla="*/ 4672 h 5892"/>
                <a:gd name="T36" fmla="*/ 2540 w 5734"/>
                <a:gd name="T37" fmla="*/ 3918 h 5892"/>
                <a:gd name="T38" fmla="*/ 2667 w 5734"/>
                <a:gd name="T39" fmla="*/ 3918 h 5892"/>
                <a:gd name="T40" fmla="*/ 2667 w 5734"/>
                <a:gd name="T41" fmla="*/ 5117 h 5892"/>
                <a:gd name="T42" fmla="*/ 2454 w 5734"/>
                <a:gd name="T43" fmla="*/ 5479 h 5892"/>
                <a:gd name="T44" fmla="*/ 2867 w 5734"/>
                <a:gd name="T45" fmla="*/ 5892 h 5892"/>
                <a:gd name="T46" fmla="*/ 3280 w 5734"/>
                <a:gd name="T47" fmla="*/ 5479 h 5892"/>
                <a:gd name="T48" fmla="*/ 3067 w 5734"/>
                <a:gd name="T49" fmla="*/ 5117 h 5892"/>
                <a:gd name="T50" fmla="*/ 3067 w 5734"/>
                <a:gd name="T51" fmla="*/ 3918 h 5892"/>
                <a:gd name="T52" fmla="*/ 3194 w 5734"/>
                <a:gd name="T53" fmla="*/ 3918 h 5892"/>
                <a:gd name="T54" fmla="*/ 3194 w 5734"/>
                <a:gd name="T55" fmla="*/ 4691 h 5892"/>
                <a:gd name="T56" fmla="*/ 3394 w 5734"/>
                <a:gd name="T57" fmla="*/ 4891 h 5892"/>
                <a:gd name="T58" fmla="*/ 4430 w 5734"/>
                <a:gd name="T59" fmla="*/ 4891 h 5892"/>
                <a:gd name="T60" fmla="*/ 4780 w 5734"/>
                <a:gd name="T61" fmla="*/ 5085 h 5892"/>
                <a:gd name="T62" fmla="*/ 5194 w 5734"/>
                <a:gd name="T63" fmla="*/ 4672 h 5892"/>
                <a:gd name="T64" fmla="*/ 4780 w 5734"/>
                <a:gd name="T65" fmla="*/ 4259 h 5892"/>
                <a:gd name="T66" fmla="*/ 4409 w 5734"/>
                <a:gd name="T67" fmla="*/ 4491 h 5892"/>
                <a:gd name="T68" fmla="*/ 3594 w 5734"/>
                <a:gd name="T69" fmla="*/ 4491 h 5892"/>
                <a:gd name="T70" fmla="*/ 3594 w 5734"/>
                <a:gd name="T71" fmla="*/ 3918 h 5892"/>
                <a:gd name="T72" fmla="*/ 4313 w 5734"/>
                <a:gd name="T73" fmla="*/ 3918 h 5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34" h="5892">
                  <a:moveTo>
                    <a:pt x="4313" y="3918"/>
                  </a:moveTo>
                  <a:cubicBezTo>
                    <a:pt x="5096" y="3918"/>
                    <a:pt x="5734" y="3280"/>
                    <a:pt x="5734" y="2497"/>
                  </a:cubicBezTo>
                  <a:cubicBezTo>
                    <a:pt x="5734" y="1713"/>
                    <a:pt x="5096" y="1076"/>
                    <a:pt x="4313" y="1076"/>
                  </a:cubicBezTo>
                  <a:cubicBezTo>
                    <a:pt x="4258" y="1076"/>
                    <a:pt x="4203" y="1079"/>
                    <a:pt x="4149" y="1085"/>
                  </a:cubicBezTo>
                  <a:cubicBezTo>
                    <a:pt x="4084" y="816"/>
                    <a:pt x="3940" y="570"/>
                    <a:pt x="3733" y="378"/>
                  </a:cubicBezTo>
                  <a:cubicBezTo>
                    <a:pt x="3470" y="134"/>
                    <a:pt x="3127" y="0"/>
                    <a:pt x="2768" y="0"/>
                  </a:cubicBezTo>
                  <a:cubicBezTo>
                    <a:pt x="2107" y="0"/>
                    <a:pt x="1544" y="451"/>
                    <a:pt x="1389" y="1076"/>
                  </a:cubicBezTo>
                  <a:cubicBezTo>
                    <a:pt x="620" y="1093"/>
                    <a:pt x="0" y="1724"/>
                    <a:pt x="0" y="2497"/>
                  </a:cubicBezTo>
                  <a:cubicBezTo>
                    <a:pt x="0" y="3281"/>
                    <a:pt x="638" y="3918"/>
                    <a:pt x="1421" y="3918"/>
                  </a:cubicBezTo>
                  <a:lnTo>
                    <a:pt x="2140" y="3918"/>
                  </a:lnTo>
                  <a:lnTo>
                    <a:pt x="2140" y="4472"/>
                  </a:lnTo>
                  <a:lnTo>
                    <a:pt x="1315" y="4472"/>
                  </a:lnTo>
                  <a:cubicBezTo>
                    <a:pt x="1245" y="4345"/>
                    <a:pt x="1109" y="4259"/>
                    <a:pt x="954" y="4259"/>
                  </a:cubicBezTo>
                  <a:cubicBezTo>
                    <a:pt x="726" y="4259"/>
                    <a:pt x="540" y="4444"/>
                    <a:pt x="540" y="4672"/>
                  </a:cubicBezTo>
                  <a:cubicBezTo>
                    <a:pt x="540" y="4900"/>
                    <a:pt x="726" y="5086"/>
                    <a:pt x="954" y="5086"/>
                  </a:cubicBezTo>
                  <a:cubicBezTo>
                    <a:pt x="1109" y="5086"/>
                    <a:pt x="1245" y="4999"/>
                    <a:pt x="1315" y="4872"/>
                  </a:cubicBezTo>
                  <a:lnTo>
                    <a:pt x="2340" y="4872"/>
                  </a:lnTo>
                  <a:cubicBezTo>
                    <a:pt x="2451" y="4872"/>
                    <a:pt x="2540" y="4783"/>
                    <a:pt x="2540" y="4672"/>
                  </a:cubicBezTo>
                  <a:lnTo>
                    <a:pt x="2540" y="3918"/>
                  </a:lnTo>
                  <a:lnTo>
                    <a:pt x="2667" y="3918"/>
                  </a:lnTo>
                  <a:lnTo>
                    <a:pt x="2667" y="5117"/>
                  </a:lnTo>
                  <a:cubicBezTo>
                    <a:pt x="2540" y="5188"/>
                    <a:pt x="2454" y="5323"/>
                    <a:pt x="2454" y="5479"/>
                  </a:cubicBezTo>
                  <a:cubicBezTo>
                    <a:pt x="2454" y="5707"/>
                    <a:pt x="2639" y="5892"/>
                    <a:pt x="2867" y="5892"/>
                  </a:cubicBezTo>
                  <a:cubicBezTo>
                    <a:pt x="3095" y="5892"/>
                    <a:pt x="3280" y="5707"/>
                    <a:pt x="3280" y="5479"/>
                  </a:cubicBezTo>
                  <a:cubicBezTo>
                    <a:pt x="3280" y="5323"/>
                    <a:pt x="3194" y="5188"/>
                    <a:pt x="3067" y="5117"/>
                  </a:cubicBezTo>
                  <a:lnTo>
                    <a:pt x="3067" y="3918"/>
                  </a:lnTo>
                  <a:lnTo>
                    <a:pt x="3194" y="3918"/>
                  </a:lnTo>
                  <a:lnTo>
                    <a:pt x="3194" y="4691"/>
                  </a:lnTo>
                  <a:cubicBezTo>
                    <a:pt x="3194" y="4802"/>
                    <a:pt x="3283" y="4891"/>
                    <a:pt x="3394" y="4891"/>
                  </a:cubicBezTo>
                  <a:lnTo>
                    <a:pt x="4430" y="4891"/>
                  </a:lnTo>
                  <a:cubicBezTo>
                    <a:pt x="4503" y="5008"/>
                    <a:pt x="4633" y="5085"/>
                    <a:pt x="4780" y="5085"/>
                  </a:cubicBezTo>
                  <a:cubicBezTo>
                    <a:pt x="5008" y="5085"/>
                    <a:pt x="5194" y="4900"/>
                    <a:pt x="5194" y="4672"/>
                  </a:cubicBezTo>
                  <a:cubicBezTo>
                    <a:pt x="5194" y="4444"/>
                    <a:pt x="5008" y="4259"/>
                    <a:pt x="4780" y="4259"/>
                  </a:cubicBezTo>
                  <a:cubicBezTo>
                    <a:pt x="4617" y="4259"/>
                    <a:pt x="4476" y="4354"/>
                    <a:pt x="4409" y="4491"/>
                  </a:cubicBezTo>
                  <a:lnTo>
                    <a:pt x="3594" y="4491"/>
                  </a:lnTo>
                  <a:lnTo>
                    <a:pt x="3594" y="3918"/>
                  </a:lnTo>
                  <a:lnTo>
                    <a:pt x="4313" y="391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5" name="îŝ1îḑe"/>
          <p:cNvGrpSpPr/>
          <p:nvPr/>
        </p:nvGrpSpPr>
        <p:grpSpPr>
          <a:xfrm>
            <a:off x="6904955" y="2285442"/>
            <a:ext cx="471648" cy="472390"/>
            <a:chOff x="4011823" y="1390650"/>
            <a:chExt cx="1064394" cy="1066068"/>
          </a:xfrm>
        </p:grpSpPr>
        <p:sp>
          <p:nvSpPr>
            <p:cNvPr id="30" name="iṧľîďé"/>
            <p:cNvSpPr/>
            <p:nvPr/>
          </p:nvSpPr>
          <p:spPr bwMode="auto">
            <a:xfrm>
              <a:off x="4011823" y="1390650"/>
              <a:ext cx="1064394" cy="10660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" name="iśḷíḍé"/>
            <p:cNvSpPr/>
            <p:nvPr/>
          </p:nvSpPr>
          <p:spPr>
            <a:xfrm>
              <a:off x="4306494" y="1679956"/>
              <a:ext cx="475056" cy="487456"/>
            </a:xfrm>
            <a:custGeom>
              <a:avLst/>
              <a:gdLst>
                <a:gd name="T0" fmla="*/ 4313 w 5734"/>
                <a:gd name="T1" fmla="*/ 3918 h 5892"/>
                <a:gd name="T2" fmla="*/ 5734 w 5734"/>
                <a:gd name="T3" fmla="*/ 2497 h 5892"/>
                <a:gd name="T4" fmla="*/ 4313 w 5734"/>
                <a:gd name="T5" fmla="*/ 1076 h 5892"/>
                <a:gd name="T6" fmla="*/ 4149 w 5734"/>
                <a:gd name="T7" fmla="*/ 1085 h 5892"/>
                <a:gd name="T8" fmla="*/ 3733 w 5734"/>
                <a:gd name="T9" fmla="*/ 378 h 5892"/>
                <a:gd name="T10" fmla="*/ 2768 w 5734"/>
                <a:gd name="T11" fmla="*/ 0 h 5892"/>
                <a:gd name="T12" fmla="*/ 1389 w 5734"/>
                <a:gd name="T13" fmla="*/ 1076 h 5892"/>
                <a:gd name="T14" fmla="*/ 0 w 5734"/>
                <a:gd name="T15" fmla="*/ 2497 h 5892"/>
                <a:gd name="T16" fmla="*/ 1421 w 5734"/>
                <a:gd name="T17" fmla="*/ 3918 h 5892"/>
                <a:gd name="T18" fmla="*/ 2140 w 5734"/>
                <a:gd name="T19" fmla="*/ 3918 h 5892"/>
                <a:gd name="T20" fmla="*/ 2140 w 5734"/>
                <a:gd name="T21" fmla="*/ 4472 h 5892"/>
                <a:gd name="T22" fmla="*/ 1315 w 5734"/>
                <a:gd name="T23" fmla="*/ 4472 h 5892"/>
                <a:gd name="T24" fmla="*/ 954 w 5734"/>
                <a:gd name="T25" fmla="*/ 4259 h 5892"/>
                <a:gd name="T26" fmla="*/ 540 w 5734"/>
                <a:gd name="T27" fmla="*/ 4672 h 5892"/>
                <a:gd name="T28" fmla="*/ 954 w 5734"/>
                <a:gd name="T29" fmla="*/ 5086 h 5892"/>
                <a:gd name="T30" fmla="*/ 1315 w 5734"/>
                <a:gd name="T31" fmla="*/ 4872 h 5892"/>
                <a:gd name="T32" fmla="*/ 2340 w 5734"/>
                <a:gd name="T33" fmla="*/ 4872 h 5892"/>
                <a:gd name="T34" fmla="*/ 2540 w 5734"/>
                <a:gd name="T35" fmla="*/ 4672 h 5892"/>
                <a:gd name="T36" fmla="*/ 2540 w 5734"/>
                <a:gd name="T37" fmla="*/ 3918 h 5892"/>
                <a:gd name="T38" fmla="*/ 2667 w 5734"/>
                <a:gd name="T39" fmla="*/ 3918 h 5892"/>
                <a:gd name="T40" fmla="*/ 2667 w 5734"/>
                <a:gd name="T41" fmla="*/ 5117 h 5892"/>
                <a:gd name="T42" fmla="*/ 2454 w 5734"/>
                <a:gd name="T43" fmla="*/ 5479 h 5892"/>
                <a:gd name="T44" fmla="*/ 2867 w 5734"/>
                <a:gd name="T45" fmla="*/ 5892 h 5892"/>
                <a:gd name="T46" fmla="*/ 3280 w 5734"/>
                <a:gd name="T47" fmla="*/ 5479 h 5892"/>
                <a:gd name="T48" fmla="*/ 3067 w 5734"/>
                <a:gd name="T49" fmla="*/ 5117 h 5892"/>
                <a:gd name="T50" fmla="*/ 3067 w 5734"/>
                <a:gd name="T51" fmla="*/ 3918 h 5892"/>
                <a:gd name="T52" fmla="*/ 3194 w 5734"/>
                <a:gd name="T53" fmla="*/ 3918 h 5892"/>
                <a:gd name="T54" fmla="*/ 3194 w 5734"/>
                <a:gd name="T55" fmla="*/ 4691 h 5892"/>
                <a:gd name="T56" fmla="*/ 3394 w 5734"/>
                <a:gd name="T57" fmla="*/ 4891 h 5892"/>
                <a:gd name="T58" fmla="*/ 4430 w 5734"/>
                <a:gd name="T59" fmla="*/ 4891 h 5892"/>
                <a:gd name="T60" fmla="*/ 4780 w 5734"/>
                <a:gd name="T61" fmla="*/ 5085 h 5892"/>
                <a:gd name="T62" fmla="*/ 5194 w 5734"/>
                <a:gd name="T63" fmla="*/ 4672 h 5892"/>
                <a:gd name="T64" fmla="*/ 4780 w 5734"/>
                <a:gd name="T65" fmla="*/ 4259 h 5892"/>
                <a:gd name="T66" fmla="*/ 4409 w 5734"/>
                <a:gd name="T67" fmla="*/ 4491 h 5892"/>
                <a:gd name="T68" fmla="*/ 3594 w 5734"/>
                <a:gd name="T69" fmla="*/ 4491 h 5892"/>
                <a:gd name="T70" fmla="*/ 3594 w 5734"/>
                <a:gd name="T71" fmla="*/ 3918 h 5892"/>
                <a:gd name="T72" fmla="*/ 4313 w 5734"/>
                <a:gd name="T73" fmla="*/ 3918 h 5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34" h="5892">
                  <a:moveTo>
                    <a:pt x="4313" y="3918"/>
                  </a:moveTo>
                  <a:cubicBezTo>
                    <a:pt x="5096" y="3918"/>
                    <a:pt x="5734" y="3280"/>
                    <a:pt x="5734" y="2497"/>
                  </a:cubicBezTo>
                  <a:cubicBezTo>
                    <a:pt x="5734" y="1713"/>
                    <a:pt x="5096" y="1076"/>
                    <a:pt x="4313" y="1076"/>
                  </a:cubicBezTo>
                  <a:cubicBezTo>
                    <a:pt x="4258" y="1076"/>
                    <a:pt x="4203" y="1079"/>
                    <a:pt x="4149" y="1085"/>
                  </a:cubicBezTo>
                  <a:cubicBezTo>
                    <a:pt x="4084" y="816"/>
                    <a:pt x="3940" y="570"/>
                    <a:pt x="3733" y="378"/>
                  </a:cubicBezTo>
                  <a:cubicBezTo>
                    <a:pt x="3470" y="134"/>
                    <a:pt x="3127" y="0"/>
                    <a:pt x="2768" y="0"/>
                  </a:cubicBezTo>
                  <a:cubicBezTo>
                    <a:pt x="2107" y="0"/>
                    <a:pt x="1544" y="451"/>
                    <a:pt x="1389" y="1076"/>
                  </a:cubicBezTo>
                  <a:cubicBezTo>
                    <a:pt x="620" y="1093"/>
                    <a:pt x="0" y="1724"/>
                    <a:pt x="0" y="2497"/>
                  </a:cubicBezTo>
                  <a:cubicBezTo>
                    <a:pt x="0" y="3281"/>
                    <a:pt x="638" y="3918"/>
                    <a:pt x="1421" y="3918"/>
                  </a:cubicBezTo>
                  <a:lnTo>
                    <a:pt x="2140" y="3918"/>
                  </a:lnTo>
                  <a:lnTo>
                    <a:pt x="2140" y="4472"/>
                  </a:lnTo>
                  <a:lnTo>
                    <a:pt x="1315" y="4472"/>
                  </a:lnTo>
                  <a:cubicBezTo>
                    <a:pt x="1245" y="4345"/>
                    <a:pt x="1109" y="4259"/>
                    <a:pt x="954" y="4259"/>
                  </a:cubicBezTo>
                  <a:cubicBezTo>
                    <a:pt x="726" y="4259"/>
                    <a:pt x="540" y="4444"/>
                    <a:pt x="540" y="4672"/>
                  </a:cubicBezTo>
                  <a:cubicBezTo>
                    <a:pt x="540" y="4900"/>
                    <a:pt x="726" y="5086"/>
                    <a:pt x="954" y="5086"/>
                  </a:cubicBezTo>
                  <a:cubicBezTo>
                    <a:pt x="1109" y="5086"/>
                    <a:pt x="1245" y="4999"/>
                    <a:pt x="1315" y="4872"/>
                  </a:cubicBezTo>
                  <a:lnTo>
                    <a:pt x="2340" y="4872"/>
                  </a:lnTo>
                  <a:cubicBezTo>
                    <a:pt x="2451" y="4872"/>
                    <a:pt x="2540" y="4783"/>
                    <a:pt x="2540" y="4672"/>
                  </a:cubicBezTo>
                  <a:lnTo>
                    <a:pt x="2540" y="3918"/>
                  </a:lnTo>
                  <a:lnTo>
                    <a:pt x="2667" y="3918"/>
                  </a:lnTo>
                  <a:lnTo>
                    <a:pt x="2667" y="5117"/>
                  </a:lnTo>
                  <a:cubicBezTo>
                    <a:pt x="2540" y="5188"/>
                    <a:pt x="2454" y="5323"/>
                    <a:pt x="2454" y="5479"/>
                  </a:cubicBezTo>
                  <a:cubicBezTo>
                    <a:pt x="2454" y="5707"/>
                    <a:pt x="2639" y="5892"/>
                    <a:pt x="2867" y="5892"/>
                  </a:cubicBezTo>
                  <a:cubicBezTo>
                    <a:pt x="3095" y="5892"/>
                    <a:pt x="3280" y="5707"/>
                    <a:pt x="3280" y="5479"/>
                  </a:cubicBezTo>
                  <a:cubicBezTo>
                    <a:pt x="3280" y="5323"/>
                    <a:pt x="3194" y="5188"/>
                    <a:pt x="3067" y="5117"/>
                  </a:cubicBezTo>
                  <a:lnTo>
                    <a:pt x="3067" y="3918"/>
                  </a:lnTo>
                  <a:lnTo>
                    <a:pt x="3194" y="3918"/>
                  </a:lnTo>
                  <a:lnTo>
                    <a:pt x="3194" y="4691"/>
                  </a:lnTo>
                  <a:cubicBezTo>
                    <a:pt x="3194" y="4802"/>
                    <a:pt x="3283" y="4891"/>
                    <a:pt x="3394" y="4891"/>
                  </a:cubicBezTo>
                  <a:lnTo>
                    <a:pt x="4430" y="4891"/>
                  </a:lnTo>
                  <a:cubicBezTo>
                    <a:pt x="4503" y="5008"/>
                    <a:pt x="4633" y="5085"/>
                    <a:pt x="4780" y="5085"/>
                  </a:cubicBezTo>
                  <a:cubicBezTo>
                    <a:pt x="5008" y="5085"/>
                    <a:pt x="5194" y="4900"/>
                    <a:pt x="5194" y="4672"/>
                  </a:cubicBezTo>
                  <a:cubicBezTo>
                    <a:pt x="5194" y="4444"/>
                    <a:pt x="5008" y="4259"/>
                    <a:pt x="4780" y="4259"/>
                  </a:cubicBezTo>
                  <a:cubicBezTo>
                    <a:pt x="4617" y="4259"/>
                    <a:pt x="4476" y="4354"/>
                    <a:pt x="4409" y="4491"/>
                  </a:cubicBezTo>
                  <a:lnTo>
                    <a:pt x="3594" y="4491"/>
                  </a:lnTo>
                  <a:lnTo>
                    <a:pt x="3594" y="3918"/>
                  </a:lnTo>
                  <a:lnTo>
                    <a:pt x="4313" y="391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6" name="îṥḷïḋe"/>
          <p:cNvSpPr/>
          <p:nvPr/>
        </p:nvSpPr>
        <p:spPr bwMode="auto">
          <a:xfrm>
            <a:off x="4421522" y="3201487"/>
            <a:ext cx="906344" cy="735852"/>
          </a:xfrm>
          <a:custGeom>
            <a:avLst/>
            <a:gdLst>
              <a:gd name="T0" fmla="*/ 331 w 412"/>
              <a:gd name="T1" fmla="*/ 20 h 335"/>
              <a:gd name="T2" fmla="*/ 330 w 412"/>
              <a:gd name="T3" fmla="*/ 0 h 335"/>
              <a:gd name="T4" fmla="*/ 207 w 412"/>
              <a:gd name="T5" fmla="*/ 0 h 335"/>
              <a:gd name="T6" fmla="*/ 207 w 412"/>
              <a:gd name="T7" fmla="*/ 0 h 335"/>
              <a:gd name="T8" fmla="*/ 206 w 412"/>
              <a:gd name="T9" fmla="*/ 0 h 335"/>
              <a:gd name="T10" fmla="*/ 206 w 412"/>
              <a:gd name="T11" fmla="*/ 0 h 335"/>
              <a:gd name="T12" fmla="*/ 206 w 412"/>
              <a:gd name="T13" fmla="*/ 0 h 335"/>
              <a:gd name="T14" fmla="*/ 82 w 412"/>
              <a:gd name="T15" fmla="*/ 0 h 335"/>
              <a:gd name="T16" fmla="*/ 82 w 412"/>
              <a:gd name="T17" fmla="*/ 20 h 335"/>
              <a:gd name="T18" fmla="*/ 0 w 412"/>
              <a:gd name="T19" fmla="*/ 20 h 335"/>
              <a:gd name="T20" fmla="*/ 0 w 412"/>
              <a:gd name="T21" fmla="*/ 34 h 335"/>
              <a:gd name="T22" fmla="*/ 45 w 412"/>
              <a:gd name="T23" fmla="*/ 149 h 335"/>
              <a:gd name="T24" fmla="*/ 115 w 412"/>
              <a:gd name="T25" fmla="*/ 174 h 335"/>
              <a:gd name="T26" fmla="*/ 128 w 412"/>
              <a:gd name="T27" fmla="*/ 174 h 335"/>
              <a:gd name="T28" fmla="*/ 182 w 412"/>
              <a:gd name="T29" fmla="*/ 218 h 335"/>
              <a:gd name="T30" fmla="*/ 182 w 412"/>
              <a:gd name="T31" fmla="*/ 277 h 335"/>
              <a:gd name="T32" fmla="*/ 122 w 412"/>
              <a:gd name="T33" fmla="*/ 277 h 335"/>
              <a:gd name="T34" fmla="*/ 122 w 412"/>
              <a:gd name="T35" fmla="*/ 314 h 335"/>
              <a:gd name="T36" fmla="*/ 102 w 412"/>
              <a:gd name="T37" fmla="*/ 314 h 335"/>
              <a:gd name="T38" fmla="*/ 102 w 412"/>
              <a:gd name="T39" fmla="*/ 335 h 335"/>
              <a:gd name="T40" fmla="*/ 206 w 412"/>
              <a:gd name="T41" fmla="*/ 335 h 335"/>
              <a:gd name="T42" fmla="*/ 207 w 412"/>
              <a:gd name="T43" fmla="*/ 335 h 335"/>
              <a:gd name="T44" fmla="*/ 310 w 412"/>
              <a:gd name="T45" fmla="*/ 335 h 335"/>
              <a:gd name="T46" fmla="*/ 310 w 412"/>
              <a:gd name="T47" fmla="*/ 314 h 335"/>
              <a:gd name="T48" fmla="*/ 290 w 412"/>
              <a:gd name="T49" fmla="*/ 314 h 335"/>
              <a:gd name="T50" fmla="*/ 290 w 412"/>
              <a:gd name="T51" fmla="*/ 277 h 335"/>
              <a:gd name="T52" fmla="*/ 231 w 412"/>
              <a:gd name="T53" fmla="*/ 277 h 335"/>
              <a:gd name="T54" fmla="*/ 231 w 412"/>
              <a:gd name="T55" fmla="*/ 218 h 335"/>
              <a:gd name="T56" fmla="*/ 285 w 412"/>
              <a:gd name="T57" fmla="*/ 174 h 335"/>
              <a:gd name="T58" fmla="*/ 297 w 412"/>
              <a:gd name="T59" fmla="*/ 174 h 335"/>
              <a:gd name="T60" fmla="*/ 367 w 412"/>
              <a:gd name="T61" fmla="*/ 149 h 335"/>
              <a:gd name="T62" fmla="*/ 412 w 412"/>
              <a:gd name="T63" fmla="*/ 34 h 335"/>
              <a:gd name="T64" fmla="*/ 412 w 412"/>
              <a:gd name="T65" fmla="*/ 20 h 335"/>
              <a:gd name="T66" fmla="*/ 331 w 412"/>
              <a:gd name="T67" fmla="*/ 20 h 335"/>
              <a:gd name="T68" fmla="*/ 63 w 412"/>
              <a:gd name="T69" fmla="*/ 129 h 335"/>
              <a:gd name="T70" fmla="*/ 28 w 412"/>
              <a:gd name="T71" fmla="*/ 47 h 335"/>
              <a:gd name="T72" fmla="*/ 83 w 412"/>
              <a:gd name="T73" fmla="*/ 47 h 335"/>
              <a:gd name="T74" fmla="*/ 104 w 412"/>
              <a:gd name="T75" fmla="*/ 132 h 335"/>
              <a:gd name="T76" fmla="*/ 111 w 412"/>
              <a:gd name="T77" fmla="*/ 147 h 335"/>
              <a:gd name="T78" fmla="*/ 63 w 412"/>
              <a:gd name="T79" fmla="*/ 129 h 335"/>
              <a:gd name="T80" fmla="*/ 349 w 412"/>
              <a:gd name="T81" fmla="*/ 129 h 335"/>
              <a:gd name="T82" fmla="*/ 301 w 412"/>
              <a:gd name="T83" fmla="*/ 147 h 335"/>
              <a:gd name="T84" fmla="*/ 308 w 412"/>
              <a:gd name="T85" fmla="*/ 132 h 335"/>
              <a:gd name="T86" fmla="*/ 329 w 412"/>
              <a:gd name="T87" fmla="*/ 47 h 335"/>
              <a:gd name="T88" fmla="*/ 384 w 412"/>
              <a:gd name="T89" fmla="*/ 47 h 335"/>
              <a:gd name="T90" fmla="*/ 349 w 412"/>
              <a:gd name="T91" fmla="*/ 12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2" h="335">
                <a:moveTo>
                  <a:pt x="331" y="20"/>
                </a:moveTo>
                <a:cubicBezTo>
                  <a:pt x="331" y="8"/>
                  <a:pt x="330" y="0"/>
                  <a:pt x="330" y="0"/>
                </a:cubicBezTo>
                <a:lnTo>
                  <a:pt x="207" y="0"/>
                </a:lnTo>
                <a:lnTo>
                  <a:pt x="207" y="0"/>
                </a:lnTo>
                <a:lnTo>
                  <a:pt x="206" y="0"/>
                </a:lnTo>
                <a:lnTo>
                  <a:pt x="206" y="0"/>
                </a:lnTo>
                <a:lnTo>
                  <a:pt x="206" y="0"/>
                </a:lnTo>
                <a:lnTo>
                  <a:pt x="82" y="0"/>
                </a:lnTo>
                <a:cubicBezTo>
                  <a:pt x="82" y="0"/>
                  <a:pt x="82" y="8"/>
                  <a:pt x="82" y="20"/>
                </a:cubicBezTo>
                <a:lnTo>
                  <a:pt x="0" y="20"/>
                </a:lnTo>
                <a:lnTo>
                  <a:pt x="0" y="34"/>
                </a:lnTo>
                <a:cubicBezTo>
                  <a:pt x="0" y="37"/>
                  <a:pt x="1" y="110"/>
                  <a:pt x="45" y="149"/>
                </a:cubicBezTo>
                <a:cubicBezTo>
                  <a:pt x="64" y="166"/>
                  <a:pt x="87" y="174"/>
                  <a:pt x="115" y="174"/>
                </a:cubicBezTo>
                <a:cubicBezTo>
                  <a:pt x="119" y="174"/>
                  <a:pt x="123" y="174"/>
                  <a:pt x="128" y="174"/>
                </a:cubicBezTo>
                <a:cubicBezTo>
                  <a:pt x="143" y="195"/>
                  <a:pt x="161" y="210"/>
                  <a:pt x="182" y="218"/>
                </a:cubicBezTo>
                <a:lnTo>
                  <a:pt x="182" y="277"/>
                </a:lnTo>
                <a:lnTo>
                  <a:pt x="122" y="277"/>
                </a:lnTo>
                <a:lnTo>
                  <a:pt x="122" y="314"/>
                </a:lnTo>
                <a:lnTo>
                  <a:pt x="102" y="314"/>
                </a:lnTo>
                <a:lnTo>
                  <a:pt x="102" y="335"/>
                </a:lnTo>
                <a:lnTo>
                  <a:pt x="206" y="335"/>
                </a:lnTo>
                <a:lnTo>
                  <a:pt x="207" y="335"/>
                </a:lnTo>
                <a:lnTo>
                  <a:pt x="310" y="335"/>
                </a:lnTo>
                <a:lnTo>
                  <a:pt x="310" y="314"/>
                </a:lnTo>
                <a:lnTo>
                  <a:pt x="290" y="314"/>
                </a:lnTo>
                <a:lnTo>
                  <a:pt x="290" y="277"/>
                </a:lnTo>
                <a:lnTo>
                  <a:pt x="231" y="277"/>
                </a:lnTo>
                <a:lnTo>
                  <a:pt x="231" y="218"/>
                </a:lnTo>
                <a:cubicBezTo>
                  <a:pt x="251" y="210"/>
                  <a:pt x="269" y="195"/>
                  <a:pt x="285" y="174"/>
                </a:cubicBezTo>
                <a:cubicBezTo>
                  <a:pt x="289" y="174"/>
                  <a:pt x="293" y="174"/>
                  <a:pt x="297" y="174"/>
                </a:cubicBezTo>
                <a:cubicBezTo>
                  <a:pt x="325" y="174"/>
                  <a:pt x="348" y="166"/>
                  <a:pt x="367" y="149"/>
                </a:cubicBezTo>
                <a:cubicBezTo>
                  <a:pt x="412" y="110"/>
                  <a:pt x="412" y="37"/>
                  <a:pt x="412" y="34"/>
                </a:cubicBezTo>
                <a:lnTo>
                  <a:pt x="412" y="20"/>
                </a:lnTo>
                <a:lnTo>
                  <a:pt x="331" y="20"/>
                </a:lnTo>
                <a:close/>
                <a:moveTo>
                  <a:pt x="63" y="129"/>
                </a:moveTo>
                <a:cubicBezTo>
                  <a:pt x="38" y="107"/>
                  <a:pt x="30" y="68"/>
                  <a:pt x="28" y="47"/>
                </a:cubicBezTo>
                <a:lnTo>
                  <a:pt x="83" y="47"/>
                </a:lnTo>
                <a:cubicBezTo>
                  <a:pt x="86" y="73"/>
                  <a:pt x="91" y="105"/>
                  <a:pt x="104" y="132"/>
                </a:cubicBezTo>
                <a:cubicBezTo>
                  <a:pt x="106" y="138"/>
                  <a:pt x="109" y="142"/>
                  <a:pt x="111" y="147"/>
                </a:cubicBezTo>
                <a:cubicBezTo>
                  <a:pt x="92" y="146"/>
                  <a:pt x="76" y="140"/>
                  <a:pt x="63" y="129"/>
                </a:cubicBezTo>
                <a:close/>
                <a:moveTo>
                  <a:pt x="349" y="129"/>
                </a:moveTo>
                <a:cubicBezTo>
                  <a:pt x="336" y="141"/>
                  <a:pt x="320" y="146"/>
                  <a:pt x="301" y="147"/>
                </a:cubicBezTo>
                <a:cubicBezTo>
                  <a:pt x="304" y="142"/>
                  <a:pt x="306" y="138"/>
                  <a:pt x="308" y="132"/>
                </a:cubicBezTo>
                <a:cubicBezTo>
                  <a:pt x="321" y="105"/>
                  <a:pt x="327" y="73"/>
                  <a:pt x="329" y="47"/>
                </a:cubicBezTo>
                <a:lnTo>
                  <a:pt x="384" y="47"/>
                </a:lnTo>
                <a:cubicBezTo>
                  <a:pt x="382" y="68"/>
                  <a:pt x="375" y="107"/>
                  <a:pt x="349" y="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íṡļidê"/>
          <p:cNvSpPr txBox="1"/>
          <p:nvPr/>
        </p:nvSpPr>
        <p:spPr bwMode="auto">
          <a:xfrm>
            <a:off x="670299" y="2987194"/>
            <a:ext cx="292973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8" name="iṥ1îde"/>
          <p:cNvSpPr/>
          <p:nvPr/>
        </p:nvSpPr>
        <p:spPr bwMode="auto">
          <a:xfrm>
            <a:off x="670299" y="3429000"/>
            <a:ext cx="2929738" cy="106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19" name="íSḷíḓé"/>
          <p:cNvSpPr txBox="1"/>
          <p:nvPr/>
        </p:nvSpPr>
        <p:spPr bwMode="auto">
          <a:xfrm>
            <a:off x="8540363" y="2987194"/>
            <a:ext cx="29869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20" name="iṥ1iḑé"/>
          <p:cNvSpPr/>
          <p:nvPr/>
        </p:nvSpPr>
        <p:spPr bwMode="auto">
          <a:xfrm>
            <a:off x="8540363" y="3429000"/>
            <a:ext cx="2986926" cy="106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grpSp>
        <p:nvGrpSpPr>
          <p:cNvPr id="21" name="íṥļîďe"/>
          <p:cNvGrpSpPr/>
          <p:nvPr/>
        </p:nvGrpSpPr>
        <p:grpSpPr>
          <a:xfrm>
            <a:off x="3302082" y="1237897"/>
            <a:ext cx="2191516" cy="1104745"/>
            <a:chOff x="666932" y="4425289"/>
            <a:chExt cx="1112098" cy="1104745"/>
          </a:xfrm>
        </p:grpSpPr>
        <p:sp>
          <p:nvSpPr>
            <p:cNvPr id="28" name="iṣ1îḋè"/>
            <p:cNvSpPr txBox="1"/>
            <p:nvPr/>
          </p:nvSpPr>
          <p:spPr bwMode="auto">
            <a:xfrm>
              <a:off x="666932" y="4425289"/>
              <a:ext cx="111209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9" name="íṡḷíďê"/>
            <p:cNvSpPr/>
            <p:nvPr/>
          </p:nvSpPr>
          <p:spPr bwMode="auto">
            <a:xfrm>
              <a:off x="666932" y="4867096"/>
              <a:ext cx="111209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  <p:grpSp>
        <p:nvGrpSpPr>
          <p:cNvPr id="22" name="îsļiḍé"/>
          <p:cNvGrpSpPr/>
          <p:nvPr/>
        </p:nvGrpSpPr>
        <p:grpSpPr>
          <a:xfrm>
            <a:off x="7322570" y="1237897"/>
            <a:ext cx="2191516" cy="1104745"/>
            <a:chOff x="666932" y="4425289"/>
            <a:chExt cx="1112098" cy="1104745"/>
          </a:xfrm>
        </p:grpSpPr>
        <p:sp>
          <p:nvSpPr>
            <p:cNvPr id="26" name="isḷíḍè"/>
            <p:cNvSpPr txBox="1"/>
            <p:nvPr/>
          </p:nvSpPr>
          <p:spPr bwMode="auto">
            <a:xfrm>
              <a:off x="666932" y="4425289"/>
              <a:ext cx="111209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7" name="îṥlîdè"/>
            <p:cNvSpPr/>
            <p:nvPr/>
          </p:nvSpPr>
          <p:spPr bwMode="auto">
            <a:xfrm>
              <a:off x="666932" y="4867096"/>
              <a:ext cx="111209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  <p:grpSp>
        <p:nvGrpSpPr>
          <p:cNvPr id="23" name="i$1íḍê"/>
          <p:cNvGrpSpPr/>
          <p:nvPr/>
        </p:nvGrpSpPr>
        <p:grpSpPr>
          <a:xfrm>
            <a:off x="6206573" y="5019480"/>
            <a:ext cx="2191516" cy="1104745"/>
            <a:chOff x="666932" y="4425289"/>
            <a:chExt cx="1112098" cy="1104745"/>
          </a:xfrm>
        </p:grpSpPr>
        <p:sp>
          <p:nvSpPr>
            <p:cNvPr id="24" name="ï$ḷíḓé"/>
            <p:cNvSpPr txBox="1"/>
            <p:nvPr/>
          </p:nvSpPr>
          <p:spPr bwMode="auto">
            <a:xfrm>
              <a:off x="666932" y="4425289"/>
              <a:ext cx="111209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5" name="ïśḷïdè"/>
            <p:cNvSpPr/>
            <p:nvPr/>
          </p:nvSpPr>
          <p:spPr bwMode="auto">
            <a:xfrm>
              <a:off x="666932" y="4867096"/>
              <a:ext cx="111209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f2eee5-142e-4f9c-a2bb-588b64e6f21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486f68-035c-41d1-b074-ce3b06557fb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21325e-66d4-4ffe-9309-b6aea6215e7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088165-c03c-41ca-90b6-909522d3c9e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5d545d-6a15-46b3-895f-c24e208876c5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</TotalTime>
  <Words>1583</Words>
  <Application>Microsoft Office PowerPoint</Application>
  <PresentationFormat>宽屏</PresentationFormat>
  <Paragraphs>273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Impact</vt:lpstr>
      <vt:lpstr>主题5</vt:lpstr>
      <vt:lpstr>代码分析评审</vt:lpstr>
      <vt:lpstr>PowerPoint 演示文稿</vt:lpstr>
      <vt:lpstr>Section Header Here</vt:lpstr>
      <vt:lpstr>关键问题与接口设计</vt:lpstr>
      <vt:lpstr>紧急避障</vt:lpstr>
      <vt:lpstr>紧急避障</vt:lpstr>
      <vt:lpstr>无线数据传输</vt:lpstr>
      <vt:lpstr>无线数据传输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N</cp:lastModifiedBy>
  <cp:revision>23</cp:revision>
  <cp:lastPrinted>2017-12-11T16:00:00Z</cp:lastPrinted>
  <dcterms:created xsi:type="dcterms:W3CDTF">2017-12-11T16:00:00Z</dcterms:created>
  <dcterms:modified xsi:type="dcterms:W3CDTF">2019-04-22T13:22:41Z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