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sldIdLst>
    <p:sldId id="1729" r:id="rId3"/>
    <p:sldId id="275" r:id="rId4"/>
    <p:sldId id="258" r:id="rId5"/>
    <p:sldId id="1765" r:id="rId6"/>
    <p:sldId id="1766" r:id="rId7"/>
    <p:sldId id="1767" r:id="rId8"/>
    <p:sldId id="1768" r:id="rId9"/>
    <p:sldId id="1769" r:id="rId10"/>
    <p:sldId id="301" r:id="rId11"/>
    <p:sldId id="1697" r:id="rId12"/>
    <p:sldId id="304" r:id="rId13"/>
    <p:sldId id="306" r:id="rId14"/>
    <p:sldId id="1627" r:id="rId15"/>
    <p:sldId id="1628" r:id="rId16"/>
    <p:sldId id="272" r:id="rId17"/>
    <p:sldId id="1695" r:id="rId18"/>
    <p:sldId id="1696" r:id="rId19"/>
    <p:sldId id="297" r:id="rId20"/>
    <p:sldId id="1657" r:id="rId21"/>
    <p:sldId id="1699" r:id="rId22"/>
    <p:sldId id="277" r:id="rId23"/>
    <p:sldId id="273" r:id="rId24"/>
    <p:sldId id="1698" r:id="rId25"/>
    <p:sldId id="283" r:id="rId26"/>
    <p:sldId id="284" r:id="rId27"/>
    <p:sldId id="286" r:id="rId28"/>
    <p:sldId id="287" r:id="rId29"/>
    <p:sldId id="1684" r:id="rId30"/>
    <p:sldId id="274" r:id="rId31"/>
    <p:sldId id="293" r:id="rId32"/>
    <p:sldId id="296" r:id="rId33"/>
    <p:sldId id="302" r:id="rId34"/>
    <p:sldId id="305" r:id="rId35"/>
    <p:sldId id="290" r:id="rId36"/>
    <p:sldId id="289" r:id="rId37"/>
    <p:sldId id="1694" r:id="rId38"/>
    <p:sldId id="261" r:id="rId39"/>
    <p:sldId id="326" r:id="rId40"/>
    <p:sldId id="259" r:id="rId41"/>
    <p:sldId id="264" r:id="rId42"/>
    <p:sldId id="325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26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1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hyperlink" Target="https://www.islide.c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  <a:endParaRPr lang="en-US" altLang="zh-CN" sz="2400" dirty="0"/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  <a:endParaRPr lang="en-US" altLang="zh-CN" sz="2400" dirty="0"/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  <a:endParaRPr lang="en-US" sz="2400" dirty="0"/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  <a:endParaRPr lang="en-US" altLang="zh-CN" sz="2400" dirty="0"/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" name="íṣḷïḓê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3" name="íšľíd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/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7"/>
              <a:lumOff val="-13855"/>
              <a:alphaOff val="0"/>
            </a:schemeClr>
          </a:fillRef>
          <a:effectRef idx="0">
            <a:schemeClr val="accent2">
              <a:hueOff val="-955721"/>
              <a:satOff val="-23027"/>
              <a:lumOff val="-138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  <a:endParaRPr lang="en-US" altLang="ko-KR" sz="2400" b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7" name="iṣļi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2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  <a:endParaRPr lang="en-US" altLang="zh-CN" sz="1400" dirty="0"/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  <a:endParaRPr lang="en-US" altLang="zh-CN" sz="2000" b="1" dirty="0"/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  <a:endParaRPr lang="en-US" altLang="zh-CN" sz="2000" b="1" dirty="0"/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  <a:endParaRPr lang="en-US" sz="60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4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  <a:endParaRPr lang="en-US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  <a:endParaRPr lang="en-US" altLang="zh-CN" sz="1000" dirty="0"/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  <a:endParaRPr lang="en-US" altLang="zh-CN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600" dirty="0"/>
              <a:t>整体总结</a:t>
            </a:r>
            <a:endParaRPr lang="zh-CN" sz="36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2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3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3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7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2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2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  <a:endParaRPr lang="en-US" altLang="zh-CN" sz="1100" dirty="0"/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  <a:endParaRPr lang="en-US" altLang="zh-CN" dirty="0"/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  <a:endParaRPr lang="en-US" altLang="zh-CN" sz="1000" dirty="0"/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技术性工作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、基本避障功能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实现了在路径规划后，导航行进的过程中遇障急停；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、路径规划型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实现了在设置好的多个导航点之间巡航，且在巡航过程中可以遇障急停；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、目标检测机抓取型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实现了可以在用户发出指令后，抓取指定物体；</a:t>
            </a:r>
            <a:endParaRPr lang="zh-CN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/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1" name="标题 8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www.islide.cc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1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5" name="组合 212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/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/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管理型工作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、完成各类文档的撰写；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、建立基于</a:t>
            </a:r>
            <a:r>
              <a:rPr lang="en-US" altLang="zh-CN" sz="2000" b="1"/>
              <a:t>Github</a:t>
            </a:r>
            <a:r>
              <a:rPr lang="zh-CN" altLang="en-US" sz="2000" b="1"/>
              <a:t>平台的问题系统；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、建立基于</a:t>
            </a:r>
            <a:r>
              <a:rPr lang="en-US" altLang="zh-CN" sz="2000" b="1"/>
              <a:t>Github</a:t>
            </a:r>
            <a:r>
              <a:rPr lang="zh-CN" altLang="en-US" sz="2000" b="1"/>
              <a:t>平台的看板系统；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600" dirty="0"/>
              <a:t>团队亮点</a:t>
            </a:r>
            <a:br>
              <a:rPr lang="zh-CN" sz="3600" dirty="0"/>
            </a:br>
            <a:r>
              <a:rPr lang="zh-CN" sz="3600" dirty="0"/>
              <a:t>                        </a:t>
            </a:r>
            <a:r>
              <a:rPr lang="en-US" altLang="zh-CN" sz="2000" dirty="0"/>
              <a:t>——</a:t>
            </a:r>
            <a:r>
              <a:rPr lang="zh-CN" altLang="en-US" sz="2000" dirty="0"/>
              <a:t>管理线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版本清晰，详细可查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、每一份文档都有详细的版本记录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486660"/>
            <a:ext cx="4393565" cy="1737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478655"/>
            <a:ext cx="4413885" cy="214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55" y="2486660"/>
            <a:ext cx="4317365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不断改进，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ïṥľiḋ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ïšḷíḋ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iṥḻíḋ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îṧļiḍ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10.xml><?xml version="1.0" encoding="utf-8"?>
<p:tagLst xmlns:p="http://schemas.openxmlformats.org/presentationml/2006/main">
  <p:tag name="ISLIDE.DIAGRAM" val="d93c8c70-9aae-4d44-ac2c-b689a504a1b8"/>
</p:tagLst>
</file>

<file path=ppt/tags/tag11.xml><?xml version="1.0" encoding="utf-8"?>
<p:tagLst xmlns:p="http://schemas.openxmlformats.org/presentationml/2006/main">
  <p:tag name="ISLIDE.DIAGRAM" val="997e0b69-8920-4265-9cf1-6dea7c5dd26b"/>
</p:tagLst>
</file>

<file path=ppt/tags/tag12.xml><?xml version="1.0" encoding="utf-8"?>
<p:tagLst xmlns:p="http://schemas.openxmlformats.org/presentationml/2006/main">
  <p:tag name="ISLIDE.DIAGRAM" val="3959f8f2-49a5-4116-b413-38bb824e0785"/>
</p:tagLst>
</file>

<file path=ppt/tags/tag13.xml><?xml version="1.0" encoding="utf-8"?>
<p:tagLst xmlns:p="http://schemas.openxmlformats.org/presentationml/2006/main">
  <p:tag name="ISLIDE.DIAGRAM" val="680d3f6f-d5f1-4382-b936-45a6fb4fd8a1"/>
</p:tagLst>
</file>

<file path=ppt/tags/tag14.xml><?xml version="1.0" encoding="utf-8"?>
<p:tagLst xmlns:p="http://schemas.openxmlformats.org/presentationml/2006/main">
  <p:tag name="ISLIDE.DIAGRAM" val="ea088165-c03c-41ca-90b6-909522d3c9e9"/>
</p:tagLst>
</file>

<file path=ppt/tags/tag15.xml><?xml version="1.0" encoding="utf-8"?>
<p:tagLst xmlns:p="http://schemas.openxmlformats.org/presentationml/2006/main">
  <p:tag name="ISLIDE.DIAGRAM" val="6ceb79f8-eb92-404b-8100-9145e4f4c31b"/>
</p:tagLst>
</file>

<file path=ppt/tags/tag16.xml><?xml version="1.0" encoding="utf-8"?>
<p:tagLst xmlns:p="http://schemas.openxmlformats.org/presentationml/2006/main">
  <p:tag name="ISLIDE.DIAGRAM" val="f0066d1e-9153-4e50-82d0-f12d4e06f081"/>
</p:tagLst>
</file>

<file path=ppt/tags/tag17.xml><?xml version="1.0" encoding="utf-8"?>
<p:tagLst xmlns:p="http://schemas.openxmlformats.org/presentationml/2006/main">
  <p:tag name="ISLIDE.DIAGRAM" val="b15d545d-6a15-46b3-895f-c24e208876c5"/>
</p:tagLst>
</file>

<file path=ppt/tags/tag18.xml><?xml version="1.0" encoding="utf-8"?>
<p:tagLst xmlns:p="http://schemas.openxmlformats.org/presentationml/2006/main">
  <p:tag name="ISLIDE.DIAGRAM" val="0ff2eee5-142e-4f9c-a2bb-588b64e6f21c"/>
</p:tagLst>
</file>

<file path=ppt/tags/tag19.xml><?xml version="1.0" encoding="utf-8"?>
<p:tagLst xmlns:p="http://schemas.openxmlformats.org/presentationml/2006/main">
  <p:tag name="ISLIDE.DIAGRAM" val="6a600ea8-4c8b-4f96-a0de-9b6145699040"/>
</p:tagLst>
</file>

<file path=ppt/tags/tag2.xml><?xml version="1.0" encoding="utf-8"?>
<p:tagLst xmlns:p="http://schemas.openxmlformats.org/presentationml/2006/main">
  <p:tag name="ISLIDE.DIAGRAM" val="6a600ea8-4c8b-4f96-a0de-9b6145699040"/>
</p:tagLst>
</file>

<file path=ppt/tags/tag20.xml><?xml version="1.0" encoding="utf-8"?>
<p:tagLst xmlns:p="http://schemas.openxmlformats.org/presentationml/2006/main">
  <p:tag name="ISLIDE.DIAGRAM" val="5a486f68-035c-41d1-b074-ce3b06557fbf"/>
</p:tagLst>
</file>

<file path=ppt/tags/tag21.xml><?xml version="1.0" encoding="utf-8"?>
<p:tagLst xmlns:p="http://schemas.openxmlformats.org/presentationml/2006/main">
  <p:tag name="ISLIDE.DIAGRAM" val="3b5280f3-9dd9-4e74-bf0a-af0a2b7e2d12"/>
</p:tagLst>
</file>

<file path=ppt/tags/tag22.xml><?xml version="1.0" encoding="utf-8"?>
<p:tagLst xmlns:p="http://schemas.openxmlformats.org/presentationml/2006/main">
  <p:tag name="ISLIDE.DIAGRAM" val="5c5c6363-8da2-4e7c-b72c-935bc104d258"/>
</p:tagLst>
</file>

<file path=ppt/tags/tag23.xml><?xml version="1.0" encoding="utf-8"?>
<p:tagLst xmlns:p="http://schemas.openxmlformats.org/presentationml/2006/main">
  <p:tag name="ISLIDE.DIAGRAM" val="5421325e-66d4-4ffe-9309-b6aea6215e7c"/>
</p:tagLst>
</file>

<file path=ppt/tags/tag24.xml><?xml version="1.0" encoding="utf-8"?>
<p:tagLst xmlns:p="http://schemas.openxmlformats.org/presentationml/2006/main">
  <p:tag name="ISLIDE.DIAGRAM" val="f03d89bc-c8dd-4963-b17e-aa3005480c30"/>
</p:tagLst>
</file>

<file path=ppt/tags/tag25.xml><?xml version="1.0" encoding="utf-8"?>
<p:tagLst xmlns:p="http://schemas.openxmlformats.org/presentationml/2006/main">
  <p:tag name="ISLIDE.THEME.HELP2" val="iSlide，让PPT设计简单起来！"/>
</p:tagLst>
</file>

<file path=ppt/tags/tag2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3.xml><?xml version="1.0" encoding="utf-8"?>
<p:tagLst xmlns:p="http://schemas.openxmlformats.org/presentationml/2006/main">
  <p:tag name="ISLIDE.DIAGRAM" val="2ab1ed42-e6bd-45d3-9d3e-be2baea30384"/>
</p:tagLst>
</file>

<file path=ppt/tags/tag4.xml><?xml version="1.0" encoding="utf-8"?>
<p:tagLst xmlns:p="http://schemas.openxmlformats.org/presentationml/2006/main">
  <p:tag name="ISLIDE.DIAGRAM" val="4da78c0c-94bf-4188-a5be-bc25ffb19aa2"/>
</p:tagLst>
</file>

<file path=ppt/tags/tag5.xml><?xml version="1.0" encoding="utf-8"?>
<p:tagLst xmlns:p="http://schemas.openxmlformats.org/presentationml/2006/main">
  <p:tag name="ISLIDE.DIAGRAM" val="6ae85dfe-0a1e-46cb-b5a9-c24e9f3f567b"/>
</p:tagLst>
</file>

<file path=ppt/tags/tag6.xml><?xml version="1.0" encoding="utf-8"?>
<p:tagLst xmlns:p="http://schemas.openxmlformats.org/presentationml/2006/main">
  <p:tag name="ISLIDE.DIAGRAM" val="af738c60-f0de-49fa-98b5-0eaa980fdd69"/>
</p:tagLst>
</file>

<file path=ppt/tags/tag7.xml><?xml version="1.0" encoding="utf-8"?>
<p:tagLst xmlns:p="http://schemas.openxmlformats.org/presentationml/2006/main">
  <p:tag name="ISLIDE.DIAGRAM" val="4de2957c-41a6-4efc-9d05-3e49b3770d22"/>
</p:tagLst>
</file>

<file path=ppt/tags/tag8.xml><?xml version="1.0" encoding="utf-8"?>
<p:tagLst xmlns:p="http://schemas.openxmlformats.org/presentationml/2006/main">
  <p:tag name="ISLIDE.DIAGRAM" val="0e458ad7-88e0-4ba2-b9b4-1dceb65f7bb0"/>
</p:tagLst>
</file>

<file path=ppt/tags/tag9.xml><?xml version="1.0" encoding="utf-8"?>
<p:tagLst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11750</Words>
  <Application>WPS 演示</Application>
  <PresentationFormat>宽屏</PresentationFormat>
  <Paragraphs>741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Arial Unicode MS</vt:lpstr>
      <vt:lpstr>主题5</vt:lpstr>
      <vt:lpstr>Team108-申优答辩</vt:lpstr>
      <vt:lpstr>PowerPoint 演示文稿</vt:lpstr>
      <vt:lpstr>Section Header Here</vt:lpstr>
      <vt:lpstr>Click to edit Master title style</vt:lpstr>
      <vt:lpstr>整体总结</vt:lpstr>
      <vt:lpstr>Section Header Here</vt:lpstr>
      <vt:lpstr>整体总结</vt:lpstr>
      <vt:lpstr>整体总结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20</cp:revision>
  <cp:lastPrinted>2017-12-11T16:00:00Z</cp:lastPrinted>
  <dcterms:created xsi:type="dcterms:W3CDTF">2017-12-11T16:00:00Z</dcterms:created>
  <dcterms:modified xsi:type="dcterms:W3CDTF">2019-06-10T08:37:15Z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