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heme/themeOverride3.xml" ContentType="application/vnd.openxmlformats-officedocument.themeOverride+xml"/>
  <Override PartName="/ppt/theme/themeOverride4.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Override5.xml" ContentType="application/vnd.openxmlformats-officedocument.themeOverr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Override6.xml" ContentType="application/vnd.openxmlformats-officedocument.themeOverr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Override7.xml" ContentType="application/vnd.openxmlformats-officedocument.themeOverr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heme/themeOverride8.xml" ContentType="application/vnd.openxmlformats-officedocument.themeOverr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heme/themeOverride9.xml" ContentType="application/vnd.openxmlformats-officedocument.themeOverride+xml"/>
  <Override PartName="/ppt/notesSlides/notesSlide1.xml" ContentType="application/vnd.openxmlformats-officedocument.presentationml.notesSlide+xml"/>
  <Override PartName="/ppt/tags/tag36.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4"/>
  </p:notesMasterIdLst>
  <p:handoutMasterIdLst>
    <p:handoutMasterId r:id="rId55"/>
  </p:handoutMasterIdLst>
  <p:sldIdLst>
    <p:sldId id="256" r:id="rId2"/>
    <p:sldId id="275" r:id="rId3"/>
    <p:sldId id="258" r:id="rId4"/>
    <p:sldId id="1729" r:id="rId5"/>
    <p:sldId id="1763" r:id="rId6"/>
    <p:sldId id="1764" r:id="rId7"/>
    <p:sldId id="1765" r:id="rId8"/>
    <p:sldId id="1767" r:id="rId9"/>
    <p:sldId id="1766" r:id="rId10"/>
    <p:sldId id="1769" r:id="rId11"/>
    <p:sldId id="1772" r:id="rId12"/>
    <p:sldId id="1774" r:id="rId13"/>
    <p:sldId id="1773" r:id="rId14"/>
    <p:sldId id="1775" r:id="rId15"/>
    <p:sldId id="1776" r:id="rId16"/>
    <p:sldId id="1777" r:id="rId17"/>
    <p:sldId id="1778" r:id="rId18"/>
    <p:sldId id="1770" r:id="rId19"/>
    <p:sldId id="1771" r:id="rId20"/>
    <p:sldId id="301" r:id="rId21"/>
    <p:sldId id="1697" r:id="rId22"/>
    <p:sldId id="304" r:id="rId23"/>
    <p:sldId id="306" r:id="rId24"/>
    <p:sldId id="1627" r:id="rId25"/>
    <p:sldId id="1628" r:id="rId26"/>
    <p:sldId id="272" r:id="rId27"/>
    <p:sldId id="1695" r:id="rId28"/>
    <p:sldId id="1696" r:id="rId29"/>
    <p:sldId id="297" r:id="rId30"/>
    <p:sldId id="1657" r:id="rId31"/>
    <p:sldId id="1699" r:id="rId32"/>
    <p:sldId id="277" r:id="rId33"/>
    <p:sldId id="273" r:id="rId34"/>
    <p:sldId id="1698" r:id="rId35"/>
    <p:sldId id="283" r:id="rId36"/>
    <p:sldId id="284" r:id="rId37"/>
    <p:sldId id="286" r:id="rId38"/>
    <p:sldId id="287" r:id="rId39"/>
    <p:sldId id="1684" r:id="rId40"/>
    <p:sldId id="274" r:id="rId41"/>
    <p:sldId id="293" r:id="rId42"/>
    <p:sldId id="296" r:id="rId43"/>
    <p:sldId id="302" r:id="rId44"/>
    <p:sldId id="305" r:id="rId45"/>
    <p:sldId id="290" r:id="rId46"/>
    <p:sldId id="289" r:id="rId47"/>
    <p:sldId id="1694" r:id="rId48"/>
    <p:sldId id="261" r:id="rId49"/>
    <p:sldId id="326" r:id="rId50"/>
    <p:sldId id="259" r:id="rId51"/>
    <p:sldId id="264" r:id="rId52"/>
    <p:sldId id="325" r:id="rId53"/>
  </p:sldIdLst>
  <p:sldSz cx="12192000" cy="6858000"/>
  <p:notesSz cx="6858000" cy="9144000"/>
  <p:custDataLst>
    <p:tags r:id="rId5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D61"/>
    <a:srgbClr val="2EBACE"/>
    <a:srgbClr val="D6EEFA"/>
    <a:srgbClr val="F2FAFD"/>
    <a:srgbClr val="F6FCFE"/>
    <a:srgbClr val="E51111"/>
    <a:srgbClr val="015978"/>
    <a:srgbClr val="1B8BA1"/>
    <a:srgbClr val="66DADA"/>
    <a:srgbClr val="1B9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38" autoAdjust="0"/>
    <p:restoredTop sz="94660"/>
  </p:normalViewPr>
  <p:slideViewPr>
    <p:cSldViewPr snapToGrid="0">
      <p:cViewPr varScale="1">
        <p:scale>
          <a:sx n="83" d="100"/>
          <a:sy n="83" d="100"/>
        </p:scale>
        <p:origin x="57" y="207"/>
      </p:cViewPr>
      <p:guideLst/>
    </p:cSldViewPr>
  </p:slid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68" d="100"/>
          <a:sy n="68" d="100"/>
        </p:scale>
        <p:origin x="2592"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3A5DBCF-CE1C-4691-A222-6BF4BD6C1A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F45CDDCB-DE6F-4505-88FA-82D2BFA6B2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EFB2C6-C3FD-4F47-8333-810BFCB91EFE}" type="datetimeFigureOut">
              <a:rPr lang="zh-CN" altLang="en-US" smtClean="0"/>
              <a:t>2019/3/31</a:t>
            </a:fld>
            <a:endParaRPr lang="zh-CN" altLang="en-US"/>
          </a:p>
        </p:txBody>
      </p:sp>
      <p:sp>
        <p:nvSpPr>
          <p:cNvPr id="4" name="页脚占位符 3">
            <a:extLst>
              <a:ext uri="{FF2B5EF4-FFF2-40B4-BE49-F238E27FC236}">
                <a16:creationId xmlns:a16="http://schemas.microsoft.com/office/drawing/2014/main" id="{34D362FE-C247-4161-9FD1-071B6FEDC7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0C3DFB1C-0B08-4EE5-835B-3D6AB8601F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964EE6-EADB-4C35-90D5-868D37EB2F98}" type="slidenum">
              <a:rPr lang="zh-CN" altLang="en-US" smtClean="0"/>
              <a:t>‹#›</a:t>
            </a:fld>
            <a:endParaRPr lang="zh-CN" altLang="en-US"/>
          </a:p>
        </p:txBody>
      </p:sp>
    </p:spTree>
    <p:extLst>
      <p:ext uri="{BB962C8B-B14F-4D97-AF65-F5344CB8AC3E}">
        <p14:creationId xmlns:p14="http://schemas.microsoft.com/office/powerpoint/2010/main" val="12394591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2019/3/31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iSlide</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，让</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PPT</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设计简单起来！</a:t>
            </a:r>
            <a:endPar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iSlide</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Make</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PowerPoint Design Simple!</a:t>
            </a:r>
          </a:p>
        </p:txBody>
      </p:sp>
      <p:sp>
        <p:nvSpPr>
          <p:cNvPr id="4" name="灯片编号占位符 3"/>
          <p:cNvSpPr>
            <a:spLocks noGrp="1"/>
          </p:cNvSpPr>
          <p:nvPr>
            <p:ph type="sldNum" sz="quarter" idx="10"/>
          </p:nvPr>
        </p:nvSpPr>
        <p:spPr/>
        <p:txBody>
          <a:bodyPr/>
          <a:lstStyle/>
          <a:p>
            <a:fld id="{4428CBA8-7810-4766-B530-356872D47133}" type="slidenum">
              <a:rPr lang="zh-CN" altLang="en-US" smtClean="0"/>
              <a:t>51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本素材由</a:t>
            </a:r>
            <a:r>
              <a:rPr kumimoji="0" lang="en-US" altLang="zh-CN" sz="8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iSlide</a:t>
            </a:r>
            <a:r>
              <a:rPr kumimoji="0" lang="en-US" altLang="zh-CN" sz="800" b="0" i="0" u="none" strike="noStrike" kern="1200" cap="none" spc="0" normalizeH="0" baseline="3000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提供</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iSlide</a:t>
            </a:r>
            <a:r>
              <a:rPr kumimoji="0" lang="en-US" altLang="zh-CN" sz="800" b="0" i="0" u="none" strike="noStrike" kern="1200" cap="none" spc="0" normalizeH="0" baseline="30000" noProof="0" dirty="0">
                <a:ln>
                  <a:noFill/>
                </a:ln>
                <a:solidFill>
                  <a:prstClr val="black"/>
                </a:solidFill>
                <a:effectLst/>
                <a:uLnTx/>
                <a:uFillTx/>
                <a:latin typeface="Calibri" panose="020F0502020204030204"/>
                <a:ea typeface="宋体" panose="02010600030101010101" pitchFamily="2" charset="-122"/>
                <a:cs typeface="+mn-cs"/>
              </a:rPr>
              <a:t> </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尊重知识产权并注重保护用户享有的各项权利。郑重提醒您：</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iSlide</a:t>
            </a:r>
            <a:r>
              <a:rPr kumimoji="0" lang="en-US" altLang="zh-CN" sz="800" b="0" i="0" u="none" strike="noStrike" kern="1200" cap="none" spc="0" normalizeH="0" baseline="30000" noProof="0" dirty="0">
                <a:ln>
                  <a:noFill/>
                </a:ln>
                <a:solidFill>
                  <a:prstClr val="black"/>
                </a:solidFill>
                <a:effectLst/>
                <a:uLnTx/>
                <a:uFillTx/>
                <a:latin typeface="Calibri" panose="020F0502020204030204"/>
                <a:ea typeface="宋体" panose="02010600030101010101" pitchFamily="2" charset="-122"/>
                <a:cs typeface="+mn-cs"/>
              </a:rPr>
              <a:t> </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插件中提供的任何信息内容的所有权、知识产权归其原始权利人或权利受让人所有，您免费</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购买获得的是信息内容的使用权，并受下述条款的约束；</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 </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您仅可以个人非商业用途使用该等信息内容，不可将信息内容的全部或部分用于出售，或以出租、出借、转让、分销、发布等其他任何方式供他人使用；</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2. </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禁止在接入互联网或移动互联网的任何网站、平台、应用或程序上以任何方式为他人提供</a:t>
            </a:r>
            <a:r>
              <a:rPr kumimoji="0" lang="en-US" altLang="zh-CN" sz="8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iSlide</a:t>
            </a:r>
            <a:r>
              <a:rPr kumimoji="0" lang="en-US" altLang="zh-CN" sz="800" b="0" i="0" u="none" strike="noStrike" kern="1200" cap="none" spc="0" normalizeH="0" baseline="30000" noProof="0" dirty="0">
                <a:ln>
                  <a:noFill/>
                </a:ln>
                <a:solidFill>
                  <a:prstClr val="black"/>
                </a:solidFill>
                <a:effectLst/>
                <a:uLnTx/>
                <a:uFillTx/>
                <a:latin typeface="Calibri" panose="020F0502020204030204"/>
                <a:ea typeface="宋体" panose="02010600030101010101" pitchFamily="2" charset="-122"/>
                <a:cs typeface="+mn-cs"/>
              </a:rPr>
              <a:t> </a:t>
            </a: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插件资源内容的下载。</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The resource is supplied by </a:t>
            </a:r>
            <a:r>
              <a:rPr kumimoji="0" lang="en-US" altLang="zh-CN" sz="8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iSlide</a:t>
            </a:r>
            <a:r>
              <a:rPr kumimoji="0" lang="en-US" altLang="zh-CN" sz="800" b="0" i="0" u="none" strike="noStrike" kern="1200" cap="none" spc="0" normalizeH="0" baseline="3000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iSlide</a:t>
            </a:r>
            <a:r>
              <a:rPr kumimoji="0" lang="en-US" altLang="zh-CN" sz="800" b="0" i="0" u="none" strike="noStrike" kern="1200" cap="none" spc="0" normalizeH="0" baseline="3000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respects all intellectual property rights and protects all the rights its users acquired. Solemnly remind you:</a:t>
            </a: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The ownership and intellectual property of the resources supplied in </a:t>
            </a:r>
            <a:r>
              <a:rPr kumimoji="0" lang="en-US" altLang="zh-CN" sz="12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iSlide</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Add-in belongs to its owner or the assignee of this ownership. you only acquired the usage of the resources supplied in </a:t>
            </a:r>
            <a:r>
              <a:rPr kumimoji="0" lang="en-US" altLang="zh-CN" sz="12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iSlide</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Add-in, as well as respected the following restrain terms:</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1.You are only allowed to use such resource for personal and non-commercial aim, not allowed to use such resource or part of it for the sale; or rent, lend, transfer to others; or distribution or release it in any way.</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2.You are not permitted to provide the resource of </a:t>
            </a:r>
            <a:r>
              <a:rPr kumimoji="0" lang="en-US" altLang="zh-CN" sz="12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iSlide</a:t>
            </a:r>
            <a:r>
              <a:rPr kumimoji="0" lang="en-US" altLang="zh-CN"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Add-in in any website, platform, application access to the Internet or mobile Internet.</a:t>
            </a:r>
            <a:endParaRPr kumimoji="0" lang="zh-CN" altLang="en-US" sz="1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4428CBA8-7810-4766-B530-356872D47133}" type="slidenum">
              <a:rPr lang="zh-CN" altLang="en-US" smtClean="0"/>
              <a:t>52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1.jpe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7"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hyperlink" Target="http://www.officeplus.cn/Template/Home.shtml" TargetMode="Externa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9801" name="副标题 2"/>
          <p:cNvSpPr>
            <a:spLocks noGrp="1"/>
          </p:cNvSpPr>
          <p:nvPr userDrawn="1">
            <p:ph type="subTitle" idx="1" hasCustomPrompt="1"/>
          </p:nvPr>
        </p:nvSpPr>
        <p:spPr>
          <a:xfrm>
            <a:off x="669925" y="2150019"/>
            <a:ext cx="4423002" cy="558799"/>
          </a:xfrm>
        </p:spPr>
        <p:txBody>
          <a:bodyPr anchor="ctr">
            <a:norm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title style</a:t>
            </a:r>
            <a:endParaRPr lang="zh-CN" altLang="en-US" dirty="0"/>
          </a:p>
        </p:txBody>
      </p:sp>
      <p:sp>
        <p:nvSpPr>
          <p:cNvPr id="9802" name="标题 1"/>
          <p:cNvSpPr>
            <a:spLocks noGrp="1"/>
          </p:cNvSpPr>
          <p:nvPr userDrawn="1">
            <p:ph type="ctrTitle"/>
          </p:nvPr>
        </p:nvSpPr>
        <p:spPr>
          <a:xfrm>
            <a:off x="669925" y="1320800"/>
            <a:ext cx="4423002" cy="698591"/>
          </a:xfrm>
        </p:spPr>
        <p:txBody>
          <a:bodyPr anchor="ctr">
            <a:normAutofit/>
          </a:bodyPr>
          <a:lstStyle>
            <a:lvl1pPr algn="l">
              <a:defRPr sz="4000">
                <a:solidFill>
                  <a:schemeClr val="tx1"/>
                </a:solidFill>
              </a:defRPr>
            </a:lvl1pPr>
          </a:lstStyle>
          <a:p>
            <a:r>
              <a:rPr lang="en-US" altLang="zh-CN" dirty="0"/>
              <a:t>Click to edit Master title style</a:t>
            </a:r>
            <a:endParaRPr lang="zh-CN" altLang="en-US" dirty="0"/>
          </a:p>
        </p:txBody>
      </p:sp>
      <p:sp>
        <p:nvSpPr>
          <p:cNvPr id="12" name="文本占位符 13"/>
          <p:cNvSpPr>
            <a:spLocks noGrp="1"/>
          </p:cNvSpPr>
          <p:nvPr userDrawn="1">
            <p:ph type="body" sz="quarter" idx="10" hasCustomPrompt="1"/>
          </p:nvPr>
        </p:nvSpPr>
        <p:spPr>
          <a:xfrm>
            <a:off x="669925" y="3189949"/>
            <a:ext cx="2045144" cy="248371"/>
          </a:xfrm>
        </p:spPr>
        <p:txBody>
          <a:bodyPr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669925" y="3453845"/>
            <a:ext cx="2045144" cy="248371"/>
          </a:xfrm>
        </p:spPr>
        <p:txBody>
          <a:bodyPr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grpSp>
        <p:nvGrpSpPr>
          <p:cNvPr id="60" name="组合 59"/>
          <p:cNvGrpSpPr/>
          <p:nvPr userDrawn="1"/>
        </p:nvGrpSpPr>
        <p:grpSpPr>
          <a:xfrm>
            <a:off x="-12088" y="4794394"/>
            <a:ext cx="12204089" cy="2063607"/>
            <a:chOff x="-12088" y="4794394"/>
            <a:chExt cx="12204089" cy="2063607"/>
          </a:xfrm>
        </p:grpSpPr>
        <p:sp>
          <p:nvSpPr>
            <p:cNvPr id="52" name="任意多边形: 形状 51"/>
            <p:cNvSpPr/>
            <p:nvPr userDrawn="1"/>
          </p:nvSpPr>
          <p:spPr bwMode="auto">
            <a:xfrm>
              <a:off x="554582" y="4942832"/>
              <a:ext cx="11637418" cy="1915168"/>
            </a:xfrm>
            <a:custGeom>
              <a:avLst/>
              <a:gdLst>
                <a:gd name="connsiteX0" fmla="*/ 8612903 w 11637418"/>
                <a:gd name="connsiteY0" fmla="*/ 0 h 1915168"/>
                <a:gd name="connsiteX1" fmla="*/ 11637418 w 11637418"/>
                <a:gd name="connsiteY1" fmla="*/ 1581105 h 1915168"/>
                <a:gd name="connsiteX2" fmla="*/ 11637418 w 11637418"/>
                <a:gd name="connsiteY2" fmla="*/ 1915168 h 1915168"/>
                <a:gd name="connsiteX3" fmla="*/ 0 w 11637418"/>
                <a:gd name="connsiteY3" fmla="*/ 1915168 h 1915168"/>
              </a:gdLst>
              <a:ahLst/>
              <a:cxnLst>
                <a:cxn ang="0">
                  <a:pos x="connsiteX0" y="connsiteY0"/>
                </a:cxn>
                <a:cxn ang="0">
                  <a:pos x="connsiteX1" y="connsiteY1"/>
                </a:cxn>
                <a:cxn ang="0">
                  <a:pos x="connsiteX2" y="connsiteY2"/>
                </a:cxn>
                <a:cxn ang="0">
                  <a:pos x="connsiteX3" y="connsiteY3"/>
                </a:cxn>
              </a:cxnLst>
              <a:rect l="l" t="t" r="r" b="b"/>
              <a:pathLst>
                <a:path w="11637418" h="1915168">
                  <a:moveTo>
                    <a:pt x="8612903" y="0"/>
                  </a:moveTo>
                  <a:lnTo>
                    <a:pt x="11637418" y="1581105"/>
                  </a:lnTo>
                  <a:lnTo>
                    <a:pt x="11637418" y="1915168"/>
                  </a:lnTo>
                  <a:lnTo>
                    <a:pt x="0" y="1915168"/>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a:p>
          </p:txBody>
        </p:sp>
        <p:sp>
          <p:nvSpPr>
            <p:cNvPr id="54" name="任意多边形: 形状 53"/>
            <p:cNvSpPr/>
            <p:nvPr userDrawn="1"/>
          </p:nvSpPr>
          <p:spPr bwMode="auto">
            <a:xfrm>
              <a:off x="335096" y="4794394"/>
              <a:ext cx="11856904" cy="2063607"/>
            </a:xfrm>
            <a:custGeom>
              <a:avLst/>
              <a:gdLst>
                <a:gd name="connsiteX0" fmla="*/ 7128328 w 11856904"/>
                <a:gd name="connsiteY0" fmla="*/ 0 h 2063607"/>
                <a:gd name="connsiteX1" fmla="*/ 11856904 w 11856904"/>
                <a:gd name="connsiteY1" fmla="*/ 1832069 h 2063607"/>
                <a:gd name="connsiteX2" fmla="*/ 11856904 w 11856904"/>
                <a:gd name="connsiteY2" fmla="*/ 2063607 h 2063607"/>
                <a:gd name="connsiteX3" fmla="*/ 0 w 11856904"/>
                <a:gd name="connsiteY3" fmla="*/ 2063607 h 2063607"/>
              </a:gdLst>
              <a:ahLst/>
              <a:cxnLst>
                <a:cxn ang="0">
                  <a:pos x="connsiteX0" y="connsiteY0"/>
                </a:cxn>
                <a:cxn ang="0">
                  <a:pos x="connsiteX1" y="connsiteY1"/>
                </a:cxn>
                <a:cxn ang="0">
                  <a:pos x="connsiteX2" y="connsiteY2"/>
                </a:cxn>
                <a:cxn ang="0">
                  <a:pos x="connsiteX3" y="connsiteY3"/>
                </a:cxn>
              </a:cxnLst>
              <a:rect l="l" t="t" r="r" b="b"/>
              <a:pathLst>
                <a:path w="11856904" h="2063607">
                  <a:moveTo>
                    <a:pt x="7128328" y="0"/>
                  </a:moveTo>
                  <a:lnTo>
                    <a:pt x="11856904" y="1832069"/>
                  </a:lnTo>
                  <a:lnTo>
                    <a:pt x="11856904" y="2063607"/>
                  </a:lnTo>
                  <a:lnTo>
                    <a:pt x="0" y="2063607"/>
                  </a:lnTo>
                  <a:close/>
                </a:path>
              </a:pathLst>
            </a:custGeom>
            <a:solidFill>
              <a:schemeClr val="accent2">
                <a:lumMod val="60000"/>
                <a:lumOff val="40000"/>
                <a:alpha val="47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56" name="任意多边形: 形状 55"/>
            <p:cNvSpPr/>
            <p:nvPr userDrawn="1"/>
          </p:nvSpPr>
          <p:spPr bwMode="auto">
            <a:xfrm>
              <a:off x="139320" y="4847832"/>
              <a:ext cx="12052680" cy="2010168"/>
            </a:xfrm>
            <a:custGeom>
              <a:avLst/>
              <a:gdLst>
                <a:gd name="connsiteX0" fmla="*/ 5073792 w 12052680"/>
                <a:gd name="connsiteY0" fmla="*/ 0 h 2010168"/>
                <a:gd name="connsiteX1" fmla="*/ 12052680 w 12052680"/>
                <a:gd name="connsiteY1" fmla="*/ 1869250 h 2010168"/>
                <a:gd name="connsiteX2" fmla="*/ 12052680 w 12052680"/>
                <a:gd name="connsiteY2" fmla="*/ 2010168 h 2010168"/>
                <a:gd name="connsiteX3" fmla="*/ 0 w 12052680"/>
                <a:gd name="connsiteY3" fmla="*/ 2010168 h 2010168"/>
              </a:gdLst>
              <a:ahLst/>
              <a:cxnLst>
                <a:cxn ang="0">
                  <a:pos x="connsiteX0" y="connsiteY0"/>
                </a:cxn>
                <a:cxn ang="0">
                  <a:pos x="connsiteX1" y="connsiteY1"/>
                </a:cxn>
                <a:cxn ang="0">
                  <a:pos x="connsiteX2" y="connsiteY2"/>
                </a:cxn>
                <a:cxn ang="0">
                  <a:pos x="connsiteX3" y="connsiteY3"/>
                </a:cxn>
              </a:cxnLst>
              <a:rect l="l" t="t" r="r" b="b"/>
              <a:pathLst>
                <a:path w="12052680" h="2010168">
                  <a:moveTo>
                    <a:pt x="5073792" y="0"/>
                  </a:moveTo>
                  <a:lnTo>
                    <a:pt x="12052680" y="1869250"/>
                  </a:lnTo>
                  <a:lnTo>
                    <a:pt x="12052680" y="2010168"/>
                  </a:lnTo>
                  <a:lnTo>
                    <a:pt x="0" y="2010168"/>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a:p>
          </p:txBody>
        </p:sp>
        <p:sp>
          <p:nvSpPr>
            <p:cNvPr id="58" name="任意多边形: 形状 57"/>
            <p:cNvSpPr/>
            <p:nvPr userDrawn="1"/>
          </p:nvSpPr>
          <p:spPr bwMode="auto">
            <a:xfrm>
              <a:off x="-12088" y="5275332"/>
              <a:ext cx="12204089" cy="1582668"/>
            </a:xfrm>
            <a:custGeom>
              <a:avLst/>
              <a:gdLst>
                <a:gd name="connsiteX0" fmla="*/ 2856139 w 12204089"/>
                <a:gd name="connsiteY0" fmla="*/ 0 h 1582668"/>
                <a:gd name="connsiteX1" fmla="*/ 12204089 w 12204089"/>
                <a:gd name="connsiteY1" fmla="*/ 1521377 h 1582668"/>
                <a:gd name="connsiteX2" fmla="*/ 12204089 w 12204089"/>
                <a:gd name="connsiteY2" fmla="*/ 1582668 h 1582668"/>
                <a:gd name="connsiteX3" fmla="*/ 0 w 12204089"/>
                <a:gd name="connsiteY3" fmla="*/ 1582668 h 1582668"/>
              </a:gdLst>
              <a:ahLst/>
              <a:cxnLst>
                <a:cxn ang="0">
                  <a:pos x="connsiteX0" y="connsiteY0"/>
                </a:cxn>
                <a:cxn ang="0">
                  <a:pos x="connsiteX1" y="connsiteY1"/>
                </a:cxn>
                <a:cxn ang="0">
                  <a:pos x="connsiteX2" y="connsiteY2"/>
                </a:cxn>
                <a:cxn ang="0">
                  <a:pos x="connsiteX3" y="connsiteY3"/>
                </a:cxn>
              </a:cxnLst>
              <a:rect l="l" t="t" r="r" b="b"/>
              <a:pathLst>
                <a:path w="12204089" h="1582668">
                  <a:moveTo>
                    <a:pt x="2856139" y="0"/>
                  </a:moveTo>
                  <a:lnTo>
                    <a:pt x="12204089" y="1521377"/>
                  </a:lnTo>
                  <a:lnTo>
                    <a:pt x="12204089" y="1582668"/>
                  </a:lnTo>
                  <a:lnTo>
                    <a:pt x="0" y="1582668"/>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dirty="0"/>
            </a:p>
          </p:txBody>
        </p:sp>
      </p:grpSp>
      <p:grpSp>
        <p:nvGrpSpPr>
          <p:cNvPr id="59" name="组合 58"/>
          <p:cNvGrpSpPr/>
          <p:nvPr userDrawn="1"/>
        </p:nvGrpSpPr>
        <p:grpSpPr>
          <a:xfrm>
            <a:off x="7778078" y="0"/>
            <a:ext cx="4413923" cy="3499502"/>
            <a:chOff x="7778078" y="0"/>
            <a:chExt cx="4413923" cy="3499502"/>
          </a:xfrm>
        </p:grpSpPr>
        <p:sp>
          <p:nvSpPr>
            <p:cNvPr id="42" name="任意多边形: 形状 41"/>
            <p:cNvSpPr/>
            <p:nvPr userDrawn="1"/>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40" name="任意多边形: 形状 39"/>
            <p:cNvSpPr/>
            <p:nvPr userDrawn="1"/>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38" name="任意多边形: 形状 37"/>
            <p:cNvSpPr/>
            <p:nvPr userDrawn="1"/>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36" name="任意多边形: 形状 35"/>
            <p:cNvSpPr/>
            <p:nvPr userDrawn="1"/>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20" name="标题 1"/>
          <p:cNvSpPr>
            <a:spLocks noGrp="1"/>
          </p:cNvSpPr>
          <p:nvPr>
            <p:ph type="title"/>
          </p:nvPr>
        </p:nvSpPr>
        <p:spPr>
          <a:xfrm>
            <a:off x="1956131" y="2352597"/>
            <a:ext cx="4535055" cy="656792"/>
          </a:xfrm>
        </p:spPr>
        <p:txBody>
          <a:bodyPr anchor="ctr">
            <a:normAutofit/>
          </a:bodyPr>
          <a:lstStyle>
            <a:lvl1pPr algn="ctr">
              <a:defRPr sz="2400" b="1">
                <a:solidFill>
                  <a:srgbClr val="003D61"/>
                </a:solidFill>
              </a:defRPr>
            </a:lvl1pPr>
          </a:lstStyle>
          <a:p>
            <a:r>
              <a:rPr lang="en-US" altLang="zh-CN" dirty="0"/>
              <a:t>Click to edit Master title style</a:t>
            </a:r>
            <a:endParaRPr lang="zh-CN" altLang="en-US" dirty="0"/>
          </a:p>
        </p:txBody>
      </p:sp>
      <p:sp>
        <p:nvSpPr>
          <p:cNvPr id="21" name="文本占位符 2"/>
          <p:cNvSpPr>
            <a:spLocks noGrp="1"/>
          </p:cNvSpPr>
          <p:nvPr>
            <p:ph type="body" idx="1"/>
          </p:nvPr>
        </p:nvSpPr>
        <p:spPr>
          <a:xfrm>
            <a:off x="1950358" y="3233648"/>
            <a:ext cx="4546600" cy="1015623"/>
          </a:xfrm>
        </p:spPr>
        <p:txBody>
          <a:bodyPr anchor="t">
            <a:normAutofit/>
          </a:bodyPr>
          <a:lstStyle>
            <a:lvl1pPr marL="0" indent="0" algn="ctr">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Edit Master text styles</a:t>
            </a:r>
          </a:p>
        </p:txBody>
      </p:sp>
      <p:grpSp>
        <p:nvGrpSpPr>
          <p:cNvPr id="9" name="组合 8"/>
          <p:cNvGrpSpPr/>
          <p:nvPr userDrawn="1"/>
        </p:nvGrpSpPr>
        <p:grpSpPr>
          <a:xfrm flipV="1">
            <a:off x="8256760" y="-16020"/>
            <a:ext cx="3935241" cy="6874019"/>
            <a:chOff x="7778078" y="0"/>
            <a:chExt cx="4413923" cy="3499502"/>
          </a:xfrm>
        </p:grpSpPr>
        <p:sp>
          <p:nvSpPr>
            <p:cNvPr id="10" name="任意多边形: 形状 9"/>
            <p:cNvSpPr/>
            <p:nvPr userDrawn="1"/>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11" name="任意多边形: 形状 10"/>
            <p:cNvSpPr/>
            <p:nvPr userDrawn="1"/>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12" name="任意多边形: 形状 11"/>
            <p:cNvSpPr/>
            <p:nvPr userDrawn="1"/>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13" name="任意多边形: 形状 12"/>
            <p:cNvSpPr/>
            <p:nvPr userDrawn="1"/>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3" name="内容占位符 2"/>
          <p:cNvSpPr>
            <a:spLocks noGrp="1"/>
          </p:cNvSpPr>
          <p:nvPr>
            <p:ph idx="1"/>
          </p:nvPr>
        </p:nvSpPr>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10"/>
          </p:nvPr>
        </p:nvSpPr>
        <p:spPr/>
        <p:txBody>
          <a:bodyPr/>
          <a:lstStyle/>
          <a:p>
            <a:fld id="{6489D9C7-5DC6-4263-87FF-7C99F6FB63C3}" type="datetime1">
              <a:rPr lang="zh-CN" altLang="en-US" smtClean="0"/>
              <a:t>2019/3/31</a:t>
            </a:fld>
            <a:endParaRPr lang="zh-CN" altLang="en-US"/>
          </a:p>
        </p:txBody>
      </p:sp>
      <p:sp>
        <p:nvSpPr>
          <p:cNvPr id="6" name="灯片编号占位符 5"/>
          <p:cNvSpPr>
            <a:spLocks noGrp="1"/>
          </p:cNvSpPr>
          <p:nvPr>
            <p:ph type="sldNum" sz="quarter" idx="12"/>
          </p:nvPr>
        </p:nvSpPr>
        <p:spPr/>
        <p:txBody>
          <a:bodyPr/>
          <a:lstStyle/>
          <a:p>
            <a:fld id="{5DD3DB80-B894-403A-B48E-6FDC1A72010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3" name="日期占位符 2"/>
          <p:cNvSpPr>
            <a:spLocks noGrp="1"/>
          </p:cNvSpPr>
          <p:nvPr>
            <p:ph type="dt" sz="half" idx="10"/>
          </p:nvPr>
        </p:nvSpPr>
        <p:spPr/>
        <p:txBody>
          <a:bodyPr/>
          <a:lstStyle/>
          <a:p>
            <a:fld id="{6489D9C7-5DC6-4263-87FF-7C99F6FB63C3}" type="datetime1">
              <a:rPr lang="zh-CN" altLang="en-US" smtClean="0"/>
              <a:t>2019/3/31</a:t>
            </a:fld>
            <a:endParaRPr lang="zh-CN" altLang="en-US"/>
          </a:p>
        </p:txBody>
      </p:sp>
      <p:sp>
        <p:nvSpPr>
          <p:cNvPr id="5" name="灯片编号占位符 4"/>
          <p:cNvSpPr>
            <a:spLocks noGrp="1"/>
          </p:cNvSpPr>
          <p:nvPr>
            <p:ph type="sldNum" sz="quarter" idx="12"/>
          </p:nvPr>
        </p:nvSpPr>
        <p:spPr/>
        <p:txBody>
          <a:bodyPr/>
          <a:lstStyle/>
          <a:p>
            <a:fld id="{5DD3DB80-B894-403A-B48E-6FDC1A72010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3" name="标题 1"/>
          <p:cNvSpPr>
            <a:spLocks noGrp="1"/>
          </p:cNvSpPr>
          <p:nvPr userDrawn="1">
            <p:ph type="ctrTitle" hasCustomPrompt="1"/>
          </p:nvPr>
        </p:nvSpPr>
        <p:spPr>
          <a:xfrm>
            <a:off x="6299591" y="1502142"/>
            <a:ext cx="3985202" cy="865136"/>
          </a:xfrm>
        </p:spPr>
        <p:txBody>
          <a:bodyPr anchor="ctr">
            <a:normAutofit/>
          </a:bodyPr>
          <a:lstStyle>
            <a:lvl1pPr marL="0" indent="0" algn="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userDrawn="1">
            <p:ph type="body" sz="quarter" idx="17" hasCustomPrompt="1"/>
          </p:nvPr>
        </p:nvSpPr>
        <p:spPr>
          <a:xfrm>
            <a:off x="6299591" y="2930176"/>
            <a:ext cx="3985202" cy="310871"/>
          </a:xfrm>
        </p:spPr>
        <p:txBody>
          <a:bodyPr vert="horz" lIns="91440" tIns="45720" rIns="91440" bIns="45720" rtlCol="0">
            <a:normAutofit/>
          </a:bodyPr>
          <a:lstStyle>
            <a:lvl1pPr marL="0" indent="0" algn="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userDrawn="1">
            <p:ph type="body" sz="quarter" idx="18" hasCustomPrompt="1"/>
          </p:nvPr>
        </p:nvSpPr>
        <p:spPr>
          <a:xfrm>
            <a:off x="6299591" y="3245810"/>
            <a:ext cx="3985202" cy="310871"/>
          </a:xfrm>
        </p:spPr>
        <p:txBody>
          <a:bodyPr vert="horz" lIns="91440" tIns="45720" rIns="91440" bIns="45720" rtlCol="0">
            <a:normAutofit/>
          </a:bodyPr>
          <a:lstStyle>
            <a:lvl1pPr marL="0" indent="0" algn="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grpSp>
        <p:nvGrpSpPr>
          <p:cNvPr id="16" name="组合 15"/>
          <p:cNvGrpSpPr/>
          <p:nvPr userDrawn="1"/>
        </p:nvGrpSpPr>
        <p:grpSpPr>
          <a:xfrm flipH="1">
            <a:off x="-1" y="0"/>
            <a:ext cx="3893927" cy="3087232"/>
            <a:chOff x="7778078" y="0"/>
            <a:chExt cx="4413923" cy="3499502"/>
          </a:xfrm>
        </p:grpSpPr>
        <p:sp>
          <p:nvSpPr>
            <p:cNvPr id="17" name="任意多边形: 形状 16"/>
            <p:cNvSpPr/>
            <p:nvPr userDrawn="1"/>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19" name="任意多边形: 形状 18"/>
            <p:cNvSpPr/>
            <p:nvPr userDrawn="1"/>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21" name="任意多边形: 形状 20"/>
            <p:cNvSpPr/>
            <p:nvPr userDrawn="1"/>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24" name="任意多边形: 形状 23"/>
            <p:cNvSpPr/>
            <p:nvPr userDrawn="1"/>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grpSp>
      <p:grpSp>
        <p:nvGrpSpPr>
          <p:cNvPr id="25" name="组合 24"/>
          <p:cNvGrpSpPr/>
          <p:nvPr userDrawn="1"/>
        </p:nvGrpSpPr>
        <p:grpSpPr>
          <a:xfrm flipH="1">
            <a:off x="-12089" y="4291344"/>
            <a:ext cx="12204089" cy="2566658"/>
            <a:chOff x="-12088" y="4794394"/>
            <a:chExt cx="12204089" cy="2063607"/>
          </a:xfrm>
        </p:grpSpPr>
        <p:sp>
          <p:nvSpPr>
            <p:cNvPr id="26" name="任意多边形: 形状 25"/>
            <p:cNvSpPr/>
            <p:nvPr userDrawn="1"/>
          </p:nvSpPr>
          <p:spPr bwMode="auto">
            <a:xfrm>
              <a:off x="554582" y="4942832"/>
              <a:ext cx="11637418" cy="1915168"/>
            </a:xfrm>
            <a:custGeom>
              <a:avLst/>
              <a:gdLst>
                <a:gd name="connsiteX0" fmla="*/ 8612903 w 11637418"/>
                <a:gd name="connsiteY0" fmla="*/ 0 h 1915168"/>
                <a:gd name="connsiteX1" fmla="*/ 11637418 w 11637418"/>
                <a:gd name="connsiteY1" fmla="*/ 1581105 h 1915168"/>
                <a:gd name="connsiteX2" fmla="*/ 11637418 w 11637418"/>
                <a:gd name="connsiteY2" fmla="*/ 1915168 h 1915168"/>
                <a:gd name="connsiteX3" fmla="*/ 0 w 11637418"/>
                <a:gd name="connsiteY3" fmla="*/ 1915168 h 1915168"/>
              </a:gdLst>
              <a:ahLst/>
              <a:cxnLst>
                <a:cxn ang="0">
                  <a:pos x="connsiteX0" y="connsiteY0"/>
                </a:cxn>
                <a:cxn ang="0">
                  <a:pos x="connsiteX1" y="connsiteY1"/>
                </a:cxn>
                <a:cxn ang="0">
                  <a:pos x="connsiteX2" y="connsiteY2"/>
                </a:cxn>
                <a:cxn ang="0">
                  <a:pos x="connsiteX3" y="connsiteY3"/>
                </a:cxn>
              </a:cxnLst>
              <a:rect l="l" t="t" r="r" b="b"/>
              <a:pathLst>
                <a:path w="11637418" h="1915168">
                  <a:moveTo>
                    <a:pt x="8612903" y="0"/>
                  </a:moveTo>
                  <a:lnTo>
                    <a:pt x="11637418" y="1581105"/>
                  </a:lnTo>
                  <a:lnTo>
                    <a:pt x="11637418" y="1915168"/>
                  </a:lnTo>
                  <a:lnTo>
                    <a:pt x="0" y="1915168"/>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a:p>
          </p:txBody>
        </p:sp>
        <p:sp>
          <p:nvSpPr>
            <p:cNvPr id="27" name="任意多边形: 形状 26"/>
            <p:cNvSpPr/>
            <p:nvPr userDrawn="1"/>
          </p:nvSpPr>
          <p:spPr bwMode="auto">
            <a:xfrm>
              <a:off x="335096" y="4794394"/>
              <a:ext cx="11856904" cy="2063607"/>
            </a:xfrm>
            <a:custGeom>
              <a:avLst/>
              <a:gdLst>
                <a:gd name="connsiteX0" fmla="*/ 7128328 w 11856904"/>
                <a:gd name="connsiteY0" fmla="*/ 0 h 2063607"/>
                <a:gd name="connsiteX1" fmla="*/ 11856904 w 11856904"/>
                <a:gd name="connsiteY1" fmla="*/ 1832069 h 2063607"/>
                <a:gd name="connsiteX2" fmla="*/ 11856904 w 11856904"/>
                <a:gd name="connsiteY2" fmla="*/ 2063607 h 2063607"/>
                <a:gd name="connsiteX3" fmla="*/ 0 w 11856904"/>
                <a:gd name="connsiteY3" fmla="*/ 2063607 h 2063607"/>
              </a:gdLst>
              <a:ahLst/>
              <a:cxnLst>
                <a:cxn ang="0">
                  <a:pos x="connsiteX0" y="connsiteY0"/>
                </a:cxn>
                <a:cxn ang="0">
                  <a:pos x="connsiteX1" y="connsiteY1"/>
                </a:cxn>
                <a:cxn ang="0">
                  <a:pos x="connsiteX2" y="connsiteY2"/>
                </a:cxn>
                <a:cxn ang="0">
                  <a:pos x="connsiteX3" y="connsiteY3"/>
                </a:cxn>
              </a:cxnLst>
              <a:rect l="l" t="t" r="r" b="b"/>
              <a:pathLst>
                <a:path w="11856904" h="2063607">
                  <a:moveTo>
                    <a:pt x="7128328" y="0"/>
                  </a:moveTo>
                  <a:lnTo>
                    <a:pt x="11856904" y="1832069"/>
                  </a:lnTo>
                  <a:lnTo>
                    <a:pt x="11856904" y="2063607"/>
                  </a:lnTo>
                  <a:lnTo>
                    <a:pt x="0" y="2063607"/>
                  </a:lnTo>
                  <a:close/>
                </a:path>
              </a:pathLst>
            </a:custGeom>
            <a:solidFill>
              <a:schemeClr val="accent2">
                <a:lumMod val="60000"/>
                <a:lumOff val="40000"/>
                <a:alpha val="47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28" name="任意多边形: 形状 27"/>
            <p:cNvSpPr/>
            <p:nvPr userDrawn="1"/>
          </p:nvSpPr>
          <p:spPr bwMode="auto">
            <a:xfrm>
              <a:off x="139320" y="4847832"/>
              <a:ext cx="12052680" cy="2010168"/>
            </a:xfrm>
            <a:custGeom>
              <a:avLst/>
              <a:gdLst>
                <a:gd name="connsiteX0" fmla="*/ 5073792 w 12052680"/>
                <a:gd name="connsiteY0" fmla="*/ 0 h 2010168"/>
                <a:gd name="connsiteX1" fmla="*/ 12052680 w 12052680"/>
                <a:gd name="connsiteY1" fmla="*/ 1869250 h 2010168"/>
                <a:gd name="connsiteX2" fmla="*/ 12052680 w 12052680"/>
                <a:gd name="connsiteY2" fmla="*/ 2010168 h 2010168"/>
                <a:gd name="connsiteX3" fmla="*/ 0 w 12052680"/>
                <a:gd name="connsiteY3" fmla="*/ 2010168 h 2010168"/>
              </a:gdLst>
              <a:ahLst/>
              <a:cxnLst>
                <a:cxn ang="0">
                  <a:pos x="connsiteX0" y="connsiteY0"/>
                </a:cxn>
                <a:cxn ang="0">
                  <a:pos x="connsiteX1" y="connsiteY1"/>
                </a:cxn>
                <a:cxn ang="0">
                  <a:pos x="connsiteX2" y="connsiteY2"/>
                </a:cxn>
                <a:cxn ang="0">
                  <a:pos x="connsiteX3" y="connsiteY3"/>
                </a:cxn>
              </a:cxnLst>
              <a:rect l="l" t="t" r="r" b="b"/>
              <a:pathLst>
                <a:path w="12052680" h="2010168">
                  <a:moveTo>
                    <a:pt x="5073792" y="0"/>
                  </a:moveTo>
                  <a:lnTo>
                    <a:pt x="12052680" y="1869250"/>
                  </a:lnTo>
                  <a:lnTo>
                    <a:pt x="12052680" y="2010168"/>
                  </a:lnTo>
                  <a:lnTo>
                    <a:pt x="0" y="2010168"/>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a:p>
          </p:txBody>
        </p:sp>
        <p:sp>
          <p:nvSpPr>
            <p:cNvPr id="29" name="任意多边形: 形状 28"/>
            <p:cNvSpPr/>
            <p:nvPr userDrawn="1"/>
          </p:nvSpPr>
          <p:spPr bwMode="auto">
            <a:xfrm>
              <a:off x="-12088" y="5275332"/>
              <a:ext cx="12204089" cy="1582668"/>
            </a:xfrm>
            <a:custGeom>
              <a:avLst/>
              <a:gdLst>
                <a:gd name="connsiteX0" fmla="*/ 2856139 w 12204089"/>
                <a:gd name="connsiteY0" fmla="*/ 0 h 1582668"/>
                <a:gd name="connsiteX1" fmla="*/ 12204089 w 12204089"/>
                <a:gd name="connsiteY1" fmla="*/ 1521377 h 1582668"/>
                <a:gd name="connsiteX2" fmla="*/ 12204089 w 12204089"/>
                <a:gd name="connsiteY2" fmla="*/ 1582668 h 1582668"/>
                <a:gd name="connsiteX3" fmla="*/ 0 w 12204089"/>
                <a:gd name="connsiteY3" fmla="*/ 1582668 h 1582668"/>
              </a:gdLst>
              <a:ahLst/>
              <a:cxnLst>
                <a:cxn ang="0">
                  <a:pos x="connsiteX0" y="connsiteY0"/>
                </a:cxn>
                <a:cxn ang="0">
                  <a:pos x="connsiteX1" y="connsiteY1"/>
                </a:cxn>
                <a:cxn ang="0">
                  <a:pos x="connsiteX2" y="connsiteY2"/>
                </a:cxn>
                <a:cxn ang="0">
                  <a:pos x="connsiteX3" y="connsiteY3"/>
                </a:cxn>
              </a:cxnLst>
              <a:rect l="l" t="t" r="r" b="b"/>
              <a:pathLst>
                <a:path w="12204089" h="1582668">
                  <a:moveTo>
                    <a:pt x="2856139" y="0"/>
                  </a:moveTo>
                  <a:lnTo>
                    <a:pt x="12204089" y="1521377"/>
                  </a:lnTo>
                  <a:lnTo>
                    <a:pt x="12204089" y="1582668"/>
                  </a:lnTo>
                  <a:lnTo>
                    <a:pt x="0" y="1582668"/>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dirty="0"/>
            </a:p>
          </p:txBody>
        </p:sp>
      </p:gr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关注服务号">
    <p:spTree>
      <p:nvGrpSpPr>
        <p:cNvPr id="1" name=""/>
        <p:cNvGrpSpPr/>
        <p:nvPr/>
      </p:nvGrpSpPr>
      <p:grpSpPr>
        <a:xfrm>
          <a:off x="0" y="0"/>
          <a:ext cx="0" cy="0"/>
          <a:chOff x="0" y="0"/>
          <a:chExt cx="0" cy="0"/>
        </a:xfrm>
      </p:grpSpPr>
      <p:sp>
        <p:nvSpPr>
          <p:cNvPr id="3" name="矩形 2"/>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使用小程序">
    <p:spTree>
      <p:nvGrpSpPr>
        <p:cNvPr id="1" name=""/>
        <p:cNvGrpSpPr/>
        <p:nvPr/>
      </p:nvGrpSpPr>
      <p:grpSpPr>
        <a:xfrm>
          <a:off x="0" y="0"/>
          <a:ext cx="0" cy="0"/>
          <a:chOff x="0" y="0"/>
          <a:chExt cx="0" cy="0"/>
        </a:xfrm>
      </p:grpSpPr>
      <p:cxnSp>
        <p:nvCxnSpPr>
          <p:cNvPr id="4" name="直接连接符 3"/>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p:cNvPicPr>
            <a:picLocks noChangeAspect="1"/>
          </p:cNvPicPr>
          <p:nvPr userDrawn="1"/>
        </p:nvPicPr>
        <p:blipFill rotWithShape="1">
          <a:blip r:embed="rId2">
            <a:clrChange>
              <a:clrFrom>
                <a:srgbClr val="FFFFFF"/>
              </a:clrFrom>
              <a:clrTo>
                <a:srgbClr val="FFFFFF">
                  <a:alpha val="0"/>
                </a:srgbClr>
              </a:clrTo>
            </a:clrChange>
          </a:blip>
          <a:srcRect l="13924" t="13924" r="13924" b="13924"/>
          <a:stretch>
            <a:fillRect/>
          </a:stretch>
        </p:blipFill>
        <p:spPr>
          <a:xfrm>
            <a:off x="4705130" y="1673081"/>
            <a:ext cx="2743200" cy="2743200"/>
          </a:xfrm>
          <a:prstGeom prst="rect">
            <a:avLst/>
          </a:prstGeom>
        </p:spPr>
      </p:pic>
      <p:pic>
        <p:nvPicPr>
          <p:cNvPr id="15" name="图片 14"/>
          <p:cNvPicPr>
            <a:picLocks noChangeAspect="1"/>
          </p:cNvPicPr>
          <p:nvPr userDrawn="1"/>
        </p:nvPicPr>
        <p:blipFill rotWithShape="1">
          <a:blip r:embed="rId3">
            <a:clrChange>
              <a:clrFrom>
                <a:srgbClr val="FFFFFF"/>
              </a:clrFrom>
              <a:clrTo>
                <a:srgbClr val="FFFFFF">
                  <a:alpha val="0"/>
                </a:srgbClr>
              </a:clrTo>
            </a:clrChange>
          </a:blip>
          <a:srcRect l="14439" r="14439"/>
          <a:stretch>
            <a:fillRect/>
          </a:stretch>
        </p:blipFill>
        <p:spPr>
          <a:xfrm>
            <a:off x="8519321" y="1673081"/>
            <a:ext cx="2743200" cy="2743200"/>
          </a:xfrm>
          <a:prstGeom prst="rect">
            <a:avLst/>
          </a:prstGeom>
        </p:spPr>
      </p:pic>
      <p:pic>
        <p:nvPicPr>
          <p:cNvPr id="16" name="图片 15"/>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p:cNvPr>
          <p:cNvPicPr>
            <a:picLocks noChangeAspect="1"/>
          </p:cNvPicPr>
          <p:nvPr userDrawn="1"/>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t>2019/3/31</a:t>
            </a:fld>
            <a:endParaRPr lang="zh-CN" altLang="en-US"/>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4.xml"/><Relationship Id="rId1" Type="http://schemas.openxmlformats.org/officeDocument/2006/relationships/tags" Target="../tags/tag9.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3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4.xml"/><Relationship Id="rId1" Type="http://schemas.openxmlformats.org/officeDocument/2006/relationships/tags" Target="../tags/tag28.xml"/><Relationship Id="rId5" Type="http://schemas.openxmlformats.org/officeDocument/2006/relationships/image" Target="../media/image16.jpeg"/><Relationship Id="rId4" Type="http://schemas.openxmlformats.org/officeDocument/2006/relationships/image" Target="../media/image15.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4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4.xml"/><Relationship Id="rId1" Type="http://schemas.openxmlformats.org/officeDocument/2006/relationships/tags" Target="../tags/tag29.xml"/><Relationship Id="rId4" Type="http://schemas.openxmlformats.org/officeDocument/2006/relationships/image" Target="../media/image10.jpeg"/></Relationships>
</file>

<file path=ppt/slides/_rels/slide4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4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4.xml"/><Relationship Id="rId1" Type="http://schemas.openxmlformats.org/officeDocument/2006/relationships/tags" Target="../tags/tag31.xml"/><Relationship Id="rId6" Type="http://schemas.openxmlformats.org/officeDocument/2006/relationships/image" Target="../media/image20.jpeg"/><Relationship Id="rId5" Type="http://schemas.openxmlformats.org/officeDocument/2006/relationships/image" Target="../media/image12.jpeg"/><Relationship Id="rId4" Type="http://schemas.openxmlformats.org/officeDocument/2006/relationships/image" Target="../media/image19.jpeg"/></Relationships>
</file>

<file path=ppt/slides/_rels/slide4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4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Layout" Target="../slideLayouts/slideLayout4.xml"/><Relationship Id="rId1" Type="http://schemas.openxmlformats.org/officeDocument/2006/relationships/tags" Target="../tags/tag33.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4.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5.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25.png"/><Relationship Id="rId2" Type="http://schemas.openxmlformats.org/officeDocument/2006/relationships/slideLayout" Target="../slideLayouts/slideLayout5.xml"/><Relationship Id="rId1" Type="http://schemas.openxmlformats.org/officeDocument/2006/relationships/tags" Target="../tags/tag3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hyperlink" Target="https://www.islide.cc/"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fontScale="90000"/>
          </a:bodyPr>
          <a:lstStyle/>
          <a:p>
            <a:r>
              <a:rPr lang="en-US" altLang="zh-CN" dirty="0"/>
              <a:t>Team108_</a:t>
            </a:r>
            <a:r>
              <a:rPr lang="zh-CN" altLang="en-US" dirty="0"/>
              <a:t>需求评审</a:t>
            </a:r>
          </a:p>
        </p:txBody>
      </p:sp>
      <p:sp>
        <p:nvSpPr>
          <p:cNvPr id="6" name="文本占位符 5"/>
          <p:cNvSpPr>
            <a:spLocks noGrp="1"/>
          </p:cNvSpPr>
          <p:nvPr>
            <p:ph type="body" sz="quarter" idx="10"/>
          </p:nvPr>
        </p:nvSpPr>
        <p:spPr>
          <a:xfrm>
            <a:off x="669925" y="4133215"/>
            <a:ext cx="2359660" cy="248285"/>
          </a:xfrm>
        </p:spPr>
        <p:txBody>
          <a:bodyPr/>
          <a:lstStyle/>
          <a:p>
            <a:pPr fontAlgn="auto">
              <a:lnSpc>
                <a:spcPct val="100000"/>
              </a:lnSpc>
            </a:pPr>
            <a:r>
              <a:rPr lang="en-US" altLang="zh-CN" sz="2000" dirty="0"/>
              <a:t>16231183 </a:t>
            </a:r>
            <a:r>
              <a:rPr lang="zh-CN" altLang="en-US" sz="2000" dirty="0"/>
              <a:t>李嘉业</a:t>
            </a:r>
          </a:p>
          <a:p>
            <a:pPr fontAlgn="auto">
              <a:lnSpc>
                <a:spcPct val="100000"/>
              </a:lnSpc>
            </a:pPr>
            <a:r>
              <a:rPr lang="en-US" altLang="zh-CN" sz="2000" dirty="0"/>
              <a:t>16231136 </a:t>
            </a:r>
            <a:r>
              <a:rPr lang="zh-CN" altLang="en-US" sz="2000" dirty="0"/>
              <a:t>张弩</a:t>
            </a:r>
          </a:p>
          <a:p>
            <a:pPr fontAlgn="auto">
              <a:lnSpc>
                <a:spcPct val="100000"/>
              </a:lnSpc>
            </a:pPr>
            <a:r>
              <a:rPr lang="en-US" altLang="zh-CN" sz="2000" dirty="0"/>
              <a:t>16231112 </a:t>
            </a:r>
            <a:r>
              <a:rPr lang="zh-CN" altLang="en-US" sz="2000" dirty="0"/>
              <a:t>王润安</a:t>
            </a:r>
          </a:p>
          <a:p>
            <a:pPr fontAlgn="auto">
              <a:lnSpc>
                <a:spcPct val="100000"/>
              </a:lnSpc>
            </a:pPr>
            <a:r>
              <a:rPr lang="en-US" altLang="zh-CN" sz="2000" dirty="0"/>
              <a:t>16231173 </a:t>
            </a:r>
            <a:r>
              <a:rPr lang="zh-CN" altLang="en-US" sz="2000" dirty="0"/>
              <a:t>母江涛</a:t>
            </a:r>
          </a:p>
        </p:txBody>
      </p:sp>
      <p:grpSp>
        <p:nvGrpSpPr>
          <p:cNvPr id="13" name="组合 12"/>
          <p:cNvGrpSpPr/>
          <p:nvPr/>
        </p:nvGrpSpPr>
        <p:grpSpPr>
          <a:xfrm>
            <a:off x="9471850" y="3702216"/>
            <a:ext cx="1930019" cy="1146309"/>
            <a:chOff x="7176119" y="4410546"/>
            <a:chExt cx="2176766" cy="1292862"/>
          </a:xfrm>
        </p:grpSpPr>
        <p:grpSp>
          <p:nvGrpSpPr>
            <p:cNvPr id="14" name="组合 13"/>
            <p:cNvGrpSpPr/>
            <p:nvPr/>
          </p:nvGrpSpPr>
          <p:grpSpPr>
            <a:xfrm>
              <a:off x="7176120" y="4410547"/>
              <a:ext cx="2176765" cy="1292861"/>
              <a:chOff x="922942" y="1294557"/>
              <a:chExt cx="2306399" cy="1369855"/>
            </a:xfrm>
          </p:grpSpPr>
          <p:sp>
            <p:nvSpPr>
              <p:cNvPr id="18" name="文本框 23"/>
              <p:cNvSpPr txBox="1"/>
              <p:nvPr/>
            </p:nvSpPr>
            <p:spPr>
              <a:xfrm>
                <a:off x="922942" y="2194511"/>
                <a:ext cx="2306399" cy="469901"/>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600" b="0" i="0" u="none" strike="noStrike" kern="1200" cap="none" spc="0" normalizeH="0" baseline="0" noProof="0" dirty="0">
                    <a:ln>
                      <a:noFill/>
                    </a:ln>
                    <a:effectLst/>
                    <a:uLnTx/>
                    <a:uFillTx/>
                    <a:latin typeface="Arial" panose="020B0604020202020204"/>
                    <a:ea typeface="微软雅黑" panose="020B0503020204020204" pitchFamily="34" charset="-122"/>
                    <a:cs typeface="+mn-cs"/>
                  </a:rPr>
                  <a:t>REPORT</a:t>
                </a:r>
                <a:endParaRPr kumimoji="0" lang="zh-CN" altLang="en-US" sz="16600" b="0" i="0" u="none" strike="noStrike" kern="1200" cap="none" spc="0" normalizeH="0" baseline="0" noProof="0" dirty="0">
                  <a:ln>
                    <a:noFill/>
                  </a:ln>
                  <a:effectLst/>
                  <a:uLnTx/>
                  <a:uFillTx/>
                  <a:latin typeface="Arial" panose="020B0604020202020204"/>
                  <a:ea typeface="微软雅黑" panose="020B0503020204020204" pitchFamily="34" charset="-122"/>
                  <a:cs typeface="+mn-cs"/>
                </a:endParaRPr>
              </a:p>
            </p:txBody>
          </p:sp>
          <p:sp>
            <p:nvSpPr>
              <p:cNvPr id="19" name="文本框 24"/>
              <p:cNvSpPr txBox="1"/>
              <p:nvPr/>
            </p:nvSpPr>
            <p:spPr>
              <a:xfrm>
                <a:off x="926965" y="1817115"/>
                <a:ext cx="1645678" cy="281587"/>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effectLst/>
                    <a:uLnTx/>
                    <a:uFillTx/>
                    <a:latin typeface="Arial" panose="020B0604020202020204"/>
                    <a:ea typeface="微软雅黑" panose="020B0503020204020204" pitchFamily="34" charset="-122"/>
                    <a:cs typeface="Arial" panose="020B0604020202020204" pitchFamily="34" charset="0"/>
                  </a:rPr>
                  <a:t>Requirements</a:t>
                </a:r>
              </a:p>
            </p:txBody>
          </p:sp>
          <p:sp>
            <p:nvSpPr>
              <p:cNvPr id="20" name="文本框 25"/>
              <p:cNvSpPr txBox="1"/>
              <p:nvPr/>
            </p:nvSpPr>
            <p:spPr>
              <a:xfrm>
                <a:off x="1792429" y="1294557"/>
                <a:ext cx="1027941" cy="421969"/>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effectLst/>
                    <a:uLnTx/>
                    <a:uFillTx/>
                    <a:latin typeface="Arial" panose="020B0604020202020204"/>
                    <a:ea typeface="微软雅黑" panose="020B0503020204020204" pitchFamily="34" charset="-122"/>
                    <a:cs typeface="Arial" panose="020B0604020202020204" pitchFamily="34" charset="0"/>
                  </a:rPr>
                  <a:t>2019</a:t>
                </a:r>
                <a:endParaRPr kumimoji="0" lang="zh-CN" altLang="en-US" sz="9600" b="1" i="0" u="none" strike="noStrike" kern="1200" cap="none" spc="0" normalizeH="0" baseline="0" noProof="0" dirty="0">
                  <a:ln>
                    <a:noFill/>
                  </a:ln>
                  <a:effectLst/>
                  <a:uLnTx/>
                  <a:uFillTx/>
                  <a:latin typeface="Arial" panose="020B0604020202020204"/>
                  <a:ea typeface="微软雅黑" panose="020B0503020204020204" pitchFamily="34" charset="-122"/>
                  <a:cs typeface="Arial" panose="020B0604020202020204" pitchFamily="34" charset="0"/>
                </a:endParaRPr>
              </a:p>
            </p:txBody>
          </p:sp>
        </p:grpSp>
        <p:sp>
          <p:nvSpPr>
            <p:cNvPr id="15" name="矩形 14"/>
            <p:cNvSpPr/>
            <p:nvPr/>
          </p:nvSpPr>
          <p:spPr>
            <a:xfrm>
              <a:off x="7176120" y="4410546"/>
              <a:ext cx="720080" cy="371475"/>
            </a:xfrm>
            <a:prstGeom prst="rect">
              <a:avLst/>
            </a:prstGeom>
            <a:solidFill>
              <a:srgbClr val="0096D6"/>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a:ea typeface="微软雅黑" panose="020B0503020204020204" pitchFamily="34" charset="-122"/>
                <a:cs typeface="+mn-cs"/>
              </a:endParaRPr>
            </a:p>
          </p:txBody>
        </p:sp>
        <p:sp>
          <p:nvSpPr>
            <p:cNvPr id="16" name="矩形 15"/>
            <p:cNvSpPr/>
            <p:nvPr/>
          </p:nvSpPr>
          <p:spPr>
            <a:xfrm>
              <a:off x="7176119" y="4410546"/>
              <a:ext cx="216025" cy="371475"/>
            </a:xfrm>
            <a:prstGeom prst="rect">
              <a:avLst/>
            </a:prstGeom>
            <a:solidFill>
              <a:srgbClr val="0096D6">
                <a:lumMod val="60000"/>
                <a:lumOff val="40000"/>
              </a:srgbClr>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a:ea typeface="微软雅黑" panose="020B0503020204020204" pitchFamily="34" charset="-122"/>
                <a:cs typeface="+mn-cs"/>
              </a:endParaRPr>
            </a:p>
          </p:txBody>
        </p:sp>
        <p:sp>
          <p:nvSpPr>
            <p:cNvPr id="17" name="矩形 16"/>
            <p:cNvSpPr/>
            <p:nvPr/>
          </p:nvSpPr>
          <p:spPr>
            <a:xfrm>
              <a:off x="8833635" y="4647551"/>
              <a:ext cx="519250" cy="518466"/>
            </a:xfrm>
            <a:custGeom>
              <a:avLst/>
              <a:gdLst>
                <a:gd name="connsiteX0" fmla="*/ 259984 w 607639"/>
                <a:gd name="connsiteY0" fmla="*/ 430308 h 606722"/>
                <a:gd name="connsiteX1" fmla="*/ 287837 w 607639"/>
                <a:gd name="connsiteY1" fmla="*/ 458126 h 606722"/>
                <a:gd name="connsiteX2" fmla="*/ 139047 w 607639"/>
                <a:gd name="connsiteY2" fmla="*/ 606722 h 606722"/>
                <a:gd name="connsiteX3" fmla="*/ 111282 w 607639"/>
                <a:gd name="connsiteY3" fmla="*/ 578905 h 606722"/>
                <a:gd name="connsiteX4" fmla="*/ 204460 w 607639"/>
                <a:gd name="connsiteY4" fmla="*/ 374844 h 606722"/>
                <a:gd name="connsiteX5" fmla="*/ 232231 w 607639"/>
                <a:gd name="connsiteY5" fmla="*/ 402573 h 606722"/>
                <a:gd name="connsiteX6" fmla="*/ 27771 w 607639"/>
                <a:gd name="connsiteY6" fmla="*/ 606722 h 606722"/>
                <a:gd name="connsiteX7" fmla="*/ 0 w 607639"/>
                <a:gd name="connsiteY7" fmla="*/ 578904 h 606722"/>
                <a:gd name="connsiteX8" fmla="*/ 148791 w 607639"/>
                <a:gd name="connsiteY8" fmla="*/ 319309 h 606722"/>
                <a:gd name="connsiteX9" fmla="*/ 176555 w 607639"/>
                <a:gd name="connsiteY9" fmla="*/ 347040 h 606722"/>
                <a:gd name="connsiteX10" fmla="*/ 27853 w 607639"/>
                <a:gd name="connsiteY10" fmla="*/ 495652 h 606722"/>
                <a:gd name="connsiteX11" fmla="*/ 0 w 607639"/>
                <a:gd name="connsiteY11" fmla="*/ 467921 h 606722"/>
                <a:gd name="connsiteX12" fmla="*/ 482456 w 607639"/>
                <a:gd name="connsiteY12" fmla="*/ 291506 h 606722"/>
                <a:gd name="connsiteX13" fmla="*/ 441354 w 607639"/>
                <a:gd name="connsiteY13" fmla="*/ 444829 h 606722"/>
                <a:gd name="connsiteX14" fmla="*/ 385749 w 607639"/>
                <a:gd name="connsiteY14" fmla="*/ 500380 h 606722"/>
                <a:gd name="connsiteX15" fmla="*/ 329611 w 607639"/>
                <a:gd name="connsiteY15" fmla="*/ 444295 h 606722"/>
                <a:gd name="connsiteX16" fmla="*/ 218312 w 607639"/>
                <a:gd name="connsiteY16" fmla="*/ 277605 h 606722"/>
                <a:gd name="connsiteX17" fmla="*/ 329470 w 607639"/>
                <a:gd name="connsiteY17" fmla="*/ 388739 h 606722"/>
                <a:gd name="connsiteX18" fmla="*/ 301703 w 607639"/>
                <a:gd name="connsiteY18" fmla="*/ 416478 h 606722"/>
                <a:gd name="connsiteX19" fmla="*/ 190456 w 607639"/>
                <a:gd name="connsiteY19" fmla="*/ 305433 h 606722"/>
                <a:gd name="connsiteX20" fmla="*/ 315639 w 607639"/>
                <a:gd name="connsiteY20" fmla="*/ 124971 h 606722"/>
                <a:gd name="connsiteX21" fmla="*/ 162720 w 607639"/>
                <a:gd name="connsiteY21" fmla="*/ 277604 h 606722"/>
                <a:gd name="connsiteX22" fmla="*/ 106554 w 607639"/>
                <a:gd name="connsiteY22" fmla="*/ 221544 h 606722"/>
                <a:gd name="connsiteX23" fmla="*/ 162097 w 607639"/>
                <a:gd name="connsiteY23" fmla="*/ 166016 h 606722"/>
                <a:gd name="connsiteX24" fmla="*/ 459243 w 607639"/>
                <a:gd name="connsiteY24" fmla="*/ 120359 h 606722"/>
                <a:gd name="connsiteX25" fmla="*/ 431471 w 607639"/>
                <a:gd name="connsiteY25" fmla="*/ 148088 h 606722"/>
                <a:gd name="connsiteX26" fmla="*/ 459243 w 607639"/>
                <a:gd name="connsiteY26" fmla="*/ 175905 h 606722"/>
                <a:gd name="connsiteX27" fmla="*/ 487103 w 607639"/>
                <a:gd name="connsiteY27" fmla="*/ 148088 h 606722"/>
                <a:gd name="connsiteX28" fmla="*/ 445357 w 607639"/>
                <a:gd name="connsiteY28" fmla="*/ 50948 h 606722"/>
                <a:gd name="connsiteX29" fmla="*/ 556620 w 607639"/>
                <a:gd name="connsiteY29" fmla="*/ 161952 h 606722"/>
                <a:gd name="connsiteX30" fmla="*/ 357326 w 607639"/>
                <a:gd name="connsiteY30" fmla="*/ 360942 h 606722"/>
                <a:gd name="connsiteX31" fmla="*/ 246062 w 607639"/>
                <a:gd name="connsiteY31" fmla="*/ 249938 h 606722"/>
                <a:gd name="connsiteX32" fmla="*/ 607639 w 607639"/>
                <a:gd name="connsiteY32" fmla="*/ 0 h 606722"/>
                <a:gd name="connsiteX33" fmla="*/ 576136 w 607639"/>
                <a:gd name="connsiteY33" fmla="*/ 125818 h 606722"/>
                <a:gd name="connsiteX34" fmla="*/ 481539 w 607639"/>
                <a:gd name="connsiteY34" fmla="*/ 31454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7639" h="606722">
                  <a:moveTo>
                    <a:pt x="259984" y="430308"/>
                  </a:moveTo>
                  <a:lnTo>
                    <a:pt x="287837" y="458126"/>
                  </a:lnTo>
                  <a:lnTo>
                    <a:pt x="139047" y="606722"/>
                  </a:lnTo>
                  <a:lnTo>
                    <a:pt x="111282" y="578905"/>
                  </a:lnTo>
                  <a:close/>
                  <a:moveTo>
                    <a:pt x="204460" y="374844"/>
                  </a:moveTo>
                  <a:lnTo>
                    <a:pt x="232231" y="402573"/>
                  </a:lnTo>
                  <a:lnTo>
                    <a:pt x="27771" y="606722"/>
                  </a:lnTo>
                  <a:lnTo>
                    <a:pt x="0" y="578904"/>
                  </a:lnTo>
                  <a:close/>
                  <a:moveTo>
                    <a:pt x="148791" y="319309"/>
                  </a:moveTo>
                  <a:lnTo>
                    <a:pt x="176555" y="347040"/>
                  </a:lnTo>
                  <a:lnTo>
                    <a:pt x="27853" y="495652"/>
                  </a:lnTo>
                  <a:lnTo>
                    <a:pt x="0" y="467921"/>
                  </a:lnTo>
                  <a:close/>
                  <a:moveTo>
                    <a:pt x="482456" y="291506"/>
                  </a:moveTo>
                  <a:lnTo>
                    <a:pt x="441354" y="444829"/>
                  </a:lnTo>
                  <a:lnTo>
                    <a:pt x="385749" y="500380"/>
                  </a:lnTo>
                  <a:lnTo>
                    <a:pt x="329611" y="444295"/>
                  </a:lnTo>
                  <a:close/>
                  <a:moveTo>
                    <a:pt x="218312" y="277605"/>
                  </a:moveTo>
                  <a:lnTo>
                    <a:pt x="329470" y="388739"/>
                  </a:lnTo>
                  <a:lnTo>
                    <a:pt x="301703" y="416478"/>
                  </a:lnTo>
                  <a:lnTo>
                    <a:pt x="190456" y="305433"/>
                  </a:lnTo>
                  <a:close/>
                  <a:moveTo>
                    <a:pt x="315639" y="124971"/>
                  </a:moveTo>
                  <a:lnTo>
                    <a:pt x="162720" y="277604"/>
                  </a:lnTo>
                  <a:lnTo>
                    <a:pt x="106554" y="221544"/>
                  </a:lnTo>
                  <a:lnTo>
                    <a:pt x="162097" y="166016"/>
                  </a:lnTo>
                  <a:close/>
                  <a:moveTo>
                    <a:pt x="459243" y="120359"/>
                  </a:moveTo>
                  <a:lnTo>
                    <a:pt x="431471" y="148088"/>
                  </a:lnTo>
                  <a:lnTo>
                    <a:pt x="459243" y="175905"/>
                  </a:lnTo>
                  <a:lnTo>
                    <a:pt x="487103" y="148088"/>
                  </a:lnTo>
                  <a:close/>
                  <a:moveTo>
                    <a:pt x="445357" y="50948"/>
                  </a:moveTo>
                  <a:lnTo>
                    <a:pt x="556620" y="161952"/>
                  </a:lnTo>
                  <a:lnTo>
                    <a:pt x="357326" y="360942"/>
                  </a:lnTo>
                  <a:lnTo>
                    <a:pt x="246062" y="249938"/>
                  </a:lnTo>
                  <a:close/>
                  <a:moveTo>
                    <a:pt x="607639" y="0"/>
                  </a:moveTo>
                  <a:lnTo>
                    <a:pt x="576136" y="125818"/>
                  </a:lnTo>
                  <a:lnTo>
                    <a:pt x="481539" y="31454"/>
                  </a:lnTo>
                  <a:close/>
                </a:path>
              </a:pathLst>
            </a:custGeom>
            <a:solidFill>
              <a:srgbClr val="0096D6"/>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a:ea typeface="微软雅黑" panose="020B0503020204020204" pitchFamily="34" charset="-122"/>
                <a:cs typeface="+mn-cs"/>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t>用例模型（详细描述）</a:t>
            </a:r>
          </a:p>
        </p:txBody>
      </p:sp>
      <p:sp>
        <p:nvSpPr>
          <p:cNvPr id="6" name="iṩḷíḓé"/>
          <p:cNvSpPr/>
          <p:nvPr/>
        </p:nvSpPr>
        <p:spPr bwMode="auto">
          <a:xfrm>
            <a:off x="8293100" y="1143635"/>
            <a:ext cx="3696970" cy="5714365"/>
          </a:xfrm>
          <a:custGeom>
            <a:avLst/>
            <a:gdLst>
              <a:gd name="T0" fmla="*/ 179 w 1208"/>
              <a:gd name="T1" fmla="*/ 1688 h 1871"/>
              <a:gd name="T2" fmla="*/ 202 w 1208"/>
              <a:gd name="T3" fmla="*/ 1722 h 1871"/>
              <a:gd name="T4" fmla="*/ 213 w 1208"/>
              <a:gd name="T5" fmla="*/ 1871 h 1871"/>
              <a:gd name="T6" fmla="*/ 1031 w 1208"/>
              <a:gd name="T7" fmla="*/ 1871 h 1871"/>
              <a:gd name="T8" fmla="*/ 1055 w 1208"/>
              <a:gd name="T9" fmla="*/ 1729 h 1871"/>
              <a:gd name="T10" fmla="*/ 1100 w 1208"/>
              <a:gd name="T11" fmla="*/ 1530 h 1871"/>
              <a:gd name="T12" fmla="*/ 1167 w 1208"/>
              <a:gd name="T13" fmla="*/ 1351 h 1871"/>
              <a:gd name="T14" fmla="*/ 1196 w 1208"/>
              <a:gd name="T15" fmla="*/ 1037 h 1871"/>
              <a:gd name="T16" fmla="*/ 1100 w 1208"/>
              <a:gd name="T17" fmla="*/ 823 h 1871"/>
              <a:gd name="T18" fmla="*/ 945 w 1208"/>
              <a:gd name="T19" fmla="*/ 690 h 1871"/>
              <a:gd name="T20" fmla="*/ 925 w 1208"/>
              <a:gd name="T21" fmla="*/ 639 h 1871"/>
              <a:gd name="T22" fmla="*/ 890 w 1208"/>
              <a:gd name="T23" fmla="*/ 576 h 1871"/>
              <a:gd name="T24" fmla="*/ 949 w 1208"/>
              <a:gd name="T25" fmla="*/ 452 h 1871"/>
              <a:gd name="T26" fmla="*/ 925 w 1208"/>
              <a:gd name="T27" fmla="*/ 121 h 1871"/>
              <a:gd name="T28" fmla="*/ 810 w 1208"/>
              <a:gd name="T29" fmla="*/ 28 h 1871"/>
              <a:gd name="T30" fmla="*/ 796 w 1208"/>
              <a:gd name="T31" fmla="*/ 24 h 1871"/>
              <a:gd name="T32" fmla="*/ 733 w 1208"/>
              <a:gd name="T33" fmla="*/ 8 h 1871"/>
              <a:gd name="T34" fmla="*/ 508 w 1208"/>
              <a:gd name="T35" fmla="*/ 56 h 1871"/>
              <a:gd name="T36" fmla="*/ 386 w 1208"/>
              <a:gd name="T37" fmla="*/ 160 h 1871"/>
              <a:gd name="T38" fmla="*/ 402 w 1208"/>
              <a:gd name="T39" fmla="*/ 190 h 1871"/>
              <a:gd name="T40" fmla="*/ 396 w 1208"/>
              <a:gd name="T41" fmla="*/ 263 h 1871"/>
              <a:gd name="T42" fmla="*/ 410 w 1208"/>
              <a:gd name="T43" fmla="*/ 426 h 1871"/>
              <a:gd name="T44" fmla="*/ 386 w 1208"/>
              <a:gd name="T45" fmla="*/ 527 h 1871"/>
              <a:gd name="T46" fmla="*/ 418 w 1208"/>
              <a:gd name="T47" fmla="*/ 588 h 1871"/>
              <a:gd name="T48" fmla="*/ 226 w 1208"/>
              <a:gd name="T49" fmla="*/ 673 h 1871"/>
              <a:gd name="T50" fmla="*/ 153 w 1208"/>
              <a:gd name="T51" fmla="*/ 963 h 1871"/>
              <a:gd name="T52" fmla="*/ 120 w 1208"/>
              <a:gd name="T53" fmla="*/ 1022 h 1871"/>
              <a:gd name="T54" fmla="*/ 106 w 1208"/>
              <a:gd name="T55" fmla="*/ 1057 h 1871"/>
              <a:gd name="T56" fmla="*/ 6 w 1208"/>
              <a:gd name="T57" fmla="*/ 1371 h 1871"/>
              <a:gd name="T58" fmla="*/ 175 w 1208"/>
              <a:gd name="T59" fmla="*/ 1664 h 1871"/>
              <a:gd name="T60" fmla="*/ 326 w 1208"/>
              <a:gd name="T61" fmla="*/ 888 h 1871"/>
              <a:gd name="T62" fmla="*/ 373 w 1208"/>
              <a:gd name="T63" fmla="*/ 811 h 1871"/>
              <a:gd name="T64" fmla="*/ 441 w 1208"/>
              <a:gd name="T65" fmla="*/ 773 h 1871"/>
              <a:gd name="T66" fmla="*/ 484 w 1208"/>
              <a:gd name="T67" fmla="*/ 746 h 1871"/>
              <a:gd name="T68" fmla="*/ 526 w 1208"/>
              <a:gd name="T69" fmla="*/ 718 h 1871"/>
              <a:gd name="T70" fmla="*/ 569 w 1208"/>
              <a:gd name="T71" fmla="*/ 738 h 1871"/>
              <a:gd name="T72" fmla="*/ 453 w 1208"/>
              <a:gd name="T73" fmla="*/ 813 h 1871"/>
              <a:gd name="T74" fmla="*/ 341 w 1208"/>
              <a:gd name="T75" fmla="*/ 911 h 1871"/>
              <a:gd name="T76" fmla="*/ 300 w 1208"/>
              <a:gd name="T77" fmla="*/ 998 h 1871"/>
              <a:gd name="T78" fmla="*/ 261 w 1208"/>
              <a:gd name="T79" fmla="*/ 1014 h 1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8" h="1871">
                <a:moveTo>
                  <a:pt x="175" y="1664"/>
                </a:moveTo>
                <a:cubicBezTo>
                  <a:pt x="179" y="1668"/>
                  <a:pt x="181" y="1678"/>
                  <a:pt x="179" y="1688"/>
                </a:cubicBezTo>
                <a:cubicBezTo>
                  <a:pt x="177" y="1696"/>
                  <a:pt x="177" y="1704"/>
                  <a:pt x="175" y="1716"/>
                </a:cubicBezTo>
                <a:cubicBezTo>
                  <a:pt x="181" y="1716"/>
                  <a:pt x="190" y="1720"/>
                  <a:pt x="202" y="1722"/>
                </a:cubicBezTo>
                <a:cubicBezTo>
                  <a:pt x="212" y="1725"/>
                  <a:pt x="220" y="1727"/>
                  <a:pt x="226" y="1727"/>
                </a:cubicBezTo>
                <a:cubicBezTo>
                  <a:pt x="224" y="1758"/>
                  <a:pt x="220" y="1806"/>
                  <a:pt x="213" y="1871"/>
                </a:cubicBezTo>
                <a:cubicBezTo>
                  <a:pt x="1031" y="1871"/>
                  <a:pt x="1031" y="1871"/>
                  <a:pt x="1031" y="1871"/>
                </a:cubicBezTo>
                <a:cubicBezTo>
                  <a:pt x="1031" y="1871"/>
                  <a:pt x="1031" y="1871"/>
                  <a:pt x="1031" y="1871"/>
                </a:cubicBezTo>
                <a:cubicBezTo>
                  <a:pt x="1035" y="1856"/>
                  <a:pt x="1039" y="1846"/>
                  <a:pt x="1041" y="1842"/>
                </a:cubicBezTo>
                <a:cubicBezTo>
                  <a:pt x="1045" y="1818"/>
                  <a:pt x="1051" y="1781"/>
                  <a:pt x="1055" y="1729"/>
                </a:cubicBezTo>
                <a:cubicBezTo>
                  <a:pt x="1059" y="1676"/>
                  <a:pt x="1065" y="1639"/>
                  <a:pt x="1071" y="1615"/>
                </a:cubicBezTo>
                <a:cubicBezTo>
                  <a:pt x="1076" y="1593"/>
                  <a:pt x="1086" y="1564"/>
                  <a:pt x="1100" y="1530"/>
                </a:cubicBezTo>
                <a:cubicBezTo>
                  <a:pt x="1123" y="1471"/>
                  <a:pt x="1135" y="1440"/>
                  <a:pt x="1135" y="1440"/>
                </a:cubicBezTo>
                <a:cubicBezTo>
                  <a:pt x="1155" y="1382"/>
                  <a:pt x="1165" y="1351"/>
                  <a:pt x="1167" y="1351"/>
                </a:cubicBezTo>
                <a:cubicBezTo>
                  <a:pt x="1180" y="1319"/>
                  <a:pt x="1194" y="1294"/>
                  <a:pt x="1208" y="1278"/>
                </a:cubicBezTo>
                <a:cubicBezTo>
                  <a:pt x="1206" y="1164"/>
                  <a:pt x="1202" y="1083"/>
                  <a:pt x="1196" y="1037"/>
                </a:cubicBezTo>
                <a:cubicBezTo>
                  <a:pt x="1188" y="957"/>
                  <a:pt x="1167" y="899"/>
                  <a:pt x="1135" y="856"/>
                </a:cubicBezTo>
                <a:cubicBezTo>
                  <a:pt x="1129" y="848"/>
                  <a:pt x="1116" y="836"/>
                  <a:pt x="1100" y="823"/>
                </a:cubicBezTo>
                <a:cubicBezTo>
                  <a:pt x="1080" y="805"/>
                  <a:pt x="1067" y="793"/>
                  <a:pt x="1061" y="787"/>
                </a:cubicBezTo>
                <a:cubicBezTo>
                  <a:pt x="1014" y="740"/>
                  <a:pt x="976" y="708"/>
                  <a:pt x="945" y="690"/>
                </a:cubicBezTo>
                <a:cubicBezTo>
                  <a:pt x="945" y="681"/>
                  <a:pt x="939" y="665"/>
                  <a:pt x="927" y="645"/>
                </a:cubicBezTo>
                <a:cubicBezTo>
                  <a:pt x="927" y="643"/>
                  <a:pt x="925" y="641"/>
                  <a:pt x="925" y="639"/>
                </a:cubicBezTo>
                <a:cubicBezTo>
                  <a:pt x="912" y="614"/>
                  <a:pt x="904" y="594"/>
                  <a:pt x="904" y="580"/>
                </a:cubicBezTo>
                <a:cubicBezTo>
                  <a:pt x="900" y="576"/>
                  <a:pt x="896" y="576"/>
                  <a:pt x="890" y="576"/>
                </a:cubicBezTo>
                <a:cubicBezTo>
                  <a:pt x="886" y="576"/>
                  <a:pt x="880" y="574"/>
                  <a:pt x="871" y="574"/>
                </a:cubicBezTo>
                <a:cubicBezTo>
                  <a:pt x="906" y="549"/>
                  <a:pt x="931" y="509"/>
                  <a:pt x="949" y="452"/>
                </a:cubicBezTo>
                <a:cubicBezTo>
                  <a:pt x="965" y="397"/>
                  <a:pt x="971" y="340"/>
                  <a:pt x="967" y="280"/>
                </a:cubicBezTo>
                <a:cubicBezTo>
                  <a:pt x="963" y="217"/>
                  <a:pt x="949" y="162"/>
                  <a:pt x="925" y="121"/>
                </a:cubicBezTo>
                <a:cubicBezTo>
                  <a:pt x="896" y="73"/>
                  <a:pt x="859" y="44"/>
                  <a:pt x="812" y="36"/>
                </a:cubicBezTo>
                <a:cubicBezTo>
                  <a:pt x="806" y="36"/>
                  <a:pt x="806" y="32"/>
                  <a:pt x="810" y="28"/>
                </a:cubicBezTo>
                <a:cubicBezTo>
                  <a:pt x="812" y="24"/>
                  <a:pt x="812" y="22"/>
                  <a:pt x="808" y="22"/>
                </a:cubicBezTo>
                <a:cubicBezTo>
                  <a:pt x="802" y="20"/>
                  <a:pt x="798" y="20"/>
                  <a:pt x="796" y="24"/>
                </a:cubicBezTo>
                <a:cubicBezTo>
                  <a:pt x="794" y="28"/>
                  <a:pt x="792" y="32"/>
                  <a:pt x="790" y="32"/>
                </a:cubicBezTo>
                <a:cubicBezTo>
                  <a:pt x="782" y="22"/>
                  <a:pt x="763" y="14"/>
                  <a:pt x="733" y="8"/>
                </a:cubicBezTo>
                <a:cubicBezTo>
                  <a:pt x="706" y="2"/>
                  <a:pt x="680" y="0"/>
                  <a:pt x="657" y="0"/>
                </a:cubicBezTo>
                <a:cubicBezTo>
                  <a:pt x="614" y="6"/>
                  <a:pt x="565" y="24"/>
                  <a:pt x="508" y="56"/>
                </a:cubicBezTo>
                <a:cubicBezTo>
                  <a:pt x="477" y="75"/>
                  <a:pt x="437" y="99"/>
                  <a:pt x="386" y="129"/>
                </a:cubicBezTo>
                <a:cubicBezTo>
                  <a:pt x="390" y="140"/>
                  <a:pt x="388" y="150"/>
                  <a:pt x="386" y="160"/>
                </a:cubicBezTo>
                <a:cubicBezTo>
                  <a:pt x="382" y="166"/>
                  <a:pt x="377" y="174"/>
                  <a:pt x="373" y="190"/>
                </a:cubicBezTo>
                <a:cubicBezTo>
                  <a:pt x="384" y="192"/>
                  <a:pt x="394" y="192"/>
                  <a:pt x="402" y="190"/>
                </a:cubicBezTo>
                <a:cubicBezTo>
                  <a:pt x="412" y="186"/>
                  <a:pt x="418" y="186"/>
                  <a:pt x="420" y="186"/>
                </a:cubicBezTo>
                <a:cubicBezTo>
                  <a:pt x="416" y="202"/>
                  <a:pt x="408" y="229"/>
                  <a:pt x="396" y="263"/>
                </a:cubicBezTo>
                <a:cubicBezTo>
                  <a:pt x="388" y="292"/>
                  <a:pt x="386" y="324"/>
                  <a:pt x="386" y="353"/>
                </a:cubicBezTo>
                <a:cubicBezTo>
                  <a:pt x="414" y="369"/>
                  <a:pt x="422" y="393"/>
                  <a:pt x="410" y="426"/>
                </a:cubicBezTo>
                <a:cubicBezTo>
                  <a:pt x="404" y="444"/>
                  <a:pt x="390" y="472"/>
                  <a:pt x="369" y="511"/>
                </a:cubicBezTo>
                <a:cubicBezTo>
                  <a:pt x="369" y="519"/>
                  <a:pt x="375" y="523"/>
                  <a:pt x="386" y="527"/>
                </a:cubicBezTo>
                <a:cubicBezTo>
                  <a:pt x="390" y="529"/>
                  <a:pt x="398" y="531"/>
                  <a:pt x="412" y="531"/>
                </a:cubicBezTo>
                <a:cubicBezTo>
                  <a:pt x="412" y="556"/>
                  <a:pt x="414" y="574"/>
                  <a:pt x="418" y="588"/>
                </a:cubicBezTo>
                <a:cubicBezTo>
                  <a:pt x="422" y="596"/>
                  <a:pt x="431" y="608"/>
                  <a:pt x="443" y="625"/>
                </a:cubicBezTo>
                <a:cubicBezTo>
                  <a:pt x="367" y="608"/>
                  <a:pt x="296" y="625"/>
                  <a:pt x="226" y="673"/>
                </a:cubicBezTo>
                <a:cubicBezTo>
                  <a:pt x="218" y="698"/>
                  <a:pt x="206" y="744"/>
                  <a:pt x="194" y="815"/>
                </a:cubicBezTo>
                <a:cubicBezTo>
                  <a:pt x="181" y="884"/>
                  <a:pt x="167" y="933"/>
                  <a:pt x="153" y="963"/>
                </a:cubicBezTo>
                <a:cubicBezTo>
                  <a:pt x="149" y="972"/>
                  <a:pt x="143" y="984"/>
                  <a:pt x="132" y="1002"/>
                </a:cubicBezTo>
                <a:cubicBezTo>
                  <a:pt x="128" y="1010"/>
                  <a:pt x="124" y="1016"/>
                  <a:pt x="120" y="1022"/>
                </a:cubicBezTo>
                <a:cubicBezTo>
                  <a:pt x="116" y="1030"/>
                  <a:pt x="112" y="1039"/>
                  <a:pt x="110" y="1045"/>
                </a:cubicBezTo>
                <a:cubicBezTo>
                  <a:pt x="108" y="1049"/>
                  <a:pt x="108" y="1053"/>
                  <a:pt x="106" y="1057"/>
                </a:cubicBezTo>
                <a:cubicBezTo>
                  <a:pt x="73" y="1134"/>
                  <a:pt x="53" y="1181"/>
                  <a:pt x="47" y="1201"/>
                </a:cubicBezTo>
                <a:cubicBezTo>
                  <a:pt x="24" y="1262"/>
                  <a:pt x="10" y="1319"/>
                  <a:pt x="6" y="1371"/>
                </a:cubicBezTo>
                <a:cubicBezTo>
                  <a:pt x="0" y="1457"/>
                  <a:pt x="8" y="1528"/>
                  <a:pt x="26" y="1578"/>
                </a:cubicBezTo>
                <a:cubicBezTo>
                  <a:pt x="55" y="1647"/>
                  <a:pt x="104" y="1676"/>
                  <a:pt x="175" y="1664"/>
                </a:cubicBezTo>
                <a:close/>
                <a:moveTo>
                  <a:pt x="296" y="917"/>
                </a:moveTo>
                <a:cubicBezTo>
                  <a:pt x="300" y="911"/>
                  <a:pt x="312" y="901"/>
                  <a:pt x="326" y="888"/>
                </a:cubicBezTo>
                <a:cubicBezTo>
                  <a:pt x="341" y="876"/>
                  <a:pt x="351" y="864"/>
                  <a:pt x="357" y="856"/>
                </a:cubicBezTo>
                <a:cubicBezTo>
                  <a:pt x="363" y="846"/>
                  <a:pt x="369" y="832"/>
                  <a:pt x="373" y="811"/>
                </a:cubicBezTo>
                <a:cubicBezTo>
                  <a:pt x="379" y="789"/>
                  <a:pt x="386" y="773"/>
                  <a:pt x="390" y="763"/>
                </a:cubicBezTo>
                <a:cubicBezTo>
                  <a:pt x="410" y="771"/>
                  <a:pt x="426" y="775"/>
                  <a:pt x="441" y="773"/>
                </a:cubicBezTo>
                <a:cubicBezTo>
                  <a:pt x="455" y="771"/>
                  <a:pt x="471" y="767"/>
                  <a:pt x="490" y="759"/>
                </a:cubicBezTo>
                <a:cubicBezTo>
                  <a:pt x="490" y="754"/>
                  <a:pt x="488" y="750"/>
                  <a:pt x="484" y="746"/>
                </a:cubicBezTo>
                <a:cubicBezTo>
                  <a:pt x="479" y="742"/>
                  <a:pt x="479" y="738"/>
                  <a:pt x="479" y="734"/>
                </a:cubicBezTo>
                <a:cubicBezTo>
                  <a:pt x="494" y="738"/>
                  <a:pt x="510" y="734"/>
                  <a:pt x="526" y="718"/>
                </a:cubicBezTo>
                <a:cubicBezTo>
                  <a:pt x="545" y="704"/>
                  <a:pt x="561" y="700"/>
                  <a:pt x="575" y="706"/>
                </a:cubicBezTo>
                <a:cubicBezTo>
                  <a:pt x="577" y="714"/>
                  <a:pt x="577" y="726"/>
                  <a:pt x="569" y="738"/>
                </a:cubicBezTo>
                <a:cubicBezTo>
                  <a:pt x="559" y="754"/>
                  <a:pt x="555" y="765"/>
                  <a:pt x="553" y="767"/>
                </a:cubicBezTo>
                <a:cubicBezTo>
                  <a:pt x="543" y="775"/>
                  <a:pt x="508" y="791"/>
                  <a:pt x="453" y="813"/>
                </a:cubicBezTo>
                <a:cubicBezTo>
                  <a:pt x="410" y="832"/>
                  <a:pt x="382" y="850"/>
                  <a:pt x="365" y="870"/>
                </a:cubicBezTo>
                <a:cubicBezTo>
                  <a:pt x="357" y="878"/>
                  <a:pt x="351" y="892"/>
                  <a:pt x="341" y="911"/>
                </a:cubicBezTo>
                <a:cubicBezTo>
                  <a:pt x="333" y="929"/>
                  <a:pt x="324" y="943"/>
                  <a:pt x="316" y="951"/>
                </a:cubicBezTo>
                <a:cubicBezTo>
                  <a:pt x="314" y="968"/>
                  <a:pt x="308" y="984"/>
                  <a:pt x="300" y="998"/>
                </a:cubicBezTo>
                <a:cubicBezTo>
                  <a:pt x="296" y="1008"/>
                  <a:pt x="286" y="1020"/>
                  <a:pt x="275" y="1037"/>
                </a:cubicBezTo>
                <a:cubicBezTo>
                  <a:pt x="267" y="1030"/>
                  <a:pt x="263" y="1022"/>
                  <a:pt x="261" y="1014"/>
                </a:cubicBezTo>
                <a:cubicBezTo>
                  <a:pt x="253" y="990"/>
                  <a:pt x="265" y="957"/>
                  <a:pt x="296" y="917"/>
                </a:cubicBezTo>
                <a:close/>
              </a:path>
            </a:pathLst>
          </a:custGeom>
          <a:solidFill>
            <a:schemeClr val="tx2">
              <a:lumMod val="20000"/>
              <a:lumOff val="80000"/>
            </a:schemeClr>
          </a:solidFill>
          <a:ln>
            <a:noFill/>
          </a:ln>
        </p:spPr>
        <p:txBody>
          <a:bodyPr vert="horz" wrap="square" lIns="91440" tIns="45720" rIns="91440" bIns="45720" numCol="1" anchor="t" anchorCtr="0" compatLnSpc="1"/>
          <a:lstStyle/>
          <a:p>
            <a:endParaRPr 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10</a:t>
            </a:fld>
            <a:endParaRPr lang="zh-CN" altLang="en-US"/>
          </a:p>
        </p:txBody>
      </p:sp>
      <p:sp>
        <p:nvSpPr>
          <p:cNvPr id="21" name="文本框 20"/>
          <p:cNvSpPr txBox="1"/>
          <p:nvPr/>
        </p:nvSpPr>
        <p:spPr>
          <a:xfrm>
            <a:off x="701040" y="1227455"/>
            <a:ext cx="8276590" cy="5682615"/>
          </a:xfrm>
          <a:prstGeom prst="rect">
            <a:avLst/>
          </a:prstGeom>
          <a:noFill/>
        </p:spPr>
        <p:txBody>
          <a:bodyPr wrap="square" rtlCol="0">
            <a:spAutoFit/>
          </a:bodyPr>
          <a:lstStyle/>
          <a:p>
            <a:pPr algn="l" fontAlgn="auto">
              <a:lnSpc>
                <a:spcPct val="120000"/>
              </a:lnSpc>
            </a:pPr>
            <a:r>
              <a:rPr lang="zh-CN" altLang="en-US" b="1">
                <a:sym typeface="+mn-ea"/>
              </a:rPr>
              <a:t>以目标检测抓取型为例</a:t>
            </a:r>
            <a:endParaRPr lang="zh-CN" altLang="en-US" b="1"/>
          </a:p>
          <a:p>
            <a:pPr algn="l" fontAlgn="auto">
              <a:lnSpc>
                <a:spcPct val="120000"/>
              </a:lnSpc>
            </a:pPr>
            <a:r>
              <a:rPr lang="zh-CN" altLang="en-US" b="1">
                <a:sym typeface="+mn-ea"/>
              </a:rPr>
              <a:t>主要参与者：</a:t>
            </a:r>
            <a:r>
              <a:rPr lang="zh-CN" altLang="en-US">
                <a:sym typeface="+mn-ea"/>
              </a:rPr>
              <a:t>机器人；</a:t>
            </a:r>
            <a:endParaRPr lang="zh-CN" altLang="en-US"/>
          </a:p>
          <a:p>
            <a:pPr algn="l" fontAlgn="auto">
              <a:lnSpc>
                <a:spcPct val="120000"/>
              </a:lnSpc>
            </a:pPr>
            <a:r>
              <a:rPr lang="zh-CN" altLang="en-US" b="1">
                <a:sym typeface="+mn-ea"/>
              </a:rPr>
              <a:t>目标：</a:t>
            </a:r>
            <a:r>
              <a:rPr lang="zh-CN" altLang="en-US">
                <a:sym typeface="+mn-ea"/>
              </a:rPr>
              <a:t>机器人能够自主完成指定物体的抓取；</a:t>
            </a:r>
            <a:endParaRPr lang="zh-CN" altLang="en-US"/>
          </a:p>
          <a:p>
            <a:pPr algn="l" fontAlgn="auto">
              <a:lnSpc>
                <a:spcPct val="120000"/>
              </a:lnSpc>
            </a:pPr>
            <a:r>
              <a:rPr lang="zh-CN" altLang="en-US" b="1">
                <a:sym typeface="+mn-ea"/>
              </a:rPr>
              <a:t>前置条件：</a:t>
            </a:r>
            <a:r>
              <a:rPr lang="zh-CN" altLang="en-US">
                <a:sym typeface="+mn-ea"/>
              </a:rPr>
              <a:t>必须完整配置系统；</a:t>
            </a:r>
            <a:endParaRPr lang="zh-CN" altLang="en-US"/>
          </a:p>
          <a:p>
            <a:pPr algn="l" fontAlgn="auto">
              <a:lnSpc>
                <a:spcPct val="120000"/>
              </a:lnSpc>
            </a:pPr>
            <a:r>
              <a:rPr lang="zh-CN" altLang="en-US" b="1">
                <a:sym typeface="+mn-ea"/>
              </a:rPr>
              <a:t>启动：</a:t>
            </a:r>
            <a:r>
              <a:rPr lang="zh-CN" altLang="en-US">
                <a:sym typeface="+mn-ea"/>
              </a:rPr>
              <a:t>机器人开始运动；</a:t>
            </a:r>
            <a:endParaRPr lang="zh-CN" altLang="en-US"/>
          </a:p>
          <a:p>
            <a:pPr algn="l" fontAlgn="auto">
              <a:lnSpc>
                <a:spcPct val="120000"/>
              </a:lnSpc>
            </a:pPr>
            <a:r>
              <a:rPr lang="zh-CN" altLang="en-US" b="1">
                <a:sym typeface="+mn-ea"/>
              </a:rPr>
              <a:t>场景：</a:t>
            </a:r>
            <a:endParaRPr lang="zh-CN" altLang="en-US"/>
          </a:p>
          <a:p>
            <a:pPr algn="l" fontAlgn="auto">
              <a:lnSpc>
                <a:spcPct val="120000"/>
              </a:lnSpc>
            </a:pPr>
            <a:r>
              <a:rPr lang="zh-CN" altLang="en-US">
                <a:sym typeface="+mn-ea"/>
              </a:rPr>
              <a:t>1.将物体所在位置输入机器人控制系统；</a:t>
            </a:r>
            <a:endParaRPr lang="zh-CN" altLang="en-US"/>
          </a:p>
          <a:p>
            <a:pPr algn="l" fontAlgn="auto">
              <a:lnSpc>
                <a:spcPct val="120000"/>
              </a:lnSpc>
            </a:pPr>
            <a:r>
              <a:rPr lang="zh-CN" altLang="en-US">
                <a:sym typeface="+mn-ea"/>
              </a:rPr>
              <a:t>2.机器人按指定路径移动到物体所在位置；</a:t>
            </a:r>
            <a:endParaRPr lang="zh-CN" altLang="en-US"/>
          </a:p>
          <a:p>
            <a:pPr algn="l" fontAlgn="auto">
              <a:lnSpc>
                <a:spcPct val="120000"/>
              </a:lnSpc>
            </a:pPr>
            <a:r>
              <a:rPr lang="zh-CN" altLang="en-US">
                <a:sym typeface="+mn-ea"/>
              </a:rPr>
              <a:t>3.机器人检测物体的位置细节以及物体形状；</a:t>
            </a:r>
            <a:endParaRPr lang="zh-CN" altLang="en-US"/>
          </a:p>
          <a:p>
            <a:pPr algn="l" fontAlgn="auto">
              <a:lnSpc>
                <a:spcPct val="120000"/>
              </a:lnSpc>
            </a:pPr>
            <a:r>
              <a:rPr lang="zh-CN" altLang="en-US">
                <a:sym typeface="+mn-ea"/>
              </a:rPr>
              <a:t>4.机器人进行物体的抓取规划；</a:t>
            </a:r>
            <a:endParaRPr lang="zh-CN" altLang="en-US"/>
          </a:p>
          <a:p>
            <a:pPr algn="l" fontAlgn="auto">
              <a:lnSpc>
                <a:spcPct val="120000"/>
              </a:lnSpc>
            </a:pPr>
            <a:r>
              <a:rPr lang="zh-CN" altLang="en-US">
                <a:sym typeface="+mn-ea"/>
              </a:rPr>
              <a:t>5.机器人对物体进行抓取；</a:t>
            </a:r>
            <a:endParaRPr lang="zh-CN" altLang="en-US"/>
          </a:p>
          <a:p>
            <a:pPr algn="l" fontAlgn="auto">
              <a:lnSpc>
                <a:spcPct val="120000"/>
              </a:lnSpc>
            </a:pPr>
            <a:r>
              <a:rPr lang="zh-CN" altLang="en-US">
                <a:sym typeface="+mn-ea"/>
              </a:rPr>
              <a:t>6.完成抓取命令；</a:t>
            </a:r>
            <a:endParaRPr lang="zh-CN" altLang="en-US"/>
          </a:p>
          <a:p>
            <a:pPr algn="l" fontAlgn="auto">
              <a:lnSpc>
                <a:spcPct val="120000"/>
              </a:lnSpc>
            </a:pPr>
            <a:r>
              <a:rPr lang="zh-CN" altLang="en-US" b="1">
                <a:sym typeface="+mn-ea"/>
              </a:rPr>
              <a:t>优先级：</a:t>
            </a:r>
            <a:r>
              <a:rPr lang="zh-CN" altLang="en-US">
                <a:sym typeface="+mn-ea"/>
              </a:rPr>
              <a:t>中</a:t>
            </a:r>
            <a:endParaRPr lang="zh-CN" altLang="en-US"/>
          </a:p>
          <a:p>
            <a:pPr algn="l" fontAlgn="auto">
              <a:lnSpc>
                <a:spcPct val="120000"/>
              </a:lnSpc>
            </a:pPr>
            <a:r>
              <a:rPr lang="zh-CN" altLang="en-US" b="1">
                <a:sym typeface="+mn-ea"/>
              </a:rPr>
              <a:t>何时可用：</a:t>
            </a:r>
            <a:r>
              <a:rPr lang="zh-CN" altLang="en-US">
                <a:sym typeface="+mn-ea"/>
              </a:rPr>
              <a:t>第三个增量</a:t>
            </a:r>
            <a:endParaRPr lang="zh-CN" altLang="en-US"/>
          </a:p>
          <a:p>
            <a:pPr algn="l" fontAlgn="auto">
              <a:lnSpc>
                <a:spcPct val="120000"/>
              </a:lnSpc>
            </a:pPr>
            <a:r>
              <a:rPr lang="zh-CN" altLang="en-US" b="1">
                <a:sym typeface="+mn-ea"/>
              </a:rPr>
              <a:t>使用频率：</a:t>
            </a:r>
            <a:r>
              <a:rPr lang="zh-CN" altLang="en-US">
                <a:sym typeface="+mn-ea"/>
              </a:rPr>
              <a:t>中</a:t>
            </a:r>
            <a:endParaRPr lang="zh-CN" altLang="en-US"/>
          </a:p>
          <a:p>
            <a:pPr algn="l" fontAlgn="auto">
              <a:lnSpc>
                <a:spcPct val="120000"/>
              </a:lnSpc>
            </a:pPr>
            <a:r>
              <a:rPr lang="zh-CN" altLang="en-US" b="1">
                <a:sym typeface="+mn-ea"/>
              </a:rPr>
              <a:t>次要参与者：</a:t>
            </a:r>
            <a:r>
              <a:rPr lang="zh-CN" altLang="en-US">
                <a:sym typeface="+mn-ea"/>
              </a:rPr>
              <a:t>机器人所携带的各类传感器；</a:t>
            </a:r>
            <a:endParaRPr lang="zh-CN" altLang="en-US"/>
          </a:p>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a:t>
            </a:r>
            <a:r>
              <a:rPr lang="zh-CN" dirty="0"/>
              <a:t>需求</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11</a:t>
            </a:fld>
            <a:endParaRPr lang="zh-CN" altLang="en-US"/>
          </a:p>
        </p:txBody>
      </p:sp>
      <p:grpSp>
        <p:nvGrpSpPr>
          <p:cNvPr id="5" name="dc40937b-3a85-4f6a-8dc4-e6429ecbda2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5" y="1834194"/>
            <a:ext cx="10850563" cy="4233630"/>
            <a:chOff x="669925" y="1834194"/>
            <a:chExt cx="10850563" cy="4233630"/>
          </a:xfrm>
        </p:grpSpPr>
        <p:grpSp>
          <p:nvGrpSpPr>
            <p:cNvPr id="6" name="íşḷîdê"/>
            <p:cNvGrpSpPr/>
            <p:nvPr/>
          </p:nvGrpSpPr>
          <p:grpSpPr>
            <a:xfrm>
              <a:off x="4390780" y="1834194"/>
              <a:ext cx="3410441" cy="3608712"/>
              <a:chOff x="4390780" y="1834194"/>
              <a:chExt cx="3410441" cy="3608712"/>
            </a:xfrm>
          </p:grpSpPr>
          <p:sp>
            <p:nvSpPr>
              <p:cNvPr id="19" name="íṩ1îḑe"/>
              <p:cNvSpPr/>
              <p:nvPr/>
            </p:nvSpPr>
            <p:spPr>
              <a:xfrm>
                <a:off x="5782952" y="2328931"/>
                <a:ext cx="1506804" cy="1506804"/>
              </a:xfrm>
              <a:prstGeom prst="round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a:t>Text</a:t>
                </a:r>
                <a:endParaRPr dirty="0"/>
              </a:p>
            </p:txBody>
          </p:sp>
          <p:sp>
            <p:nvSpPr>
              <p:cNvPr id="20" name="îṩ1íde"/>
              <p:cNvSpPr/>
              <p:nvPr/>
            </p:nvSpPr>
            <p:spPr>
              <a:xfrm>
                <a:off x="4899204" y="3091312"/>
                <a:ext cx="1265229" cy="1265229"/>
              </a:xfrm>
              <a:prstGeom prst="roundRect">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a:t>Text</a:t>
                </a:r>
                <a:endParaRPr lang="en-US" altLang="zh-CN" dirty="0"/>
              </a:p>
            </p:txBody>
          </p:sp>
          <p:sp>
            <p:nvSpPr>
              <p:cNvPr id="21" name="ïṥļíḍé"/>
              <p:cNvSpPr/>
              <p:nvPr/>
            </p:nvSpPr>
            <p:spPr>
              <a:xfrm>
                <a:off x="7306484" y="1834194"/>
                <a:ext cx="494737" cy="494737"/>
              </a:xfrm>
              <a:prstGeom prst="round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dirty="0"/>
                  <a:t>01</a:t>
                </a:r>
                <a:endParaRPr dirty="0"/>
              </a:p>
            </p:txBody>
          </p:sp>
          <p:sp>
            <p:nvSpPr>
              <p:cNvPr id="22" name="ïṡ1îde"/>
              <p:cNvSpPr/>
              <p:nvPr/>
            </p:nvSpPr>
            <p:spPr>
              <a:xfrm>
                <a:off x="4390780" y="2609694"/>
                <a:ext cx="494737" cy="494737"/>
              </a:xfrm>
              <a:prstGeom prst="roundRect">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dirty="0"/>
                  <a:t>02</a:t>
                </a:r>
                <a:endParaRPr dirty="0"/>
              </a:p>
            </p:txBody>
          </p:sp>
          <p:sp>
            <p:nvSpPr>
              <p:cNvPr id="23" name="iSlíḓe"/>
              <p:cNvSpPr/>
              <p:nvPr/>
            </p:nvSpPr>
            <p:spPr>
              <a:xfrm>
                <a:off x="7099160" y="2176859"/>
                <a:ext cx="345201" cy="358381"/>
              </a:xfrm>
              <a:custGeom>
                <a:avLst/>
                <a:gdLst>
                  <a:gd name="connsiteX0" fmla="*/ 323406 w 540544"/>
                  <a:gd name="connsiteY0" fmla="*/ 0 h 561182"/>
                  <a:gd name="connsiteX1" fmla="*/ 540544 w 540544"/>
                  <a:gd name="connsiteY1" fmla="*/ 0 h 561182"/>
                  <a:gd name="connsiteX2" fmla="*/ 540544 w 540544"/>
                  <a:gd name="connsiteY2" fmla="*/ 239285 h 561182"/>
                  <a:gd name="connsiteX3" fmla="*/ 529037 w 540544"/>
                  <a:gd name="connsiteY3" fmla="*/ 238125 h 561182"/>
                  <a:gd name="connsiteX4" fmla="*/ 279402 w 540544"/>
                  <a:gd name="connsiteY4" fmla="*/ 487760 h 561182"/>
                  <a:gd name="connsiteX5" fmla="*/ 284474 w 540544"/>
                  <a:gd name="connsiteY5" fmla="*/ 538070 h 561182"/>
                  <a:gd name="connsiteX6" fmla="*/ 291649 w 540544"/>
                  <a:gd name="connsiteY6" fmla="*/ 561182 h 561182"/>
                  <a:gd name="connsiteX7" fmla="*/ 0 w 540544"/>
                  <a:gd name="connsiteY7" fmla="*/ 561182 h 561182"/>
                  <a:gd name="connsiteX8" fmla="*/ 0 w 540544"/>
                  <a:gd name="connsiteY8" fmla="*/ 249200 h 561182"/>
                  <a:gd name="connsiteX9" fmla="*/ 24701 w 540544"/>
                  <a:gd name="connsiteY9" fmla="*/ 256868 h 561182"/>
                  <a:gd name="connsiteX10" fmla="*/ 75011 w 540544"/>
                  <a:gd name="connsiteY10" fmla="*/ 261940 h 561182"/>
                  <a:gd name="connsiteX11" fmla="*/ 324646 w 540544"/>
                  <a:gd name="connsiteY11" fmla="*/ 12305 h 561182"/>
                  <a:gd name="connsiteX12" fmla="*/ 323406 w 540544"/>
                  <a:gd name="connsiteY12" fmla="*/ 0 h 561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0544" h="561182">
                    <a:moveTo>
                      <a:pt x="323406" y="0"/>
                    </a:moveTo>
                    <a:lnTo>
                      <a:pt x="540544" y="0"/>
                    </a:lnTo>
                    <a:lnTo>
                      <a:pt x="540544" y="239285"/>
                    </a:lnTo>
                    <a:lnTo>
                      <a:pt x="529037" y="238125"/>
                    </a:lnTo>
                    <a:cubicBezTo>
                      <a:pt x="391167" y="238125"/>
                      <a:pt x="279402" y="349890"/>
                      <a:pt x="279402" y="487760"/>
                    </a:cubicBezTo>
                    <a:cubicBezTo>
                      <a:pt x="279402" y="504994"/>
                      <a:pt x="281149" y="521820"/>
                      <a:pt x="284474" y="538070"/>
                    </a:cubicBezTo>
                    <a:lnTo>
                      <a:pt x="291649" y="561182"/>
                    </a:lnTo>
                    <a:lnTo>
                      <a:pt x="0" y="561182"/>
                    </a:lnTo>
                    <a:lnTo>
                      <a:pt x="0" y="249200"/>
                    </a:lnTo>
                    <a:lnTo>
                      <a:pt x="24701" y="256868"/>
                    </a:lnTo>
                    <a:cubicBezTo>
                      <a:pt x="40952" y="260194"/>
                      <a:pt x="57777" y="261940"/>
                      <a:pt x="75011" y="261940"/>
                    </a:cubicBezTo>
                    <a:cubicBezTo>
                      <a:pt x="212881" y="261940"/>
                      <a:pt x="324646" y="150175"/>
                      <a:pt x="324646" y="12305"/>
                    </a:cubicBezTo>
                    <a:lnTo>
                      <a:pt x="323406" y="0"/>
                    </a:ln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îšľíḓé"/>
              <p:cNvSpPr/>
              <p:nvPr/>
            </p:nvSpPr>
            <p:spPr>
              <a:xfrm>
                <a:off x="6219178" y="3882443"/>
                <a:ext cx="1070579" cy="1070578"/>
              </a:xfrm>
              <a:prstGeom prst="roundRect">
                <a:avLst/>
              </a:prstGeom>
              <a:solidFill>
                <a:schemeClr val="tx1">
                  <a:lumMod val="50000"/>
                  <a:lumOff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a:t>Text</a:t>
                </a:r>
                <a:endParaRPr lang="en-US" altLang="zh-CN" dirty="0"/>
              </a:p>
            </p:txBody>
          </p:sp>
          <p:sp>
            <p:nvSpPr>
              <p:cNvPr id="25" name="ïşḻïdè"/>
              <p:cNvSpPr/>
              <p:nvPr/>
            </p:nvSpPr>
            <p:spPr>
              <a:xfrm>
                <a:off x="5716331" y="4940059"/>
                <a:ext cx="502847" cy="502847"/>
              </a:xfrm>
              <a:prstGeom prst="roundRect">
                <a:avLst/>
              </a:prstGeom>
              <a:solidFill>
                <a:schemeClr val="tx1">
                  <a:lumMod val="50000"/>
                  <a:lumOff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dirty="0"/>
                  <a:t>03</a:t>
                </a:r>
                <a:endParaRPr dirty="0"/>
              </a:p>
            </p:txBody>
          </p:sp>
          <p:sp>
            <p:nvSpPr>
              <p:cNvPr id="26" name="íślîḍé"/>
              <p:cNvSpPr/>
              <p:nvPr/>
            </p:nvSpPr>
            <p:spPr>
              <a:xfrm flipH="1" flipV="1">
                <a:off x="6144664" y="4828974"/>
                <a:ext cx="186794" cy="193925"/>
              </a:xfrm>
              <a:custGeom>
                <a:avLst/>
                <a:gdLst>
                  <a:gd name="connsiteX0" fmla="*/ 323406 w 540544"/>
                  <a:gd name="connsiteY0" fmla="*/ 0 h 561182"/>
                  <a:gd name="connsiteX1" fmla="*/ 540544 w 540544"/>
                  <a:gd name="connsiteY1" fmla="*/ 0 h 561182"/>
                  <a:gd name="connsiteX2" fmla="*/ 540544 w 540544"/>
                  <a:gd name="connsiteY2" fmla="*/ 239285 h 561182"/>
                  <a:gd name="connsiteX3" fmla="*/ 529037 w 540544"/>
                  <a:gd name="connsiteY3" fmla="*/ 238125 h 561182"/>
                  <a:gd name="connsiteX4" fmla="*/ 279402 w 540544"/>
                  <a:gd name="connsiteY4" fmla="*/ 487760 h 561182"/>
                  <a:gd name="connsiteX5" fmla="*/ 284474 w 540544"/>
                  <a:gd name="connsiteY5" fmla="*/ 538070 h 561182"/>
                  <a:gd name="connsiteX6" fmla="*/ 291649 w 540544"/>
                  <a:gd name="connsiteY6" fmla="*/ 561182 h 561182"/>
                  <a:gd name="connsiteX7" fmla="*/ 0 w 540544"/>
                  <a:gd name="connsiteY7" fmla="*/ 561182 h 561182"/>
                  <a:gd name="connsiteX8" fmla="*/ 0 w 540544"/>
                  <a:gd name="connsiteY8" fmla="*/ 249200 h 561182"/>
                  <a:gd name="connsiteX9" fmla="*/ 24701 w 540544"/>
                  <a:gd name="connsiteY9" fmla="*/ 256868 h 561182"/>
                  <a:gd name="connsiteX10" fmla="*/ 75011 w 540544"/>
                  <a:gd name="connsiteY10" fmla="*/ 261940 h 561182"/>
                  <a:gd name="connsiteX11" fmla="*/ 324646 w 540544"/>
                  <a:gd name="connsiteY11" fmla="*/ 12305 h 561182"/>
                  <a:gd name="connsiteX12" fmla="*/ 323406 w 540544"/>
                  <a:gd name="connsiteY12" fmla="*/ 0 h 561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0544" h="561182">
                    <a:moveTo>
                      <a:pt x="323406" y="0"/>
                    </a:moveTo>
                    <a:lnTo>
                      <a:pt x="540544" y="0"/>
                    </a:lnTo>
                    <a:lnTo>
                      <a:pt x="540544" y="239285"/>
                    </a:lnTo>
                    <a:lnTo>
                      <a:pt x="529037" y="238125"/>
                    </a:lnTo>
                    <a:cubicBezTo>
                      <a:pt x="391167" y="238125"/>
                      <a:pt x="279402" y="349890"/>
                      <a:pt x="279402" y="487760"/>
                    </a:cubicBezTo>
                    <a:cubicBezTo>
                      <a:pt x="279402" y="504994"/>
                      <a:pt x="281149" y="521820"/>
                      <a:pt x="284474" y="538070"/>
                    </a:cubicBezTo>
                    <a:lnTo>
                      <a:pt x="291649" y="561182"/>
                    </a:lnTo>
                    <a:lnTo>
                      <a:pt x="0" y="561182"/>
                    </a:lnTo>
                    <a:lnTo>
                      <a:pt x="0" y="249200"/>
                    </a:lnTo>
                    <a:lnTo>
                      <a:pt x="24701" y="256868"/>
                    </a:lnTo>
                    <a:cubicBezTo>
                      <a:pt x="40952" y="260194"/>
                      <a:pt x="57777" y="261940"/>
                      <a:pt x="75011" y="261940"/>
                    </a:cubicBezTo>
                    <a:cubicBezTo>
                      <a:pt x="212881" y="261940"/>
                      <a:pt x="324646" y="150175"/>
                      <a:pt x="324646" y="12305"/>
                    </a:cubicBezTo>
                    <a:lnTo>
                      <a:pt x="323406" y="0"/>
                    </a:lnTo>
                    <a:close/>
                  </a:path>
                </a:pathLst>
              </a:custGeom>
              <a:solidFill>
                <a:schemeClr val="tx1">
                  <a:lumMod val="50000"/>
                  <a:lumOff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7" name="íŝ1iḓé"/>
              <p:cNvSpPr/>
              <p:nvPr/>
            </p:nvSpPr>
            <p:spPr>
              <a:xfrm flipH="1">
                <a:off x="4781475" y="2984419"/>
                <a:ext cx="262829" cy="272864"/>
              </a:xfrm>
              <a:custGeom>
                <a:avLst/>
                <a:gdLst>
                  <a:gd name="connsiteX0" fmla="*/ 323406 w 540544"/>
                  <a:gd name="connsiteY0" fmla="*/ 0 h 561182"/>
                  <a:gd name="connsiteX1" fmla="*/ 540544 w 540544"/>
                  <a:gd name="connsiteY1" fmla="*/ 0 h 561182"/>
                  <a:gd name="connsiteX2" fmla="*/ 540544 w 540544"/>
                  <a:gd name="connsiteY2" fmla="*/ 239285 h 561182"/>
                  <a:gd name="connsiteX3" fmla="*/ 529037 w 540544"/>
                  <a:gd name="connsiteY3" fmla="*/ 238125 h 561182"/>
                  <a:gd name="connsiteX4" fmla="*/ 279402 w 540544"/>
                  <a:gd name="connsiteY4" fmla="*/ 487760 h 561182"/>
                  <a:gd name="connsiteX5" fmla="*/ 284474 w 540544"/>
                  <a:gd name="connsiteY5" fmla="*/ 538070 h 561182"/>
                  <a:gd name="connsiteX6" fmla="*/ 291649 w 540544"/>
                  <a:gd name="connsiteY6" fmla="*/ 561182 h 561182"/>
                  <a:gd name="connsiteX7" fmla="*/ 0 w 540544"/>
                  <a:gd name="connsiteY7" fmla="*/ 561182 h 561182"/>
                  <a:gd name="connsiteX8" fmla="*/ 0 w 540544"/>
                  <a:gd name="connsiteY8" fmla="*/ 249200 h 561182"/>
                  <a:gd name="connsiteX9" fmla="*/ 24701 w 540544"/>
                  <a:gd name="connsiteY9" fmla="*/ 256868 h 561182"/>
                  <a:gd name="connsiteX10" fmla="*/ 75011 w 540544"/>
                  <a:gd name="connsiteY10" fmla="*/ 261940 h 561182"/>
                  <a:gd name="connsiteX11" fmla="*/ 324646 w 540544"/>
                  <a:gd name="connsiteY11" fmla="*/ 12305 h 561182"/>
                  <a:gd name="connsiteX12" fmla="*/ 323406 w 540544"/>
                  <a:gd name="connsiteY12" fmla="*/ 0 h 561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0544" h="561182">
                    <a:moveTo>
                      <a:pt x="323406" y="0"/>
                    </a:moveTo>
                    <a:lnTo>
                      <a:pt x="540544" y="0"/>
                    </a:lnTo>
                    <a:lnTo>
                      <a:pt x="540544" y="239285"/>
                    </a:lnTo>
                    <a:lnTo>
                      <a:pt x="529037" y="238125"/>
                    </a:lnTo>
                    <a:cubicBezTo>
                      <a:pt x="391167" y="238125"/>
                      <a:pt x="279402" y="349890"/>
                      <a:pt x="279402" y="487760"/>
                    </a:cubicBezTo>
                    <a:cubicBezTo>
                      <a:pt x="279402" y="504994"/>
                      <a:pt x="281149" y="521820"/>
                      <a:pt x="284474" y="538070"/>
                    </a:cubicBezTo>
                    <a:lnTo>
                      <a:pt x="291649" y="561182"/>
                    </a:lnTo>
                    <a:lnTo>
                      <a:pt x="0" y="561182"/>
                    </a:lnTo>
                    <a:lnTo>
                      <a:pt x="0" y="249200"/>
                    </a:lnTo>
                    <a:lnTo>
                      <a:pt x="24701" y="256868"/>
                    </a:lnTo>
                    <a:cubicBezTo>
                      <a:pt x="40952" y="260194"/>
                      <a:pt x="57777" y="261940"/>
                      <a:pt x="75011" y="261940"/>
                    </a:cubicBezTo>
                    <a:cubicBezTo>
                      <a:pt x="212881" y="261940"/>
                      <a:pt x="324646" y="150175"/>
                      <a:pt x="324646" y="12305"/>
                    </a:cubicBezTo>
                    <a:lnTo>
                      <a:pt x="323406" y="0"/>
                    </a:lnTo>
                    <a:close/>
                  </a:path>
                </a:pathLst>
              </a:cu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7" name="îşľïḑé" title="WSpneox6o6"/>
            <p:cNvSpPr/>
            <p:nvPr/>
          </p:nvSpPr>
          <p:spPr bwMode="auto">
            <a:xfrm>
              <a:off x="11203900" y="1976567"/>
              <a:ext cx="315000" cy="361102"/>
            </a:xfrm>
            <a:custGeom>
              <a:avLst/>
              <a:gdLst>
                <a:gd name="connsiteX0" fmla="*/ 95356 w 293583"/>
                <a:gd name="connsiteY0" fmla="*/ 263525 h 336550"/>
                <a:gd name="connsiteX1" fmla="*/ 89006 w 293583"/>
                <a:gd name="connsiteY1" fmla="*/ 266065 h 336550"/>
                <a:gd name="connsiteX2" fmla="*/ 85196 w 293583"/>
                <a:gd name="connsiteY2" fmla="*/ 271145 h 336550"/>
                <a:gd name="connsiteX3" fmla="*/ 86466 w 293583"/>
                <a:gd name="connsiteY3" fmla="*/ 277495 h 336550"/>
                <a:gd name="connsiteX4" fmla="*/ 86466 w 293583"/>
                <a:gd name="connsiteY4" fmla="*/ 278765 h 336550"/>
                <a:gd name="connsiteX5" fmla="*/ 94086 w 293583"/>
                <a:gd name="connsiteY5" fmla="*/ 282575 h 336550"/>
                <a:gd name="connsiteX6" fmla="*/ 97896 w 293583"/>
                <a:gd name="connsiteY6" fmla="*/ 281305 h 336550"/>
                <a:gd name="connsiteX7" fmla="*/ 104246 w 293583"/>
                <a:gd name="connsiteY7" fmla="*/ 278765 h 336550"/>
                <a:gd name="connsiteX8" fmla="*/ 95356 w 293583"/>
                <a:gd name="connsiteY8" fmla="*/ 263525 h 336550"/>
                <a:gd name="connsiteX9" fmla="*/ 194734 w 293583"/>
                <a:gd name="connsiteY9" fmla="*/ 241300 h 336550"/>
                <a:gd name="connsiteX10" fmla="*/ 123296 w 293583"/>
                <a:gd name="connsiteY10" fmla="*/ 278628 h 336550"/>
                <a:gd name="connsiteX11" fmla="*/ 127265 w 293583"/>
                <a:gd name="connsiteY11" fmla="*/ 285064 h 336550"/>
                <a:gd name="connsiteX12" fmla="*/ 135202 w 293583"/>
                <a:gd name="connsiteY12" fmla="*/ 288925 h 336550"/>
                <a:gd name="connsiteX13" fmla="*/ 139171 w 293583"/>
                <a:gd name="connsiteY13" fmla="*/ 287638 h 336550"/>
                <a:gd name="connsiteX14" fmla="*/ 202671 w 293583"/>
                <a:gd name="connsiteY14" fmla="*/ 254172 h 336550"/>
                <a:gd name="connsiteX15" fmla="*/ 194734 w 293583"/>
                <a:gd name="connsiteY15" fmla="*/ 241300 h 336550"/>
                <a:gd name="connsiteX16" fmla="*/ 77894 w 293583"/>
                <a:gd name="connsiteY16" fmla="*/ 230187 h 336550"/>
                <a:gd name="connsiteX17" fmla="*/ 71544 w 293583"/>
                <a:gd name="connsiteY17" fmla="*/ 234156 h 336550"/>
                <a:gd name="connsiteX18" fmla="*/ 66464 w 293583"/>
                <a:gd name="connsiteY18" fmla="*/ 236802 h 336550"/>
                <a:gd name="connsiteX19" fmla="*/ 62654 w 293583"/>
                <a:gd name="connsiteY19" fmla="*/ 248708 h 336550"/>
                <a:gd name="connsiteX20" fmla="*/ 63924 w 293583"/>
                <a:gd name="connsiteY20" fmla="*/ 250031 h 336550"/>
                <a:gd name="connsiteX21" fmla="*/ 71544 w 293583"/>
                <a:gd name="connsiteY21" fmla="*/ 254000 h 336550"/>
                <a:gd name="connsiteX22" fmla="*/ 75354 w 293583"/>
                <a:gd name="connsiteY22" fmla="*/ 254000 h 336550"/>
                <a:gd name="connsiteX23" fmla="*/ 80434 w 293583"/>
                <a:gd name="connsiteY23" fmla="*/ 250031 h 336550"/>
                <a:gd name="connsiteX24" fmla="*/ 86784 w 293583"/>
                <a:gd name="connsiteY24" fmla="*/ 247385 h 336550"/>
                <a:gd name="connsiteX25" fmla="*/ 77894 w 293583"/>
                <a:gd name="connsiteY25" fmla="*/ 230187 h 336550"/>
                <a:gd name="connsiteX26" fmla="*/ 61067 w 293583"/>
                <a:gd name="connsiteY26" fmla="*/ 198437 h 336550"/>
                <a:gd name="connsiteX27" fmla="*/ 54187 w 293583"/>
                <a:gd name="connsiteY27" fmla="*/ 202604 h 336550"/>
                <a:gd name="connsiteX28" fmla="*/ 50060 w 293583"/>
                <a:gd name="connsiteY28" fmla="*/ 206771 h 336550"/>
                <a:gd name="connsiteX29" fmla="*/ 51436 w 293583"/>
                <a:gd name="connsiteY29" fmla="*/ 215106 h 336550"/>
                <a:gd name="connsiteX30" fmla="*/ 59691 w 293583"/>
                <a:gd name="connsiteY30" fmla="*/ 220662 h 336550"/>
                <a:gd name="connsiteX31" fmla="*/ 63818 w 293583"/>
                <a:gd name="connsiteY31" fmla="*/ 219273 h 336550"/>
                <a:gd name="connsiteX32" fmla="*/ 69322 w 293583"/>
                <a:gd name="connsiteY32" fmla="*/ 216495 h 336550"/>
                <a:gd name="connsiteX33" fmla="*/ 61067 w 293583"/>
                <a:gd name="connsiteY33" fmla="*/ 198437 h 336550"/>
                <a:gd name="connsiteX34" fmla="*/ 141011 w 293583"/>
                <a:gd name="connsiteY34" fmla="*/ 42862 h 336550"/>
                <a:gd name="connsiteX35" fmla="*/ 29634 w 293583"/>
                <a:gd name="connsiteY35" fmla="*/ 103643 h 336550"/>
                <a:gd name="connsiteX36" fmla="*/ 116115 w 293583"/>
                <a:gd name="connsiteY36" fmla="*/ 263525 h 336550"/>
                <a:gd name="connsiteX37" fmla="*/ 190803 w 293583"/>
                <a:gd name="connsiteY37" fmla="*/ 222564 h 336550"/>
                <a:gd name="connsiteX38" fmla="*/ 193424 w 293583"/>
                <a:gd name="connsiteY38" fmla="*/ 198780 h 336550"/>
                <a:gd name="connsiteX39" fmla="*/ 193424 w 293583"/>
                <a:gd name="connsiteY39" fmla="*/ 197458 h 336550"/>
                <a:gd name="connsiteX40" fmla="*/ 194734 w 293583"/>
                <a:gd name="connsiteY40" fmla="*/ 189530 h 336550"/>
                <a:gd name="connsiteX41" fmla="*/ 185562 w 293583"/>
                <a:gd name="connsiteY41" fmla="*/ 186888 h 336550"/>
                <a:gd name="connsiteX42" fmla="*/ 152804 w 293583"/>
                <a:gd name="connsiteY42" fmla="*/ 167068 h 336550"/>
                <a:gd name="connsiteX43" fmla="*/ 177700 w 293583"/>
                <a:gd name="connsiteY43" fmla="*/ 130070 h 336550"/>
                <a:gd name="connsiteX44" fmla="*/ 185562 w 293583"/>
                <a:gd name="connsiteY44" fmla="*/ 126106 h 336550"/>
                <a:gd name="connsiteX45" fmla="*/ 141011 w 293583"/>
                <a:gd name="connsiteY45" fmla="*/ 42862 h 336550"/>
                <a:gd name="connsiteX46" fmla="*/ 120699 w 293583"/>
                <a:gd name="connsiteY46" fmla="*/ 17462 h 336550"/>
                <a:gd name="connsiteX47" fmla="*/ 116748 w 293583"/>
                <a:gd name="connsiteY47" fmla="*/ 18785 h 336550"/>
                <a:gd name="connsiteX48" fmla="*/ 20614 w 293583"/>
                <a:gd name="connsiteY48" fmla="*/ 70379 h 336550"/>
                <a:gd name="connsiteX49" fmla="*/ 16663 w 293583"/>
                <a:gd name="connsiteY49" fmla="*/ 75671 h 336550"/>
                <a:gd name="connsiteX50" fmla="*/ 16663 w 293583"/>
                <a:gd name="connsiteY50" fmla="*/ 82285 h 336550"/>
                <a:gd name="connsiteX51" fmla="*/ 20614 w 293583"/>
                <a:gd name="connsiteY51" fmla="*/ 88900 h 336550"/>
                <a:gd name="connsiteX52" fmla="*/ 131234 w 293583"/>
                <a:gd name="connsiteY52" fmla="*/ 29368 h 336550"/>
                <a:gd name="connsiteX53" fmla="*/ 128600 w 293583"/>
                <a:gd name="connsiteY53" fmla="*/ 22754 h 336550"/>
                <a:gd name="connsiteX54" fmla="*/ 120699 w 293583"/>
                <a:gd name="connsiteY54" fmla="*/ 17462 h 336550"/>
                <a:gd name="connsiteX55" fmla="*/ 192839 w 293583"/>
                <a:gd name="connsiteY55" fmla="*/ 5790 h 336550"/>
                <a:gd name="connsiteX56" fmla="*/ 202058 w 293583"/>
                <a:gd name="connsiteY56" fmla="*/ 13634 h 336550"/>
                <a:gd name="connsiteX57" fmla="*/ 202058 w 293583"/>
                <a:gd name="connsiteY57" fmla="*/ 17556 h 336550"/>
                <a:gd name="connsiteX58" fmla="*/ 275805 w 293583"/>
                <a:gd name="connsiteY58" fmla="*/ 26707 h 336550"/>
                <a:gd name="connsiteX59" fmla="*/ 275805 w 293583"/>
                <a:gd name="connsiteY59" fmla="*/ 111685 h 336550"/>
                <a:gd name="connsiteX60" fmla="*/ 270537 w 293583"/>
                <a:gd name="connsiteY60" fmla="*/ 114300 h 336550"/>
                <a:gd name="connsiteX61" fmla="*/ 263953 w 293583"/>
                <a:gd name="connsiteY61" fmla="*/ 111685 h 336550"/>
                <a:gd name="connsiteX62" fmla="*/ 263953 w 293583"/>
                <a:gd name="connsiteY62" fmla="*/ 99919 h 336550"/>
                <a:gd name="connsiteX63" fmla="*/ 263953 w 293583"/>
                <a:gd name="connsiteY63" fmla="*/ 38474 h 336550"/>
                <a:gd name="connsiteX64" fmla="*/ 233664 w 293583"/>
                <a:gd name="connsiteY64" fmla="*/ 26707 h 336550"/>
                <a:gd name="connsiteX65" fmla="*/ 213910 w 293583"/>
                <a:gd name="connsiteY65" fmla="*/ 30629 h 336550"/>
                <a:gd name="connsiteX66" fmla="*/ 217861 w 293583"/>
                <a:gd name="connsiteY66" fmla="*/ 30629 h 336550"/>
                <a:gd name="connsiteX67" fmla="*/ 227079 w 293583"/>
                <a:gd name="connsiteY67" fmla="*/ 39781 h 336550"/>
                <a:gd name="connsiteX68" fmla="*/ 217861 w 293583"/>
                <a:gd name="connsiteY68" fmla="*/ 48932 h 336550"/>
                <a:gd name="connsiteX69" fmla="*/ 192839 w 293583"/>
                <a:gd name="connsiteY69" fmla="*/ 48932 h 336550"/>
                <a:gd name="connsiteX70" fmla="*/ 183621 w 293583"/>
                <a:gd name="connsiteY70" fmla="*/ 39781 h 336550"/>
                <a:gd name="connsiteX71" fmla="*/ 183621 w 293583"/>
                <a:gd name="connsiteY71" fmla="*/ 13634 h 336550"/>
                <a:gd name="connsiteX72" fmla="*/ 192839 w 293583"/>
                <a:gd name="connsiteY72" fmla="*/ 5790 h 336550"/>
                <a:gd name="connsiteX73" fmla="*/ 121837 w 293583"/>
                <a:gd name="connsiteY73" fmla="*/ 0 h 336550"/>
                <a:gd name="connsiteX74" fmla="*/ 144205 w 293583"/>
                <a:gd name="connsiteY74" fmla="*/ 13146 h 336550"/>
                <a:gd name="connsiteX75" fmla="*/ 203415 w 293583"/>
                <a:gd name="connsiteY75" fmla="*/ 120948 h 336550"/>
                <a:gd name="connsiteX76" fmla="*/ 236309 w 293583"/>
                <a:gd name="connsiteY76" fmla="*/ 123577 h 336550"/>
                <a:gd name="connsiteX77" fmla="*/ 262624 w 293583"/>
                <a:gd name="connsiteY77" fmla="*/ 153814 h 336550"/>
                <a:gd name="connsiteX78" fmla="*/ 265256 w 293583"/>
                <a:gd name="connsiteY78" fmla="*/ 160387 h 336550"/>
                <a:gd name="connsiteX79" fmla="*/ 274466 w 293583"/>
                <a:gd name="connsiteY79" fmla="*/ 281335 h 336550"/>
                <a:gd name="connsiteX80" fmla="*/ 266572 w 293583"/>
                <a:gd name="connsiteY80" fmla="*/ 286593 h 336550"/>
                <a:gd name="connsiteX81" fmla="*/ 262624 w 293583"/>
                <a:gd name="connsiteY81" fmla="*/ 286593 h 336550"/>
                <a:gd name="connsiteX82" fmla="*/ 257361 w 293583"/>
                <a:gd name="connsiteY82" fmla="*/ 274762 h 336550"/>
                <a:gd name="connsiteX83" fmla="*/ 248151 w 293583"/>
                <a:gd name="connsiteY83" fmla="*/ 165646 h 336550"/>
                <a:gd name="connsiteX84" fmla="*/ 246835 w 293583"/>
                <a:gd name="connsiteY84" fmla="*/ 159072 h 336550"/>
                <a:gd name="connsiteX85" fmla="*/ 229730 w 293583"/>
                <a:gd name="connsiteY85" fmla="*/ 139353 h 336550"/>
                <a:gd name="connsiteX86" fmla="*/ 184994 w 293583"/>
                <a:gd name="connsiteY86" fmla="*/ 145926 h 336550"/>
                <a:gd name="connsiteX87" fmla="*/ 170520 w 293583"/>
                <a:gd name="connsiteY87" fmla="*/ 161702 h 336550"/>
                <a:gd name="connsiteX88" fmla="*/ 184994 w 293583"/>
                <a:gd name="connsiteY88" fmla="*/ 169590 h 336550"/>
                <a:gd name="connsiteX89" fmla="*/ 209994 w 293583"/>
                <a:gd name="connsiteY89" fmla="*/ 180107 h 336550"/>
                <a:gd name="connsiteX90" fmla="*/ 211309 w 293583"/>
                <a:gd name="connsiteY90" fmla="*/ 202456 h 336550"/>
                <a:gd name="connsiteX91" fmla="*/ 227099 w 293583"/>
                <a:gd name="connsiteY91" fmla="*/ 251098 h 336550"/>
                <a:gd name="connsiteX92" fmla="*/ 231046 w 293583"/>
                <a:gd name="connsiteY92" fmla="*/ 262930 h 336550"/>
                <a:gd name="connsiteX93" fmla="*/ 219204 w 293583"/>
                <a:gd name="connsiteY93" fmla="*/ 266874 h 336550"/>
                <a:gd name="connsiteX94" fmla="*/ 217888 w 293583"/>
                <a:gd name="connsiteY94" fmla="*/ 265559 h 336550"/>
                <a:gd name="connsiteX95" fmla="*/ 154731 w 293583"/>
                <a:gd name="connsiteY95" fmla="*/ 299740 h 336550"/>
                <a:gd name="connsiteX96" fmla="*/ 175783 w 293583"/>
                <a:gd name="connsiteY96" fmla="*/ 319460 h 336550"/>
                <a:gd name="connsiteX97" fmla="*/ 179731 w 293583"/>
                <a:gd name="connsiteY97" fmla="*/ 331291 h 336550"/>
                <a:gd name="connsiteX98" fmla="*/ 171836 w 293583"/>
                <a:gd name="connsiteY98" fmla="*/ 336550 h 336550"/>
                <a:gd name="connsiteX99" fmla="*/ 167889 w 293583"/>
                <a:gd name="connsiteY99" fmla="*/ 335235 h 336550"/>
                <a:gd name="connsiteX100" fmla="*/ 137626 w 293583"/>
                <a:gd name="connsiteY100" fmla="*/ 306313 h 336550"/>
                <a:gd name="connsiteX101" fmla="*/ 136311 w 293583"/>
                <a:gd name="connsiteY101" fmla="*/ 306313 h 336550"/>
                <a:gd name="connsiteX102" fmla="*/ 112627 w 293583"/>
                <a:gd name="connsiteY102" fmla="*/ 294481 h 336550"/>
                <a:gd name="connsiteX103" fmla="*/ 107364 w 293583"/>
                <a:gd name="connsiteY103" fmla="*/ 297111 h 336550"/>
                <a:gd name="connsiteX104" fmla="*/ 94206 w 293583"/>
                <a:gd name="connsiteY104" fmla="*/ 301055 h 336550"/>
                <a:gd name="connsiteX105" fmla="*/ 70522 w 293583"/>
                <a:gd name="connsiteY105" fmla="*/ 286593 h 336550"/>
                <a:gd name="connsiteX106" fmla="*/ 70522 w 293583"/>
                <a:gd name="connsiteY106" fmla="*/ 285279 h 336550"/>
                <a:gd name="connsiteX107" fmla="*/ 67891 w 293583"/>
                <a:gd name="connsiteY107" fmla="*/ 272132 h 336550"/>
                <a:gd name="connsiteX108" fmla="*/ 48154 w 293583"/>
                <a:gd name="connsiteY108" fmla="*/ 257671 h 336550"/>
                <a:gd name="connsiteX109" fmla="*/ 48154 w 293583"/>
                <a:gd name="connsiteY109" fmla="*/ 256356 h 336550"/>
                <a:gd name="connsiteX110" fmla="*/ 46838 w 293583"/>
                <a:gd name="connsiteY110" fmla="*/ 234007 h 336550"/>
                <a:gd name="connsiteX111" fmla="*/ 36312 w 293583"/>
                <a:gd name="connsiteY111" fmla="*/ 223490 h 336550"/>
                <a:gd name="connsiteX112" fmla="*/ 36312 w 293583"/>
                <a:gd name="connsiteY112" fmla="*/ 222176 h 336550"/>
                <a:gd name="connsiteX113" fmla="*/ 33681 w 293583"/>
                <a:gd name="connsiteY113" fmla="*/ 202456 h 336550"/>
                <a:gd name="connsiteX114" fmla="*/ 46838 w 293583"/>
                <a:gd name="connsiteY114" fmla="*/ 186680 h 336550"/>
                <a:gd name="connsiteX115" fmla="*/ 53417 w 293583"/>
                <a:gd name="connsiteY115" fmla="*/ 182736 h 336550"/>
                <a:gd name="connsiteX116" fmla="*/ 3418 w 293583"/>
                <a:gd name="connsiteY116" fmla="*/ 90711 h 336550"/>
                <a:gd name="connsiteX117" fmla="*/ 787 w 293583"/>
                <a:gd name="connsiteY117" fmla="*/ 70991 h 336550"/>
                <a:gd name="connsiteX118" fmla="*/ 13944 w 293583"/>
                <a:gd name="connsiteY118" fmla="*/ 55215 h 336550"/>
                <a:gd name="connsiteX119" fmla="*/ 108679 w 293583"/>
                <a:gd name="connsiteY119" fmla="*/ 2629 h 336550"/>
                <a:gd name="connsiteX120" fmla="*/ 121837 w 293583"/>
                <a:gd name="connsiteY1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93583" h="336550">
                  <a:moveTo>
                    <a:pt x="95356" y="263525"/>
                  </a:moveTo>
                  <a:cubicBezTo>
                    <a:pt x="95356" y="263525"/>
                    <a:pt x="95356" y="263525"/>
                    <a:pt x="89006" y="266065"/>
                  </a:cubicBezTo>
                  <a:cubicBezTo>
                    <a:pt x="87736" y="267335"/>
                    <a:pt x="86466" y="268605"/>
                    <a:pt x="85196" y="271145"/>
                  </a:cubicBezTo>
                  <a:cubicBezTo>
                    <a:pt x="85196" y="273685"/>
                    <a:pt x="85196" y="274955"/>
                    <a:pt x="86466" y="277495"/>
                  </a:cubicBezTo>
                  <a:cubicBezTo>
                    <a:pt x="86466" y="277495"/>
                    <a:pt x="86466" y="277495"/>
                    <a:pt x="86466" y="278765"/>
                  </a:cubicBezTo>
                  <a:cubicBezTo>
                    <a:pt x="87736" y="281305"/>
                    <a:pt x="91546" y="282575"/>
                    <a:pt x="94086" y="282575"/>
                  </a:cubicBezTo>
                  <a:cubicBezTo>
                    <a:pt x="95356" y="282575"/>
                    <a:pt x="96626" y="282575"/>
                    <a:pt x="97896" y="281305"/>
                  </a:cubicBezTo>
                  <a:lnTo>
                    <a:pt x="104246" y="278765"/>
                  </a:lnTo>
                  <a:cubicBezTo>
                    <a:pt x="104246" y="278765"/>
                    <a:pt x="104246" y="278765"/>
                    <a:pt x="95356" y="263525"/>
                  </a:cubicBezTo>
                  <a:close/>
                  <a:moveTo>
                    <a:pt x="194734" y="241300"/>
                  </a:moveTo>
                  <a:cubicBezTo>
                    <a:pt x="194734" y="241300"/>
                    <a:pt x="194734" y="241300"/>
                    <a:pt x="123296" y="278628"/>
                  </a:cubicBezTo>
                  <a:cubicBezTo>
                    <a:pt x="123296" y="278628"/>
                    <a:pt x="123296" y="278628"/>
                    <a:pt x="127265" y="285064"/>
                  </a:cubicBezTo>
                  <a:cubicBezTo>
                    <a:pt x="128588" y="287638"/>
                    <a:pt x="131233" y="288925"/>
                    <a:pt x="135202" y="288925"/>
                  </a:cubicBezTo>
                  <a:cubicBezTo>
                    <a:pt x="136525" y="288925"/>
                    <a:pt x="137848" y="288925"/>
                    <a:pt x="139171" y="287638"/>
                  </a:cubicBezTo>
                  <a:cubicBezTo>
                    <a:pt x="139171" y="287638"/>
                    <a:pt x="139171" y="287638"/>
                    <a:pt x="202671" y="254172"/>
                  </a:cubicBezTo>
                  <a:cubicBezTo>
                    <a:pt x="200025" y="250310"/>
                    <a:pt x="196057" y="246449"/>
                    <a:pt x="194734" y="241300"/>
                  </a:cubicBezTo>
                  <a:close/>
                  <a:moveTo>
                    <a:pt x="77894" y="230187"/>
                  </a:moveTo>
                  <a:cubicBezTo>
                    <a:pt x="77894" y="230187"/>
                    <a:pt x="77894" y="230187"/>
                    <a:pt x="71544" y="234156"/>
                  </a:cubicBezTo>
                  <a:cubicBezTo>
                    <a:pt x="71544" y="234156"/>
                    <a:pt x="71544" y="234156"/>
                    <a:pt x="66464" y="236802"/>
                  </a:cubicBezTo>
                  <a:cubicBezTo>
                    <a:pt x="62654" y="239448"/>
                    <a:pt x="61384" y="244739"/>
                    <a:pt x="62654" y="248708"/>
                  </a:cubicBezTo>
                  <a:cubicBezTo>
                    <a:pt x="62654" y="248708"/>
                    <a:pt x="62654" y="248708"/>
                    <a:pt x="63924" y="250031"/>
                  </a:cubicBezTo>
                  <a:cubicBezTo>
                    <a:pt x="65194" y="252677"/>
                    <a:pt x="67734" y="254000"/>
                    <a:pt x="71544" y="254000"/>
                  </a:cubicBezTo>
                  <a:cubicBezTo>
                    <a:pt x="72814" y="254000"/>
                    <a:pt x="74084" y="254000"/>
                    <a:pt x="75354" y="254000"/>
                  </a:cubicBezTo>
                  <a:cubicBezTo>
                    <a:pt x="75354" y="254000"/>
                    <a:pt x="75354" y="254000"/>
                    <a:pt x="80434" y="250031"/>
                  </a:cubicBezTo>
                  <a:cubicBezTo>
                    <a:pt x="80434" y="250031"/>
                    <a:pt x="80434" y="250031"/>
                    <a:pt x="86784" y="247385"/>
                  </a:cubicBezTo>
                  <a:cubicBezTo>
                    <a:pt x="86784" y="247385"/>
                    <a:pt x="86784" y="247385"/>
                    <a:pt x="77894" y="230187"/>
                  </a:cubicBezTo>
                  <a:close/>
                  <a:moveTo>
                    <a:pt x="61067" y="198437"/>
                  </a:moveTo>
                  <a:cubicBezTo>
                    <a:pt x="61067" y="198437"/>
                    <a:pt x="61067" y="198437"/>
                    <a:pt x="54187" y="202604"/>
                  </a:cubicBezTo>
                  <a:cubicBezTo>
                    <a:pt x="52811" y="202604"/>
                    <a:pt x="51436" y="205382"/>
                    <a:pt x="50060" y="206771"/>
                  </a:cubicBezTo>
                  <a:cubicBezTo>
                    <a:pt x="48684" y="209550"/>
                    <a:pt x="50060" y="212328"/>
                    <a:pt x="51436" y="215106"/>
                  </a:cubicBezTo>
                  <a:cubicBezTo>
                    <a:pt x="52811" y="217884"/>
                    <a:pt x="55563" y="220662"/>
                    <a:pt x="59691" y="220662"/>
                  </a:cubicBezTo>
                  <a:cubicBezTo>
                    <a:pt x="61067" y="220662"/>
                    <a:pt x="62443" y="220662"/>
                    <a:pt x="63818" y="219273"/>
                  </a:cubicBezTo>
                  <a:cubicBezTo>
                    <a:pt x="63818" y="219273"/>
                    <a:pt x="63818" y="219273"/>
                    <a:pt x="69322" y="216495"/>
                  </a:cubicBezTo>
                  <a:cubicBezTo>
                    <a:pt x="69322" y="216495"/>
                    <a:pt x="69322" y="216495"/>
                    <a:pt x="61067" y="198437"/>
                  </a:cubicBezTo>
                  <a:close/>
                  <a:moveTo>
                    <a:pt x="141011" y="42862"/>
                  </a:moveTo>
                  <a:cubicBezTo>
                    <a:pt x="141011" y="42862"/>
                    <a:pt x="141011" y="42862"/>
                    <a:pt x="29634" y="103643"/>
                  </a:cubicBezTo>
                  <a:cubicBezTo>
                    <a:pt x="29634" y="103643"/>
                    <a:pt x="29634" y="103643"/>
                    <a:pt x="116115" y="263525"/>
                  </a:cubicBezTo>
                  <a:cubicBezTo>
                    <a:pt x="116115" y="263525"/>
                    <a:pt x="116115" y="263525"/>
                    <a:pt x="190803" y="222564"/>
                  </a:cubicBezTo>
                  <a:cubicBezTo>
                    <a:pt x="190803" y="215957"/>
                    <a:pt x="190803" y="208029"/>
                    <a:pt x="193424" y="198780"/>
                  </a:cubicBezTo>
                  <a:cubicBezTo>
                    <a:pt x="193424" y="197458"/>
                    <a:pt x="193424" y="197458"/>
                    <a:pt x="193424" y="197458"/>
                  </a:cubicBezTo>
                  <a:cubicBezTo>
                    <a:pt x="194734" y="194816"/>
                    <a:pt x="194734" y="190852"/>
                    <a:pt x="194734" y="189530"/>
                  </a:cubicBezTo>
                  <a:cubicBezTo>
                    <a:pt x="193424" y="188209"/>
                    <a:pt x="190803" y="186888"/>
                    <a:pt x="185562" y="186888"/>
                  </a:cubicBezTo>
                  <a:cubicBezTo>
                    <a:pt x="176389" y="188209"/>
                    <a:pt x="159355" y="185566"/>
                    <a:pt x="152804" y="167068"/>
                  </a:cubicBezTo>
                  <a:cubicBezTo>
                    <a:pt x="147562" y="153854"/>
                    <a:pt x="158045" y="139319"/>
                    <a:pt x="177700" y="130070"/>
                  </a:cubicBezTo>
                  <a:cubicBezTo>
                    <a:pt x="180320" y="128749"/>
                    <a:pt x="182941" y="127428"/>
                    <a:pt x="185562" y="126106"/>
                  </a:cubicBezTo>
                  <a:cubicBezTo>
                    <a:pt x="185562" y="126106"/>
                    <a:pt x="185562" y="126106"/>
                    <a:pt x="141011" y="42862"/>
                  </a:cubicBezTo>
                  <a:close/>
                  <a:moveTo>
                    <a:pt x="120699" y="17462"/>
                  </a:moveTo>
                  <a:cubicBezTo>
                    <a:pt x="119382" y="17462"/>
                    <a:pt x="118065" y="18785"/>
                    <a:pt x="116748" y="18785"/>
                  </a:cubicBezTo>
                  <a:cubicBezTo>
                    <a:pt x="116748" y="18785"/>
                    <a:pt x="116748" y="18785"/>
                    <a:pt x="20614" y="70379"/>
                  </a:cubicBezTo>
                  <a:cubicBezTo>
                    <a:pt x="17980" y="71702"/>
                    <a:pt x="16663" y="74348"/>
                    <a:pt x="16663" y="75671"/>
                  </a:cubicBezTo>
                  <a:cubicBezTo>
                    <a:pt x="15346" y="78317"/>
                    <a:pt x="15346" y="80962"/>
                    <a:pt x="16663" y="82285"/>
                  </a:cubicBezTo>
                  <a:cubicBezTo>
                    <a:pt x="16663" y="82285"/>
                    <a:pt x="16663" y="82285"/>
                    <a:pt x="20614" y="88900"/>
                  </a:cubicBezTo>
                  <a:cubicBezTo>
                    <a:pt x="20614" y="88900"/>
                    <a:pt x="20614" y="88900"/>
                    <a:pt x="131234" y="29368"/>
                  </a:cubicBezTo>
                  <a:cubicBezTo>
                    <a:pt x="131234" y="29368"/>
                    <a:pt x="131234" y="29368"/>
                    <a:pt x="128600" y="22754"/>
                  </a:cubicBezTo>
                  <a:cubicBezTo>
                    <a:pt x="125966" y="20108"/>
                    <a:pt x="123332" y="17462"/>
                    <a:pt x="120699" y="17462"/>
                  </a:cubicBezTo>
                  <a:close/>
                  <a:moveTo>
                    <a:pt x="192839" y="5790"/>
                  </a:moveTo>
                  <a:cubicBezTo>
                    <a:pt x="198107" y="5790"/>
                    <a:pt x="202058" y="9712"/>
                    <a:pt x="202058" y="13634"/>
                  </a:cubicBezTo>
                  <a:cubicBezTo>
                    <a:pt x="202058" y="13634"/>
                    <a:pt x="202058" y="13634"/>
                    <a:pt x="202058" y="17556"/>
                  </a:cubicBezTo>
                  <a:cubicBezTo>
                    <a:pt x="224445" y="3175"/>
                    <a:pt x="256051" y="5790"/>
                    <a:pt x="275805" y="26707"/>
                  </a:cubicBezTo>
                  <a:cubicBezTo>
                    <a:pt x="299509" y="50240"/>
                    <a:pt x="299509" y="88153"/>
                    <a:pt x="275805" y="111685"/>
                  </a:cubicBezTo>
                  <a:cubicBezTo>
                    <a:pt x="274488" y="114300"/>
                    <a:pt x="271854" y="114300"/>
                    <a:pt x="270537" y="114300"/>
                  </a:cubicBezTo>
                  <a:cubicBezTo>
                    <a:pt x="267903" y="114300"/>
                    <a:pt x="265269" y="114300"/>
                    <a:pt x="263953" y="111685"/>
                  </a:cubicBezTo>
                  <a:cubicBezTo>
                    <a:pt x="260002" y="109071"/>
                    <a:pt x="260002" y="102534"/>
                    <a:pt x="263953" y="99919"/>
                  </a:cubicBezTo>
                  <a:cubicBezTo>
                    <a:pt x="281072" y="82924"/>
                    <a:pt x="281072" y="55469"/>
                    <a:pt x="263953" y="38474"/>
                  </a:cubicBezTo>
                  <a:cubicBezTo>
                    <a:pt x="256051" y="30629"/>
                    <a:pt x="244199" y="26707"/>
                    <a:pt x="233664" y="26707"/>
                  </a:cubicBezTo>
                  <a:cubicBezTo>
                    <a:pt x="225762" y="26707"/>
                    <a:pt x="219178" y="28015"/>
                    <a:pt x="213910" y="30629"/>
                  </a:cubicBezTo>
                  <a:cubicBezTo>
                    <a:pt x="213910" y="30629"/>
                    <a:pt x="213910" y="30629"/>
                    <a:pt x="217861" y="30629"/>
                  </a:cubicBezTo>
                  <a:cubicBezTo>
                    <a:pt x="223128" y="30629"/>
                    <a:pt x="227079" y="34551"/>
                    <a:pt x="227079" y="39781"/>
                  </a:cubicBezTo>
                  <a:cubicBezTo>
                    <a:pt x="227079" y="45010"/>
                    <a:pt x="223128" y="48932"/>
                    <a:pt x="217861" y="48932"/>
                  </a:cubicBezTo>
                  <a:cubicBezTo>
                    <a:pt x="217861" y="48932"/>
                    <a:pt x="217861" y="48932"/>
                    <a:pt x="192839" y="48932"/>
                  </a:cubicBezTo>
                  <a:cubicBezTo>
                    <a:pt x="187572" y="48932"/>
                    <a:pt x="183621" y="45010"/>
                    <a:pt x="183621" y="39781"/>
                  </a:cubicBezTo>
                  <a:cubicBezTo>
                    <a:pt x="183621" y="39781"/>
                    <a:pt x="183621" y="39781"/>
                    <a:pt x="183621" y="13634"/>
                  </a:cubicBezTo>
                  <a:cubicBezTo>
                    <a:pt x="183621" y="9712"/>
                    <a:pt x="187572" y="5790"/>
                    <a:pt x="192839" y="5790"/>
                  </a:cubicBezTo>
                  <a:close/>
                  <a:moveTo>
                    <a:pt x="121837" y="0"/>
                  </a:moveTo>
                  <a:cubicBezTo>
                    <a:pt x="131047" y="0"/>
                    <a:pt x="140258" y="5259"/>
                    <a:pt x="144205" y="13146"/>
                  </a:cubicBezTo>
                  <a:cubicBezTo>
                    <a:pt x="144205" y="13146"/>
                    <a:pt x="144205" y="13146"/>
                    <a:pt x="203415" y="120948"/>
                  </a:cubicBezTo>
                  <a:cubicBezTo>
                    <a:pt x="215257" y="118318"/>
                    <a:pt x="227099" y="119633"/>
                    <a:pt x="236309" y="123577"/>
                  </a:cubicBezTo>
                  <a:cubicBezTo>
                    <a:pt x="248151" y="128836"/>
                    <a:pt x="257361" y="139353"/>
                    <a:pt x="262624" y="153814"/>
                  </a:cubicBezTo>
                  <a:cubicBezTo>
                    <a:pt x="263940" y="155129"/>
                    <a:pt x="263940" y="157758"/>
                    <a:pt x="265256" y="160387"/>
                  </a:cubicBezTo>
                  <a:cubicBezTo>
                    <a:pt x="277098" y="191939"/>
                    <a:pt x="291571" y="236637"/>
                    <a:pt x="274466" y="281335"/>
                  </a:cubicBezTo>
                  <a:cubicBezTo>
                    <a:pt x="273150" y="285279"/>
                    <a:pt x="269203" y="286593"/>
                    <a:pt x="266572" y="286593"/>
                  </a:cubicBezTo>
                  <a:cubicBezTo>
                    <a:pt x="265256" y="286593"/>
                    <a:pt x="263940" y="286593"/>
                    <a:pt x="262624" y="286593"/>
                  </a:cubicBezTo>
                  <a:cubicBezTo>
                    <a:pt x="258677" y="285279"/>
                    <a:pt x="256045" y="280020"/>
                    <a:pt x="257361" y="274762"/>
                  </a:cubicBezTo>
                  <a:cubicBezTo>
                    <a:pt x="273150" y="235322"/>
                    <a:pt x="259993" y="197197"/>
                    <a:pt x="248151" y="165646"/>
                  </a:cubicBezTo>
                  <a:cubicBezTo>
                    <a:pt x="248151" y="164331"/>
                    <a:pt x="246835" y="161702"/>
                    <a:pt x="246835" y="159072"/>
                  </a:cubicBezTo>
                  <a:cubicBezTo>
                    <a:pt x="242888" y="149870"/>
                    <a:pt x="237625" y="143297"/>
                    <a:pt x="229730" y="139353"/>
                  </a:cubicBezTo>
                  <a:cubicBezTo>
                    <a:pt x="219204" y="135409"/>
                    <a:pt x="203415" y="136723"/>
                    <a:pt x="184994" y="145926"/>
                  </a:cubicBezTo>
                  <a:cubicBezTo>
                    <a:pt x="178415" y="148555"/>
                    <a:pt x="167889" y="156443"/>
                    <a:pt x="170520" y="161702"/>
                  </a:cubicBezTo>
                  <a:cubicBezTo>
                    <a:pt x="173152" y="170904"/>
                    <a:pt x="183678" y="169590"/>
                    <a:pt x="184994" y="169590"/>
                  </a:cubicBezTo>
                  <a:cubicBezTo>
                    <a:pt x="196836" y="169590"/>
                    <a:pt x="204731" y="172219"/>
                    <a:pt x="209994" y="180107"/>
                  </a:cubicBezTo>
                  <a:cubicBezTo>
                    <a:pt x="215257" y="189309"/>
                    <a:pt x="212625" y="199827"/>
                    <a:pt x="211309" y="202456"/>
                  </a:cubicBezTo>
                  <a:cubicBezTo>
                    <a:pt x="206046" y="226120"/>
                    <a:pt x="211309" y="241895"/>
                    <a:pt x="227099" y="251098"/>
                  </a:cubicBezTo>
                  <a:cubicBezTo>
                    <a:pt x="231046" y="252413"/>
                    <a:pt x="233677" y="257671"/>
                    <a:pt x="231046" y="262930"/>
                  </a:cubicBezTo>
                  <a:cubicBezTo>
                    <a:pt x="228414" y="266874"/>
                    <a:pt x="223151" y="268188"/>
                    <a:pt x="219204" y="266874"/>
                  </a:cubicBezTo>
                  <a:cubicBezTo>
                    <a:pt x="219204" y="265559"/>
                    <a:pt x="219204" y="265559"/>
                    <a:pt x="217888" y="265559"/>
                  </a:cubicBezTo>
                  <a:cubicBezTo>
                    <a:pt x="217888" y="265559"/>
                    <a:pt x="217888" y="265559"/>
                    <a:pt x="154731" y="299740"/>
                  </a:cubicBezTo>
                  <a:cubicBezTo>
                    <a:pt x="158679" y="306313"/>
                    <a:pt x="166573" y="315516"/>
                    <a:pt x="175783" y="319460"/>
                  </a:cubicBezTo>
                  <a:cubicBezTo>
                    <a:pt x="179731" y="322089"/>
                    <a:pt x="182362" y="327347"/>
                    <a:pt x="179731" y="331291"/>
                  </a:cubicBezTo>
                  <a:cubicBezTo>
                    <a:pt x="178415" y="335235"/>
                    <a:pt x="175783" y="336550"/>
                    <a:pt x="171836" y="336550"/>
                  </a:cubicBezTo>
                  <a:cubicBezTo>
                    <a:pt x="170520" y="336550"/>
                    <a:pt x="169205" y="336550"/>
                    <a:pt x="167889" y="335235"/>
                  </a:cubicBezTo>
                  <a:cubicBezTo>
                    <a:pt x="153415" y="328662"/>
                    <a:pt x="142889" y="314201"/>
                    <a:pt x="137626" y="306313"/>
                  </a:cubicBezTo>
                  <a:cubicBezTo>
                    <a:pt x="137626" y="306313"/>
                    <a:pt x="136311" y="306313"/>
                    <a:pt x="136311" y="306313"/>
                  </a:cubicBezTo>
                  <a:cubicBezTo>
                    <a:pt x="127100" y="306313"/>
                    <a:pt x="117890" y="302369"/>
                    <a:pt x="112627" y="294481"/>
                  </a:cubicBezTo>
                  <a:cubicBezTo>
                    <a:pt x="112627" y="294481"/>
                    <a:pt x="112627" y="294481"/>
                    <a:pt x="107364" y="297111"/>
                  </a:cubicBezTo>
                  <a:cubicBezTo>
                    <a:pt x="103416" y="299740"/>
                    <a:pt x="98153" y="301055"/>
                    <a:pt x="94206" y="301055"/>
                  </a:cubicBezTo>
                  <a:cubicBezTo>
                    <a:pt x="84996" y="301055"/>
                    <a:pt x="75785" y="295796"/>
                    <a:pt x="70522" y="286593"/>
                  </a:cubicBezTo>
                  <a:cubicBezTo>
                    <a:pt x="70522" y="286593"/>
                    <a:pt x="70522" y="286593"/>
                    <a:pt x="70522" y="285279"/>
                  </a:cubicBezTo>
                  <a:cubicBezTo>
                    <a:pt x="67891" y="281335"/>
                    <a:pt x="66575" y="276076"/>
                    <a:pt x="67891" y="272132"/>
                  </a:cubicBezTo>
                  <a:cubicBezTo>
                    <a:pt x="58680" y="270818"/>
                    <a:pt x="52102" y="265559"/>
                    <a:pt x="48154" y="257671"/>
                  </a:cubicBezTo>
                  <a:cubicBezTo>
                    <a:pt x="48154" y="257671"/>
                    <a:pt x="48154" y="257671"/>
                    <a:pt x="48154" y="256356"/>
                  </a:cubicBezTo>
                  <a:cubicBezTo>
                    <a:pt x="42891" y="249783"/>
                    <a:pt x="42891" y="240581"/>
                    <a:pt x="46838" y="234007"/>
                  </a:cubicBezTo>
                  <a:cubicBezTo>
                    <a:pt x="42891" y="231378"/>
                    <a:pt x="38944" y="227434"/>
                    <a:pt x="36312" y="223490"/>
                  </a:cubicBezTo>
                  <a:cubicBezTo>
                    <a:pt x="36312" y="223490"/>
                    <a:pt x="36312" y="223490"/>
                    <a:pt x="36312" y="222176"/>
                  </a:cubicBezTo>
                  <a:cubicBezTo>
                    <a:pt x="32365" y="215602"/>
                    <a:pt x="32365" y="209029"/>
                    <a:pt x="33681" y="202456"/>
                  </a:cubicBezTo>
                  <a:cubicBezTo>
                    <a:pt x="36312" y="195883"/>
                    <a:pt x="40260" y="189309"/>
                    <a:pt x="46838" y="186680"/>
                  </a:cubicBezTo>
                  <a:cubicBezTo>
                    <a:pt x="46838" y="186680"/>
                    <a:pt x="46838" y="186680"/>
                    <a:pt x="53417" y="182736"/>
                  </a:cubicBezTo>
                  <a:cubicBezTo>
                    <a:pt x="53417" y="182736"/>
                    <a:pt x="53417" y="182736"/>
                    <a:pt x="3418" y="90711"/>
                  </a:cubicBezTo>
                  <a:cubicBezTo>
                    <a:pt x="-529" y="84138"/>
                    <a:pt x="-529" y="77564"/>
                    <a:pt x="787" y="70991"/>
                  </a:cubicBezTo>
                  <a:cubicBezTo>
                    <a:pt x="3418" y="63103"/>
                    <a:pt x="7365" y="57845"/>
                    <a:pt x="13944" y="55215"/>
                  </a:cubicBezTo>
                  <a:cubicBezTo>
                    <a:pt x="13944" y="55215"/>
                    <a:pt x="13944" y="55215"/>
                    <a:pt x="108679" y="2629"/>
                  </a:cubicBezTo>
                  <a:cubicBezTo>
                    <a:pt x="112627" y="1315"/>
                    <a:pt x="116574" y="0"/>
                    <a:pt x="121837" y="0"/>
                  </a:cubicBezTo>
                  <a:close/>
                </a:path>
              </a:pathLst>
            </a:custGeom>
            <a:solidFill>
              <a:schemeClr val="accent1"/>
            </a:solidFill>
            <a:ln>
              <a:noFill/>
            </a:ln>
          </p:spPr>
          <p:txBody>
            <a:bodyPr anchor="ctr"/>
            <a:lstStyle/>
            <a:p>
              <a:pPr algn="ctr"/>
              <a:endParaRPr/>
            </a:p>
          </p:txBody>
        </p:sp>
        <p:cxnSp>
          <p:nvCxnSpPr>
            <p:cNvPr id="8" name="直接连接符 7"/>
            <p:cNvCxnSpPr/>
            <p:nvPr/>
          </p:nvCxnSpPr>
          <p:spPr>
            <a:xfrm>
              <a:off x="7896000" y="2328931"/>
              <a:ext cx="3624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669925" y="3104431"/>
              <a:ext cx="362607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331458" y="5442906"/>
              <a:ext cx="518903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1" name="ï$ḷïďè"/>
            <p:cNvSpPr txBox="1"/>
            <p:nvPr/>
          </p:nvSpPr>
          <p:spPr>
            <a:xfrm>
              <a:off x="7817948" y="1936419"/>
              <a:ext cx="3702539" cy="392512"/>
            </a:xfrm>
            <a:prstGeom prst="rect">
              <a:avLst/>
            </a:prstGeom>
            <a:noFill/>
            <a:ln>
              <a:noFill/>
            </a:ln>
          </p:spPr>
          <p:txBody>
            <a:bodyPr wrap="none" lIns="91440" tIns="45720" rIns="91440" bIns="45720" anchor="ctr" anchorCtr="0">
              <a:noAutofit/>
            </a:bodyPr>
            <a:lstStyle/>
            <a:p>
              <a:pPr algn="l">
                <a:buSzPct val="25000"/>
              </a:pPr>
              <a:r>
                <a:rPr lang="zh-CN" altLang="en-US" sz="2100" b="1" dirty="0">
                  <a:sym typeface="+mn-ea"/>
                </a:rPr>
                <a:t>分析方法</a:t>
              </a:r>
              <a:endParaRPr lang="zh-CN" altLang="de-DE" sz="2100" b="1" dirty="0">
                <a:sym typeface="+mn-ea"/>
              </a:endParaRPr>
            </a:p>
          </p:txBody>
        </p:sp>
        <p:sp>
          <p:nvSpPr>
            <p:cNvPr id="12" name="îśḻiḋé"/>
            <p:cNvSpPr txBox="1"/>
            <p:nvPr/>
          </p:nvSpPr>
          <p:spPr>
            <a:xfrm>
              <a:off x="7817948" y="2328931"/>
              <a:ext cx="3702539" cy="624918"/>
            </a:xfrm>
            <a:prstGeom prst="rect">
              <a:avLst/>
            </a:prstGeom>
            <a:noFill/>
            <a:ln>
              <a:noFill/>
            </a:ln>
          </p:spPr>
          <p:txBody>
            <a:bodyPr lIns="91440" tIns="45720" rIns="91440" bIns="45720" anchor="t" anchorCtr="0">
              <a:noAutofit/>
            </a:bodyPr>
            <a:lstStyle/>
            <a:p>
              <a:pPr>
                <a:lnSpc>
                  <a:spcPct val="150000"/>
                </a:lnSpc>
                <a:buSzPct val="25000"/>
              </a:pPr>
              <a:r>
                <a:rPr lang="zh-CN" altLang="en-US" sz="1600" dirty="0">
                  <a:sym typeface="+mn-ea"/>
                </a:rPr>
                <a:t>这里根据本工程的特性，给出待开发系统的类层次系统和各个类的说明。</a:t>
              </a:r>
              <a:endParaRPr lang="en-US" altLang="zh-CN" sz="1600" dirty="0">
                <a:sym typeface="+mn-ea"/>
              </a:endParaRPr>
            </a:p>
            <a:p>
              <a:pPr>
                <a:lnSpc>
                  <a:spcPct val="150000"/>
                </a:lnSpc>
                <a:buSzPct val="25000"/>
              </a:pPr>
              <a:r>
                <a:rPr lang="zh-CN" altLang="en-US" sz="1600" dirty="0">
                  <a:sym typeface="+mn-ea"/>
                </a:rPr>
                <a:t>没有采用构造数据库的数据需求分析方法，原因是设计的数据比较少。</a:t>
              </a:r>
              <a:endParaRPr lang="de-DE" sz="1600" dirty="0"/>
            </a:p>
          </p:txBody>
        </p:sp>
        <p:sp>
          <p:nvSpPr>
            <p:cNvPr id="13" name="ïşľîdê"/>
            <p:cNvSpPr txBox="1"/>
            <p:nvPr/>
          </p:nvSpPr>
          <p:spPr>
            <a:xfrm>
              <a:off x="6331458" y="5050394"/>
              <a:ext cx="5189030" cy="392512"/>
            </a:xfrm>
            <a:prstGeom prst="rect">
              <a:avLst/>
            </a:prstGeom>
            <a:noFill/>
            <a:ln>
              <a:noFill/>
            </a:ln>
          </p:spPr>
          <p:txBody>
            <a:bodyPr wrap="none" lIns="91440" tIns="45720" rIns="91440" bIns="45720" anchor="ctr" anchorCtr="0">
              <a:noAutofit/>
            </a:bodyPr>
            <a:lstStyle/>
            <a:p>
              <a:pPr>
                <a:buSzPct val="25000"/>
              </a:pPr>
              <a:r>
                <a:rPr lang="zh-CN" altLang="en-US" sz="2100" b="1" dirty="0"/>
                <a:t>类详细说明</a:t>
              </a:r>
              <a:endParaRPr lang="zh-CN" altLang="de-DE" sz="2100" b="1" dirty="0"/>
            </a:p>
          </p:txBody>
        </p:sp>
        <p:sp>
          <p:nvSpPr>
            <p:cNvPr id="14" name="ïṥļîďe"/>
            <p:cNvSpPr txBox="1"/>
            <p:nvPr/>
          </p:nvSpPr>
          <p:spPr>
            <a:xfrm>
              <a:off x="6331458" y="5442906"/>
              <a:ext cx="5189030" cy="624918"/>
            </a:xfrm>
            <a:prstGeom prst="rect">
              <a:avLst/>
            </a:prstGeom>
            <a:noFill/>
            <a:ln>
              <a:noFill/>
            </a:ln>
          </p:spPr>
          <p:txBody>
            <a:bodyPr lIns="91440" tIns="45720" rIns="91440" bIns="45720" anchor="t" anchorCtr="0">
              <a:noAutofit/>
            </a:bodyPr>
            <a:lstStyle/>
            <a:p>
              <a:pPr>
                <a:lnSpc>
                  <a:spcPct val="150000"/>
                </a:lnSpc>
                <a:buSzPct val="25000"/>
              </a:pPr>
              <a:r>
                <a:rPr lang="zh-CN" sz="1600" dirty="0"/>
                <a:t>各功能用例的详细解释</a:t>
              </a:r>
            </a:p>
          </p:txBody>
        </p:sp>
        <p:sp>
          <p:nvSpPr>
            <p:cNvPr id="15" name="iṡlîďê"/>
            <p:cNvSpPr txBox="1"/>
            <p:nvPr/>
          </p:nvSpPr>
          <p:spPr>
            <a:xfrm>
              <a:off x="671513" y="2700089"/>
              <a:ext cx="3624487" cy="392512"/>
            </a:xfrm>
            <a:prstGeom prst="rect">
              <a:avLst/>
            </a:prstGeom>
            <a:noFill/>
            <a:ln>
              <a:noFill/>
            </a:ln>
          </p:spPr>
          <p:txBody>
            <a:bodyPr wrap="none" lIns="91440" tIns="45720" rIns="91440" bIns="45720" anchor="ctr" anchorCtr="0">
              <a:noAutofit/>
            </a:bodyPr>
            <a:lstStyle/>
            <a:p>
              <a:pPr>
                <a:buSzPct val="25000"/>
              </a:pPr>
              <a:r>
                <a:rPr lang="zh-CN" altLang="en-US" sz="2100" b="1" dirty="0"/>
                <a:t>类层次说明</a:t>
              </a:r>
              <a:endParaRPr lang="zh-CN" altLang="de-DE" sz="2100" b="1" dirty="0"/>
            </a:p>
          </p:txBody>
        </p:sp>
        <p:sp>
          <p:nvSpPr>
            <p:cNvPr id="16" name="işľíďê"/>
            <p:cNvSpPr txBox="1"/>
            <p:nvPr/>
          </p:nvSpPr>
          <p:spPr>
            <a:xfrm>
              <a:off x="671513" y="3104431"/>
              <a:ext cx="3624487" cy="624918"/>
            </a:xfrm>
            <a:prstGeom prst="rect">
              <a:avLst/>
            </a:prstGeom>
            <a:noFill/>
            <a:ln>
              <a:noFill/>
            </a:ln>
          </p:spPr>
          <p:txBody>
            <a:bodyPr lIns="91440" tIns="45720" rIns="91440" bIns="45720" anchor="t" anchorCtr="0">
              <a:noAutofit/>
            </a:bodyPr>
            <a:lstStyle/>
            <a:p>
              <a:pPr>
                <a:lnSpc>
                  <a:spcPct val="150000"/>
                </a:lnSpc>
                <a:buSzPct val="25000"/>
              </a:pPr>
              <a:r>
                <a:rPr lang="zh-CN" sz="1600" dirty="0"/>
                <a:t>功能涉及参与者的描述</a:t>
              </a:r>
            </a:p>
          </p:txBody>
        </p:sp>
        <p:sp>
          <p:nvSpPr>
            <p:cNvPr id="17" name="îṥľïďe" title="WSpneox6o6"/>
            <p:cNvSpPr/>
            <p:nvPr/>
          </p:nvSpPr>
          <p:spPr bwMode="auto">
            <a:xfrm>
              <a:off x="11203900" y="5081803"/>
              <a:ext cx="315000" cy="361102"/>
            </a:xfrm>
            <a:custGeom>
              <a:avLst/>
              <a:gdLst>
                <a:gd name="connsiteX0" fmla="*/ 95356 w 293583"/>
                <a:gd name="connsiteY0" fmla="*/ 263525 h 336550"/>
                <a:gd name="connsiteX1" fmla="*/ 89006 w 293583"/>
                <a:gd name="connsiteY1" fmla="*/ 266065 h 336550"/>
                <a:gd name="connsiteX2" fmla="*/ 85196 w 293583"/>
                <a:gd name="connsiteY2" fmla="*/ 271145 h 336550"/>
                <a:gd name="connsiteX3" fmla="*/ 86466 w 293583"/>
                <a:gd name="connsiteY3" fmla="*/ 277495 h 336550"/>
                <a:gd name="connsiteX4" fmla="*/ 86466 w 293583"/>
                <a:gd name="connsiteY4" fmla="*/ 278765 h 336550"/>
                <a:gd name="connsiteX5" fmla="*/ 94086 w 293583"/>
                <a:gd name="connsiteY5" fmla="*/ 282575 h 336550"/>
                <a:gd name="connsiteX6" fmla="*/ 97896 w 293583"/>
                <a:gd name="connsiteY6" fmla="*/ 281305 h 336550"/>
                <a:gd name="connsiteX7" fmla="*/ 104246 w 293583"/>
                <a:gd name="connsiteY7" fmla="*/ 278765 h 336550"/>
                <a:gd name="connsiteX8" fmla="*/ 95356 w 293583"/>
                <a:gd name="connsiteY8" fmla="*/ 263525 h 336550"/>
                <a:gd name="connsiteX9" fmla="*/ 194734 w 293583"/>
                <a:gd name="connsiteY9" fmla="*/ 241300 h 336550"/>
                <a:gd name="connsiteX10" fmla="*/ 123296 w 293583"/>
                <a:gd name="connsiteY10" fmla="*/ 278628 h 336550"/>
                <a:gd name="connsiteX11" fmla="*/ 127265 w 293583"/>
                <a:gd name="connsiteY11" fmla="*/ 285064 h 336550"/>
                <a:gd name="connsiteX12" fmla="*/ 135202 w 293583"/>
                <a:gd name="connsiteY12" fmla="*/ 288925 h 336550"/>
                <a:gd name="connsiteX13" fmla="*/ 139171 w 293583"/>
                <a:gd name="connsiteY13" fmla="*/ 287638 h 336550"/>
                <a:gd name="connsiteX14" fmla="*/ 202671 w 293583"/>
                <a:gd name="connsiteY14" fmla="*/ 254172 h 336550"/>
                <a:gd name="connsiteX15" fmla="*/ 194734 w 293583"/>
                <a:gd name="connsiteY15" fmla="*/ 241300 h 336550"/>
                <a:gd name="connsiteX16" fmla="*/ 77894 w 293583"/>
                <a:gd name="connsiteY16" fmla="*/ 230187 h 336550"/>
                <a:gd name="connsiteX17" fmla="*/ 71544 w 293583"/>
                <a:gd name="connsiteY17" fmla="*/ 234156 h 336550"/>
                <a:gd name="connsiteX18" fmla="*/ 66464 w 293583"/>
                <a:gd name="connsiteY18" fmla="*/ 236802 h 336550"/>
                <a:gd name="connsiteX19" fmla="*/ 62654 w 293583"/>
                <a:gd name="connsiteY19" fmla="*/ 248708 h 336550"/>
                <a:gd name="connsiteX20" fmla="*/ 63924 w 293583"/>
                <a:gd name="connsiteY20" fmla="*/ 250031 h 336550"/>
                <a:gd name="connsiteX21" fmla="*/ 71544 w 293583"/>
                <a:gd name="connsiteY21" fmla="*/ 254000 h 336550"/>
                <a:gd name="connsiteX22" fmla="*/ 75354 w 293583"/>
                <a:gd name="connsiteY22" fmla="*/ 254000 h 336550"/>
                <a:gd name="connsiteX23" fmla="*/ 80434 w 293583"/>
                <a:gd name="connsiteY23" fmla="*/ 250031 h 336550"/>
                <a:gd name="connsiteX24" fmla="*/ 86784 w 293583"/>
                <a:gd name="connsiteY24" fmla="*/ 247385 h 336550"/>
                <a:gd name="connsiteX25" fmla="*/ 77894 w 293583"/>
                <a:gd name="connsiteY25" fmla="*/ 230187 h 336550"/>
                <a:gd name="connsiteX26" fmla="*/ 61067 w 293583"/>
                <a:gd name="connsiteY26" fmla="*/ 198437 h 336550"/>
                <a:gd name="connsiteX27" fmla="*/ 54187 w 293583"/>
                <a:gd name="connsiteY27" fmla="*/ 202604 h 336550"/>
                <a:gd name="connsiteX28" fmla="*/ 50060 w 293583"/>
                <a:gd name="connsiteY28" fmla="*/ 206771 h 336550"/>
                <a:gd name="connsiteX29" fmla="*/ 51436 w 293583"/>
                <a:gd name="connsiteY29" fmla="*/ 215106 h 336550"/>
                <a:gd name="connsiteX30" fmla="*/ 59691 w 293583"/>
                <a:gd name="connsiteY30" fmla="*/ 220662 h 336550"/>
                <a:gd name="connsiteX31" fmla="*/ 63818 w 293583"/>
                <a:gd name="connsiteY31" fmla="*/ 219273 h 336550"/>
                <a:gd name="connsiteX32" fmla="*/ 69322 w 293583"/>
                <a:gd name="connsiteY32" fmla="*/ 216495 h 336550"/>
                <a:gd name="connsiteX33" fmla="*/ 61067 w 293583"/>
                <a:gd name="connsiteY33" fmla="*/ 198437 h 336550"/>
                <a:gd name="connsiteX34" fmla="*/ 141011 w 293583"/>
                <a:gd name="connsiteY34" fmla="*/ 42862 h 336550"/>
                <a:gd name="connsiteX35" fmla="*/ 29634 w 293583"/>
                <a:gd name="connsiteY35" fmla="*/ 103643 h 336550"/>
                <a:gd name="connsiteX36" fmla="*/ 116115 w 293583"/>
                <a:gd name="connsiteY36" fmla="*/ 263525 h 336550"/>
                <a:gd name="connsiteX37" fmla="*/ 190803 w 293583"/>
                <a:gd name="connsiteY37" fmla="*/ 222564 h 336550"/>
                <a:gd name="connsiteX38" fmla="*/ 193424 w 293583"/>
                <a:gd name="connsiteY38" fmla="*/ 198780 h 336550"/>
                <a:gd name="connsiteX39" fmla="*/ 193424 w 293583"/>
                <a:gd name="connsiteY39" fmla="*/ 197458 h 336550"/>
                <a:gd name="connsiteX40" fmla="*/ 194734 w 293583"/>
                <a:gd name="connsiteY40" fmla="*/ 189530 h 336550"/>
                <a:gd name="connsiteX41" fmla="*/ 185562 w 293583"/>
                <a:gd name="connsiteY41" fmla="*/ 186888 h 336550"/>
                <a:gd name="connsiteX42" fmla="*/ 152804 w 293583"/>
                <a:gd name="connsiteY42" fmla="*/ 167068 h 336550"/>
                <a:gd name="connsiteX43" fmla="*/ 177700 w 293583"/>
                <a:gd name="connsiteY43" fmla="*/ 130070 h 336550"/>
                <a:gd name="connsiteX44" fmla="*/ 185562 w 293583"/>
                <a:gd name="connsiteY44" fmla="*/ 126106 h 336550"/>
                <a:gd name="connsiteX45" fmla="*/ 141011 w 293583"/>
                <a:gd name="connsiteY45" fmla="*/ 42862 h 336550"/>
                <a:gd name="connsiteX46" fmla="*/ 120699 w 293583"/>
                <a:gd name="connsiteY46" fmla="*/ 17462 h 336550"/>
                <a:gd name="connsiteX47" fmla="*/ 116748 w 293583"/>
                <a:gd name="connsiteY47" fmla="*/ 18785 h 336550"/>
                <a:gd name="connsiteX48" fmla="*/ 20614 w 293583"/>
                <a:gd name="connsiteY48" fmla="*/ 70379 h 336550"/>
                <a:gd name="connsiteX49" fmla="*/ 16663 w 293583"/>
                <a:gd name="connsiteY49" fmla="*/ 75671 h 336550"/>
                <a:gd name="connsiteX50" fmla="*/ 16663 w 293583"/>
                <a:gd name="connsiteY50" fmla="*/ 82285 h 336550"/>
                <a:gd name="connsiteX51" fmla="*/ 20614 w 293583"/>
                <a:gd name="connsiteY51" fmla="*/ 88900 h 336550"/>
                <a:gd name="connsiteX52" fmla="*/ 131234 w 293583"/>
                <a:gd name="connsiteY52" fmla="*/ 29368 h 336550"/>
                <a:gd name="connsiteX53" fmla="*/ 128600 w 293583"/>
                <a:gd name="connsiteY53" fmla="*/ 22754 h 336550"/>
                <a:gd name="connsiteX54" fmla="*/ 120699 w 293583"/>
                <a:gd name="connsiteY54" fmla="*/ 17462 h 336550"/>
                <a:gd name="connsiteX55" fmla="*/ 192839 w 293583"/>
                <a:gd name="connsiteY55" fmla="*/ 5790 h 336550"/>
                <a:gd name="connsiteX56" fmla="*/ 202058 w 293583"/>
                <a:gd name="connsiteY56" fmla="*/ 13634 h 336550"/>
                <a:gd name="connsiteX57" fmla="*/ 202058 w 293583"/>
                <a:gd name="connsiteY57" fmla="*/ 17556 h 336550"/>
                <a:gd name="connsiteX58" fmla="*/ 275805 w 293583"/>
                <a:gd name="connsiteY58" fmla="*/ 26707 h 336550"/>
                <a:gd name="connsiteX59" fmla="*/ 275805 w 293583"/>
                <a:gd name="connsiteY59" fmla="*/ 111685 h 336550"/>
                <a:gd name="connsiteX60" fmla="*/ 270537 w 293583"/>
                <a:gd name="connsiteY60" fmla="*/ 114300 h 336550"/>
                <a:gd name="connsiteX61" fmla="*/ 263953 w 293583"/>
                <a:gd name="connsiteY61" fmla="*/ 111685 h 336550"/>
                <a:gd name="connsiteX62" fmla="*/ 263953 w 293583"/>
                <a:gd name="connsiteY62" fmla="*/ 99919 h 336550"/>
                <a:gd name="connsiteX63" fmla="*/ 263953 w 293583"/>
                <a:gd name="connsiteY63" fmla="*/ 38474 h 336550"/>
                <a:gd name="connsiteX64" fmla="*/ 233664 w 293583"/>
                <a:gd name="connsiteY64" fmla="*/ 26707 h 336550"/>
                <a:gd name="connsiteX65" fmla="*/ 213910 w 293583"/>
                <a:gd name="connsiteY65" fmla="*/ 30629 h 336550"/>
                <a:gd name="connsiteX66" fmla="*/ 217861 w 293583"/>
                <a:gd name="connsiteY66" fmla="*/ 30629 h 336550"/>
                <a:gd name="connsiteX67" fmla="*/ 227079 w 293583"/>
                <a:gd name="connsiteY67" fmla="*/ 39781 h 336550"/>
                <a:gd name="connsiteX68" fmla="*/ 217861 w 293583"/>
                <a:gd name="connsiteY68" fmla="*/ 48932 h 336550"/>
                <a:gd name="connsiteX69" fmla="*/ 192839 w 293583"/>
                <a:gd name="connsiteY69" fmla="*/ 48932 h 336550"/>
                <a:gd name="connsiteX70" fmla="*/ 183621 w 293583"/>
                <a:gd name="connsiteY70" fmla="*/ 39781 h 336550"/>
                <a:gd name="connsiteX71" fmla="*/ 183621 w 293583"/>
                <a:gd name="connsiteY71" fmla="*/ 13634 h 336550"/>
                <a:gd name="connsiteX72" fmla="*/ 192839 w 293583"/>
                <a:gd name="connsiteY72" fmla="*/ 5790 h 336550"/>
                <a:gd name="connsiteX73" fmla="*/ 121837 w 293583"/>
                <a:gd name="connsiteY73" fmla="*/ 0 h 336550"/>
                <a:gd name="connsiteX74" fmla="*/ 144205 w 293583"/>
                <a:gd name="connsiteY74" fmla="*/ 13146 h 336550"/>
                <a:gd name="connsiteX75" fmla="*/ 203415 w 293583"/>
                <a:gd name="connsiteY75" fmla="*/ 120948 h 336550"/>
                <a:gd name="connsiteX76" fmla="*/ 236309 w 293583"/>
                <a:gd name="connsiteY76" fmla="*/ 123577 h 336550"/>
                <a:gd name="connsiteX77" fmla="*/ 262624 w 293583"/>
                <a:gd name="connsiteY77" fmla="*/ 153814 h 336550"/>
                <a:gd name="connsiteX78" fmla="*/ 265256 w 293583"/>
                <a:gd name="connsiteY78" fmla="*/ 160387 h 336550"/>
                <a:gd name="connsiteX79" fmla="*/ 274466 w 293583"/>
                <a:gd name="connsiteY79" fmla="*/ 281335 h 336550"/>
                <a:gd name="connsiteX80" fmla="*/ 266572 w 293583"/>
                <a:gd name="connsiteY80" fmla="*/ 286593 h 336550"/>
                <a:gd name="connsiteX81" fmla="*/ 262624 w 293583"/>
                <a:gd name="connsiteY81" fmla="*/ 286593 h 336550"/>
                <a:gd name="connsiteX82" fmla="*/ 257361 w 293583"/>
                <a:gd name="connsiteY82" fmla="*/ 274762 h 336550"/>
                <a:gd name="connsiteX83" fmla="*/ 248151 w 293583"/>
                <a:gd name="connsiteY83" fmla="*/ 165646 h 336550"/>
                <a:gd name="connsiteX84" fmla="*/ 246835 w 293583"/>
                <a:gd name="connsiteY84" fmla="*/ 159072 h 336550"/>
                <a:gd name="connsiteX85" fmla="*/ 229730 w 293583"/>
                <a:gd name="connsiteY85" fmla="*/ 139353 h 336550"/>
                <a:gd name="connsiteX86" fmla="*/ 184994 w 293583"/>
                <a:gd name="connsiteY86" fmla="*/ 145926 h 336550"/>
                <a:gd name="connsiteX87" fmla="*/ 170520 w 293583"/>
                <a:gd name="connsiteY87" fmla="*/ 161702 h 336550"/>
                <a:gd name="connsiteX88" fmla="*/ 184994 w 293583"/>
                <a:gd name="connsiteY88" fmla="*/ 169590 h 336550"/>
                <a:gd name="connsiteX89" fmla="*/ 209994 w 293583"/>
                <a:gd name="connsiteY89" fmla="*/ 180107 h 336550"/>
                <a:gd name="connsiteX90" fmla="*/ 211309 w 293583"/>
                <a:gd name="connsiteY90" fmla="*/ 202456 h 336550"/>
                <a:gd name="connsiteX91" fmla="*/ 227099 w 293583"/>
                <a:gd name="connsiteY91" fmla="*/ 251098 h 336550"/>
                <a:gd name="connsiteX92" fmla="*/ 231046 w 293583"/>
                <a:gd name="connsiteY92" fmla="*/ 262930 h 336550"/>
                <a:gd name="connsiteX93" fmla="*/ 219204 w 293583"/>
                <a:gd name="connsiteY93" fmla="*/ 266874 h 336550"/>
                <a:gd name="connsiteX94" fmla="*/ 217888 w 293583"/>
                <a:gd name="connsiteY94" fmla="*/ 265559 h 336550"/>
                <a:gd name="connsiteX95" fmla="*/ 154731 w 293583"/>
                <a:gd name="connsiteY95" fmla="*/ 299740 h 336550"/>
                <a:gd name="connsiteX96" fmla="*/ 175783 w 293583"/>
                <a:gd name="connsiteY96" fmla="*/ 319460 h 336550"/>
                <a:gd name="connsiteX97" fmla="*/ 179731 w 293583"/>
                <a:gd name="connsiteY97" fmla="*/ 331291 h 336550"/>
                <a:gd name="connsiteX98" fmla="*/ 171836 w 293583"/>
                <a:gd name="connsiteY98" fmla="*/ 336550 h 336550"/>
                <a:gd name="connsiteX99" fmla="*/ 167889 w 293583"/>
                <a:gd name="connsiteY99" fmla="*/ 335235 h 336550"/>
                <a:gd name="connsiteX100" fmla="*/ 137626 w 293583"/>
                <a:gd name="connsiteY100" fmla="*/ 306313 h 336550"/>
                <a:gd name="connsiteX101" fmla="*/ 136311 w 293583"/>
                <a:gd name="connsiteY101" fmla="*/ 306313 h 336550"/>
                <a:gd name="connsiteX102" fmla="*/ 112627 w 293583"/>
                <a:gd name="connsiteY102" fmla="*/ 294481 h 336550"/>
                <a:gd name="connsiteX103" fmla="*/ 107364 w 293583"/>
                <a:gd name="connsiteY103" fmla="*/ 297111 h 336550"/>
                <a:gd name="connsiteX104" fmla="*/ 94206 w 293583"/>
                <a:gd name="connsiteY104" fmla="*/ 301055 h 336550"/>
                <a:gd name="connsiteX105" fmla="*/ 70522 w 293583"/>
                <a:gd name="connsiteY105" fmla="*/ 286593 h 336550"/>
                <a:gd name="connsiteX106" fmla="*/ 70522 w 293583"/>
                <a:gd name="connsiteY106" fmla="*/ 285279 h 336550"/>
                <a:gd name="connsiteX107" fmla="*/ 67891 w 293583"/>
                <a:gd name="connsiteY107" fmla="*/ 272132 h 336550"/>
                <a:gd name="connsiteX108" fmla="*/ 48154 w 293583"/>
                <a:gd name="connsiteY108" fmla="*/ 257671 h 336550"/>
                <a:gd name="connsiteX109" fmla="*/ 48154 w 293583"/>
                <a:gd name="connsiteY109" fmla="*/ 256356 h 336550"/>
                <a:gd name="connsiteX110" fmla="*/ 46838 w 293583"/>
                <a:gd name="connsiteY110" fmla="*/ 234007 h 336550"/>
                <a:gd name="connsiteX111" fmla="*/ 36312 w 293583"/>
                <a:gd name="connsiteY111" fmla="*/ 223490 h 336550"/>
                <a:gd name="connsiteX112" fmla="*/ 36312 w 293583"/>
                <a:gd name="connsiteY112" fmla="*/ 222176 h 336550"/>
                <a:gd name="connsiteX113" fmla="*/ 33681 w 293583"/>
                <a:gd name="connsiteY113" fmla="*/ 202456 h 336550"/>
                <a:gd name="connsiteX114" fmla="*/ 46838 w 293583"/>
                <a:gd name="connsiteY114" fmla="*/ 186680 h 336550"/>
                <a:gd name="connsiteX115" fmla="*/ 53417 w 293583"/>
                <a:gd name="connsiteY115" fmla="*/ 182736 h 336550"/>
                <a:gd name="connsiteX116" fmla="*/ 3418 w 293583"/>
                <a:gd name="connsiteY116" fmla="*/ 90711 h 336550"/>
                <a:gd name="connsiteX117" fmla="*/ 787 w 293583"/>
                <a:gd name="connsiteY117" fmla="*/ 70991 h 336550"/>
                <a:gd name="connsiteX118" fmla="*/ 13944 w 293583"/>
                <a:gd name="connsiteY118" fmla="*/ 55215 h 336550"/>
                <a:gd name="connsiteX119" fmla="*/ 108679 w 293583"/>
                <a:gd name="connsiteY119" fmla="*/ 2629 h 336550"/>
                <a:gd name="connsiteX120" fmla="*/ 121837 w 293583"/>
                <a:gd name="connsiteY1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93583" h="336550">
                  <a:moveTo>
                    <a:pt x="95356" y="263525"/>
                  </a:moveTo>
                  <a:cubicBezTo>
                    <a:pt x="95356" y="263525"/>
                    <a:pt x="95356" y="263525"/>
                    <a:pt x="89006" y="266065"/>
                  </a:cubicBezTo>
                  <a:cubicBezTo>
                    <a:pt x="87736" y="267335"/>
                    <a:pt x="86466" y="268605"/>
                    <a:pt x="85196" y="271145"/>
                  </a:cubicBezTo>
                  <a:cubicBezTo>
                    <a:pt x="85196" y="273685"/>
                    <a:pt x="85196" y="274955"/>
                    <a:pt x="86466" y="277495"/>
                  </a:cubicBezTo>
                  <a:cubicBezTo>
                    <a:pt x="86466" y="277495"/>
                    <a:pt x="86466" y="277495"/>
                    <a:pt x="86466" y="278765"/>
                  </a:cubicBezTo>
                  <a:cubicBezTo>
                    <a:pt x="87736" y="281305"/>
                    <a:pt x="91546" y="282575"/>
                    <a:pt x="94086" y="282575"/>
                  </a:cubicBezTo>
                  <a:cubicBezTo>
                    <a:pt x="95356" y="282575"/>
                    <a:pt x="96626" y="282575"/>
                    <a:pt x="97896" y="281305"/>
                  </a:cubicBezTo>
                  <a:lnTo>
                    <a:pt x="104246" y="278765"/>
                  </a:lnTo>
                  <a:cubicBezTo>
                    <a:pt x="104246" y="278765"/>
                    <a:pt x="104246" y="278765"/>
                    <a:pt x="95356" y="263525"/>
                  </a:cubicBezTo>
                  <a:close/>
                  <a:moveTo>
                    <a:pt x="194734" y="241300"/>
                  </a:moveTo>
                  <a:cubicBezTo>
                    <a:pt x="194734" y="241300"/>
                    <a:pt x="194734" y="241300"/>
                    <a:pt x="123296" y="278628"/>
                  </a:cubicBezTo>
                  <a:cubicBezTo>
                    <a:pt x="123296" y="278628"/>
                    <a:pt x="123296" y="278628"/>
                    <a:pt x="127265" y="285064"/>
                  </a:cubicBezTo>
                  <a:cubicBezTo>
                    <a:pt x="128588" y="287638"/>
                    <a:pt x="131233" y="288925"/>
                    <a:pt x="135202" y="288925"/>
                  </a:cubicBezTo>
                  <a:cubicBezTo>
                    <a:pt x="136525" y="288925"/>
                    <a:pt x="137848" y="288925"/>
                    <a:pt x="139171" y="287638"/>
                  </a:cubicBezTo>
                  <a:cubicBezTo>
                    <a:pt x="139171" y="287638"/>
                    <a:pt x="139171" y="287638"/>
                    <a:pt x="202671" y="254172"/>
                  </a:cubicBezTo>
                  <a:cubicBezTo>
                    <a:pt x="200025" y="250310"/>
                    <a:pt x="196057" y="246449"/>
                    <a:pt x="194734" y="241300"/>
                  </a:cubicBezTo>
                  <a:close/>
                  <a:moveTo>
                    <a:pt x="77894" y="230187"/>
                  </a:moveTo>
                  <a:cubicBezTo>
                    <a:pt x="77894" y="230187"/>
                    <a:pt x="77894" y="230187"/>
                    <a:pt x="71544" y="234156"/>
                  </a:cubicBezTo>
                  <a:cubicBezTo>
                    <a:pt x="71544" y="234156"/>
                    <a:pt x="71544" y="234156"/>
                    <a:pt x="66464" y="236802"/>
                  </a:cubicBezTo>
                  <a:cubicBezTo>
                    <a:pt x="62654" y="239448"/>
                    <a:pt x="61384" y="244739"/>
                    <a:pt x="62654" y="248708"/>
                  </a:cubicBezTo>
                  <a:cubicBezTo>
                    <a:pt x="62654" y="248708"/>
                    <a:pt x="62654" y="248708"/>
                    <a:pt x="63924" y="250031"/>
                  </a:cubicBezTo>
                  <a:cubicBezTo>
                    <a:pt x="65194" y="252677"/>
                    <a:pt x="67734" y="254000"/>
                    <a:pt x="71544" y="254000"/>
                  </a:cubicBezTo>
                  <a:cubicBezTo>
                    <a:pt x="72814" y="254000"/>
                    <a:pt x="74084" y="254000"/>
                    <a:pt x="75354" y="254000"/>
                  </a:cubicBezTo>
                  <a:cubicBezTo>
                    <a:pt x="75354" y="254000"/>
                    <a:pt x="75354" y="254000"/>
                    <a:pt x="80434" y="250031"/>
                  </a:cubicBezTo>
                  <a:cubicBezTo>
                    <a:pt x="80434" y="250031"/>
                    <a:pt x="80434" y="250031"/>
                    <a:pt x="86784" y="247385"/>
                  </a:cubicBezTo>
                  <a:cubicBezTo>
                    <a:pt x="86784" y="247385"/>
                    <a:pt x="86784" y="247385"/>
                    <a:pt x="77894" y="230187"/>
                  </a:cubicBezTo>
                  <a:close/>
                  <a:moveTo>
                    <a:pt x="61067" y="198437"/>
                  </a:moveTo>
                  <a:cubicBezTo>
                    <a:pt x="61067" y="198437"/>
                    <a:pt x="61067" y="198437"/>
                    <a:pt x="54187" y="202604"/>
                  </a:cubicBezTo>
                  <a:cubicBezTo>
                    <a:pt x="52811" y="202604"/>
                    <a:pt x="51436" y="205382"/>
                    <a:pt x="50060" y="206771"/>
                  </a:cubicBezTo>
                  <a:cubicBezTo>
                    <a:pt x="48684" y="209550"/>
                    <a:pt x="50060" y="212328"/>
                    <a:pt x="51436" y="215106"/>
                  </a:cubicBezTo>
                  <a:cubicBezTo>
                    <a:pt x="52811" y="217884"/>
                    <a:pt x="55563" y="220662"/>
                    <a:pt x="59691" y="220662"/>
                  </a:cubicBezTo>
                  <a:cubicBezTo>
                    <a:pt x="61067" y="220662"/>
                    <a:pt x="62443" y="220662"/>
                    <a:pt x="63818" y="219273"/>
                  </a:cubicBezTo>
                  <a:cubicBezTo>
                    <a:pt x="63818" y="219273"/>
                    <a:pt x="63818" y="219273"/>
                    <a:pt x="69322" y="216495"/>
                  </a:cubicBezTo>
                  <a:cubicBezTo>
                    <a:pt x="69322" y="216495"/>
                    <a:pt x="69322" y="216495"/>
                    <a:pt x="61067" y="198437"/>
                  </a:cubicBezTo>
                  <a:close/>
                  <a:moveTo>
                    <a:pt x="141011" y="42862"/>
                  </a:moveTo>
                  <a:cubicBezTo>
                    <a:pt x="141011" y="42862"/>
                    <a:pt x="141011" y="42862"/>
                    <a:pt x="29634" y="103643"/>
                  </a:cubicBezTo>
                  <a:cubicBezTo>
                    <a:pt x="29634" y="103643"/>
                    <a:pt x="29634" y="103643"/>
                    <a:pt x="116115" y="263525"/>
                  </a:cubicBezTo>
                  <a:cubicBezTo>
                    <a:pt x="116115" y="263525"/>
                    <a:pt x="116115" y="263525"/>
                    <a:pt x="190803" y="222564"/>
                  </a:cubicBezTo>
                  <a:cubicBezTo>
                    <a:pt x="190803" y="215957"/>
                    <a:pt x="190803" y="208029"/>
                    <a:pt x="193424" y="198780"/>
                  </a:cubicBezTo>
                  <a:cubicBezTo>
                    <a:pt x="193424" y="197458"/>
                    <a:pt x="193424" y="197458"/>
                    <a:pt x="193424" y="197458"/>
                  </a:cubicBezTo>
                  <a:cubicBezTo>
                    <a:pt x="194734" y="194816"/>
                    <a:pt x="194734" y="190852"/>
                    <a:pt x="194734" y="189530"/>
                  </a:cubicBezTo>
                  <a:cubicBezTo>
                    <a:pt x="193424" y="188209"/>
                    <a:pt x="190803" y="186888"/>
                    <a:pt x="185562" y="186888"/>
                  </a:cubicBezTo>
                  <a:cubicBezTo>
                    <a:pt x="176389" y="188209"/>
                    <a:pt x="159355" y="185566"/>
                    <a:pt x="152804" y="167068"/>
                  </a:cubicBezTo>
                  <a:cubicBezTo>
                    <a:pt x="147562" y="153854"/>
                    <a:pt x="158045" y="139319"/>
                    <a:pt x="177700" y="130070"/>
                  </a:cubicBezTo>
                  <a:cubicBezTo>
                    <a:pt x="180320" y="128749"/>
                    <a:pt x="182941" y="127428"/>
                    <a:pt x="185562" y="126106"/>
                  </a:cubicBezTo>
                  <a:cubicBezTo>
                    <a:pt x="185562" y="126106"/>
                    <a:pt x="185562" y="126106"/>
                    <a:pt x="141011" y="42862"/>
                  </a:cubicBezTo>
                  <a:close/>
                  <a:moveTo>
                    <a:pt x="120699" y="17462"/>
                  </a:moveTo>
                  <a:cubicBezTo>
                    <a:pt x="119382" y="17462"/>
                    <a:pt x="118065" y="18785"/>
                    <a:pt x="116748" y="18785"/>
                  </a:cubicBezTo>
                  <a:cubicBezTo>
                    <a:pt x="116748" y="18785"/>
                    <a:pt x="116748" y="18785"/>
                    <a:pt x="20614" y="70379"/>
                  </a:cubicBezTo>
                  <a:cubicBezTo>
                    <a:pt x="17980" y="71702"/>
                    <a:pt x="16663" y="74348"/>
                    <a:pt x="16663" y="75671"/>
                  </a:cubicBezTo>
                  <a:cubicBezTo>
                    <a:pt x="15346" y="78317"/>
                    <a:pt x="15346" y="80962"/>
                    <a:pt x="16663" y="82285"/>
                  </a:cubicBezTo>
                  <a:cubicBezTo>
                    <a:pt x="16663" y="82285"/>
                    <a:pt x="16663" y="82285"/>
                    <a:pt x="20614" y="88900"/>
                  </a:cubicBezTo>
                  <a:cubicBezTo>
                    <a:pt x="20614" y="88900"/>
                    <a:pt x="20614" y="88900"/>
                    <a:pt x="131234" y="29368"/>
                  </a:cubicBezTo>
                  <a:cubicBezTo>
                    <a:pt x="131234" y="29368"/>
                    <a:pt x="131234" y="29368"/>
                    <a:pt x="128600" y="22754"/>
                  </a:cubicBezTo>
                  <a:cubicBezTo>
                    <a:pt x="125966" y="20108"/>
                    <a:pt x="123332" y="17462"/>
                    <a:pt x="120699" y="17462"/>
                  </a:cubicBezTo>
                  <a:close/>
                  <a:moveTo>
                    <a:pt x="192839" y="5790"/>
                  </a:moveTo>
                  <a:cubicBezTo>
                    <a:pt x="198107" y="5790"/>
                    <a:pt x="202058" y="9712"/>
                    <a:pt x="202058" y="13634"/>
                  </a:cubicBezTo>
                  <a:cubicBezTo>
                    <a:pt x="202058" y="13634"/>
                    <a:pt x="202058" y="13634"/>
                    <a:pt x="202058" y="17556"/>
                  </a:cubicBezTo>
                  <a:cubicBezTo>
                    <a:pt x="224445" y="3175"/>
                    <a:pt x="256051" y="5790"/>
                    <a:pt x="275805" y="26707"/>
                  </a:cubicBezTo>
                  <a:cubicBezTo>
                    <a:pt x="299509" y="50240"/>
                    <a:pt x="299509" y="88153"/>
                    <a:pt x="275805" y="111685"/>
                  </a:cubicBezTo>
                  <a:cubicBezTo>
                    <a:pt x="274488" y="114300"/>
                    <a:pt x="271854" y="114300"/>
                    <a:pt x="270537" y="114300"/>
                  </a:cubicBezTo>
                  <a:cubicBezTo>
                    <a:pt x="267903" y="114300"/>
                    <a:pt x="265269" y="114300"/>
                    <a:pt x="263953" y="111685"/>
                  </a:cubicBezTo>
                  <a:cubicBezTo>
                    <a:pt x="260002" y="109071"/>
                    <a:pt x="260002" y="102534"/>
                    <a:pt x="263953" y="99919"/>
                  </a:cubicBezTo>
                  <a:cubicBezTo>
                    <a:pt x="281072" y="82924"/>
                    <a:pt x="281072" y="55469"/>
                    <a:pt x="263953" y="38474"/>
                  </a:cubicBezTo>
                  <a:cubicBezTo>
                    <a:pt x="256051" y="30629"/>
                    <a:pt x="244199" y="26707"/>
                    <a:pt x="233664" y="26707"/>
                  </a:cubicBezTo>
                  <a:cubicBezTo>
                    <a:pt x="225762" y="26707"/>
                    <a:pt x="219178" y="28015"/>
                    <a:pt x="213910" y="30629"/>
                  </a:cubicBezTo>
                  <a:cubicBezTo>
                    <a:pt x="213910" y="30629"/>
                    <a:pt x="213910" y="30629"/>
                    <a:pt x="217861" y="30629"/>
                  </a:cubicBezTo>
                  <a:cubicBezTo>
                    <a:pt x="223128" y="30629"/>
                    <a:pt x="227079" y="34551"/>
                    <a:pt x="227079" y="39781"/>
                  </a:cubicBezTo>
                  <a:cubicBezTo>
                    <a:pt x="227079" y="45010"/>
                    <a:pt x="223128" y="48932"/>
                    <a:pt x="217861" y="48932"/>
                  </a:cubicBezTo>
                  <a:cubicBezTo>
                    <a:pt x="217861" y="48932"/>
                    <a:pt x="217861" y="48932"/>
                    <a:pt x="192839" y="48932"/>
                  </a:cubicBezTo>
                  <a:cubicBezTo>
                    <a:pt x="187572" y="48932"/>
                    <a:pt x="183621" y="45010"/>
                    <a:pt x="183621" y="39781"/>
                  </a:cubicBezTo>
                  <a:cubicBezTo>
                    <a:pt x="183621" y="39781"/>
                    <a:pt x="183621" y="39781"/>
                    <a:pt x="183621" y="13634"/>
                  </a:cubicBezTo>
                  <a:cubicBezTo>
                    <a:pt x="183621" y="9712"/>
                    <a:pt x="187572" y="5790"/>
                    <a:pt x="192839" y="5790"/>
                  </a:cubicBezTo>
                  <a:close/>
                  <a:moveTo>
                    <a:pt x="121837" y="0"/>
                  </a:moveTo>
                  <a:cubicBezTo>
                    <a:pt x="131047" y="0"/>
                    <a:pt x="140258" y="5259"/>
                    <a:pt x="144205" y="13146"/>
                  </a:cubicBezTo>
                  <a:cubicBezTo>
                    <a:pt x="144205" y="13146"/>
                    <a:pt x="144205" y="13146"/>
                    <a:pt x="203415" y="120948"/>
                  </a:cubicBezTo>
                  <a:cubicBezTo>
                    <a:pt x="215257" y="118318"/>
                    <a:pt x="227099" y="119633"/>
                    <a:pt x="236309" y="123577"/>
                  </a:cubicBezTo>
                  <a:cubicBezTo>
                    <a:pt x="248151" y="128836"/>
                    <a:pt x="257361" y="139353"/>
                    <a:pt x="262624" y="153814"/>
                  </a:cubicBezTo>
                  <a:cubicBezTo>
                    <a:pt x="263940" y="155129"/>
                    <a:pt x="263940" y="157758"/>
                    <a:pt x="265256" y="160387"/>
                  </a:cubicBezTo>
                  <a:cubicBezTo>
                    <a:pt x="277098" y="191939"/>
                    <a:pt x="291571" y="236637"/>
                    <a:pt x="274466" y="281335"/>
                  </a:cubicBezTo>
                  <a:cubicBezTo>
                    <a:pt x="273150" y="285279"/>
                    <a:pt x="269203" y="286593"/>
                    <a:pt x="266572" y="286593"/>
                  </a:cubicBezTo>
                  <a:cubicBezTo>
                    <a:pt x="265256" y="286593"/>
                    <a:pt x="263940" y="286593"/>
                    <a:pt x="262624" y="286593"/>
                  </a:cubicBezTo>
                  <a:cubicBezTo>
                    <a:pt x="258677" y="285279"/>
                    <a:pt x="256045" y="280020"/>
                    <a:pt x="257361" y="274762"/>
                  </a:cubicBezTo>
                  <a:cubicBezTo>
                    <a:pt x="273150" y="235322"/>
                    <a:pt x="259993" y="197197"/>
                    <a:pt x="248151" y="165646"/>
                  </a:cubicBezTo>
                  <a:cubicBezTo>
                    <a:pt x="248151" y="164331"/>
                    <a:pt x="246835" y="161702"/>
                    <a:pt x="246835" y="159072"/>
                  </a:cubicBezTo>
                  <a:cubicBezTo>
                    <a:pt x="242888" y="149870"/>
                    <a:pt x="237625" y="143297"/>
                    <a:pt x="229730" y="139353"/>
                  </a:cubicBezTo>
                  <a:cubicBezTo>
                    <a:pt x="219204" y="135409"/>
                    <a:pt x="203415" y="136723"/>
                    <a:pt x="184994" y="145926"/>
                  </a:cubicBezTo>
                  <a:cubicBezTo>
                    <a:pt x="178415" y="148555"/>
                    <a:pt x="167889" y="156443"/>
                    <a:pt x="170520" y="161702"/>
                  </a:cubicBezTo>
                  <a:cubicBezTo>
                    <a:pt x="173152" y="170904"/>
                    <a:pt x="183678" y="169590"/>
                    <a:pt x="184994" y="169590"/>
                  </a:cubicBezTo>
                  <a:cubicBezTo>
                    <a:pt x="196836" y="169590"/>
                    <a:pt x="204731" y="172219"/>
                    <a:pt x="209994" y="180107"/>
                  </a:cubicBezTo>
                  <a:cubicBezTo>
                    <a:pt x="215257" y="189309"/>
                    <a:pt x="212625" y="199827"/>
                    <a:pt x="211309" y="202456"/>
                  </a:cubicBezTo>
                  <a:cubicBezTo>
                    <a:pt x="206046" y="226120"/>
                    <a:pt x="211309" y="241895"/>
                    <a:pt x="227099" y="251098"/>
                  </a:cubicBezTo>
                  <a:cubicBezTo>
                    <a:pt x="231046" y="252413"/>
                    <a:pt x="233677" y="257671"/>
                    <a:pt x="231046" y="262930"/>
                  </a:cubicBezTo>
                  <a:cubicBezTo>
                    <a:pt x="228414" y="266874"/>
                    <a:pt x="223151" y="268188"/>
                    <a:pt x="219204" y="266874"/>
                  </a:cubicBezTo>
                  <a:cubicBezTo>
                    <a:pt x="219204" y="265559"/>
                    <a:pt x="219204" y="265559"/>
                    <a:pt x="217888" y="265559"/>
                  </a:cubicBezTo>
                  <a:cubicBezTo>
                    <a:pt x="217888" y="265559"/>
                    <a:pt x="217888" y="265559"/>
                    <a:pt x="154731" y="299740"/>
                  </a:cubicBezTo>
                  <a:cubicBezTo>
                    <a:pt x="158679" y="306313"/>
                    <a:pt x="166573" y="315516"/>
                    <a:pt x="175783" y="319460"/>
                  </a:cubicBezTo>
                  <a:cubicBezTo>
                    <a:pt x="179731" y="322089"/>
                    <a:pt x="182362" y="327347"/>
                    <a:pt x="179731" y="331291"/>
                  </a:cubicBezTo>
                  <a:cubicBezTo>
                    <a:pt x="178415" y="335235"/>
                    <a:pt x="175783" y="336550"/>
                    <a:pt x="171836" y="336550"/>
                  </a:cubicBezTo>
                  <a:cubicBezTo>
                    <a:pt x="170520" y="336550"/>
                    <a:pt x="169205" y="336550"/>
                    <a:pt x="167889" y="335235"/>
                  </a:cubicBezTo>
                  <a:cubicBezTo>
                    <a:pt x="153415" y="328662"/>
                    <a:pt x="142889" y="314201"/>
                    <a:pt x="137626" y="306313"/>
                  </a:cubicBezTo>
                  <a:cubicBezTo>
                    <a:pt x="137626" y="306313"/>
                    <a:pt x="136311" y="306313"/>
                    <a:pt x="136311" y="306313"/>
                  </a:cubicBezTo>
                  <a:cubicBezTo>
                    <a:pt x="127100" y="306313"/>
                    <a:pt x="117890" y="302369"/>
                    <a:pt x="112627" y="294481"/>
                  </a:cubicBezTo>
                  <a:cubicBezTo>
                    <a:pt x="112627" y="294481"/>
                    <a:pt x="112627" y="294481"/>
                    <a:pt x="107364" y="297111"/>
                  </a:cubicBezTo>
                  <a:cubicBezTo>
                    <a:pt x="103416" y="299740"/>
                    <a:pt x="98153" y="301055"/>
                    <a:pt x="94206" y="301055"/>
                  </a:cubicBezTo>
                  <a:cubicBezTo>
                    <a:pt x="84996" y="301055"/>
                    <a:pt x="75785" y="295796"/>
                    <a:pt x="70522" y="286593"/>
                  </a:cubicBezTo>
                  <a:cubicBezTo>
                    <a:pt x="70522" y="286593"/>
                    <a:pt x="70522" y="286593"/>
                    <a:pt x="70522" y="285279"/>
                  </a:cubicBezTo>
                  <a:cubicBezTo>
                    <a:pt x="67891" y="281335"/>
                    <a:pt x="66575" y="276076"/>
                    <a:pt x="67891" y="272132"/>
                  </a:cubicBezTo>
                  <a:cubicBezTo>
                    <a:pt x="58680" y="270818"/>
                    <a:pt x="52102" y="265559"/>
                    <a:pt x="48154" y="257671"/>
                  </a:cubicBezTo>
                  <a:cubicBezTo>
                    <a:pt x="48154" y="257671"/>
                    <a:pt x="48154" y="257671"/>
                    <a:pt x="48154" y="256356"/>
                  </a:cubicBezTo>
                  <a:cubicBezTo>
                    <a:pt x="42891" y="249783"/>
                    <a:pt x="42891" y="240581"/>
                    <a:pt x="46838" y="234007"/>
                  </a:cubicBezTo>
                  <a:cubicBezTo>
                    <a:pt x="42891" y="231378"/>
                    <a:pt x="38944" y="227434"/>
                    <a:pt x="36312" y="223490"/>
                  </a:cubicBezTo>
                  <a:cubicBezTo>
                    <a:pt x="36312" y="223490"/>
                    <a:pt x="36312" y="223490"/>
                    <a:pt x="36312" y="222176"/>
                  </a:cubicBezTo>
                  <a:cubicBezTo>
                    <a:pt x="32365" y="215602"/>
                    <a:pt x="32365" y="209029"/>
                    <a:pt x="33681" y="202456"/>
                  </a:cubicBezTo>
                  <a:cubicBezTo>
                    <a:pt x="36312" y="195883"/>
                    <a:pt x="40260" y="189309"/>
                    <a:pt x="46838" y="186680"/>
                  </a:cubicBezTo>
                  <a:cubicBezTo>
                    <a:pt x="46838" y="186680"/>
                    <a:pt x="46838" y="186680"/>
                    <a:pt x="53417" y="182736"/>
                  </a:cubicBezTo>
                  <a:cubicBezTo>
                    <a:pt x="53417" y="182736"/>
                    <a:pt x="53417" y="182736"/>
                    <a:pt x="3418" y="90711"/>
                  </a:cubicBezTo>
                  <a:cubicBezTo>
                    <a:pt x="-529" y="84138"/>
                    <a:pt x="-529" y="77564"/>
                    <a:pt x="787" y="70991"/>
                  </a:cubicBezTo>
                  <a:cubicBezTo>
                    <a:pt x="3418" y="63103"/>
                    <a:pt x="7365" y="57845"/>
                    <a:pt x="13944" y="55215"/>
                  </a:cubicBezTo>
                  <a:cubicBezTo>
                    <a:pt x="13944" y="55215"/>
                    <a:pt x="13944" y="55215"/>
                    <a:pt x="108679" y="2629"/>
                  </a:cubicBezTo>
                  <a:cubicBezTo>
                    <a:pt x="112627" y="1315"/>
                    <a:pt x="116574" y="0"/>
                    <a:pt x="121837" y="0"/>
                  </a:cubicBezTo>
                  <a:close/>
                </a:path>
              </a:pathLst>
            </a:custGeom>
            <a:solidFill>
              <a:schemeClr val="tx1">
                <a:lumMod val="50000"/>
                <a:lumOff val="50000"/>
              </a:schemeClr>
            </a:solidFill>
            <a:ln>
              <a:noFill/>
            </a:ln>
          </p:spPr>
          <p:txBody>
            <a:bodyPr anchor="ctr"/>
            <a:lstStyle/>
            <a:p>
              <a:pPr algn="ctr"/>
              <a:endParaRPr/>
            </a:p>
          </p:txBody>
        </p:sp>
        <p:sp>
          <p:nvSpPr>
            <p:cNvPr id="18" name="îṡľíḍé" title="WSpneox6o6"/>
            <p:cNvSpPr/>
            <p:nvPr/>
          </p:nvSpPr>
          <p:spPr bwMode="auto">
            <a:xfrm>
              <a:off x="3981000" y="2730210"/>
              <a:ext cx="315000" cy="361102"/>
            </a:xfrm>
            <a:custGeom>
              <a:avLst/>
              <a:gdLst>
                <a:gd name="connsiteX0" fmla="*/ 95356 w 293583"/>
                <a:gd name="connsiteY0" fmla="*/ 263525 h 336550"/>
                <a:gd name="connsiteX1" fmla="*/ 89006 w 293583"/>
                <a:gd name="connsiteY1" fmla="*/ 266065 h 336550"/>
                <a:gd name="connsiteX2" fmla="*/ 85196 w 293583"/>
                <a:gd name="connsiteY2" fmla="*/ 271145 h 336550"/>
                <a:gd name="connsiteX3" fmla="*/ 86466 w 293583"/>
                <a:gd name="connsiteY3" fmla="*/ 277495 h 336550"/>
                <a:gd name="connsiteX4" fmla="*/ 86466 w 293583"/>
                <a:gd name="connsiteY4" fmla="*/ 278765 h 336550"/>
                <a:gd name="connsiteX5" fmla="*/ 94086 w 293583"/>
                <a:gd name="connsiteY5" fmla="*/ 282575 h 336550"/>
                <a:gd name="connsiteX6" fmla="*/ 97896 w 293583"/>
                <a:gd name="connsiteY6" fmla="*/ 281305 h 336550"/>
                <a:gd name="connsiteX7" fmla="*/ 104246 w 293583"/>
                <a:gd name="connsiteY7" fmla="*/ 278765 h 336550"/>
                <a:gd name="connsiteX8" fmla="*/ 95356 w 293583"/>
                <a:gd name="connsiteY8" fmla="*/ 263525 h 336550"/>
                <a:gd name="connsiteX9" fmla="*/ 194734 w 293583"/>
                <a:gd name="connsiteY9" fmla="*/ 241300 h 336550"/>
                <a:gd name="connsiteX10" fmla="*/ 123296 w 293583"/>
                <a:gd name="connsiteY10" fmla="*/ 278628 h 336550"/>
                <a:gd name="connsiteX11" fmla="*/ 127265 w 293583"/>
                <a:gd name="connsiteY11" fmla="*/ 285064 h 336550"/>
                <a:gd name="connsiteX12" fmla="*/ 135202 w 293583"/>
                <a:gd name="connsiteY12" fmla="*/ 288925 h 336550"/>
                <a:gd name="connsiteX13" fmla="*/ 139171 w 293583"/>
                <a:gd name="connsiteY13" fmla="*/ 287638 h 336550"/>
                <a:gd name="connsiteX14" fmla="*/ 202671 w 293583"/>
                <a:gd name="connsiteY14" fmla="*/ 254172 h 336550"/>
                <a:gd name="connsiteX15" fmla="*/ 194734 w 293583"/>
                <a:gd name="connsiteY15" fmla="*/ 241300 h 336550"/>
                <a:gd name="connsiteX16" fmla="*/ 77894 w 293583"/>
                <a:gd name="connsiteY16" fmla="*/ 230187 h 336550"/>
                <a:gd name="connsiteX17" fmla="*/ 71544 w 293583"/>
                <a:gd name="connsiteY17" fmla="*/ 234156 h 336550"/>
                <a:gd name="connsiteX18" fmla="*/ 66464 w 293583"/>
                <a:gd name="connsiteY18" fmla="*/ 236802 h 336550"/>
                <a:gd name="connsiteX19" fmla="*/ 62654 w 293583"/>
                <a:gd name="connsiteY19" fmla="*/ 248708 h 336550"/>
                <a:gd name="connsiteX20" fmla="*/ 63924 w 293583"/>
                <a:gd name="connsiteY20" fmla="*/ 250031 h 336550"/>
                <a:gd name="connsiteX21" fmla="*/ 71544 w 293583"/>
                <a:gd name="connsiteY21" fmla="*/ 254000 h 336550"/>
                <a:gd name="connsiteX22" fmla="*/ 75354 w 293583"/>
                <a:gd name="connsiteY22" fmla="*/ 254000 h 336550"/>
                <a:gd name="connsiteX23" fmla="*/ 80434 w 293583"/>
                <a:gd name="connsiteY23" fmla="*/ 250031 h 336550"/>
                <a:gd name="connsiteX24" fmla="*/ 86784 w 293583"/>
                <a:gd name="connsiteY24" fmla="*/ 247385 h 336550"/>
                <a:gd name="connsiteX25" fmla="*/ 77894 w 293583"/>
                <a:gd name="connsiteY25" fmla="*/ 230187 h 336550"/>
                <a:gd name="connsiteX26" fmla="*/ 61067 w 293583"/>
                <a:gd name="connsiteY26" fmla="*/ 198437 h 336550"/>
                <a:gd name="connsiteX27" fmla="*/ 54187 w 293583"/>
                <a:gd name="connsiteY27" fmla="*/ 202604 h 336550"/>
                <a:gd name="connsiteX28" fmla="*/ 50060 w 293583"/>
                <a:gd name="connsiteY28" fmla="*/ 206771 h 336550"/>
                <a:gd name="connsiteX29" fmla="*/ 51436 w 293583"/>
                <a:gd name="connsiteY29" fmla="*/ 215106 h 336550"/>
                <a:gd name="connsiteX30" fmla="*/ 59691 w 293583"/>
                <a:gd name="connsiteY30" fmla="*/ 220662 h 336550"/>
                <a:gd name="connsiteX31" fmla="*/ 63818 w 293583"/>
                <a:gd name="connsiteY31" fmla="*/ 219273 h 336550"/>
                <a:gd name="connsiteX32" fmla="*/ 69322 w 293583"/>
                <a:gd name="connsiteY32" fmla="*/ 216495 h 336550"/>
                <a:gd name="connsiteX33" fmla="*/ 61067 w 293583"/>
                <a:gd name="connsiteY33" fmla="*/ 198437 h 336550"/>
                <a:gd name="connsiteX34" fmla="*/ 141011 w 293583"/>
                <a:gd name="connsiteY34" fmla="*/ 42862 h 336550"/>
                <a:gd name="connsiteX35" fmla="*/ 29634 w 293583"/>
                <a:gd name="connsiteY35" fmla="*/ 103643 h 336550"/>
                <a:gd name="connsiteX36" fmla="*/ 116115 w 293583"/>
                <a:gd name="connsiteY36" fmla="*/ 263525 h 336550"/>
                <a:gd name="connsiteX37" fmla="*/ 190803 w 293583"/>
                <a:gd name="connsiteY37" fmla="*/ 222564 h 336550"/>
                <a:gd name="connsiteX38" fmla="*/ 193424 w 293583"/>
                <a:gd name="connsiteY38" fmla="*/ 198780 h 336550"/>
                <a:gd name="connsiteX39" fmla="*/ 193424 w 293583"/>
                <a:gd name="connsiteY39" fmla="*/ 197458 h 336550"/>
                <a:gd name="connsiteX40" fmla="*/ 194734 w 293583"/>
                <a:gd name="connsiteY40" fmla="*/ 189530 h 336550"/>
                <a:gd name="connsiteX41" fmla="*/ 185562 w 293583"/>
                <a:gd name="connsiteY41" fmla="*/ 186888 h 336550"/>
                <a:gd name="connsiteX42" fmla="*/ 152804 w 293583"/>
                <a:gd name="connsiteY42" fmla="*/ 167068 h 336550"/>
                <a:gd name="connsiteX43" fmla="*/ 177700 w 293583"/>
                <a:gd name="connsiteY43" fmla="*/ 130070 h 336550"/>
                <a:gd name="connsiteX44" fmla="*/ 185562 w 293583"/>
                <a:gd name="connsiteY44" fmla="*/ 126106 h 336550"/>
                <a:gd name="connsiteX45" fmla="*/ 141011 w 293583"/>
                <a:gd name="connsiteY45" fmla="*/ 42862 h 336550"/>
                <a:gd name="connsiteX46" fmla="*/ 120699 w 293583"/>
                <a:gd name="connsiteY46" fmla="*/ 17462 h 336550"/>
                <a:gd name="connsiteX47" fmla="*/ 116748 w 293583"/>
                <a:gd name="connsiteY47" fmla="*/ 18785 h 336550"/>
                <a:gd name="connsiteX48" fmla="*/ 20614 w 293583"/>
                <a:gd name="connsiteY48" fmla="*/ 70379 h 336550"/>
                <a:gd name="connsiteX49" fmla="*/ 16663 w 293583"/>
                <a:gd name="connsiteY49" fmla="*/ 75671 h 336550"/>
                <a:gd name="connsiteX50" fmla="*/ 16663 w 293583"/>
                <a:gd name="connsiteY50" fmla="*/ 82285 h 336550"/>
                <a:gd name="connsiteX51" fmla="*/ 20614 w 293583"/>
                <a:gd name="connsiteY51" fmla="*/ 88900 h 336550"/>
                <a:gd name="connsiteX52" fmla="*/ 131234 w 293583"/>
                <a:gd name="connsiteY52" fmla="*/ 29368 h 336550"/>
                <a:gd name="connsiteX53" fmla="*/ 128600 w 293583"/>
                <a:gd name="connsiteY53" fmla="*/ 22754 h 336550"/>
                <a:gd name="connsiteX54" fmla="*/ 120699 w 293583"/>
                <a:gd name="connsiteY54" fmla="*/ 17462 h 336550"/>
                <a:gd name="connsiteX55" fmla="*/ 192839 w 293583"/>
                <a:gd name="connsiteY55" fmla="*/ 5790 h 336550"/>
                <a:gd name="connsiteX56" fmla="*/ 202058 w 293583"/>
                <a:gd name="connsiteY56" fmla="*/ 13634 h 336550"/>
                <a:gd name="connsiteX57" fmla="*/ 202058 w 293583"/>
                <a:gd name="connsiteY57" fmla="*/ 17556 h 336550"/>
                <a:gd name="connsiteX58" fmla="*/ 275805 w 293583"/>
                <a:gd name="connsiteY58" fmla="*/ 26707 h 336550"/>
                <a:gd name="connsiteX59" fmla="*/ 275805 w 293583"/>
                <a:gd name="connsiteY59" fmla="*/ 111685 h 336550"/>
                <a:gd name="connsiteX60" fmla="*/ 270537 w 293583"/>
                <a:gd name="connsiteY60" fmla="*/ 114300 h 336550"/>
                <a:gd name="connsiteX61" fmla="*/ 263953 w 293583"/>
                <a:gd name="connsiteY61" fmla="*/ 111685 h 336550"/>
                <a:gd name="connsiteX62" fmla="*/ 263953 w 293583"/>
                <a:gd name="connsiteY62" fmla="*/ 99919 h 336550"/>
                <a:gd name="connsiteX63" fmla="*/ 263953 w 293583"/>
                <a:gd name="connsiteY63" fmla="*/ 38474 h 336550"/>
                <a:gd name="connsiteX64" fmla="*/ 233664 w 293583"/>
                <a:gd name="connsiteY64" fmla="*/ 26707 h 336550"/>
                <a:gd name="connsiteX65" fmla="*/ 213910 w 293583"/>
                <a:gd name="connsiteY65" fmla="*/ 30629 h 336550"/>
                <a:gd name="connsiteX66" fmla="*/ 217861 w 293583"/>
                <a:gd name="connsiteY66" fmla="*/ 30629 h 336550"/>
                <a:gd name="connsiteX67" fmla="*/ 227079 w 293583"/>
                <a:gd name="connsiteY67" fmla="*/ 39781 h 336550"/>
                <a:gd name="connsiteX68" fmla="*/ 217861 w 293583"/>
                <a:gd name="connsiteY68" fmla="*/ 48932 h 336550"/>
                <a:gd name="connsiteX69" fmla="*/ 192839 w 293583"/>
                <a:gd name="connsiteY69" fmla="*/ 48932 h 336550"/>
                <a:gd name="connsiteX70" fmla="*/ 183621 w 293583"/>
                <a:gd name="connsiteY70" fmla="*/ 39781 h 336550"/>
                <a:gd name="connsiteX71" fmla="*/ 183621 w 293583"/>
                <a:gd name="connsiteY71" fmla="*/ 13634 h 336550"/>
                <a:gd name="connsiteX72" fmla="*/ 192839 w 293583"/>
                <a:gd name="connsiteY72" fmla="*/ 5790 h 336550"/>
                <a:gd name="connsiteX73" fmla="*/ 121837 w 293583"/>
                <a:gd name="connsiteY73" fmla="*/ 0 h 336550"/>
                <a:gd name="connsiteX74" fmla="*/ 144205 w 293583"/>
                <a:gd name="connsiteY74" fmla="*/ 13146 h 336550"/>
                <a:gd name="connsiteX75" fmla="*/ 203415 w 293583"/>
                <a:gd name="connsiteY75" fmla="*/ 120948 h 336550"/>
                <a:gd name="connsiteX76" fmla="*/ 236309 w 293583"/>
                <a:gd name="connsiteY76" fmla="*/ 123577 h 336550"/>
                <a:gd name="connsiteX77" fmla="*/ 262624 w 293583"/>
                <a:gd name="connsiteY77" fmla="*/ 153814 h 336550"/>
                <a:gd name="connsiteX78" fmla="*/ 265256 w 293583"/>
                <a:gd name="connsiteY78" fmla="*/ 160387 h 336550"/>
                <a:gd name="connsiteX79" fmla="*/ 274466 w 293583"/>
                <a:gd name="connsiteY79" fmla="*/ 281335 h 336550"/>
                <a:gd name="connsiteX80" fmla="*/ 266572 w 293583"/>
                <a:gd name="connsiteY80" fmla="*/ 286593 h 336550"/>
                <a:gd name="connsiteX81" fmla="*/ 262624 w 293583"/>
                <a:gd name="connsiteY81" fmla="*/ 286593 h 336550"/>
                <a:gd name="connsiteX82" fmla="*/ 257361 w 293583"/>
                <a:gd name="connsiteY82" fmla="*/ 274762 h 336550"/>
                <a:gd name="connsiteX83" fmla="*/ 248151 w 293583"/>
                <a:gd name="connsiteY83" fmla="*/ 165646 h 336550"/>
                <a:gd name="connsiteX84" fmla="*/ 246835 w 293583"/>
                <a:gd name="connsiteY84" fmla="*/ 159072 h 336550"/>
                <a:gd name="connsiteX85" fmla="*/ 229730 w 293583"/>
                <a:gd name="connsiteY85" fmla="*/ 139353 h 336550"/>
                <a:gd name="connsiteX86" fmla="*/ 184994 w 293583"/>
                <a:gd name="connsiteY86" fmla="*/ 145926 h 336550"/>
                <a:gd name="connsiteX87" fmla="*/ 170520 w 293583"/>
                <a:gd name="connsiteY87" fmla="*/ 161702 h 336550"/>
                <a:gd name="connsiteX88" fmla="*/ 184994 w 293583"/>
                <a:gd name="connsiteY88" fmla="*/ 169590 h 336550"/>
                <a:gd name="connsiteX89" fmla="*/ 209994 w 293583"/>
                <a:gd name="connsiteY89" fmla="*/ 180107 h 336550"/>
                <a:gd name="connsiteX90" fmla="*/ 211309 w 293583"/>
                <a:gd name="connsiteY90" fmla="*/ 202456 h 336550"/>
                <a:gd name="connsiteX91" fmla="*/ 227099 w 293583"/>
                <a:gd name="connsiteY91" fmla="*/ 251098 h 336550"/>
                <a:gd name="connsiteX92" fmla="*/ 231046 w 293583"/>
                <a:gd name="connsiteY92" fmla="*/ 262930 h 336550"/>
                <a:gd name="connsiteX93" fmla="*/ 219204 w 293583"/>
                <a:gd name="connsiteY93" fmla="*/ 266874 h 336550"/>
                <a:gd name="connsiteX94" fmla="*/ 217888 w 293583"/>
                <a:gd name="connsiteY94" fmla="*/ 265559 h 336550"/>
                <a:gd name="connsiteX95" fmla="*/ 154731 w 293583"/>
                <a:gd name="connsiteY95" fmla="*/ 299740 h 336550"/>
                <a:gd name="connsiteX96" fmla="*/ 175783 w 293583"/>
                <a:gd name="connsiteY96" fmla="*/ 319460 h 336550"/>
                <a:gd name="connsiteX97" fmla="*/ 179731 w 293583"/>
                <a:gd name="connsiteY97" fmla="*/ 331291 h 336550"/>
                <a:gd name="connsiteX98" fmla="*/ 171836 w 293583"/>
                <a:gd name="connsiteY98" fmla="*/ 336550 h 336550"/>
                <a:gd name="connsiteX99" fmla="*/ 167889 w 293583"/>
                <a:gd name="connsiteY99" fmla="*/ 335235 h 336550"/>
                <a:gd name="connsiteX100" fmla="*/ 137626 w 293583"/>
                <a:gd name="connsiteY100" fmla="*/ 306313 h 336550"/>
                <a:gd name="connsiteX101" fmla="*/ 136311 w 293583"/>
                <a:gd name="connsiteY101" fmla="*/ 306313 h 336550"/>
                <a:gd name="connsiteX102" fmla="*/ 112627 w 293583"/>
                <a:gd name="connsiteY102" fmla="*/ 294481 h 336550"/>
                <a:gd name="connsiteX103" fmla="*/ 107364 w 293583"/>
                <a:gd name="connsiteY103" fmla="*/ 297111 h 336550"/>
                <a:gd name="connsiteX104" fmla="*/ 94206 w 293583"/>
                <a:gd name="connsiteY104" fmla="*/ 301055 h 336550"/>
                <a:gd name="connsiteX105" fmla="*/ 70522 w 293583"/>
                <a:gd name="connsiteY105" fmla="*/ 286593 h 336550"/>
                <a:gd name="connsiteX106" fmla="*/ 70522 w 293583"/>
                <a:gd name="connsiteY106" fmla="*/ 285279 h 336550"/>
                <a:gd name="connsiteX107" fmla="*/ 67891 w 293583"/>
                <a:gd name="connsiteY107" fmla="*/ 272132 h 336550"/>
                <a:gd name="connsiteX108" fmla="*/ 48154 w 293583"/>
                <a:gd name="connsiteY108" fmla="*/ 257671 h 336550"/>
                <a:gd name="connsiteX109" fmla="*/ 48154 w 293583"/>
                <a:gd name="connsiteY109" fmla="*/ 256356 h 336550"/>
                <a:gd name="connsiteX110" fmla="*/ 46838 w 293583"/>
                <a:gd name="connsiteY110" fmla="*/ 234007 h 336550"/>
                <a:gd name="connsiteX111" fmla="*/ 36312 w 293583"/>
                <a:gd name="connsiteY111" fmla="*/ 223490 h 336550"/>
                <a:gd name="connsiteX112" fmla="*/ 36312 w 293583"/>
                <a:gd name="connsiteY112" fmla="*/ 222176 h 336550"/>
                <a:gd name="connsiteX113" fmla="*/ 33681 w 293583"/>
                <a:gd name="connsiteY113" fmla="*/ 202456 h 336550"/>
                <a:gd name="connsiteX114" fmla="*/ 46838 w 293583"/>
                <a:gd name="connsiteY114" fmla="*/ 186680 h 336550"/>
                <a:gd name="connsiteX115" fmla="*/ 53417 w 293583"/>
                <a:gd name="connsiteY115" fmla="*/ 182736 h 336550"/>
                <a:gd name="connsiteX116" fmla="*/ 3418 w 293583"/>
                <a:gd name="connsiteY116" fmla="*/ 90711 h 336550"/>
                <a:gd name="connsiteX117" fmla="*/ 787 w 293583"/>
                <a:gd name="connsiteY117" fmla="*/ 70991 h 336550"/>
                <a:gd name="connsiteX118" fmla="*/ 13944 w 293583"/>
                <a:gd name="connsiteY118" fmla="*/ 55215 h 336550"/>
                <a:gd name="connsiteX119" fmla="*/ 108679 w 293583"/>
                <a:gd name="connsiteY119" fmla="*/ 2629 h 336550"/>
                <a:gd name="connsiteX120" fmla="*/ 121837 w 293583"/>
                <a:gd name="connsiteY1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93583" h="336550">
                  <a:moveTo>
                    <a:pt x="95356" y="263525"/>
                  </a:moveTo>
                  <a:cubicBezTo>
                    <a:pt x="95356" y="263525"/>
                    <a:pt x="95356" y="263525"/>
                    <a:pt x="89006" y="266065"/>
                  </a:cubicBezTo>
                  <a:cubicBezTo>
                    <a:pt x="87736" y="267335"/>
                    <a:pt x="86466" y="268605"/>
                    <a:pt x="85196" y="271145"/>
                  </a:cubicBezTo>
                  <a:cubicBezTo>
                    <a:pt x="85196" y="273685"/>
                    <a:pt x="85196" y="274955"/>
                    <a:pt x="86466" y="277495"/>
                  </a:cubicBezTo>
                  <a:cubicBezTo>
                    <a:pt x="86466" y="277495"/>
                    <a:pt x="86466" y="277495"/>
                    <a:pt x="86466" y="278765"/>
                  </a:cubicBezTo>
                  <a:cubicBezTo>
                    <a:pt x="87736" y="281305"/>
                    <a:pt x="91546" y="282575"/>
                    <a:pt x="94086" y="282575"/>
                  </a:cubicBezTo>
                  <a:cubicBezTo>
                    <a:pt x="95356" y="282575"/>
                    <a:pt x="96626" y="282575"/>
                    <a:pt x="97896" y="281305"/>
                  </a:cubicBezTo>
                  <a:lnTo>
                    <a:pt x="104246" y="278765"/>
                  </a:lnTo>
                  <a:cubicBezTo>
                    <a:pt x="104246" y="278765"/>
                    <a:pt x="104246" y="278765"/>
                    <a:pt x="95356" y="263525"/>
                  </a:cubicBezTo>
                  <a:close/>
                  <a:moveTo>
                    <a:pt x="194734" y="241300"/>
                  </a:moveTo>
                  <a:cubicBezTo>
                    <a:pt x="194734" y="241300"/>
                    <a:pt x="194734" y="241300"/>
                    <a:pt x="123296" y="278628"/>
                  </a:cubicBezTo>
                  <a:cubicBezTo>
                    <a:pt x="123296" y="278628"/>
                    <a:pt x="123296" y="278628"/>
                    <a:pt x="127265" y="285064"/>
                  </a:cubicBezTo>
                  <a:cubicBezTo>
                    <a:pt x="128588" y="287638"/>
                    <a:pt x="131233" y="288925"/>
                    <a:pt x="135202" y="288925"/>
                  </a:cubicBezTo>
                  <a:cubicBezTo>
                    <a:pt x="136525" y="288925"/>
                    <a:pt x="137848" y="288925"/>
                    <a:pt x="139171" y="287638"/>
                  </a:cubicBezTo>
                  <a:cubicBezTo>
                    <a:pt x="139171" y="287638"/>
                    <a:pt x="139171" y="287638"/>
                    <a:pt x="202671" y="254172"/>
                  </a:cubicBezTo>
                  <a:cubicBezTo>
                    <a:pt x="200025" y="250310"/>
                    <a:pt x="196057" y="246449"/>
                    <a:pt x="194734" y="241300"/>
                  </a:cubicBezTo>
                  <a:close/>
                  <a:moveTo>
                    <a:pt x="77894" y="230187"/>
                  </a:moveTo>
                  <a:cubicBezTo>
                    <a:pt x="77894" y="230187"/>
                    <a:pt x="77894" y="230187"/>
                    <a:pt x="71544" y="234156"/>
                  </a:cubicBezTo>
                  <a:cubicBezTo>
                    <a:pt x="71544" y="234156"/>
                    <a:pt x="71544" y="234156"/>
                    <a:pt x="66464" y="236802"/>
                  </a:cubicBezTo>
                  <a:cubicBezTo>
                    <a:pt x="62654" y="239448"/>
                    <a:pt x="61384" y="244739"/>
                    <a:pt x="62654" y="248708"/>
                  </a:cubicBezTo>
                  <a:cubicBezTo>
                    <a:pt x="62654" y="248708"/>
                    <a:pt x="62654" y="248708"/>
                    <a:pt x="63924" y="250031"/>
                  </a:cubicBezTo>
                  <a:cubicBezTo>
                    <a:pt x="65194" y="252677"/>
                    <a:pt x="67734" y="254000"/>
                    <a:pt x="71544" y="254000"/>
                  </a:cubicBezTo>
                  <a:cubicBezTo>
                    <a:pt x="72814" y="254000"/>
                    <a:pt x="74084" y="254000"/>
                    <a:pt x="75354" y="254000"/>
                  </a:cubicBezTo>
                  <a:cubicBezTo>
                    <a:pt x="75354" y="254000"/>
                    <a:pt x="75354" y="254000"/>
                    <a:pt x="80434" y="250031"/>
                  </a:cubicBezTo>
                  <a:cubicBezTo>
                    <a:pt x="80434" y="250031"/>
                    <a:pt x="80434" y="250031"/>
                    <a:pt x="86784" y="247385"/>
                  </a:cubicBezTo>
                  <a:cubicBezTo>
                    <a:pt x="86784" y="247385"/>
                    <a:pt x="86784" y="247385"/>
                    <a:pt x="77894" y="230187"/>
                  </a:cubicBezTo>
                  <a:close/>
                  <a:moveTo>
                    <a:pt x="61067" y="198437"/>
                  </a:moveTo>
                  <a:cubicBezTo>
                    <a:pt x="61067" y="198437"/>
                    <a:pt x="61067" y="198437"/>
                    <a:pt x="54187" y="202604"/>
                  </a:cubicBezTo>
                  <a:cubicBezTo>
                    <a:pt x="52811" y="202604"/>
                    <a:pt x="51436" y="205382"/>
                    <a:pt x="50060" y="206771"/>
                  </a:cubicBezTo>
                  <a:cubicBezTo>
                    <a:pt x="48684" y="209550"/>
                    <a:pt x="50060" y="212328"/>
                    <a:pt x="51436" y="215106"/>
                  </a:cubicBezTo>
                  <a:cubicBezTo>
                    <a:pt x="52811" y="217884"/>
                    <a:pt x="55563" y="220662"/>
                    <a:pt x="59691" y="220662"/>
                  </a:cubicBezTo>
                  <a:cubicBezTo>
                    <a:pt x="61067" y="220662"/>
                    <a:pt x="62443" y="220662"/>
                    <a:pt x="63818" y="219273"/>
                  </a:cubicBezTo>
                  <a:cubicBezTo>
                    <a:pt x="63818" y="219273"/>
                    <a:pt x="63818" y="219273"/>
                    <a:pt x="69322" y="216495"/>
                  </a:cubicBezTo>
                  <a:cubicBezTo>
                    <a:pt x="69322" y="216495"/>
                    <a:pt x="69322" y="216495"/>
                    <a:pt x="61067" y="198437"/>
                  </a:cubicBezTo>
                  <a:close/>
                  <a:moveTo>
                    <a:pt x="141011" y="42862"/>
                  </a:moveTo>
                  <a:cubicBezTo>
                    <a:pt x="141011" y="42862"/>
                    <a:pt x="141011" y="42862"/>
                    <a:pt x="29634" y="103643"/>
                  </a:cubicBezTo>
                  <a:cubicBezTo>
                    <a:pt x="29634" y="103643"/>
                    <a:pt x="29634" y="103643"/>
                    <a:pt x="116115" y="263525"/>
                  </a:cubicBezTo>
                  <a:cubicBezTo>
                    <a:pt x="116115" y="263525"/>
                    <a:pt x="116115" y="263525"/>
                    <a:pt x="190803" y="222564"/>
                  </a:cubicBezTo>
                  <a:cubicBezTo>
                    <a:pt x="190803" y="215957"/>
                    <a:pt x="190803" y="208029"/>
                    <a:pt x="193424" y="198780"/>
                  </a:cubicBezTo>
                  <a:cubicBezTo>
                    <a:pt x="193424" y="197458"/>
                    <a:pt x="193424" y="197458"/>
                    <a:pt x="193424" y="197458"/>
                  </a:cubicBezTo>
                  <a:cubicBezTo>
                    <a:pt x="194734" y="194816"/>
                    <a:pt x="194734" y="190852"/>
                    <a:pt x="194734" y="189530"/>
                  </a:cubicBezTo>
                  <a:cubicBezTo>
                    <a:pt x="193424" y="188209"/>
                    <a:pt x="190803" y="186888"/>
                    <a:pt x="185562" y="186888"/>
                  </a:cubicBezTo>
                  <a:cubicBezTo>
                    <a:pt x="176389" y="188209"/>
                    <a:pt x="159355" y="185566"/>
                    <a:pt x="152804" y="167068"/>
                  </a:cubicBezTo>
                  <a:cubicBezTo>
                    <a:pt x="147562" y="153854"/>
                    <a:pt x="158045" y="139319"/>
                    <a:pt x="177700" y="130070"/>
                  </a:cubicBezTo>
                  <a:cubicBezTo>
                    <a:pt x="180320" y="128749"/>
                    <a:pt x="182941" y="127428"/>
                    <a:pt x="185562" y="126106"/>
                  </a:cubicBezTo>
                  <a:cubicBezTo>
                    <a:pt x="185562" y="126106"/>
                    <a:pt x="185562" y="126106"/>
                    <a:pt x="141011" y="42862"/>
                  </a:cubicBezTo>
                  <a:close/>
                  <a:moveTo>
                    <a:pt x="120699" y="17462"/>
                  </a:moveTo>
                  <a:cubicBezTo>
                    <a:pt x="119382" y="17462"/>
                    <a:pt x="118065" y="18785"/>
                    <a:pt x="116748" y="18785"/>
                  </a:cubicBezTo>
                  <a:cubicBezTo>
                    <a:pt x="116748" y="18785"/>
                    <a:pt x="116748" y="18785"/>
                    <a:pt x="20614" y="70379"/>
                  </a:cubicBezTo>
                  <a:cubicBezTo>
                    <a:pt x="17980" y="71702"/>
                    <a:pt x="16663" y="74348"/>
                    <a:pt x="16663" y="75671"/>
                  </a:cubicBezTo>
                  <a:cubicBezTo>
                    <a:pt x="15346" y="78317"/>
                    <a:pt x="15346" y="80962"/>
                    <a:pt x="16663" y="82285"/>
                  </a:cubicBezTo>
                  <a:cubicBezTo>
                    <a:pt x="16663" y="82285"/>
                    <a:pt x="16663" y="82285"/>
                    <a:pt x="20614" y="88900"/>
                  </a:cubicBezTo>
                  <a:cubicBezTo>
                    <a:pt x="20614" y="88900"/>
                    <a:pt x="20614" y="88900"/>
                    <a:pt x="131234" y="29368"/>
                  </a:cubicBezTo>
                  <a:cubicBezTo>
                    <a:pt x="131234" y="29368"/>
                    <a:pt x="131234" y="29368"/>
                    <a:pt x="128600" y="22754"/>
                  </a:cubicBezTo>
                  <a:cubicBezTo>
                    <a:pt x="125966" y="20108"/>
                    <a:pt x="123332" y="17462"/>
                    <a:pt x="120699" y="17462"/>
                  </a:cubicBezTo>
                  <a:close/>
                  <a:moveTo>
                    <a:pt x="192839" y="5790"/>
                  </a:moveTo>
                  <a:cubicBezTo>
                    <a:pt x="198107" y="5790"/>
                    <a:pt x="202058" y="9712"/>
                    <a:pt x="202058" y="13634"/>
                  </a:cubicBezTo>
                  <a:cubicBezTo>
                    <a:pt x="202058" y="13634"/>
                    <a:pt x="202058" y="13634"/>
                    <a:pt x="202058" y="17556"/>
                  </a:cubicBezTo>
                  <a:cubicBezTo>
                    <a:pt x="224445" y="3175"/>
                    <a:pt x="256051" y="5790"/>
                    <a:pt x="275805" y="26707"/>
                  </a:cubicBezTo>
                  <a:cubicBezTo>
                    <a:pt x="299509" y="50240"/>
                    <a:pt x="299509" y="88153"/>
                    <a:pt x="275805" y="111685"/>
                  </a:cubicBezTo>
                  <a:cubicBezTo>
                    <a:pt x="274488" y="114300"/>
                    <a:pt x="271854" y="114300"/>
                    <a:pt x="270537" y="114300"/>
                  </a:cubicBezTo>
                  <a:cubicBezTo>
                    <a:pt x="267903" y="114300"/>
                    <a:pt x="265269" y="114300"/>
                    <a:pt x="263953" y="111685"/>
                  </a:cubicBezTo>
                  <a:cubicBezTo>
                    <a:pt x="260002" y="109071"/>
                    <a:pt x="260002" y="102534"/>
                    <a:pt x="263953" y="99919"/>
                  </a:cubicBezTo>
                  <a:cubicBezTo>
                    <a:pt x="281072" y="82924"/>
                    <a:pt x="281072" y="55469"/>
                    <a:pt x="263953" y="38474"/>
                  </a:cubicBezTo>
                  <a:cubicBezTo>
                    <a:pt x="256051" y="30629"/>
                    <a:pt x="244199" y="26707"/>
                    <a:pt x="233664" y="26707"/>
                  </a:cubicBezTo>
                  <a:cubicBezTo>
                    <a:pt x="225762" y="26707"/>
                    <a:pt x="219178" y="28015"/>
                    <a:pt x="213910" y="30629"/>
                  </a:cubicBezTo>
                  <a:cubicBezTo>
                    <a:pt x="213910" y="30629"/>
                    <a:pt x="213910" y="30629"/>
                    <a:pt x="217861" y="30629"/>
                  </a:cubicBezTo>
                  <a:cubicBezTo>
                    <a:pt x="223128" y="30629"/>
                    <a:pt x="227079" y="34551"/>
                    <a:pt x="227079" y="39781"/>
                  </a:cubicBezTo>
                  <a:cubicBezTo>
                    <a:pt x="227079" y="45010"/>
                    <a:pt x="223128" y="48932"/>
                    <a:pt x="217861" y="48932"/>
                  </a:cubicBezTo>
                  <a:cubicBezTo>
                    <a:pt x="217861" y="48932"/>
                    <a:pt x="217861" y="48932"/>
                    <a:pt x="192839" y="48932"/>
                  </a:cubicBezTo>
                  <a:cubicBezTo>
                    <a:pt x="187572" y="48932"/>
                    <a:pt x="183621" y="45010"/>
                    <a:pt x="183621" y="39781"/>
                  </a:cubicBezTo>
                  <a:cubicBezTo>
                    <a:pt x="183621" y="39781"/>
                    <a:pt x="183621" y="39781"/>
                    <a:pt x="183621" y="13634"/>
                  </a:cubicBezTo>
                  <a:cubicBezTo>
                    <a:pt x="183621" y="9712"/>
                    <a:pt x="187572" y="5790"/>
                    <a:pt x="192839" y="5790"/>
                  </a:cubicBezTo>
                  <a:close/>
                  <a:moveTo>
                    <a:pt x="121837" y="0"/>
                  </a:moveTo>
                  <a:cubicBezTo>
                    <a:pt x="131047" y="0"/>
                    <a:pt x="140258" y="5259"/>
                    <a:pt x="144205" y="13146"/>
                  </a:cubicBezTo>
                  <a:cubicBezTo>
                    <a:pt x="144205" y="13146"/>
                    <a:pt x="144205" y="13146"/>
                    <a:pt x="203415" y="120948"/>
                  </a:cubicBezTo>
                  <a:cubicBezTo>
                    <a:pt x="215257" y="118318"/>
                    <a:pt x="227099" y="119633"/>
                    <a:pt x="236309" y="123577"/>
                  </a:cubicBezTo>
                  <a:cubicBezTo>
                    <a:pt x="248151" y="128836"/>
                    <a:pt x="257361" y="139353"/>
                    <a:pt x="262624" y="153814"/>
                  </a:cubicBezTo>
                  <a:cubicBezTo>
                    <a:pt x="263940" y="155129"/>
                    <a:pt x="263940" y="157758"/>
                    <a:pt x="265256" y="160387"/>
                  </a:cubicBezTo>
                  <a:cubicBezTo>
                    <a:pt x="277098" y="191939"/>
                    <a:pt x="291571" y="236637"/>
                    <a:pt x="274466" y="281335"/>
                  </a:cubicBezTo>
                  <a:cubicBezTo>
                    <a:pt x="273150" y="285279"/>
                    <a:pt x="269203" y="286593"/>
                    <a:pt x="266572" y="286593"/>
                  </a:cubicBezTo>
                  <a:cubicBezTo>
                    <a:pt x="265256" y="286593"/>
                    <a:pt x="263940" y="286593"/>
                    <a:pt x="262624" y="286593"/>
                  </a:cubicBezTo>
                  <a:cubicBezTo>
                    <a:pt x="258677" y="285279"/>
                    <a:pt x="256045" y="280020"/>
                    <a:pt x="257361" y="274762"/>
                  </a:cubicBezTo>
                  <a:cubicBezTo>
                    <a:pt x="273150" y="235322"/>
                    <a:pt x="259993" y="197197"/>
                    <a:pt x="248151" y="165646"/>
                  </a:cubicBezTo>
                  <a:cubicBezTo>
                    <a:pt x="248151" y="164331"/>
                    <a:pt x="246835" y="161702"/>
                    <a:pt x="246835" y="159072"/>
                  </a:cubicBezTo>
                  <a:cubicBezTo>
                    <a:pt x="242888" y="149870"/>
                    <a:pt x="237625" y="143297"/>
                    <a:pt x="229730" y="139353"/>
                  </a:cubicBezTo>
                  <a:cubicBezTo>
                    <a:pt x="219204" y="135409"/>
                    <a:pt x="203415" y="136723"/>
                    <a:pt x="184994" y="145926"/>
                  </a:cubicBezTo>
                  <a:cubicBezTo>
                    <a:pt x="178415" y="148555"/>
                    <a:pt x="167889" y="156443"/>
                    <a:pt x="170520" y="161702"/>
                  </a:cubicBezTo>
                  <a:cubicBezTo>
                    <a:pt x="173152" y="170904"/>
                    <a:pt x="183678" y="169590"/>
                    <a:pt x="184994" y="169590"/>
                  </a:cubicBezTo>
                  <a:cubicBezTo>
                    <a:pt x="196836" y="169590"/>
                    <a:pt x="204731" y="172219"/>
                    <a:pt x="209994" y="180107"/>
                  </a:cubicBezTo>
                  <a:cubicBezTo>
                    <a:pt x="215257" y="189309"/>
                    <a:pt x="212625" y="199827"/>
                    <a:pt x="211309" y="202456"/>
                  </a:cubicBezTo>
                  <a:cubicBezTo>
                    <a:pt x="206046" y="226120"/>
                    <a:pt x="211309" y="241895"/>
                    <a:pt x="227099" y="251098"/>
                  </a:cubicBezTo>
                  <a:cubicBezTo>
                    <a:pt x="231046" y="252413"/>
                    <a:pt x="233677" y="257671"/>
                    <a:pt x="231046" y="262930"/>
                  </a:cubicBezTo>
                  <a:cubicBezTo>
                    <a:pt x="228414" y="266874"/>
                    <a:pt x="223151" y="268188"/>
                    <a:pt x="219204" y="266874"/>
                  </a:cubicBezTo>
                  <a:cubicBezTo>
                    <a:pt x="219204" y="265559"/>
                    <a:pt x="219204" y="265559"/>
                    <a:pt x="217888" y="265559"/>
                  </a:cubicBezTo>
                  <a:cubicBezTo>
                    <a:pt x="217888" y="265559"/>
                    <a:pt x="217888" y="265559"/>
                    <a:pt x="154731" y="299740"/>
                  </a:cubicBezTo>
                  <a:cubicBezTo>
                    <a:pt x="158679" y="306313"/>
                    <a:pt x="166573" y="315516"/>
                    <a:pt x="175783" y="319460"/>
                  </a:cubicBezTo>
                  <a:cubicBezTo>
                    <a:pt x="179731" y="322089"/>
                    <a:pt x="182362" y="327347"/>
                    <a:pt x="179731" y="331291"/>
                  </a:cubicBezTo>
                  <a:cubicBezTo>
                    <a:pt x="178415" y="335235"/>
                    <a:pt x="175783" y="336550"/>
                    <a:pt x="171836" y="336550"/>
                  </a:cubicBezTo>
                  <a:cubicBezTo>
                    <a:pt x="170520" y="336550"/>
                    <a:pt x="169205" y="336550"/>
                    <a:pt x="167889" y="335235"/>
                  </a:cubicBezTo>
                  <a:cubicBezTo>
                    <a:pt x="153415" y="328662"/>
                    <a:pt x="142889" y="314201"/>
                    <a:pt x="137626" y="306313"/>
                  </a:cubicBezTo>
                  <a:cubicBezTo>
                    <a:pt x="137626" y="306313"/>
                    <a:pt x="136311" y="306313"/>
                    <a:pt x="136311" y="306313"/>
                  </a:cubicBezTo>
                  <a:cubicBezTo>
                    <a:pt x="127100" y="306313"/>
                    <a:pt x="117890" y="302369"/>
                    <a:pt x="112627" y="294481"/>
                  </a:cubicBezTo>
                  <a:cubicBezTo>
                    <a:pt x="112627" y="294481"/>
                    <a:pt x="112627" y="294481"/>
                    <a:pt x="107364" y="297111"/>
                  </a:cubicBezTo>
                  <a:cubicBezTo>
                    <a:pt x="103416" y="299740"/>
                    <a:pt x="98153" y="301055"/>
                    <a:pt x="94206" y="301055"/>
                  </a:cubicBezTo>
                  <a:cubicBezTo>
                    <a:pt x="84996" y="301055"/>
                    <a:pt x="75785" y="295796"/>
                    <a:pt x="70522" y="286593"/>
                  </a:cubicBezTo>
                  <a:cubicBezTo>
                    <a:pt x="70522" y="286593"/>
                    <a:pt x="70522" y="286593"/>
                    <a:pt x="70522" y="285279"/>
                  </a:cubicBezTo>
                  <a:cubicBezTo>
                    <a:pt x="67891" y="281335"/>
                    <a:pt x="66575" y="276076"/>
                    <a:pt x="67891" y="272132"/>
                  </a:cubicBezTo>
                  <a:cubicBezTo>
                    <a:pt x="58680" y="270818"/>
                    <a:pt x="52102" y="265559"/>
                    <a:pt x="48154" y="257671"/>
                  </a:cubicBezTo>
                  <a:cubicBezTo>
                    <a:pt x="48154" y="257671"/>
                    <a:pt x="48154" y="257671"/>
                    <a:pt x="48154" y="256356"/>
                  </a:cubicBezTo>
                  <a:cubicBezTo>
                    <a:pt x="42891" y="249783"/>
                    <a:pt x="42891" y="240581"/>
                    <a:pt x="46838" y="234007"/>
                  </a:cubicBezTo>
                  <a:cubicBezTo>
                    <a:pt x="42891" y="231378"/>
                    <a:pt x="38944" y="227434"/>
                    <a:pt x="36312" y="223490"/>
                  </a:cubicBezTo>
                  <a:cubicBezTo>
                    <a:pt x="36312" y="223490"/>
                    <a:pt x="36312" y="223490"/>
                    <a:pt x="36312" y="222176"/>
                  </a:cubicBezTo>
                  <a:cubicBezTo>
                    <a:pt x="32365" y="215602"/>
                    <a:pt x="32365" y="209029"/>
                    <a:pt x="33681" y="202456"/>
                  </a:cubicBezTo>
                  <a:cubicBezTo>
                    <a:pt x="36312" y="195883"/>
                    <a:pt x="40260" y="189309"/>
                    <a:pt x="46838" y="186680"/>
                  </a:cubicBezTo>
                  <a:cubicBezTo>
                    <a:pt x="46838" y="186680"/>
                    <a:pt x="46838" y="186680"/>
                    <a:pt x="53417" y="182736"/>
                  </a:cubicBezTo>
                  <a:cubicBezTo>
                    <a:pt x="53417" y="182736"/>
                    <a:pt x="53417" y="182736"/>
                    <a:pt x="3418" y="90711"/>
                  </a:cubicBezTo>
                  <a:cubicBezTo>
                    <a:pt x="-529" y="84138"/>
                    <a:pt x="-529" y="77564"/>
                    <a:pt x="787" y="70991"/>
                  </a:cubicBezTo>
                  <a:cubicBezTo>
                    <a:pt x="3418" y="63103"/>
                    <a:pt x="7365" y="57845"/>
                    <a:pt x="13944" y="55215"/>
                  </a:cubicBezTo>
                  <a:cubicBezTo>
                    <a:pt x="13944" y="55215"/>
                    <a:pt x="13944" y="55215"/>
                    <a:pt x="108679" y="2629"/>
                  </a:cubicBezTo>
                  <a:cubicBezTo>
                    <a:pt x="112627" y="1315"/>
                    <a:pt x="116574" y="0"/>
                    <a:pt x="121837" y="0"/>
                  </a:cubicBezTo>
                  <a:close/>
                </a:path>
              </a:pathLst>
            </a:custGeom>
            <a:solidFill>
              <a:schemeClr val="tx1">
                <a:lumMod val="50000"/>
                <a:lumOff val="50000"/>
              </a:schemeClr>
            </a:solidFill>
            <a:ln>
              <a:noFill/>
            </a:ln>
          </p:spPr>
          <p:txBody>
            <a:bodyPr anchor="ctr"/>
            <a:lstStyle/>
            <a:p>
              <a:pPr algn="ctr"/>
              <a:endParaRPr/>
            </a:p>
          </p:txBody>
        </p:sp>
      </p:grpSp>
    </p:spTree>
    <p:extLst>
      <p:ext uri="{BB962C8B-B14F-4D97-AF65-F5344CB8AC3E}">
        <p14:creationId xmlns:p14="http://schemas.microsoft.com/office/powerpoint/2010/main" val="399331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EECD2DC-209F-491B-86CB-759A965BDDAE}"/>
              </a:ext>
            </a:extLst>
          </p:cNvPr>
          <p:cNvPicPr>
            <a:picLocks noChangeAspect="1"/>
          </p:cNvPicPr>
          <p:nvPr/>
        </p:nvPicPr>
        <p:blipFill>
          <a:blip r:embed="rId3"/>
          <a:stretch>
            <a:fillRect/>
          </a:stretch>
        </p:blipFill>
        <p:spPr>
          <a:xfrm>
            <a:off x="258792" y="2918617"/>
            <a:ext cx="6464061" cy="2306121"/>
          </a:xfrm>
          <a:prstGeom prst="rect">
            <a:avLst/>
          </a:prstGeom>
        </p:spPr>
      </p:pic>
      <p:sp>
        <p:nvSpPr>
          <p:cNvPr id="2" name="标题 1"/>
          <p:cNvSpPr>
            <a:spLocks noGrp="1"/>
          </p:cNvSpPr>
          <p:nvPr>
            <p:ph type="title"/>
          </p:nvPr>
        </p:nvSpPr>
        <p:spPr/>
        <p:txBody>
          <a:bodyPr/>
          <a:lstStyle/>
          <a:p>
            <a:r>
              <a:rPr lang="zh-CN" altLang="en-US" dirty="0"/>
              <a:t>类层次说明</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12</a:t>
            </a:fld>
            <a:endParaRPr lang="zh-CN" altLang="en-US" dirty="0"/>
          </a:p>
        </p:txBody>
      </p:sp>
      <p:grpSp>
        <p:nvGrpSpPr>
          <p:cNvPr id="5" name="0e458ad7-88e0-4ba2-b9b4-1dceb65f7bb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378975" y="2709000"/>
            <a:ext cx="5141513" cy="3149999"/>
            <a:chOff x="6378975" y="2709000"/>
            <a:chExt cx="5141513" cy="3149999"/>
          </a:xfrm>
        </p:grpSpPr>
        <p:grpSp>
          <p:nvGrpSpPr>
            <p:cNvPr id="9" name="isḷîḍè"/>
            <p:cNvGrpSpPr/>
            <p:nvPr/>
          </p:nvGrpSpPr>
          <p:grpSpPr>
            <a:xfrm>
              <a:off x="6378975" y="2881881"/>
              <a:ext cx="675000" cy="675005"/>
              <a:chOff x="7209746" y="4153276"/>
              <a:chExt cx="675000" cy="675005"/>
            </a:xfrm>
          </p:grpSpPr>
          <p:sp>
            <p:nvSpPr>
              <p:cNvPr id="20" name="îṣľîḍé"/>
              <p:cNvSpPr/>
              <p:nvPr/>
            </p:nvSpPr>
            <p:spPr>
              <a:xfrm>
                <a:off x="7209746" y="4153276"/>
                <a:ext cx="675000" cy="67500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21" name="iS1íḑè"/>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sz="7200" dirty="0"/>
              </a:p>
            </p:txBody>
          </p:sp>
        </p:grpSp>
        <p:grpSp>
          <p:nvGrpSpPr>
            <p:cNvPr id="10" name="iṡļîďê"/>
            <p:cNvGrpSpPr/>
            <p:nvPr/>
          </p:nvGrpSpPr>
          <p:grpSpPr>
            <a:xfrm>
              <a:off x="7219382" y="2709000"/>
              <a:ext cx="4301106" cy="1214999"/>
              <a:chOff x="7219382" y="2709000"/>
              <a:chExt cx="3082200" cy="1214999"/>
            </a:xfrm>
          </p:grpSpPr>
          <p:sp>
            <p:nvSpPr>
              <p:cNvPr id="18" name="í$ļíďé"/>
              <p:cNvSpPr/>
              <p:nvPr/>
            </p:nvSpPr>
            <p:spPr bwMode="auto">
              <a:xfrm>
                <a:off x="7219382" y="3128234"/>
                <a:ext cx="3082200" cy="79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tabLst>
                    <a:tab pos="227965" algn="l"/>
                  </a:tabLst>
                  <a:defRPr/>
                </a:pPr>
                <a:r>
                  <a:rPr lang="zh-CN" altLang="zh-CN" dirty="0"/>
                  <a:t>根据用例可以分析出所在系统中有潜在类，经过对类的识别分析之后可以得到实体类</a:t>
                </a:r>
                <a:r>
                  <a:rPr lang="zh-CN" altLang="en-US" dirty="0"/>
                  <a:t>。</a:t>
                </a:r>
                <a:endParaRPr lang="en-US" altLang="zh-CN" sz="900" dirty="0"/>
              </a:p>
            </p:txBody>
          </p:sp>
          <p:sp>
            <p:nvSpPr>
              <p:cNvPr id="19" name="íslídê"/>
              <p:cNvSpPr txBox="1"/>
              <p:nvPr/>
            </p:nvSpPr>
            <p:spPr bwMode="auto">
              <a:xfrm>
                <a:off x="7219382" y="2709000"/>
                <a:ext cx="3082200"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b="1" dirty="0"/>
                  <a:t>Step1 </a:t>
                </a:r>
                <a:r>
                  <a:rPr lang="zh-CN" altLang="en-US" b="1" dirty="0"/>
                  <a:t>划分实体类</a:t>
                </a:r>
                <a:endParaRPr lang="en-US" altLang="zh-CN" b="1" dirty="0"/>
              </a:p>
            </p:txBody>
          </p:sp>
        </p:grpSp>
        <p:grpSp>
          <p:nvGrpSpPr>
            <p:cNvPr id="11" name="i$ḷíḍe"/>
            <p:cNvGrpSpPr/>
            <p:nvPr/>
          </p:nvGrpSpPr>
          <p:grpSpPr>
            <a:xfrm>
              <a:off x="6378975" y="4816881"/>
              <a:ext cx="675000" cy="675005"/>
              <a:chOff x="7209746" y="4153276"/>
              <a:chExt cx="675000" cy="675005"/>
            </a:xfrm>
          </p:grpSpPr>
          <p:sp>
            <p:nvSpPr>
              <p:cNvPr id="16" name="îṣļiḍé"/>
              <p:cNvSpPr/>
              <p:nvPr/>
            </p:nvSpPr>
            <p:spPr>
              <a:xfrm>
                <a:off x="7209746" y="4153276"/>
                <a:ext cx="675000" cy="675005"/>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17" name="ïṩľïḓe"/>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sz="7200" dirty="0"/>
              </a:p>
            </p:txBody>
          </p:sp>
        </p:grpSp>
        <p:grpSp>
          <p:nvGrpSpPr>
            <p:cNvPr id="12" name="iṣľídé"/>
            <p:cNvGrpSpPr/>
            <p:nvPr/>
          </p:nvGrpSpPr>
          <p:grpSpPr>
            <a:xfrm>
              <a:off x="7219382" y="4644000"/>
              <a:ext cx="4301106" cy="1214999"/>
              <a:chOff x="7219382" y="2709000"/>
              <a:chExt cx="3082200" cy="1214999"/>
            </a:xfrm>
          </p:grpSpPr>
          <p:sp>
            <p:nvSpPr>
              <p:cNvPr id="14" name="íśļiďè"/>
              <p:cNvSpPr/>
              <p:nvPr/>
            </p:nvSpPr>
            <p:spPr bwMode="auto">
              <a:xfrm>
                <a:off x="7219382" y="3128234"/>
                <a:ext cx="3082200" cy="79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tabLst>
                    <a:tab pos="227965" algn="l"/>
                  </a:tabLst>
                  <a:defRPr/>
                </a:pPr>
                <a:r>
                  <a:rPr lang="zh-CN" altLang="en-US" sz="1700" dirty="0"/>
                  <a:t>通过类之间的联系来确定类的整体组织结构</a:t>
                </a:r>
                <a:endParaRPr lang="en-US" altLang="zh-CN" sz="1700" dirty="0"/>
              </a:p>
            </p:txBody>
          </p:sp>
          <p:sp>
            <p:nvSpPr>
              <p:cNvPr id="15" name="íṧḻîḓe"/>
              <p:cNvSpPr txBox="1"/>
              <p:nvPr/>
            </p:nvSpPr>
            <p:spPr bwMode="auto">
              <a:xfrm>
                <a:off x="7219382" y="2709000"/>
                <a:ext cx="3082200"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b="1" dirty="0"/>
                  <a:t>Step2 </a:t>
                </a:r>
                <a:r>
                  <a:rPr lang="zh-CN" altLang="en-US" b="1" dirty="0"/>
                  <a:t>组织类结构</a:t>
                </a:r>
                <a:endParaRPr lang="en-US" altLang="zh-CN" b="1" dirty="0"/>
              </a:p>
            </p:txBody>
          </p:sp>
        </p:grpSp>
        <p:cxnSp>
          <p:nvCxnSpPr>
            <p:cNvPr id="13" name="直接连接符 12"/>
            <p:cNvCxnSpPr/>
            <p:nvPr/>
          </p:nvCxnSpPr>
          <p:spPr>
            <a:xfrm>
              <a:off x="7311000" y="4239000"/>
              <a:ext cx="4209488"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68959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图片 1">
            <a:extLst>
              <a:ext uri="{FF2B5EF4-FFF2-40B4-BE49-F238E27FC236}">
                <a16:creationId xmlns:a16="http://schemas.microsoft.com/office/drawing/2014/main" id="{2341D83E-994D-4176-B41A-79A844BA5A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72" y="1408260"/>
            <a:ext cx="6602083" cy="4832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dirty="0"/>
              <a:t>类层次说明</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13</a:t>
            </a:fld>
            <a:endParaRPr lang="zh-CN" altLang="en-US" dirty="0"/>
          </a:p>
        </p:txBody>
      </p:sp>
      <p:grpSp>
        <p:nvGrpSpPr>
          <p:cNvPr id="5" name="0e458ad7-88e0-4ba2-b9b4-1dceb65f7bb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378975" y="2709000"/>
            <a:ext cx="5141513" cy="3149999"/>
            <a:chOff x="6378975" y="2709000"/>
            <a:chExt cx="5141513" cy="3149999"/>
          </a:xfrm>
        </p:grpSpPr>
        <p:grpSp>
          <p:nvGrpSpPr>
            <p:cNvPr id="9" name="isḷîḍè"/>
            <p:cNvGrpSpPr/>
            <p:nvPr/>
          </p:nvGrpSpPr>
          <p:grpSpPr>
            <a:xfrm>
              <a:off x="6378975" y="2881881"/>
              <a:ext cx="675000" cy="675005"/>
              <a:chOff x="7209746" y="4153276"/>
              <a:chExt cx="675000" cy="675005"/>
            </a:xfrm>
          </p:grpSpPr>
          <p:sp>
            <p:nvSpPr>
              <p:cNvPr id="20" name="îṣľîḍé"/>
              <p:cNvSpPr/>
              <p:nvPr/>
            </p:nvSpPr>
            <p:spPr>
              <a:xfrm>
                <a:off x="7209746" y="4153276"/>
                <a:ext cx="675000" cy="67500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21" name="iS1íḑè"/>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sz="7200" dirty="0"/>
              </a:p>
            </p:txBody>
          </p:sp>
        </p:grpSp>
        <p:grpSp>
          <p:nvGrpSpPr>
            <p:cNvPr id="10" name="iṡļîďê"/>
            <p:cNvGrpSpPr/>
            <p:nvPr/>
          </p:nvGrpSpPr>
          <p:grpSpPr>
            <a:xfrm>
              <a:off x="7219382" y="2709000"/>
              <a:ext cx="4301106" cy="1214999"/>
              <a:chOff x="7219382" y="2709000"/>
              <a:chExt cx="3082200" cy="1214999"/>
            </a:xfrm>
          </p:grpSpPr>
          <p:sp>
            <p:nvSpPr>
              <p:cNvPr id="18" name="í$ļíďé"/>
              <p:cNvSpPr/>
              <p:nvPr/>
            </p:nvSpPr>
            <p:spPr bwMode="auto">
              <a:xfrm>
                <a:off x="7219382" y="3128234"/>
                <a:ext cx="3082200" cy="79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tabLst>
                    <a:tab pos="227965" algn="l"/>
                  </a:tabLst>
                  <a:defRPr/>
                </a:pPr>
                <a:r>
                  <a:rPr lang="zh-CN" altLang="zh-CN" dirty="0"/>
                  <a:t>根据用例可以分析出所在系统中有潜在类，经过对类的识别分析之后可以得到实体类</a:t>
                </a:r>
                <a:r>
                  <a:rPr lang="zh-CN" altLang="en-US" dirty="0"/>
                  <a:t>。</a:t>
                </a:r>
                <a:endParaRPr lang="en-US" altLang="zh-CN" sz="900" dirty="0"/>
              </a:p>
            </p:txBody>
          </p:sp>
          <p:sp>
            <p:nvSpPr>
              <p:cNvPr id="19" name="íslídê"/>
              <p:cNvSpPr txBox="1"/>
              <p:nvPr/>
            </p:nvSpPr>
            <p:spPr bwMode="auto">
              <a:xfrm>
                <a:off x="7219382" y="2709000"/>
                <a:ext cx="3082200"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b="1" dirty="0"/>
                  <a:t>Step1 </a:t>
                </a:r>
                <a:r>
                  <a:rPr lang="zh-CN" altLang="en-US" b="1" dirty="0"/>
                  <a:t>划分实体类</a:t>
                </a:r>
                <a:endParaRPr lang="en-US" altLang="zh-CN" b="1" dirty="0"/>
              </a:p>
            </p:txBody>
          </p:sp>
        </p:grpSp>
        <p:grpSp>
          <p:nvGrpSpPr>
            <p:cNvPr id="11" name="i$ḷíḍe"/>
            <p:cNvGrpSpPr/>
            <p:nvPr/>
          </p:nvGrpSpPr>
          <p:grpSpPr>
            <a:xfrm>
              <a:off x="6378975" y="4816881"/>
              <a:ext cx="675000" cy="675005"/>
              <a:chOff x="7209746" y="4153276"/>
              <a:chExt cx="675000" cy="675005"/>
            </a:xfrm>
          </p:grpSpPr>
          <p:sp>
            <p:nvSpPr>
              <p:cNvPr id="16" name="îṣļiḍé"/>
              <p:cNvSpPr/>
              <p:nvPr/>
            </p:nvSpPr>
            <p:spPr>
              <a:xfrm>
                <a:off x="7209746" y="4153276"/>
                <a:ext cx="675000" cy="675005"/>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17" name="ïṩľïḓe"/>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sz="7200" dirty="0"/>
              </a:p>
            </p:txBody>
          </p:sp>
        </p:grpSp>
        <p:grpSp>
          <p:nvGrpSpPr>
            <p:cNvPr id="12" name="iṣľídé"/>
            <p:cNvGrpSpPr/>
            <p:nvPr/>
          </p:nvGrpSpPr>
          <p:grpSpPr>
            <a:xfrm>
              <a:off x="7219382" y="4644000"/>
              <a:ext cx="4301106" cy="1214999"/>
              <a:chOff x="7219382" y="2709000"/>
              <a:chExt cx="3082200" cy="1214999"/>
            </a:xfrm>
          </p:grpSpPr>
          <p:sp>
            <p:nvSpPr>
              <p:cNvPr id="14" name="íśļiďè"/>
              <p:cNvSpPr/>
              <p:nvPr/>
            </p:nvSpPr>
            <p:spPr bwMode="auto">
              <a:xfrm>
                <a:off x="7219382" y="3128234"/>
                <a:ext cx="3082200" cy="79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tabLst>
                    <a:tab pos="227965" algn="l"/>
                  </a:tabLst>
                  <a:defRPr/>
                </a:pPr>
                <a:r>
                  <a:rPr lang="zh-CN" altLang="en-US" sz="1700" dirty="0"/>
                  <a:t>通过类之间的联系来确定类的整体组织结构</a:t>
                </a:r>
                <a:endParaRPr lang="en-US" altLang="zh-CN" sz="1700" dirty="0"/>
              </a:p>
            </p:txBody>
          </p:sp>
          <p:sp>
            <p:nvSpPr>
              <p:cNvPr id="15" name="íṧḻîḓe"/>
              <p:cNvSpPr txBox="1"/>
              <p:nvPr/>
            </p:nvSpPr>
            <p:spPr bwMode="auto">
              <a:xfrm>
                <a:off x="7219382" y="2709000"/>
                <a:ext cx="3082200"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b="1" dirty="0"/>
                  <a:t>Step2 </a:t>
                </a:r>
                <a:r>
                  <a:rPr lang="zh-CN" altLang="en-US" b="1" dirty="0"/>
                  <a:t>组织类结构</a:t>
                </a:r>
                <a:endParaRPr lang="en-US" altLang="zh-CN" b="1" dirty="0"/>
              </a:p>
            </p:txBody>
          </p:sp>
        </p:grpSp>
        <p:cxnSp>
          <p:nvCxnSpPr>
            <p:cNvPr id="13" name="直接连接符 12"/>
            <p:cNvCxnSpPr/>
            <p:nvPr/>
          </p:nvCxnSpPr>
          <p:spPr>
            <a:xfrm>
              <a:off x="7311000" y="4239000"/>
              <a:ext cx="4209488"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10700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t>14</a:t>
            </a:fld>
            <a:endParaRPr lang="zh-CN" altLang="en-US"/>
          </a:p>
        </p:txBody>
      </p:sp>
      <p:grpSp>
        <p:nvGrpSpPr>
          <p:cNvPr id="5" name="0ff2eee5-142e-4f9c-a2bb-588b64e6f21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0"/>
            <a:ext cx="11520488" cy="6858000"/>
            <a:chOff x="0" y="0"/>
            <a:chExt cx="11520488" cy="6858000"/>
          </a:xfrm>
        </p:grpSpPr>
        <p:sp>
          <p:nvSpPr>
            <p:cNvPr id="24" name="ïṣļide"/>
            <p:cNvSpPr/>
            <p:nvPr/>
          </p:nvSpPr>
          <p:spPr bwMode="auto">
            <a:xfrm>
              <a:off x="0" y="0"/>
              <a:ext cx="2711624" cy="6858000"/>
            </a:xfrm>
            <a:prstGeom prst="rect">
              <a:avLst/>
            </a:prstGeom>
            <a:blipFill>
              <a:blip r:embed="rId3"/>
              <a:stretch>
                <a:fillRect l="-183417" r="-181707"/>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25" name="íṣľîdé"/>
            <p:cNvSpPr/>
            <p:nvPr/>
          </p:nvSpPr>
          <p:spPr bwMode="auto">
            <a:xfrm>
              <a:off x="669926" y="1142457"/>
              <a:ext cx="10850562" cy="1491222"/>
            </a:xfrm>
            <a:prstGeom prst="rect">
              <a:avLst/>
            </a:prstGeom>
            <a:solidFill>
              <a:schemeClr val="tx1">
                <a:alpha val="56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6" name="îSḷïdè"/>
            <p:cNvSpPr/>
            <p:nvPr/>
          </p:nvSpPr>
          <p:spPr bwMode="auto">
            <a:xfrm>
              <a:off x="4759165" y="5315802"/>
              <a:ext cx="2108063" cy="557399"/>
            </a:xfrm>
            <a:prstGeom prst="rect">
              <a:avLst/>
            </a:prstGeom>
            <a:noFill/>
            <a:ln>
              <a:noFill/>
            </a:ln>
            <a:extLst>
              <a:ext uri="{909E8E84-426E-40DD-AFC4-6F175D3DCCD1}">
                <a14:hiddenFill xmlns:a14="http://schemas.microsoft.com/office/drawing/2010/main">
                  <a:blipFill>
                    <a:blip r:embed="rId4"/>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62500" lnSpcReduction="20000"/>
            </a:bodyPr>
            <a:lstStyle/>
            <a:p>
              <a:pPr>
                <a:lnSpc>
                  <a:spcPct val="150000"/>
                </a:lnSpc>
              </a:pPr>
              <a:r>
                <a:rPr lang="zh-CN" altLang="zh-CN" dirty="0"/>
                <a:t>对障碍物的识别，</a:t>
              </a:r>
              <a:r>
                <a:rPr lang="zh-CN" altLang="en-US" dirty="0"/>
                <a:t>和</a:t>
              </a:r>
              <a:r>
                <a:rPr lang="zh-CN" altLang="zh-CN" dirty="0"/>
                <a:t>对障碍物的躲避</a:t>
              </a:r>
              <a:r>
                <a:rPr lang="zh-CN" altLang="en-US" dirty="0"/>
                <a:t>。</a:t>
              </a:r>
              <a:endParaRPr lang="en-US" altLang="zh-CN" sz="1000" dirty="0"/>
            </a:p>
          </p:txBody>
        </p:sp>
        <p:sp>
          <p:nvSpPr>
            <p:cNvPr id="7" name="ïsḻîḓê"/>
            <p:cNvSpPr txBox="1"/>
            <p:nvPr/>
          </p:nvSpPr>
          <p:spPr bwMode="auto">
            <a:xfrm>
              <a:off x="4759165" y="4902922"/>
              <a:ext cx="2108063" cy="412880"/>
            </a:xfrm>
            <a:prstGeom prst="rect">
              <a:avLst/>
            </a:prstGeom>
            <a:noFill/>
            <a:ln>
              <a:noFill/>
            </a:ln>
            <a:extLst>
              <a:ext uri="{909E8E84-426E-40DD-AFC4-6F175D3DCCD1}">
                <a14:hiddenFill xmlns:a14="http://schemas.microsoft.com/office/drawing/2010/main">
                  <a:blipFill>
                    <a:blip r:embed="rId4"/>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pPr>
                <a:spcBef>
                  <a:spcPct val="0"/>
                </a:spcBef>
              </a:pPr>
              <a:r>
                <a:rPr lang="zh-CN" altLang="en-US" b="1" dirty="0"/>
                <a:t>障碍物</a:t>
              </a:r>
              <a:endParaRPr lang="zh-CN" altLang="en-US" sz="1800" b="1" dirty="0"/>
            </a:p>
          </p:txBody>
        </p:sp>
        <p:sp>
          <p:nvSpPr>
            <p:cNvPr id="8" name="işlîḓê"/>
            <p:cNvSpPr/>
            <p:nvPr/>
          </p:nvSpPr>
          <p:spPr bwMode="auto">
            <a:xfrm>
              <a:off x="4120618" y="4995813"/>
              <a:ext cx="461080" cy="460795"/>
            </a:xfrm>
            <a:custGeom>
              <a:avLst/>
              <a:gdLst>
                <a:gd name="connsiteX0" fmla="*/ 482620 w 607097"/>
                <a:gd name="connsiteY0" fmla="*/ 381169 h 606722"/>
                <a:gd name="connsiteX1" fmla="*/ 496768 w 607097"/>
                <a:gd name="connsiteY1" fmla="*/ 381169 h 606722"/>
                <a:gd name="connsiteX2" fmla="*/ 510916 w 607097"/>
                <a:gd name="connsiteY2" fmla="*/ 395381 h 606722"/>
                <a:gd name="connsiteX3" fmla="*/ 510916 w 607097"/>
                <a:gd name="connsiteY3" fmla="*/ 409505 h 606722"/>
                <a:gd name="connsiteX4" fmla="*/ 503887 w 607097"/>
                <a:gd name="connsiteY4" fmla="*/ 412525 h 606722"/>
                <a:gd name="connsiteX5" fmla="*/ 496768 w 607097"/>
                <a:gd name="connsiteY5" fmla="*/ 409505 h 606722"/>
                <a:gd name="connsiteX6" fmla="*/ 482620 w 607097"/>
                <a:gd name="connsiteY6" fmla="*/ 395381 h 606722"/>
                <a:gd name="connsiteX7" fmla="*/ 482620 w 607097"/>
                <a:gd name="connsiteY7" fmla="*/ 381169 h 606722"/>
                <a:gd name="connsiteX8" fmla="*/ 546398 w 607097"/>
                <a:gd name="connsiteY8" fmla="*/ 242745 h 606722"/>
                <a:gd name="connsiteX9" fmla="*/ 566606 w 607097"/>
                <a:gd name="connsiteY9" fmla="*/ 242745 h 606722"/>
                <a:gd name="connsiteX10" fmla="*/ 576754 w 607097"/>
                <a:gd name="connsiteY10" fmla="*/ 252756 h 606722"/>
                <a:gd name="connsiteX11" fmla="*/ 566606 w 607097"/>
                <a:gd name="connsiteY11" fmla="*/ 262856 h 606722"/>
                <a:gd name="connsiteX12" fmla="*/ 546398 w 607097"/>
                <a:gd name="connsiteY12" fmla="*/ 262856 h 606722"/>
                <a:gd name="connsiteX13" fmla="*/ 536249 w 607097"/>
                <a:gd name="connsiteY13" fmla="*/ 252756 h 606722"/>
                <a:gd name="connsiteX14" fmla="*/ 546398 w 607097"/>
                <a:gd name="connsiteY14" fmla="*/ 242745 h 606722"/>
                <a:gd name="connsiteX15" fmla="*/ 353968 w 607097"/>
                <a:gd name="connsiteY15" fmla="*/ 101120 h 606722"/>
                <a:gd name="connsiteX16" fmla="*/ 364118 w 607097"/>
                <a:gd name="connsiteY16" fmla="*/ 111251 h 606722"/>
                <a:gd name="connsiteX17" fmla="*/ 364118 w 607097"/>
                <a:gd name="connsiteY17" fmla="*/ 242683 h 606722"/>
                <a:gd name="connsiteX18" fmla="*/ 424838 w 607097"/>
                <a:gd name="connsiteY18" fmla="*/ 242683 h 606722"/>
                <a:gd name="connsiteX19" fmla="*/ 434988 w 607097"/>
                <a:gd name="connsiteY19" fmla="*/ 252725 h 606722"/>
                <a:gd name="connsiteX20" fmla="*/ 424838 w 607097"/>
                <a:gd name="connsiteY20" fmla="*/ 262856 h 606722"/>
                <a:gd name="connsiteX21" fmla="*/ 353968 w 607097"/>
                <a:gd name="connsiteY21" fmla="*/ 262856 h 606722"/>
                <a:gd name="connsiteX22" fmla="*/ 343818 w 607097"/>
                <a:gd name="connsiteY22" fmla="*/ 252725 h 606722"/>
                <a:gd name="connsiteX23" fmla="*/ 343818 w 607097"/>
                <a:gd name="connsiteY23" fmla="*/ 111251 h 606722"/>
                <a:gd name="connsiteX24" fmla="*/ 353968 w 607097"/>
                <a:gd name="connsiteY24" fmla="*/ 101120 h 606722"/>
                <a:gd name="connsiteX25" fmla="*/ 496768 w 607097"/>
                <a:gd name="connsiteY25" fmla="*/ 96101 h 606722"/>
                <a:gd name="connsiteX26" fmla="*/ 510916 w 607097"/>
                <a:gd name="connsiteY26" fmla="*/ 96101 h 606722"/>
                <a:gd name="connsiteX27" fmla="*/ 510916 w 607097"/>
                <a:gd name="connsiteY27" fmla="*/ 110217 h 606722"/>
                <a:gd name="connsiteX28" fmla="*/ 496768 w 607097"/>
                <a:gd name="connsiteY28" fmla="*/ 124334 h 606722"/>
                <a:gd name="connsiteX29" fmla="*/ 489650 w 607097"/>
                <a:gd name="connsiteY29" fmla="*/ 127441 h 606722"/>
                <a:gd name="connsiteX30" fmla="*/ 482620 w 607097"/>
                <a:gd name="connsiteY30" fmla="*/ 124334 h 606722"/>
                <a:gd name="connsiteX31" fmla="*/ 482620 w 607097"/>
                <a:gd name="connsiteY31" fmla="*/ 110217 h 606722"/>
                <a:gd name="connsiteX32" fmla="*/ 196955 w 607097"/>
                <a:gd name="connsiteY32" fmla="*/ 96101 h 606722"/>
                <a:gd name="connsiteX33" fmla="*/ 211110 w 607097"/>
                <a:gd name="connsiteY33" fmla="*/ 96101 h 606722"/>
                <a:gd name="connsiteX34" fmla="*/ 225355 w 607097"/>
                <a:gd name="connsiteY34" fmla="*/ 110217 h 606722"/>
                <a:gd name="connsiteX35" fmla="*/ 225355 w 607097"/>
                <a:gd name="connsiteY35" fmla="*/ 124334 h 606722"/>
                <a:gd name="connsiteX36" fmla="*/ 218233 w 607097"/>
                <a:gd name="connsiteY36" fmla="*/ 127441 h 606722"/>
                <a:gd name="connsiteX37" fmla="*/ 211110 w 607097"/>
                <a:gd name="connsiteY37" fmla="*/ 124334 h 606722"/>
                <a:gd name="connsiteX38" fmla="*/ 196955 w 607097"/>
                <a:gd name="connsiteY38" fmla="*/ 110217 h 606722"/>
                <a:gd name="connsiteX39" fmla="*/ 196955 w 607097"/>
                <a:gd name="connsiteY39" fmla="*/ 96101 h 606722"/>
                <a:gd name="connsiteX40" fmla="*/ 103963 w 607097"/>
                <a:gd name="connsiteY40" fmla="*/ 81761 h 606722"/>
                <a:gd name="connsiteX41" fmla="*/ 87598 w 607097"/>
                <a:gd name="connsiteY41" fmla="*/ 90026 h 606722"/>
                <a:gd name="connsiteX42" fmla="*/ 62322 w 607097"/>
                <a:gd name="connsiteY42" fmla="*/ 115266 h 606722"/>
                <a:gd name="connsiteX43" fmla="*/ 34998 w 607097"/>
                <a:gd name="connsiteY43" fmla="*/ 265902 h 606722"/>
                <a:gd name="connsiteX44" fmla="*/ 75494 w 607097"/>
                <a:gd name="connsiteY44" fmla="*/ 322602 h 606722"/>
                <a:gd name="connsiteX45" fmla="*/ 283044 w 607097"/>
                <a:gd name="connsiteY45" fmla="*/ 530826 h 606722"/>
                <a:gd name="connsiteX46" fmla="*/ 327634 w 607097"/>
                <a:gd name="connsiteY46" fmla="*/ 565219 h 606722"/>
                <a:gd name="connsiteX47" fmla="*/ 490684 w 607097"/>
                <a:gd name="connsiteY47" fmla="*/ 545046 h 606722"/>
                <a:gd name="connsiteX48" fmla="*/ 515960 w 607097"/>
                <a:gd name="connsiteY48" fmla="*/ 519717 h 606722"/>
                <a:gd name="connsiteX49" fmla="*/ 521033 w 607097"/>
                <a:gd name="connsiteY49" fmla="*/ 485324 h 606722"/>
                <a:gd name="connsiteX50" fmla="*/ 434969 w 607097"/>
                <a:gd name="connsiteY50" fmla="*/ 411561 h 606722"/>
                <a:gd name="connsiteX51" fmla="*/ 414321 w 607097"/>
                <a:gd name="connsiteY51" fmla="*/ 406318 h 606722"/>
                <a:gd name="connsiteX52" fmla="*/ 413698 w 607097"/>
                <a:gd name="connsiteY52" fmla="*/ 406496 h 606722"/>
                <a:gd name="connsiteX53" fmla="*/ 405599 w 607097"/>
                <a:gd name="connsiteY53" fmla="*/ 413605 h 606722"/>
                <a:gd name="connsiteX54" fmla="*/ 404620 w 607097"/>
                <a:gd name="connsiteY54" fmla="*/ 414583 h 606722"/>
                <a:gd name="connsiteX55" fmla="*/ 373202 w 607097"/>
                <a:gd name="connsiteY55" fmla="*/ 447910 h 606722"/>
                <a:gd name="connsiteX56" fmla="*/ 349528 w 607097"/>
                <a:gd name="connsiteY56" fmla="*/ 459552 h 606722"/>
                <a:gd name="connsiteX57" fmla="*/ 405599 w 607097"/>
                <a:gd name="connsiteY57" fmla="*/ 475282 h 606722"/>
                <a:gd name="connsiteX58" fmla="*/ 414677 w 607097"/>
                <a:gd name="connsiteY58" fmla="*/ 486391 h 606722"/>
                <a:gd name="connsiteX59" fmla="*/ 404620 w 607097"/>
                <a:gd name="connsiteY59" fmla="*/ 495456 h 606722"/>
                <a:gd name="connsiteX60" fmla="*/ 403552 w 607097"/>
                <a:gd name="connsiteY60" fmla="*/ 495456 h 606722"/>
                <a:gd name="connsiteX61" fmla="*/ 287138 w 607097"/>
                <a:gd name="connsiteY61" fmla="*/ 441866 h 606722"/>
                <a:gd name="connsiteX62" fmla="*/ 286426 w 607097"/>
                <a:gd name="connsiteY62" fmla="*/ 441067 h 606722"/>
                <a:gd name="connsiteX63" fmla="*/ 284112 w 607097"/>
                <a:gd name="connsiteY63" fmla="*/ 438845 h 606722"/>
                <a:gd name="connsiteX64" fmla="*/ 176777 w 607097"/>
                <a:gd name="connsiteY64" fmla="*/ 331666 h 606722"/>
                <a:gd name="connsiteX65" fmla="*/ 111895 w 607097"/>
                <a:gd name="connsiteY65" fmla="*/ 213379 h 606722"/>
                <a:gd name="connsiteX66" fmla="*/ 121062 w 607097"/>
                <a:gd name="connsiteY66" fmla="*/ 202270 h 606722"/>
                <a:gd name="connsiteX67" fmla="*/ 132188 w 607097"/>
                <a:gd name="connsiteY67" fmla="*/ 211335 h 606722"/>
                <a:gd name="connsiteX68" fmla="*/ 146428 w 607097"/>
                <a:gd name="connsiteY68" fmla="*/ 259325 h 606722"/>
                <a:gd name="connsiteX69" fmla="*/ 158532 w 607097"/>
                <a:gd name="connsiteY69" fmla="*/ 233553 h 606722"/>
                <a:gd name="connsiteX70" fmla="*/ 191907 w 607097"/>
                <a:gd name="connsiteY70" fmla="*/ 202270 h 606722"/>
                <a:gd name="connsiteX71" fmla="*/ 192975 w 607097"/>
                <a:gd name="connsiteY71" fmla="*/ 201204 h 606722"/>
                <a:gd name="connsiteX72" fmla="*/ 200006 w 607097"/>
                <a:gd name="connsiteY72" fmla="*/ 193117 h 606722"/>
                <a:gd name="connsiteX73" fmla="*/ 194933 w 607097"/>
                <a:gd name="connsiteY73" fmla="*/ 170899 h 606722"/>
                <a:gd name="connsiteX74" fmla="*/ 121062 w 607097"/>
                <a:gd name="connsiteY74" fmla="*/ 84961 h 606722"/>
                <a:gd name="connsiteX75" fmla="*/ 103963 w 607097"/>
                <a:gd name="connsiteY75" fmla="*/ 81761 h 606722"/>
                <a:gd name="connsiteX76" fmla="*/ 353980 w 607097"/>
                <a:gd name="connsiteY76" fmla="*/ 30273 h 606722"/>
                <a:gd name="connsiteX77" fmla="*/ 364141 w 607097"/>
                <a:gd name="connsiteY77" fmla="*/ 40422 h 606722"/>
                <a:gd name="connsiteX78" fmla="*/ 364141 w 607097"/>
                <a:gd name="connsiteY78" fmla="*/ 60719 h 606722"/>
                <a:gd name="connsiteX79" fmla="*/ 353980 w 607097"/>
                <a:gd name="connsiteY79" fmla="*/ 70778 h 606722"/>
                <a:gd name="connsiteX80" fmla="*/ 343818 w 607097"/>
                <a:gd name="connsiteY80" fmla="*/ 60719 h 606722"/>
                <a:gd name="connsiteX81" fmla="*/ 343818 w 607097"/>
                <a:gd name="connsiteY81" fmla="*/ 40422 h 606722"/>
                <a:gd name="connsiteX82" fmla="*/ 353980 w 607097"/>
                <a:gd name="connsiteY82" fmla="*/ 30273 h 606722"/>
                <a:gd name="connsiteX83" fmla="*/ 353978 w 607097"/>
                <a:gd name="connsiteY83" fmla="*/ 20263 h 606722"/>
                <a:gd name="connsiteX84" fmla="*/ 174819 w 607097"/>
                <a:gd name="connsiteY84" fmla="*/ 104957 h 606722"/>
                <a:gd name="connsiteX85" fmla="*/ 214246 w 607097"/>
                <a:gd name="connsiteY85" fmla="*/ 160768 h 606722"/>
                <a:gd name="connsiteX86" fmla="*/ 221278 w 607097"/>
                <a:gd name="connsiteY86" fmla="*/ 198182 h 606722"/>
                <a:gd name="connsiteX87" fmla="*/ 215938 w 607097"/>
                <a:gd name="connsiteY87" fmla="*/ 209025 h 606722"/>
                <a:gd name="connsiteX88" fmla="*/ 210152 w 607097"/>
                <a:gd name="connsiteY88" fmla="*/ 215157 h 606722"/>
                <a:gd name="connsiteX89" fmla="*/ 206147 w 607097"/>
                <a:gd name="connsiteY89" fmla="*/ 218445 h 606722"/>
                <a:gd name="connsiteX90" fmla="*/ 176777 w 607097"/>
                <a:gd name="connsiteY90" fmla="*/ 244662 h 606722"/>
                <a:gd name="connsiteX91" fmla="*/ 182829 w 607097"/>
                <a:gd name="connsiteY91" fmla="*/ 308382 h 606722"/>
                <a:gd name="connsiteX92" fmla="*/ 189504 w 607097"/>
                <a:gd name="connsiteY92" fmla="*/ 315136 h 606722"/>
                <a:gd name="connsiteX93" fmla="*/ 189949 w 607097"/>
                <a:gd name="connsiteY93" fmla="*/ 315492 h 606722"/>
                <a:gd name="connsiteX94" fmla="*/ 191640 w 607097"/>
                <a:gd name="connsiteY94" fmla="*/ 317269 h 606722"/>
                <a:gd name="connsiteX95" fmla="*/ 298263 w 607097"/>
                <a:gd name="connsiteY95" fmla="*/ 424714 h 606722"/>
                <a:gd name="connsiteX96" fmla="*/ 362077 w 607097"/>
                <a:gd name="connsiteY96" fmla="*/ 430758 h 606722"/>
                <a:gd name="connsiteX97" fmla="*/ 388422 w 607097"/>
                <a:gd name="connsiteY97" fmla="*/ 401430 h 606722"/>
                <a:gd name="connsiteX98" fmla="*/ 408625 w 607097"/>
                <a:gd name="connsiteY98" fmla="*/ 386233 h 606722"/>
                <a:gd name="connsiteX99" fmla="*/ 419661 w 607097"/>
                <a:gd name="connsiteY99" fmla="*/ 384900 h 606722"/>
                <a:gd name="connsiteX100" fmla="*/ 446094 w 607097"/>
                <a:gd name="connsiteY100" fmla="*/ 392365 h 606722"/>
                <a:gd name="connsiteX101" fmla="*/ 501987 w 607097"/>
                <a:gd name="connsiteY101" fmla="*/ 431646 h 606722"/>
                <a:gd name="connsiteX102" fmla="*/ 586894 w 607097"/>
                <a:gd name="connsiteY102" fmla="*/ 252749 h 606722"/>
                <a:gd name="connsiteX103" fmla="*/ 353978 w 607097"/>
                <a:gd name="connsiteY103" fmla="*/ 20263 h 606722"/>
                <a:gd name="connsiteX104" fmla="*/ 353978 w 607097"/>
                <a:gd name="connsiteY104" fmla="*/ 0 h 606722"/>
                <a:gd name="connsiteX105" fmla="*/ 607097 w 607097"/>
                <a:gd name="connsiteY105" fmla="*/ 252749 h 606722"/>
                <a:gd name="connsiteX106" fmla="*/ 517384 w 607097"/>
                <a:gd name="connsiteY106" fmla="*/ 445421 h 606722"/>
                <a:gd name="connsiteX107" fmla="*/ 540257 w 607097"/>
                <a:gd name="connsiteY107" fmla="*/ 474215 h 606722"/>
                <a:gd name="connsiteX108" fmla="*/ 531179 w 607097"/>
                <a:gd name="connsiteY108" fmla="*/ 532870 h 606722"/>
                <a:gd name="connsiteX109" fmla="*/ 505814 w 607097"/>
                <a:gd name="connsiteY109" fmla="*/ 559176 h 606722"/>
                <a:gd name="connsiteX110" fmla="*/ 401505 w 607097"/>
                <a:gd name="connsiteY110" fmla="*/ 606722 h 606722"/>
                <a:gd name="connsiteX111" fmla="*/ 318556 w 607097"/>
                <a:gd name="connsiteY111" fmla="*/ 582460 h 606722"/>
                <a:gd name="connsiteX112" fmla="*/ 268893 w 607097"/>
                <a:gd name="connsiteY112" fmla="*/ 543979 h 606722"/>
                <a:gd name="connsiteX113" fmla="*/ 61343 w 607097"/>
                <a:gd name="connsiteY113" fmla="*/ 336732 h 606722"/>
                <a:gd name="connsiteX114" fmla="*/ 16753 w 607097"/>
                <a:gd name="connsiteY114" fmla="*/ 275056 h 606722"/>
                <a:gd name="connsiteX115" fmla="*/ 48171 w 607097"/>
                <a:gd name="connsiteY115" fmla="*/ 101135 h 606722"/>
                <a:gd name="connsiteX116" fmla="*/ 73447 w 607097"/>
                <a:gd name="connsiteY116" fmla="*/ 75807 h 606722"/>
                <a:gd name="connsiteX117" fmla="*/ 132188 w 607097"/>
                <a:gd name="connsiteY117" fmla="*/ 66742 h 606722"/>
                <a:gd name="connsiteX118" fmla="*/ 160757 w 607097"/>
                <a:gd name="connsiteY118" fmla="*/ 89315 h 606722"/>
                <a:gd name="connsiteX119" fmla="*/ 353978 w 607097"/>
                <a:gd name="connsiteY119"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607097" h="606722">
                  <a:moveTo>
                    <a:pt x="482620" y="381169"/>
                  </a:moveTo>
                  <a:cubicBezTo>
                    <a:pt x="486624" y="377172"/>
                    <a:pt x="492675" y="377172"/>
                    <a:pt x="496768" y="381169"/>
                  </a:cubicBezTo>
                  <a:lnTo>
                    <a:pt x="510916" y="395381"/>
                  </a:lnTo>
                  <a:cubicBezTo>
                    <a:pt x="515009" y="399379"/>
                    <a:pt x="515009" y="405419"/>
                    <a:pt x="510916" y="409505"/>
                  </a:cubicBezTo>
                  <a:cubicBezTo>
                    <a:pt x="509937" y="412525"/>
                    <a:pt x="506912" y="412525"/>
                    <a:pt x="503887" y="412525"/>
                  </a:cubicBezTo>
                  <a:cubicBezTo>
                    <a:pt x="500861" y="412525"/>
                    <a:pt x="498815" y="411548"/>
                    <a:pt x="496768" y="409505"/>
                  </a:cubicBezTo>
                  <a:lnTo>
                    <a:pt x="482620" y="395381"/>
                  </a:lnTo>
                  <a:cubicBezTo>
                    <a:pt x="478527" y="391295"/>
                    <a:pt x="478527" y="385255"/>
                    <a:pt x="482620" y="381169"/>
                  </a:cubicBezTo>
                  <a:close/>
                  <a:moveTo>
                    <a:pt x="546398" y="242745"/>
                  </a:moveTo>
                  <a:lnTo>
                    <a:pt x="566606" y="242745"/>
                  </a:lnTo>
                  <a:cubicBezTo>
                    <a:pt x="572659" y="242745"/>
                    <a:pt x="576754" y="246732"/>
                    <a:pt x="576754" y="252756"/>
                  </a:cubicBezTo>
                  <a:cubicBezTo>
                    <a:pt x="576754" y="258869"/>
                    <a:pt x="572659" y="262856"/>
                    <a:pt x="566606" y="262856"/>
                  </a:cubicBezTo>
                  <a:lnTo>
                    <a:pt x="546398" y="262856"/>
                  </a:lnTo>
                  <a:cubicBezTo>
                    <a:pt x="540255" y="262856"/>
                    <a:pt x="536249" y="258869"/>
                    <a:pt x="536249" y="252756"/>
                  </a:cubicBezTo>
                  <a:cubicBezTo>
                    <a:pt x="536249" y="246732"/>
                    <a:pt x="540255" y="242745"/>
                    <a:pt x="546398" y="242745"/>
                  </a:cubicBezTo>
                  <a:close/>
                  <a:moveTo>
                    <a:pt x="353968" y="101120"/>
                  </a:moveTo>
                  <a:cubicBezTo>
                    <a:pt x="360022" y="101120"/>
                    <a:pt x="364118" y="105119"/>
                    <a:pt x="364118" y="111251"/>
                  </a:cubicBezTo>
                  <a:lnTo>
                    <a:pt x="364118" y="242683"/>
                  </a:lnTo>
                  <a:lnTo>
                    <a:pt x="424838" y="242683"/>
                  </a:lnTo>
                  <a:cubicBezTo>
                    <a:pt x="430893" y="242683"/>
                    <a:pt x="434988" y="246682"/>
                    <a:pt x="434988" y="252725"/>
                  </a:cubicBezTo>
                  <a:cubicBezTo>
                    <a:pt x="434988" y="258857"/>
                    <a:pt x="430893" y="262856"/>
                    <a:pt x="424838" y="262856"/>
                  </a:cubicBezTo>
                  <a:lnTo>
                    <a:pt x="353968" y="262856"/>
                  </a:lnTo>
                  <a:cubicBezTo>
                    <a:pt x="347825" y="262856"/>
                    <a:pt x="343818" y="258857"/>
                    <a:pt x="343818" y="252725"/>
                  </a:cubicBezTo>
                  <a:lnTo>
                    <a:pt x="343818" y="111251"/>
                  </a:lnTo>
                  <a:cubicBezTo>
                    <a:pt x="343818" y="105119"/>
                    <a:pt x="347825" y="101120"/>
                    <a:pt x="353968" y="101120"/>
                  </a:cubicBezTo>
                  <a:close/>
                  <a:moveTo>
                    <a:pt x="496768" y="96101"/>
                  </a:moveTo>
                  <a:cubicBezTo>
                    <a:pt x="500861" y="92017"/>
                    <a:pt x="506912" y="92017"/>
                    <a:pt x="510916" y="96101"/>
                  </a:cubicBezTo>
                  <a:cubicBezTo>
                    <a:pt x="515009" y="100096"/>
                    <a:pt x="515009" y="106222"/>
                    <a:pt x="510916" y="110217"/>
                  </a:cubicBezTo>
                  <a:lnTo>
                    <a:pt x="496768" y="124334"/>
                  </a:lnTo>
                  <a:cubicBezTo>
                    <a:pt x="494722" y="126376"/>
                    <a:pt x="492675" y="127441"/>
                    <a:pt x="489650" y="127441"/>
                  </a:cubicBezTo>
                  <a:cubicBezTo>
                    <a:pt x="486624" y="127441"/>
                    <a:pt x="484578" y="126376"/>
                    <a:pt x="482620" y="124334"/>
                  </a:cubicBezTo>
                  <a:cubicBezTo>
                    <a:pt x="478527" y="120338"/>
                    <a:pt x="478527" y="114301"/>
                    <a:pt x="482620" y="110217"/>
                  </a:cubicBezTo>
                  <a:close/>
                  <a:moveTo>
                    <a:pt x="196955" y="96101"/>
                  </a:moveTo>
                  <a:cubicBezTo>
                    <a:pt x="201050" y="92017"/>
                    <a:pt x="207104" y="92017"/>
                    <a:pt x="211110" y="96101"/>
                  </a:cubicBezTo>
                  <a:lnTo>
                    <a:pt x="225355" y="110217"/>
                  </a:lnTo>
                  <a:cubicBezTo>
                    <a:pt x="229361" y="114301"/>
                    <a:pt x="229361" y="120338"/>
                    <a:pt x="225355" y="124334"/>
                  </a:cubicBezTo>
                  <a:cubicBezTo>
                    <a:pt x="223307" y="126376"/>
                    <a:pt x="220280" y="127441"/>
                    <a:pt x="218233" y="127441"/>
                  </a:cubicBezTo>
                  <a:cubicBezTo>
                    <a:pt x="215206" y="127441"/>
                    <a:pt x="213158" y="126376"/>
                    <a:pt x="211110" y="124334"/>
                  </a:cubicBezTo>
                  <a:lnTo>
                    <a:pt x="196955" y="110217"/>
                  </a:lnTo>
                  <a:cubicBezTo>
                    <a:pt x="192949" y="106222"/>
                    <a:pt x="192949" y="100096"/>
                    <a:pt x="196955" y="96101"/>
                  </a:cubicBezTo>
                  <a:close/>
                  <a:moveTo>
                    <a:pt x="103963" y="81761"/>
                  </a:moveTo>
                  <a:cubicBezTo>
                    <a:pt x="98011" y="82650"/>
                    <a:pt x="92182" y="85449"/>
                    <a:pt x="87598" y="90026"/>
                  </a:cubicBezTo>
                  <a:lnTo>
                    <a:pt x="62322" y="115266"/>
                  </a:lnTo>
                  <a:cubicBezTo>
                    <a:pt x="17732" y="159790"/>
                    <a:pt x="8654" y="209291"/>
                    <a:pt x="34998" y="265902"/>
                  </a:cubicBezTo>
                  <a:cubicBezTo>
                    <a:pt x="44077" y="285187"/>
                    <a:pt x="57249" y="304383"/>
                    <a:pt x="75494" y="322602"/>
                  </a:cubicBezTo>
                  <a:lnTo>
                    <a:pt x="283044" y="530826"/>
                  </a:lnTo>
                  <a:cubicBezTo>
                    <a:pt x="297284" y="545046"/>
                    <a:pt x="312415" y="557132"/>
                    <a:pt x="327634" y="565219"/>
                  </a:cubicBezTo>
                  <a:cubicBezTo>
                    <a:pt x="389401" y="599612"/>
                    <a:pt x="443068" y="592503"/>
                    <a:pt x="490684" y="545046"/>
                  </a:cubicBezTo>
                  <a:lnTo>
                    <a:pt x="515960" y="519717"/>
                  </a:lnTo>
                  <a:cubicBezTo>
                    <a:pt x="525127" y="510653"/>
                    <a:pt x="527085" y="496433"/>
                    <a:pt x="521033" y="485324"/>
                  </a:cubicBezTo>
                  <a:cubicBezTo>
                    <a:pt x="503856" y="451998"/>
                    <a:pt x="434969" y="411561"/>
                    <a:pt x="434969" y="411561"/>
                  </a:cubicBezTo>
                  <a:cubicBezTo>
                    <a:pt x="427582" y="407829"/>
                    <a:pt x="420195" y="405874"/>
                    <a:pt x="414321" y="406318"/>
                  </a:cubicBezTo>
                  <a:cubicBezTo>
                    <a:pt x="414143" y="406318"/>
                    <a:pt x="413876" y="406407"/>
                    <a:pt x="413698" y="406496"/>
                  </a:cubicBezTo>
                  <a:cubicBezTo>
                    <a:pt x="409604" y="407473"/>
                    <a:pt x="407646" y="409517"/>
                    <a:pt x="405599" y="413605"/>
                  </a:cubicBezTo>
                  <a:lnTo>
                    <a:pt x="404620" y="414583"/>
                  </a:lnTo>
                  <a:cubicBezTo>
                    <a:pt x="397500" y="423648"/>
                    <a:pt x="380323" y="443910"/>
                    <a:pt x="373202" y="447910"/>
                  </a:cubicBezTo>
                  <a:cubicBezTo>
                    <a:pt x="365548" y="453242"/>
                    <a:pt x="357538" y="457152"/>
                    <a:pt x="349528" y="459552"/>
                  </a:cubicBezTo>
                  <a:cubicBezTo>
                    <a:pt x="365281" y="466839"/>
                    <a:pt x="384328" y="473149"/>
                    <a:pt x="405599" y="475282"/>
                  </a:cubicBezTo>
                  <a:cubicBezTo>
                    <a:pt x="410672" y="476259"/>
                    <a:pt x="414677" y="480259"/>
                    <a:pt x="414677" y="486391"/>
                  </a:cubicBezTo>
                  <a:cubicBezTo>
                    <a:pt x="413698" y="491456"/>
                    <a:pt x="409604" y="495456"/>
                    <a:pt x="404620" y="495456"/>
                  </a:cubicBezTo>
                  <a:lnTo>
                    <a:pt x="403552" y="495456"/>
                  </a:lnTo>
                  <a:cubicBezTo>
                    <a:pt x="333686" y="488346"/>
                    <a:pt x="288117" y="443910"/>
                    <a:pt x="287138" y="441866"/>
                  </a:cubicBezTo>
                  <a:cubicBezTo>
                    <a:pt x="286871" y="441600"/>
                    <a:pt x="286604" y="441333"/>
                    <a:pt x="286426" y="441067"/>
                  </a:cubicBezTo>
                  <a:cubicBezTo>
                    <a:pt x="285625" y="440356"/>
                    <a:pt x="284824" y="439645"/>
                    <a:pt x="284112" y="438845"/>
                  </a:cubicBezTo>
                  <a:lnTo>
                    <a:pt x="176777" y="331666"/>
                  </a:lnTo>
                  <a:cubicBezTo>
                    <a:pt x="174730" y="329622"/>
                    <a:pt x="119015" y="284120"/>
                    <a:pt x="111895" y="213379"/>
                  </a:cubicBezTo>
                  <a:cubicBezTo>
                    <a:pt x="110916" y="208314"/>
                    <a:pt x="115010" y="203248"/>
                    <a:pt x="121062" y="202270"/>
                  </a:cubicBezTo>
                  <a:cubicBezTo>
                    <a:pt x="127115" y="201204"/>
                    <a:pt x="131209" y="205292"/>
                    <a:pt x="132188" y="211335"/>
                  </a:cubicBezTo>
                  <a:cubicBezTo>
                    <a:pt x="133968" y="229109"/>
                    <a:pt x="139486" y="245284"/>
                    <a:pt x="146428" y="259325"/>
                  </a:cubicBezTo>
                  <a:cubicBezTo>
                    <a:pt x="148653" y="250794"/>
                    <a:pt x="152658" y="242262"/>
                    <a:pt x="158532" y="233553"/>
                  </a:cubicBezTo>
                  <a:cubicBezTo>
                    <a:pt x="162537" y="227510"/>
                    <a:pt x="183808" y="210358"/>
                    <a:pt x="191907" y="202270"/>
                  </a:cubicBezTo>
                  <a:lnTo>
                    <a:pt x="192975" y="201204"/>
                  </a:lnTo>
                  <a:cubicBezTo>
                    <a:pt x="196980" y="199160"/>
                    <a:pt x="199027" y="196138"/>
                    <a:pt x="200006" y="193117"/>
                  </a:cubicBezTo>
                  <a:cubicBezTo>
                    <a:pt x="202053" y="187073"/>
                    <a:pt x="200006" y="178986"/>
                    <a:pt x="194933" y="170899"/>
                  </a:cubicBezTo>
                  <a:cubicBezTo>
                    <a:pt x="194933" y="169832"/>
                    <a:pt x="154438" y="102113"/>
                    <a:pt x="121062" y="84961"/>
                  </a:cubicBezTo>
                  <a:cubicBezTo>
                    <a:pt x="115989" y="81895"/>
                    <a:pt x="109915" y="80873"/>
                    <a:pt x="103963" y="81761"/>
                  </a:cubicBezTo>
                  <a:close/>
                  <a:moveTo>
                    <a:pt x="353980" y="30273"/>
                  </a:moveTo>
                  <a:cubicBezTo>
                    <a:pt x="360041" y="30273"/>
                    <a:pt x="364141" y="34368"/>
                    <a:pt x="364141" y="40422"/>
                  </a:cubicBezTo>
                  <a:lnTo>
                    <a:pt x="364141" y="60719"/>
                  </a:lnTo>
                  <a:cubicBezTo>
                    <a:pt x="364141" y="66772"/>
                    <a:pt x="360041" y="70778"/>
                    <a:pt x="353980" y="70778"/>
                  </a:cubicBezTo>
                  <a:cubicBezTo>
                    <a:pt x="347829" y="70778"/>
                    <a:pt x="343818" y="66772"/>
                    <a:pt x="343818" y="60719"/>
                  </a:cubicBezTo>
                  <a:lnTo>
                    <a:pt x="343818" y="40422"/>
                  </a:lnTo>
                  <a:cubicBezTo>
                    <a:pt x="343818" y="34368"/>
                    <a:pt x="347829" y="30273"/>
                    <a:pt x="353980" y="30273"/>
                  </a:cubicBezTo>
                  <a:close/>
                  <a:moveTo>
                    <a:pt x="353978" y="20263"/>
                  </a:moveTo>
                  <a:cubicBezTo>
                    <a:pt x="284112" y="20263"/>
                    <a:pt x="219409" y="50479"/>
                    <a:pt x="174819" y="104957"/>
                  </a:cubicBezTo>
                  <a:cubicBezTo>
                    <a:pt x="196446" y="130818"/>
                    <a:pt x="212911" y="158901"/>
                    <a:pt x="214246" y="160768"/>
                  </a:cubicBezTo>
                  <a:cubicBezTo>
                    <a:pt x="221278" y="173920"/>
                    <a:pt x="224304" y="187073"/>
                    <a:pt x="221278" y="198182"/>
                  </a:cubicBezTo>
                  <a:cubicBezTo>
                    <a:pt x="220299" y="202093"/>
                    <a:pt x="218430" y="205736"/>
                    <a:pt x="215938" y="209025"/>
                  </a:cubicBezTo>
                  <a:cubicBezTo>
                    <a:pt x="214336" y="211335"/>
                    <a:pt x="212466" y="213379"/>
                    <a:pt x="210152" y="215157"/>
                  </a:cubicBezTo>
                  <a:cubicBezTo>
                    <a:pt x="208906" y="216312"/>
                    <a:pt x="207482" y="217378"/>
                    <a:pt x="206147" y="218445"/>
                  </a:cubicBezTo>
                  <a:cubicBezTo>
                    <a:pt x="193954" y="228487"/>
                    <a:pt x="179803" y="241640"/>
                    <a:pt x="176777" y="244662"/>
                  </a:cubicBezTo>
                  <a:cubicBezTo>
                    <a:pt x="160579" y="269012"/>
                    <a:pt x="162537" y="287142"/>
                    <a:pt x="182829" y="308382"/>
                  </a:cubicBezTo>
                  <a:lnTo>
                    <a:pt x="189504" y="315136"/>
                  </a:lnTo>
                  <a:cubicBezTo>
                    <a:pt x="189771" y="315403"/>
                    <a:pt x="189949" y="315492"/>
                    <a:pt x="189949" y="315492"/>
                  </a:cubicBezTo>
                  <a:cubicBezTo>
                    <a:pt x="190572" y="316025"/>
                    <a:pt x="191195" y="316647"/>
                    <a:pt x="191640" y="317269"/>
                  </a:cubicBezTo>
                  <a:lnTo>
                    <a:pt x="298263" y="424714"/>
                  </a:lnTo>
                  <a:cubicBezTo>
                    <a:pt x="318556" y="444888"/>
                    <a:pt x="337780" y="446932"/>
                    <a:pt x="362077" y="430758"/>
                  </a:cubicBezTo>
                  <a:cubicBezTo>
                    <a:pt x="365103" y="428713"/>
                    <a:pt x="378275" y="414583"/>
                    <a:pt x="388422" y="401430"/>
                  </a:cubicBezTo>
                  <a:cubicBezTo>
                    <a:pt x="393406" y="393343"/>
                    <a:pt x="400526" y="388277"/>
                    <a:pt x="408625" y="386233"/>
                  </a:cubicBezTo>
                  <a:cubicBezTo>
                    <a:pt x="412096" y="385344"/>
                    <a:pt x="415834" y="384900"/>
                    <a:pt x="419661" y="384900"/>
                  </a:cubicBezTo>
                  <a:cubicBezTo>
                    <a:pt x="428294" y="384989"/>
                    <a:pt x="437728" y="387477"/>
                    <a:pt x="446094" y="392365"/>
                  </a:cubicBezTo>
                  <a:cubicBezTo>
                    <a:pt x="447963" y="393609"/>
                    <a:pt x="476088" y="410051"/>
                    <a:pt x="501987" y="431646"/>
                  </a:cubicBezTo>
                  <a:cubicBezTo>
                    <a:pt x="556545" y="387122"/>
                    <a:pt x="586894" y="322513"/>
                    <a:pt x="586894" y="252749"/>
                  </a:cubicBezTo>
                  <a:cubicBezTo>
                    <a:pt x="586894" y="124330"/>
                    <a:pt x="482585" y="20263"/>
                    <a:pt x="353978" y="20263"/>
                  </a:cubicBezTo>
                  <a:close/>
                  <a:moveTo>
                    <a:pt x="353978" y="0"/>
                  </a:moveTo>
                  <a:cubicBezTo>
                    <a:pt x="493710" y="0"/>
                    <a:pt x="607097" y="113222"/>
                    <a:pt x="607097" y="252749"/>
                  </a:cubicBezTo>
                  <a:cubicBezTo>
                    <a:pt x="607097" y="327578"/>
                    <a:pt x="574345" y="397786"/>
                    <a:pt x="517384" y="445421"/>
                  </a:cubicBezTo>
                  <a:cubicBezTo>
                    <a:pt x="526907" y="454753"/>
                    <a:pt x="535184" y="464617"/>
                    <a:pt x="540257" y="474215"/>
                  </a:cubicBezTo>
                  <a:cubicBezTo>
                    <a:pt x="550403" y="493412"/>
                    <a:pt x="547377" y="517673"/>
                    <a:pt x="531179" y="532870"/>
                  </a:cubicBezTo>
                  <a:lnTo>
                    <a:pt x="505814" y="559176"/>
                  </a:lnTo>
                  <a:cubicBezTo>
                    <a:pt x="474486" y="590548"/>
                    <a:pt x="438974" y="606722"/>
                    <a:pt x="401505" y="606722"/>
                  </a:cubicBezTo>
                  <a:cubicBezTo>
                    <a:pt x="375249" y="606722"/>
                    <a:pt x="346858" y="598635"/>
                    <a:pt x="318556" y="582460"/>
                  </a:cubicBezTo>
                  <a:cubicBezTo>
                    <a:pt x="301289" y="573307"/>
                    <a:pt x="285091" y="560154"/>
                    <a:pt x="268893" y="543979"/>
                  </a:cubicBezTo>
                  <a:lnTo>
                    <a:pt x="61343" y="336732"/>
                  </a:lnTo>
                  <a:cubicBezTo>
                    <a:pt x="42030" y="317536"/>
                    <a:pt x="26899" y="296296"/>
                    <a:pt x="16753" y="275056"/>
                  </a:cubicBezTo>
                  <a:cubicBezTo>
                    <a:pt x="-13596" y="210358"/>
                    <a:pt x="-2471" y="151703"/>
                    <a:pt x="48171" y="101135"/>
                  </a:cubicBezTo>
                  <a:lnTo>
                    <a:pt x="73447" y="75807"/>
                  </a:lnTo>
                  <a:cubicBezTo>
                    <a:pt x="88666" y="60699"/>
                    <a:pt x="112963" y="56611"/>
                    <a:pt x="132188" y="66742"/>
                  </a:cubicBezTo>
                  <a:cubicBezTo>
                    <a:pt x="141711" y="71719"/>
                    <a:pt x="151412" y="79895"/>
                    <a:pt x="160757" y="89315"/>
                  </a:cubicBezTo>
                  <a:cubicBezTo>
                    <a:pt x="209173" y="32971"/>
                    <a:pt x="278772" y="0"/>
                    <a:pt x="353978" y="0"/>
                  </a:cubicBezTo>
                  <a:close/>
                </a:path>
              </a:pathLst>
            </a:custGeom>
            <a:blipFill>
              <a:blip r:embed="rId4"/>
              <a:stretch>
                <a:fillRect l="-39904" r="-37764"/>
              </a:stretch>
            </a:blipFill>
            <a:ln>
              <a:noFill/>
            </a:ln>
          </p:spPr>
          <p:txBody>
            <a:bodyPr anchor="ctr"/>
            <a:lstStyle/>
            <a:p>
              <a:pPr algn="ctr"/>
              <a:endParaRPr/>
            </a:p>
          </p:txBody>
        </p:sp>
        <p:sp>
          <p:nvSpPr>
            <p:cNvPr id="9" name="iṩḻîḍê"/>
            <p:cNvSpPr/>
            <p:nvPr/>
          </p:nvSpPr>
          <p:spPr bwMode="auto">
            <a:xfrm>
              <a:off x="8287557" y="5315802"/>
              <a:ext cx="2108063" cy="557399"/>
            </a:xfrm>
            <a:prstGeom prst="rect">
              <a:avLst/>
            </a:prstGeom>
            <a:noFill/>
            <a:ln>
              <a:noFill/>
            </a:ln>
            <a:extLst>
              <a:ext uri="{909E8E84-426E-40DD-AFC4-6F175D3DCCD1}">
                <a14:hiddenFill xmlns:a14="http://schemas.microsoft.com/office/drawing/2010/main">
                  <a:blipFill>
                    <a:blip r:embed="rId4"/>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62500" lnSpcReduction="20000"/>
            </a:bodyPr>
            <a:lstStyle/>
            <a:p>
              <a:pPr>
                <a:lnSpc>
                  <a:spcPct val="150000"/>
                </a:lnSpc>
              </a:pPr>
              <a:r>
                <a:rPr lang="zh-CN" altLang="zh-CN" dirty="0"/>
                <a:t>实现每时每刻机器人在房间中所处的位置</a:t>
              </a:r>
              <a:r>
                <a:rPr lang="zh-CN" altLang="en-US" dirty="0"/>
                <a:t>的定位</a:t>
              </a:r>
              <a:r>
                <a:rPr lang="zh-CN" altLang="zh-CN" dirty="0"/>
                <a:t>。</a:t>
              </a:r>
              <a:endParaRPr lang="en-US" altLang="zh-CN" sz="1000" dirty="0"/>
            </a:p>
          </p:txBody>
        </p:sp>
        <p:sp>
          <p:nvSpPr>
            <p:cNvPr id="10" name="ïṧlîḓè"/>
            <p:cNvSpPr txBox="1"/>
            <p:nvPr/>
          </p:nvSpPr>
          <p:spPr bwMode="auto">
            <a:xfrm>
              <a:off x="8287557" y="4902922"/>
              <a:ext cx="2108063" cy="412880"/>
            </a:xfrm>
            <a:prstGeom prst="rect">
              <a:avLst/>
            </a:prstGeom>
            <a:noFill/>
            <a:ln>
              <a:noFill/>
            </a:ln>
            <a:extLst>
              <a:ext uri="{909E8E84-426E-40DD-AFC4-6F175D3DCCD1}">
                <a14:hiddenFill xmlns:a14="http://schemas.microsoft.com/office/drawing/2010/main">
                  <a:blipFill>
                    <a:blip r:embed="rId4"/>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r>
                <a:rPr lang="zh-CN" altLang="zh-CN" b="1" dirty="0"/>
                <a:t>位置定位</a:t>
              </a:r>
            </a:p>
          </p:txBody>
        </p:sp>
        <p:sp>
          <p:nvSpPr>
            <p:cNvPr id="11" name="îšlíḍè"/>
            <p:cNvSpPr/>
            <p:nvPr/>
          </p:nvSpPr>
          <p:spPr bwMode="auto">
            <a:xfrm>
              <a:off x="7649010" y="5059845"/>
              <a:ext cx="461080" cy="332731"/>
            </a:xfrm>
            <a:custGeom>
              <a:avLst/>
              <a:gdLst>
                <a:gd name="connsiteX0" fmla="*/ 91000 w 605879"/>
                <a:gd name="connsiteY0" fmla="*/ 173662 h 437224"/>
                <a:gd name="connsiteX1" fmla="*/ 331193 w 605879"/>
                <a:gd name="connsiteY1" fmla="*/ 173662 h 437224"/>
                <a:gd name="connsiteX2" fmla="*/ 342454 w 605879"/>
                <a:gd name="connsiteY2" fmla="*/ 184882 h 437224"/>
                <a:gd name="connsiteX3" fmla="*/ 331193 w 605879"/>
                <a:gd name="connsiteY3" fmla="*/ 196102 h 437224"/>
                <a:gd name="connsiteX4" fmla="*/ 91000 w 605879"/>
                <a:gd name="connsiteY4" fmla="*/ 196102 h 437224"/>
                <a:gd name="connsiteX5" fmla="*/ 79739 w 605879"/>
                <a:gd name="connsiteY5" fmla="*/ 184882 h 437224"/>
                <a:gd name="connsiteX6" fmla="*/ 91000 w 605879"/>
                <a:gd name="connsiteY6" fmla="*/ 173662 h 437224"/>
                <a:gd name="connsiteX7" fmla="*/ 421630 w 605879"/>
                <a:gd name="connsiteY7" fmla="*/ 131441 h 437224"/>
                <a:gd name="connsiteX8" fmla="*/ 423552 w 605879"/>
                <a:gd name="connsiteY8" fmla="*/ 152274 h 437224"/>
                <a:gd name="connsiteX9" fmla="*/ 275961 w 605879"/>
                <a:gd name="connsiteY9" fmla="*/ 300986 h 437224"/>
                <a:gd name="connsiteX10" fmla="*/ 408175 w 605879"/>
                <a:gd name="connsiteY10" fmla="*/ 358277 h 437224"/>
                <a:gd name="connsiteX11" fmla="*/ 418060 w 605879"/>
                <a:gd name="connsiteY11" fmla="*/ 365267 h 437224"/>
                <a:gd name="connsiteX12" fmla="*/ 488218 w 605879"/>
                <a:gd name="connsiteY12" fmla="*/ 410360 h 437224"/>
                <a:gd name="connsiteX13" fmla="*/ 474214 w 605879"/>
                <a:gd name="connsiteY13" fmla="*/ 363348 h 437224"/>
                <a:gd name="connsiteX14" fmla="*/ 482039 w 605879"/>
                <a:gd name="connsiteY14" fmla="*/ 349916 h 437224"/>
                <a:gd name="connsiteX15" fmla="*/ 583363 w 605879"/>
                <a:gd name="connsiteY15" fmla="*/ 244928 h 437224"/>
                <a:gd name="connsiteX16" fmla="*/ 421630 w 605879"/>
                <a:gd name="connsiteY16" fmla="*/ 131441 h 437224"/>
                <a:gd name="connsiteX17" fmla="*/ 75898 w 605879"/>
                <a:gd name="connsiteY17" fmla="*/ 120173 h 437224"/>
                <a:gd name="connsiteX18" fmla="*/ 340509 w 605879"/>
                <a:gd name="connsiteY18" fmla="*/ 120173 h 437224"/>
                <a:gd name="connsiteX19" fmla="*/ 351769 w 605879"/>
                <a:gd name="connsiteY19" fmla="*/ 131428 h 437224"/>
                <a:gd name="connsiteX20" fmla="*/ 340509 w 605879"/>
                <a:gd name="connsiteY20" fmla="*/ 142683 h 437224"/>
                <a:gd name="connsiteX21" fmla="*/ 75898 w 605879"/>
                <a:gd name="connsiteY21" fmla="*/ 142683 h 437224"/>
                <a:gd name="connsiteX22" fmla="*/ 64638 w 605879"/>
                <a:gd name="connsiteY22" fmla="*/ 131428 h 437224"/>
                <a:gd name="connsiteX23" fmla="*/ 75898 w 605879"/>
                <a:gd name="connsiteY23" fmla="*/ 120173 h 437224"/>
                <a:gd name="connsiteX24" fmla="*/ 210609 w 605879"/>
                <a:gd name="connsiteY24" fmla="*/ 22478 h 437224"/>
                <a:gd name="connsiteX25" fmla="*/ 22516 w 605879"/>
                <a:gd name="connsiteY25" fmla="*/ 153508 h 437224"/>
                <a:gd name="connsiteX26" fmla="*/ 139216 w 605879"/>
                <a:gd name="connsiteY26" fmla="*/ 274807 h 437224"/>
                <a:gd name="connsiteX27" fmla="*/ 147042 w 605879"/>
                <a:gd name="connsiteY27" fmla="*/ 288102 h 437224"/>
                <a:gd name="connsiteX28" fmla="*/ 130017 w 605879"/>
                <a:gd name="connsiteY28" fmla="*/ 344297 h 437224"/>
                <a:gd name="connsiteX29" fmla="*/ 214041 w 605879"/>
                <a:gd name="connsiteY29" fmla="*/ 291254 h 437224"/>
                <a:gd name="connsiteX30" fmla="*/ 223927 w 605879"/>
                <a:gd name="connsiteY30" fmla="*/ 284264 h 437224"/>
                <a:gd name="connsiteX31" fmla="*/ 398839 w 605879"/>
                <a:gd name="connsiteY31" fmla="*/ 152960 h 437224"/>
                <a:gd name="connsiteX32" fmla="*/ 369596 w 605879"/>
                <a:gd name="connsiteY32" fmla="*/ 80592 h 437224"/>
                <a:gd name="connsiteX33" fmla="*/ 210609 w 605879"/>
                <a:gd name="connsiteY33" fmla="*/ 22478 h 437224"/>
                <a:gd name="connsiteX34" fmla="*/ 210609 w 605879"/>
                <a:gd name="connsiteY34" fmla="*/ 0 h 437224"/>
                <a:gd name="connsiteX35" fmla="*/ 385796 w 605879"/>
                <a:gd name="connsiteY35" fmla="*/ 64967 h 437224"/>
                <a:gd name="connsiteX36" fmla="*/ 414079 w 605879"/>
                <a:gd name="connsiteY36" fmla="*/ 109100 h 437224"/>
                <a:gd name="connsiteX37" fmla="*/ 419845 w 605879"/>
                <a:gd name="connsiteY37" fmla="*/ 108963 h 437224"/>
                <a:gd name="connsiteX38" fmla="*/ 605879 w 605879"/>
                <a:gd name="connsiteY38" fmla="*/ 244928 h 437224"/>
                <a:gd name="connsiteX39" fmla="*/ 498515 w 605879"/>
                <a:gd name="connsiteY39" fmla="*/ 368420 h 437224"/>
                <a:gd name="connsiteX40" fmla="*/ 516088 w 605879"/>
                <a:gd name="connsiteY40" fmla="*/ 414609 h 437224"/>
                <a:gd name="connsiteX41" fmla="*/ 522953 w 605879"/>
                <a:gd name="connsiteY41" fmla="*/ 428178 h 437224"/>
                <a:gd name="connsiteX42" fmla="*/ 510185 w 605879"/>
                <a:gd name="connsiteY42" fmla="*/ 437224 h 437224"/>
                <a:gd name="connsiteX43" fmla="*/ 400487 w 605879"/>
                <a:gd name="connsiteY43" fmla="*/ 380344 h 437224"/>
                <a:gd name="connsiteX44" fmla="*/ 250836 w 605879"/>
                <a:gd name="connsiteY44" fmla="*/ 304275 h 437224"/>
                <a:gd name="connsiteX45" fmla="*/ 231752 w 605879"/>
                <a:gd name="connsiteY45" fmla="*/ 306331 h 437224"/>
                <a:gd name="connsiteX46" fmla="*/ 107639 w 605879"/>
                <a:gd name="connsiteY46" fmla="*/ 371161 h 437224"/>
                <a:gd name="connsiteX47" fmla="*/ 94596 w 605879"/>
                <a:gd name="connsiteY47" fmla="*/ 361978 h 437224"/>
                <a:gd name="connsiteX48" fmla="*/ 102009 w 605879"/>
                <a:gd name="connsiteY48" fmla="*/ 348135 h 437224"/>
                <a:gd name="connsiteX49" fmla="*/ 122741 w 605879"/>
                <a:gd name="connsiteY49" fmla="*/ 293173 h 437224"/>
                <a:gd name="connsiteX50" fmla="*/ 0 w 605879"/>
                <a:gd name="connsiteY50" fmla="*/ 153508 h 437224"/>
                <a:gd name="connsiteX51" fmla="*/ 210609 w 605879"/>
                <a:gd name="connsiteY51" fmla="*/ 0 h 43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879" h="437224">
                  <a:moveTo>
                    <a:pt x="91000" y="173662"/>
                  </a:moveTo>
                  <a:lnTo>
                    <a:pt x="331193" y="173662"/>
                  </a:lnTo>
                  <a:cubicBezTo>
                    <a:pt x="337373" y="173662"/>
                    <a:pt x="342454" y="178725"/>
                    <a:pt x="342454" y="184882"/>
                  </a:cubicBezTo>
                  <a:cubicBezTo>
                    <a:pt x="342454" y="191040"/>
                    <a:pt x="337373" y="196102"/>
                    <a:pt x="331193" y="196102"/>
                  </a:cubicBezTo>
                  <a:lnTo>
                    <a:pt x="91000" y="196102"/>
                  </a:lnTo>
                  <a:cubicBezTo>
                    <a:pt x="84683" y="196102"/>
                    <a:pt x="79739" y="191040"/>
                    <a:pt x="79739" y="184882"/>
                  </a:cubicBezTo>
                  <a:cubicBezTo>
                    <a:pt x="79739" y="178725"/>
                    <a:pt x="84683" y="173662"/>
                    <a:pt x="91000" y="173662"/>
                  </a:cubicBezTo>
                  <a:close/>
                  <a:moveTo>
                    <a:pt x="421630" y="131441"/>
                  </a:moveTo>
                  <a:cubicBezTo>
                    <a:pt x="423003" y="138294"/>
                    <a:pt x="423552" y="145284"/>
                    <a:pt x="423552" y="152274"/>
                  </a:cubicBezTo>
                  <a:cubicBezTo>
                    <a:pt x="423552" y="220668"/>
                    <a:pt x="362456" y="281249"/>
                    <a:pt x="275961" y="300986"/>
                  </a:cubicBezTo>
                  <a:cubicBezTo>
                    <a:pt x="302047" y="334017"/>
                    <a:pt x="350924" y="355536"/>
                    <a:pt x="408175" y="358277"/>
                  </a:cubicBezTo>
                  <a:cubicBezTo>
                    <a:pt x="412569" y="358551"/>
                    <a:pt x="416413" y="361293"/>
                    <a:pt x="418060" y="365267"/>
                  </a:cubicBezTo>
                  <a:cubicBezTo>
                    <a:pt x="427259" y="388019"/>
                    <a:pt x="463505" y="403370"/>
                    <a:pt x="488218" y="410360"/>
                  </a:cubicBezTo>
                  <a:cubicBezTo>
                    <a:pt x="483962" y="399944"/>
                    <a:pt x="479156" y="385004"/>
                    <a:pt x="474214" y="363348"/>
                  </a:cubicBezTo>
                  <a:cubicBezTo>
                    <a:pt x="472841" y="357455"/>
                    <a:pt x="476273" y="351698"/>
                    <a:pt x="482039" y="349916"/>
                  </a:cubicBezTo>
                  <a:cubicBezTo>
                    <a:pt x="543685" y="332236"/>
                    <a:pt x="583500" y="290980"/>
                    <a:pt x="583363" y="244928"/>
                  </a:cubicBezTo>
                  <a:cubicBezTo>
                    <a:pt x="583363" y="182839"/>
                    <a:pt x="511009" y="132126"/>
                    <a:pt x="421630" y="131441"/>
                  </a:cubicBezTo>
                  <a:close/>
                  <a:moveTo>
                    <a:pt x="75898" y="120173"/>
                  </a:moveTo>
                  <a:lnTo>
                    <a:pt x="340509" y="120173"/>
                  </a:lnTo>
                  <a:cubicBezTo>
                    <a:pt x="346826" y="120173"/>
                    <a:pt x="351769" y="125114"/>
                    <a:pt x="351769" y="131428"/>
                  </a:cubicBezTo>
                  <a:cubicBezTo>
                    <a:pt x="351769" y="137604"/>
                    <a:pt x="346826" y="142683"/>
                    <a:pt x="340509" y="142683"/>
                  </a:cubicBezTo>
                  <a:lnTo>
                    <a:pt x="75898" y="142683"/>
                  </a:lnTo>
                  <a:cubicBezTo>
                    <a:pt x="69719" y="142683"/>
                    <a:pt x="64638" y="137604"/>
                    <a:pt x="64638" y="131428"/>
                  </a:cubicBezTo>
                  <a:cubicBezTo>
                    <a:pt x="64638" y="125114"/>
                    <a:pt x="69719" y="120173"/>
                    <a:pt x="75898" y="120173"/>
                  </a:cubicBezTo>
                  <a:close/>
                  <a:moveTo>
                    <a:pt x="210609" y="22478"/>
                  </a:moveTo>
                  <a:cubicBezTo>
                    <a:pt x="106952" y="22478"/>
                    <a:pt x="22516" y="81277"/>
                    <a:pt x="22516" y="153508"/>
                  </a:cubicBezTo>
                  <a:cubicBezTo>
                    <a:pt x="22516" y="206688"/>
                    <a:pt x="68372" y="254385"/>
                    <a:pt x="139216" y="274807"/>
                  </a:cubicBezTo>
                  <a:cubicBezTo>
                    <a:pt x="144983" y="276452"/>
                    <a:pt x="148415" y="282208"/>
                    <a:pt x="147042" y="288102"/>
                  </a:cubicBezTo>
                  <a:cubicBezTo>
                    <a:pt x="140864" y="314966"/>
                    <a:pt x="135097" y="332647"/>
                    <a:pt x="130017" y="344297"/>
                  </a:cubicBezTo>
                  <a:cubicBezTo>
                    <a:pt x="158437" y="336622"/>
                    <a:pt x="203058" y="318667"/>
                    <a:pt x="214041" y="291254"/>
                  </a:cubicBezTo>
                  <a:cubicBezTo>
                    <a:pt x="215689" y="287280"/>
                    <a:pt x="219533" y="284538"/>
                    <a:pt x="223927" y="284264"/>
                  </a:cubicBezTo>
                  <a:cubicBezTo>
                    <a:pt x="320170" y="279604"/>
                    <a:pt x="395407" y="223135"/>
                    <a:pt x="398839" y="152960"/>
                  </a:cubicBezTo>
                  <a:cubicBezTo>
                    <a:pt x="400075" y="126918"/>
                    <a:pt x="389915" y="101836"/>
                    <a:pt x="369596" y="80592"/>
                  </a:cubicBezTo>
                  <a:cubicBezTo>
                    <a:pt x="334860" y="44133"/>
                    <a:pt x="275412" y="22478"/>
                    <a:pt x="210609" y="22478"/>
                  </a:cubicBezTo>
                  <a:close/>
                  <a:moveTo>
                    <a:pt x="210609" y="0"/>
                  </a:moveTo>
                  <a:cubicBezTo>
                    <a:pt x="281453" y="0"/>
                    <a:pt x="346942" y="24260"/>
                    <a:pt x="385796" y="64967"/>
                  </a:cubicBezTo>
                  <a:cubicBezTo>
                    <a:pt x="398702" y="78536"/>
                    <a:pt x="408175" y="93338"/>
                    <a:pt x="414079" y="109100"/>
                  </a:cubicBezTo>
                  <a:cubicBezTo>
                    <a:pt x="416001" y="108963"/>
                    <a:pt x="417923" y="108963"/>
                    <a:pt x="419845" y="108963"/>
                  </a:cubicBezTo>
                  <a:cubicBezTo>
                    <a:pt x="522404" y="108963"/>
                    <a:pt x="606016" y="169955"/>
                    <a:pt x="605879" y="244928"/>
                  </a:cubicBezTo>
                  <a:cubicBezTo>
                    <a:pt x="605879" y="298519"/>
                    <a:pt x="564141" y="346079"/>
                    <a:pt x="498515" y="368420"/>
                  </a:cubicBezTo>
                  <a:cubicBezTo>
                    <a:pt x="506066" y="398025"/>
                    <a:pt x="512931" y="412279"/>
                    <a:pt x="516088" y="414609"/>
                  </a:cubicBezTo>
                  <a:cubicBezTo>
                    <a:pt x="524601" y="418858"/>
                    <a:pt x="523228" y="426671"/>
                    <a:pt x="522953" y="428178"/>
                  </a:cubicBezTo>
                  <a:cubicBezTo>
                    <a:pt x="522541" y="429686"/>
                    <a:pt x="520207" y="437224"/>
                    <a:pt x="510185" y="437224"/>
                  </a:cubicBezTo>
                  <a:cubicBezTo>
                    <a:pt x="497828" y="437224"/>
                    <a:pt x="423689" y="421325"/>
                    <a:pt x="400487" y="380344"/>
                  </a:cubicBezTo>
                  <a:cubicBezTo>
                    <a:pt x="333899" y="375410"/>
                    <a:pt x="277746" y="346764"/>
                    <a:pt x="250836" y="304275"/>
                  </a:cubicBezTo>
                  <a:cubicBezTo>
                    <a:pt x="244521" y="305098"/>
                    <a:pt x="238205" y="305783"/>
                    <a:pt x="231752" y="306331"/>
                  </a:cubicBezTo>
                  <a:cubicBezTo>
                    <a:pt x="206216" y="353069"/>
                    <a:pt x="121643" y="371161"/>
                    <a:pt x="107639" y="371161"/>
                  </a:cubicBezTo>
                  <a:cubicBezTo>
                    <a:pt x="97616" y="371161"/>
                    <a:pt x="95145" y="364171"/>
                    <a:pt x="94596" y="361978"/>
                  </a:cubicBezTo>
                  <a:cubicBezTo>
                    <a:pt x="94184" y="360470"/>
                    <a:pt x="92948" y="352658"/>
                    <a:pt x="102009" y="348135"/>
                  </a:cubicBezTo>
                  <a:cubicBezTo>
                    <a:pt x="105030" y="345942"/>
                    <a:pt x="113130" y="331550"/>
                    <a:pt x="122741" y="293173"/>
                  </a:cubicBezTo>
                  <a:cubicBezTo>
                    <a:pt x="47778" y="268228"/>
                    <a:pt x="0" y="214226"/>
                    <a:pt x="0" y="153508"/>
                  </a:cubicBezTo>
                  <a:cubicBezTo>
                    <a:pt x="0" y="68804"/>
                    <a:pt x="94458" y="0"/>
                    <a:pt x="210609" y="0"/>
                  </a:cubicBezTo>
                  <a:close/>
                </a:path>
              </a:pathLst>
            </a:custGeom>
            <a:blipFill>
              <a:blip r:embed="rId4"/>
              <a:stretch>
                <a:fillRect l="-14535" r="-13755"/>
              </a:stretch>
            </a:blipFill>
            <a:ln>
              <a:noFill/>
            </a:ln>
          </p:spPr>
          <p:txBody>
            <a:bodyPr anchor="ctr"/>
            <a:lstStyle/>
            <a:p>
              <a:pPr algn="ctr"/>
              <a:endParaRPr/>
            </a:p>
          </p:txBody>
        </p:sp>
        <p:cxnSp>
          <p:nvCxnSpPr>
            <p:cNvPr id="12" name="直接箭头连接符 11"/>
            <p:cNvCxnSpPr>
              <a:cxnSpLocks/>
            </p:cNvCxnSpPr>
            <p:nvPr/>
          </p:nvCxnSpPr>
          <p:spPr>
            <a:xfrm>
              <a:off x="5486400" y="4111247"/>
              <a:ext cx="0" cy="587274"/>
            </a:xfrm>
            <a:prstGeom prst="straightConnector1">
              <a:avLst/>
            </a:prstGeom>
            <a:ln w="3175" cap="rnd">
              <a:solidFill>
                <a:schemeClr val="tx1">
                  <a:lumMod val="50000"/>
                  <a:lumOff val="50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iṡľïḍe"/>
            <p:cNvSpPr/>
            <p:nvPr/>
          </p:nvSpPr>
          <p:spPr bwMode="auto">
            <a:xfrm>
              <a:off x="4759165" y="3553848"/>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62500" lnSpcReduction="20000"/>
            </a:bodyPr>
            <a:lstStyle/>
            <a:p>
              <a:pPr>
                <a:lnSpc>
                  <a:spcPct val="150000"/>
                </a:lnSpc>
              </a:pPr>
              <a:r>
                <a:rPr lang="zh-CN" altLang="zh-CN" dirty="0"/>
                <a:t>指导运动系统机器人将要向什么方向进行行进</a:t>
              </a:r>
              <a:r>
                <a:rPr lang="zh-CN" altLang="en-US" dirty="0"/>
                <a:t>。</a:t>
              </a:r>
              <a:endParaRPr lang="en-US" altLang="zh-CN" sz="1000" dirty="0"/>
            </a:p>
          </p:txBody>
        </p:sp>
        <p:sp>
          <p:nvSpPr>
            <p:cNvPr id="15" name="ïslïdé"/>
            <p:cNvSpPr txBox="1"/>
            <p:nvPr/>
          </p:nvSpPr>
          <p:spPr bwMode="auto">
            <a:xfrm>
              <a:off x="4759165" y="3140968"/>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r>
                <a:rPr lang="zh-CN" altLang="zh-CN" b="1" dirty="0"/>
                <a:t>导航系统</a:t>
              </a:r>
            </a:p>
          </p:txBody>
        </p:sp>
        <p:sp>
          <p:nvSpPr>
            <p:cNvPr id="16" name="îşļîḋè"/>
            <p:cNvSpPr/>
            <p:nvPr/>
          </p:nvSpPr>
          <p:spPr bwMode="auto">
            <a:xfrm>
              <a:off x="4120618" y="3281569"/>
              <a:ext cx="461080" cy="365375"/>
            </a:xfrm>
            <a:custGeom>
              <a:avLst/>
              <a:gdLst>
                <a:gd name="connsiteX0" fmla="*/ 511657 w 606157"/>
                <a:gd name="connsiteY0" fmla="*/ 343654 h 480339"/>
                <a:gd name="connsiteX1" fmla="*/ 521432 w 606157"/>
                <a:gd name="connsiteY1" fmla="*/ 353421 h 480339"/>
                <a:gd name="connsiteX2" fmla="*/ 521432 w 606157"/>
                <a:gd name="connsiteY2" fmla="*/ 376178 h 480339"/>
                <a:gd name="connsiteX3" fmla="*/ 544305 w 606157"/>
                <a:gd name="connsiteY3" fmla="*/ 376178 h 480339"/>
                <a:gd name="connsiteX4" fmla="*/ 554080 w 606157"/>
                <a:gd name="connsiteY4" fmla="*/ 385945 h 480339"/>
                <a:gd name="connsiteX5" fmla="*/ 544305 w 606157"/>
                <a:gd name="connsiteY5" fmla="*/ 395712 h 480339"/>
                <a:gd name="connsiteX6" fmla="*/ 521432 w 606157"/>
                <a:gd name="connsiteY6" fmla="*/ 395712 h 480339"/>
                <a:gd name="connsiteX7" fmla="*/ 521432 w 606157"/>
                <a:gd name="connsiteY7" fmla="*/ 418566 h 480339"/>
                <a:gd name="connsiteX8" fmla="*/ 511657 w 606157"/>
                <a:gd name="connsiteY8" fmla="*/ 428333 h 480339"/>
                <a:gd name="connsiteX9" fmla="*/ 501882 w 606157"/>
                <a:gd name="connsiteY9" fmla="*/ 418566 h 480339"/>
                <a:gd name="connsiteX10" fmla="*/ 501882 w 606157"/>
                <a:gd name="connsiteY10" fmla="*/ 395712 h 480339"/>
                <a:gd name="connsiteX11" fmla="*/ 479106 w 606157"/>
                <a:gd name="connsiteY11" fmla="*/ 395712 h 480339"/>
                <a:gd name="connsiteX12" fmla="*/ 469331 w 606157"/>
                <a:gd name="connsiteY12" fmla="*/ 385945 h 480339"/>
                <a:gd name="connsiteX13" fmla="*/ 479106 w 606157"/>
                <a:gd name="connsiteY13" fmla="*/ 376178 h 480339"/>
                <a:gd name="connsiteX14" fmla="*/ 501882 w 606157"/>
                <a:gd name="connsiteY14" fmla="*/ 376178 h 480339"/>
                <a:gd name="connsiteX15" fmla="*/ 501882 w 606157"/>
                <a:gd name="connsiteY15" fmla="*/ 353421 h 480339"/>
                <a:gd name="connsiteX16" fmla="*/ 511657 w 606157"/>
                <a:gd name="connsiteY16" fmla="*/ 343654 h 480339"/>
                <a:gd name="connsiteX17" fmla="*/ 511621 w 606157"/>
                <a:gd name="connsiteY17" fmla="*/ 311170 h 480339"/>
                <a:gd name="connsiteX18" fmla="*/ 436735 w 606157"/>
                <a:gd name="connsiteY18" fmla="*/ 385944 h 480339"/>
                <a:gd name="connsiteX19" fmla="*/ 511621 w 606157"/>
                <a:gd name="connsiteY19" fmla="*/ 460816 h 480339"/>
                <a:gd name="connsiteX20" fmla="*/ 586605 w 606157"/>
                <a:gd name="connsiteY20" fmla="*/ 385944 h 480339"/>
                <a:gd name="connsiteX21" fmla="*/ 511621 w 606157"/>
                <a:gd name="connsiteY21" fmla="*/ 311170 h 480339"/>
                <a:gd name="connsiteX22" fmla="*/ 511621 w 606157"/>
                <a:gd name="connsiteY22" fmla="*/ 291647 h 480339"/>
                <a:gd name="connsiteX23" fmla="*/ 606157 w 606157"/>
                <a:gd name="connsiteY23" fmla="*/ 385944 h 480339"/>
                <a:gd name="connsiteX24" fmla="*/ 511621 w 606157"/>
                <a:gd name="connsiteY24" fmla="*/ 480339 h 480339"/>
                <a:gd name="connsiteX25" fmla="*/ 417183 w 606157"/>
                <a:gd name="connsiteY25" fmla="*/ 385944 h 480339"/>
                <a:gd name="connsiteX26" fmla="*/ 511621 w 606157"/>
                <a:gd name="connsiteY26" fmla="*/ 291647 h 480339"/>
                <a:gd name="connsiteX27" fmla="*/ 368279 w 606157"/>
                <a:gd name="connsiteY27" fmla="*/ 200476 h 480339"/>
                <a:gd name="connsiteX28" fmla="*/ 489505 w 606157"/>
                <a:gd name="connsiteY28" fmla="*/ 259991 h 480339"/>
                <a:gd name="connsiteX29" fmla="*/ 487746 w 606157"/>
                <a:gd name="connsiteY29" fmla="*/ 273650 h 480339"/>
                <a:gd name="connsiteX30" fmla="*/ 481782 w 606157"/>
                <a:gd name="connsiteY30" fmla="*/ 275699 h 480339"/>
                <a:gd name="connsiteX31" fmla="*/ 474059 w 606157"/>
                <a:gd name="connsiteY31" fmla="*/ 271894 h 480339"/>
                <a:gd name="connsiteX32" fmla="*/ 368279 w 606157"/>
                <a:gd name="connsiteY32" fmla="*/ 219989 h 480339"/>
                <a:gd name="connsiteX33" fmla="*/ 293588 w 606157"/>
                <a:gd name="connsiteY33" fmla="*/ 242819 h 480339"/>
                <a:gd name="connsiteX34" fmla="*/ 279999 w 606157"/>
                <a:gd name="connsiteY34" fmla="*/ 240185 h 480339"/>
                <a:gd name="connsiteX35" fmla="*/ 282639 w 606157"/>
                <a:gd name="connsiteY35" fmla="*/ 226623 h 480339"/>
                <a:gd name="connsiteX36" fmla="*/ 368279 w 606157"/>
                <a:gd name="connsiteY36" fmla="*/ 200476 h 480339"/>
                <a:gd name="connsiteX37" fmla="*/ 153211 w 606157"/>
                <a:gd name="connsiteY37" fmla="*/ 200476 h 480339"/>
                <a:gd name="connsiteX38" fmla="*/ 306325 w 606157"/>
                <a:gd name="connsiteY38" fmla="*/ 353439 h 480339"/>
                <a:gd name="connsiteX39" fmla="*/ 296547 w 606157"/>
                <a:gd name="connsiteY39" fmla="*/ 363200 h 480339"/>
                <a:gd name="connsiteX40" fmla="*/ 286770 w 606157"/>
                <a:gd name="connsiteY40" fmla="*/ 353439 h 480339"/>
                <a:gd name="connsiteX41" fmla="*/ 153211 w 606157"/>
                <a:gd name="connsiteY41" fmla="*/ 219999 h 480339"/>
                <a:gd name="connsiteX42" fmla="*/ 19554 w 606157"/>
                <a:gd name="connsiteY42" fmla="*/ 353439 h 480339"/>
                <a:gd name="connsiteX43" fmla="*/ 9777 w 606157"/>
                <a:gd name="connsiteY43" fmla="*/ 363200 h 480339"/>
                <a:gd name="connsiteX44" fmla="*/ 0 w 606157"/>
                <a:gd name="connsiteY44" fmla="*/ 353439 h 480339"/>
                <a:gd name="connsiteX45" fmla="*/ 153211 w 606157"/>
                <a:gd name="connsiteY45" fmla="*/ 200476 h 480339"/>
                <a:gd name="connsiteX46" fmla="*/ 368295 w 606157"/>
                <a:gd name="connsiteY46" fmla="*/ 19531 h 480339"/>
                <a:gd name="connsiteX47" fmla="*/ 306326 w 606157"/>
                <a:gd name="connsiteY47" fmla="*/ 81348 h 480339"/>
                <a:gd name="connsiteX48" fmla="*/ 368295 w 606157"/>
                <a:gd name="connsiteY48" fmla="*/ 143262 h 480339"/>
                <a:gd name="connsiteX49" fmla="*/ 430165 w 606157"/>
                <a:gd name="connsiteY49" fmla="*/ 81348 h 480339"/>
                <a:gd name="connsiteX50" fmla="*/ 368295 w 606157"/>
                <a:gd name="connsiteY50" fmla="*/ 19531 h 480339"/>
                <a:gd name="connsiteX51" fmla="*/ 153211 w 606157"/>
                <a:gd name="connsiteY51" fmla="*/ 19531 h 480339"/>
                <a:gd name="connsiteX52" fmla="*/ 91242 w 606157"/>
                <a:gd name="connsiteY52" fmla="*/ 81348 h 480339"/>
                <a:gd name="connsiteX53" fmla="*/ 153211 w 606157"/>
                <a:gd name="connsiteY53" fmla="*/ 143262 h 480339"/>
                <a:gd name="connsiteX54" fmla="*/ 215081 w 606157"/>
                <a:gd name="connsiteY54" fmla="*/ 81348 h 480339"/>
                <a:gd name="connsiteX55" fmla="*/ 153211 w 606157"/>
                <a:gd name="connsiteY55" fmla="*/ 19531 h 480339"/>
                <a:gd name="connsiteX56" fmla="*/ 368295 w 606157"/>
                <a:gd name="connsiteY56" fmla="*/ 0 h 480339"/>
                <a:gd name="connsiteX57" fmla="*/ 449714 w 606157"/>
                <a:gd name="connsiteY57" fmla="*/ 81348 h 480339"/>
                <a:gd name="connsiteX58" fmla="*/ 368295 w 606157"/>
                <a:gd name="connsiteY58" fmla="*/ 162794 h 480339"/>
                <a:gd name="connsiteX59" fmla="*/ 286778 w 606157"/>
                <a:gd name="connsiteY59" fmla="*/ 81348 h 480339"/>
                <a:gd name="connsiteX60" fmla="*/ 368295 w 606157"/>
                <a:gd name="connsiteY60" fmla="*/ 0 h 480339"/>
                <a:gd name="connsiteX61" fmla="*/ 153211 w 606157"/>
                <a:gd name="connsiteY61" fmla="*/ 0 h 480339"/>
                <a:gd name="connsiteX62" fmla="*/ 234630 w 606157"/>
                <a:gd name="connsiteY62" fmla="*/ 81348 h 480339"/>
                <a:gd name="connsiteX63" fmla="*/ 153211 w 606157"/>
                <a:gd name="connsiteY63" fmla="*/ 162794 h 480339"/>
                <a:gd name="connsiteX64" fmla="*/ 71694 w 606157"/>
                <a:gd name="connsiteY64" fmla="*/ 81348 h 480339"/>
                <a:gd name="connsiteX65" fmla="*/ 153211 w 606157"/>
                <a:gd name="connsiteY65" fmla="*/ 0 h 48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6157" h="480339">
                  <a:moveTo>
                    <a:pt x="511657" y="343654"/>
                  </a:moveTo>
                  <a:cubicBezTo>
                    <a:pt x="517131" y="343654"/>
                    <a:pt x="521432" y="348049"/>
                    <a:pt x="521432" y="353421"/>
                  </a:cubicBezTo>
                  <a:lnTo>
                    <a:pt x="521432" y="376178"/>
                  </a:lnTo>
                  <a:lnTo>
                    <a:pt x="544305" y="376178"/>
                  </a:lnTo>
                  <a:cubicBezTo>
                    <a:pt x="549682" y="376178"/>
                    <a:pt x="554080" y="380573"/>
                    <a:pt x="554080" y="385945"/>
                  </a:cubicBezTo>
                  <a:cubicBezTo>
                    <a:pt x="554080" y="391414"/>
                    <a:pt x="549682" y="395712"/>
                    <a:pt x="544305" y="395712"/>
                  </a:cubicBezTo>
                  <a:lnTo>
                    <a:pt x="521432" y="395712"/>
                  </a:lnTo>
                  <a:lnTo>
                    <a:pt x="521432" y="418566"/>
                  </a:lnTo>
                  <a:cubicBezTo>
                    <a:pt x="521432" y="423938"/>
                    <a:pt x="517131" y="428333"/>
                    <a:pt x="511657" y="428333"/>
                  </a:cubicBezTo>
                  <a:cubicBezTo>
                    <a:pt x="506281" y="428333"/>
                    <a:pt x="501882" y="423938"/>
                    <a:pt x="501882" y="418566"/>
                  </a:cubicBezTo>
                  <a:lnTo>
                    <a:pt x="501882" y="395712"/>
                  </a:lnTo>
                  <a:lnTo>
                    <a:pt x="479106" y="395712"/>
                  </a:lnTo>
                  <a:cubicBezTo>
                    <a:pt x="473730" y="395712"/>
                    <a:pt x="469331" y="391414"/>
                    <a:pt x="469331" y="385945"/>
                  </a:cubicBezTo>
                  <a:cubicBezTo>
                    <a:pt x="469331" y="380573"/>
                    <a:pt x="473730" y="376178"/>
                    <a:pt x="479106" y="376178"/>
                  </a:cubicBezTo>
                  <a:lnTo>
                    <a:pt x="501882" y="376178"/>
                  </a:lnTo>
                  <a:lnTo>
                    <a:pt x="501882" y="353421"/>
                  </a:lnTo>
                  <a:cubicBezTo>
                    <a:pt x="501882" y="348049"/>
                    <a:pt x="506281" y="343654"/>
                    <a:pt x="511657" y="343654"/>
                  </a:cubicBezTo>
                  <a:close/>
                  <a:moveTo>
                    <a:pt x="511621" y="311170"/>
                  </a:moveTo>
                  <a:cubicBezTo>
                    <a:pt x="470366" y="311170"/>
                    <a:pt x="436735" y="344750"/>
                    <a:pt x="436735" y="385944"/>
                  </a:cubicBezTo>
                  <a:cubicBezTo>
                    <a:pt x="436735" y="427236"/>
                    <a:pt x="470366" y="460816"/>
                    <a:pt x="511621" y="460816"/>
                  </a:cubicBezTo>
                  <a:cubicBezTo>
                    <a:pt x="552975" y="460816"/>
                    <a:pt x="586605" y="427236"/>
                    <a:pt x="586605" y="385944"/>
                  </a:cubicBezTo>
                  <a:cubicBezTo>
                    <a:pt x="586605" y="344750"/>
                    <a:pt x="552975" y="311170"/>
                    <a:pt x="511621" y="311170"/>
                  </a:cubicBezTo>
                  <a:close/>
                  <a:moveTo>
                    <a:pt x="511621" y="291647"/>
                  </a:moveTo>
                  <a:cubicBezTo>
                    <a:pt x="563729" y="291647"/>
                    <a:pt x="606157" y="333915"/>
                    <a:pt x="606157" y="385944"/>
                  </a:cubicBezTo>
                  <a:cubicBezTo>
                    <a:pt x="606157" y="437974"/>
                    <a:pt x="563729" y="480339"/>
                    <a:pt x="511621" y="480339"/>
                  </a:cubicBezTo>
                  <a:cubicBezTo>
                    <a:pt x="459514" y="480339"/>
                    <a:pt x="417183" y="437974"/>
                    <a:pt x="417183" y="385944"/>
                  </a:cubicBezTo>
                  <a:cubicBezTo>
                    <a:pt x="417183" y="333915"/>
                    <a:pt x="459514" y="291647"/>
                    <a:pt x="511621" y="291647"/>
                  </a:cubicBezTo>
                  <a:close/>
                  <a:moveTo>
                    <a:pt x="368279" y="200476"/>
                  </a:moveTo>
                  <a:cubicBezTo>
                    <a:pt x="416085" y="200476"/>
                    <a:pt x="460274" y="222135"/>
                    <a:pt x="489505" y="259991"/>
                  </a:cubicBezTo>
                  <a:cubicBezTo>
                    <a:pt x="492829" y="264284"/>
                    <a:pt x="492047" y="270333"/>
                    <a:pt x="487746" y="273650"/>
                  </a:cubicBezTo>
                  <a:cubicBezTo>
                    <a:pt x="485986" y="275016"/>
                    <a:pt x="483835" y="275699"/>
                    <a:pt x="481782" y="275699"/>
                  </a:cubicBezTo>
                  <a:cubicBezTo>
                    <a:pt x="478849" y="275699"/>
                    <a:pt x="475916" y="274430"/>
                    <a:pt x="474059" y="271894"/>
                  </a:cubicBezTo>
                  <a:cubicBezTo>
                    <a:pt x="448542" y="238917"/>
                    <a:pt x="409926" y="219989"/>
                    <a:pt x="368279" y="219989"/>
                  </a:cubicBezTo>
                  <a:cubicBezTo>
                    <a:pt x="341492" y="219989"/>
                    <a:pt x="315683" y="227892"/>
                    <a:pt x="293588" y="242819"/>
                  </a:cubicBezTo>
                  <a:cubicBezTo>
                    <a:pt x="289091" y="245844"/>
                    <a:pt x="283030" y="244673"/>
                    <a:pt x="279999" y="240185"/>
                  </a:cubicBezTo>
                  <a:cubicBezTo>
                    <a:pt x="276969" y="235697"/>
                    <a:pt x="278142" y="229648"/>
                    <a:pt x="282639" y="226623"/>
                  </a:cubicBezTo>
                  <a:cubicBezTo>
                    <a:pt x="307960" y="209549"/>
                    <a:pt x="337582" y="200476"/>
                    <a:pt x="368279" y="200476"/>
                  </a:cubicBezTo>
                  <a:close/>
                  <a:moveTo>
                    <a:pt x="153211" y="200476"/>
                  </a:moveTo>
                  <a:cubicBezTo>
                    <a:pt x="237688" y="200476"/>
                    <a:pt x="306325" y="269099"/>
                    <a:pt x="306325" y="353439"/>
                  </a:cubicBezTo>
                  <a:cubicBezTo>
                    <a:pt x="306325" y="358808"/>
                    <a:pt x="302023" y="363200"/>
                    <a:pt x="296547" y="363200"/>
                  </a:cubicBezTo>
                  <a:cubicBezTo>
                    <a:pt x="291170" y="363200"/>
                    <a:pt x="286770" y="358808"/>
                    <a:pt x="286770" y="353439"/>
                  </a:cubicBezTo>
                  <a:cubicBezTo>
                    <a:pt x="286770" y="279837"/>
                    <a:pt x="226835" y="219999"/>
                    <a:pt x="153211" y="219999"/>
                  </a:cubicBezTo>
                  <a:cubicBezTo>
                    <a:pt x="79490" y="219999"/>
                    <a:pt x="19554" y="279837"/>
                    <a:pt x="19554" y="353439"/>
                  </a:cubicBezTo>
                  <a:cubicBezTo>
                    <a:pt x="19554" y="358808"/>
                    <a:pt x="15155" y="363200"/>
                    <a:pt x="9777" y="363200"/>
                  </a:cubicBezTo>
                  <a:cubicBezTo>
                    <a:pt x="4400" y="363200"/>
                    <a:pt x="0" y="358808"/>
                    <a:pt x="0" y="353439"/>
                  </a:cubicBezTo>
                  <a:cubicBezTo>
                    <a:pt x="0" y="269099"/>
                    <a:pt x="68735" y="200476"/>
                    <a:pt x="153211" y="200476"/>
                  </a:cubicBezTo>
                  <a:close/>
                  <a:moveTo>
                    <a:pt x="368295" y="19531"/>
                  </a:moveTo>
                  <a:cubicBezTo>
                    <a:pt x="334085" y="19531"/>
                    <a:pt x="306326" y="47266"/>
                    <a:pt x="306326" y="81348"/>
                  </a:cubicBezTo>
                  <a:cubicBezTo>
                    <a:pt x="306326" y="115528"/>
                    <a:pt x="334085" y="143262"/>
                    <a:pt x="368295" y="143262"/>
                  </a:cubicBezTo>
                  <a:cubicBezTo>
                    <a:pt x="402407" y="143262"/>
                    <a:pt x="430165" y="115528"/>
                    <a:pt x="430165" y="81348"/>
                  </a:cubicBezTo>
                  <a:cubicBezTo>
                    <a:pt x="430165" y="47266"/>
                    <a:pt x="402407" y="19531"/>
                    <a:pt x="368295" y="19531"/>
                  </a:cubicBezTo>
                  <a:close/>
                  <a:moveTo>
                    <a:pt x="153211" y="19531"/>
                  </a:moveTo>
                  <a:cubicBezTo>
                    <a:pt x="119001" y="19531"/>
                    <a:pt x="91242" y="47266"/>
                    <a:pt x="91242" y="81348"/>
                  </a:cubicBezTo>
                  <a:cubicBezTo>
                    <a:pt x="91242" y="115528"/>
                    <a:pt x="119001" y="143262"/>
                    <a:pt x="153211" y="143262"/>
                  </a:cubicBezTo>
                  <a:cubicBezTo>
                    <a:pt x="187323" y="143262"/>
                    <a:pt x="215081" y="115528"/>
                    <a:pt x="215081" y="81348"/>
                  </a:cubicBezTo>
                  <a:cubicBezTo>
                    <a:pt x="215081" y="47266"/>
                    <a:pt x="187323" y="19531"/>
                    <a:pt x="153211" y="19531"/>
                  </a:cubicBezTo>
                  <a:close/>
                  <a:moveTo>
                    <a:pt x="368295" y="0"/>
                  </a:moveTo>
                  <a:cubicBezTo>
                    <a:pt x="413158" y="0"/>
                    <a:pt x="449714" y="36523"/>
                    <a:pt x="449714" y="81348"/>
                  </a:cubicBezTo>
                  <a:cubicBezTo>
                    <a:pt x="449714" y="126270"/>
                    <a:pt x="413158" y="162794"/>
                    <a:pt x="368295" y="162794"/>
                  </a:cubicBezTo>
                  <a:cubicBezTo>
                    <a:pt x="323333" y="162794"/>
                    <a:pt x="286778" y="126270"/>
                    <a:pt x="286778" y="81348"/>
                  </a:cubicBezTo>
                  <a:cubicBezTo>
                    <a:pt x="286778" y="36523"/>
                    <a:pt x="323333" y="0"/>
                    <a:pt x="368295" y="0"/>
                  </a:cubicBezTo>
                  <a:close/>
                  <a:moveTo>
                    <a:pt x="153211" y="0"/>
                  </a:moveTo>
                  <a:cubicBezTo>
                    <a:pt x="198074" y="0"/>
                    <a:pt x="234630" y="36523"/>
                    <a:pt x="234630" y="81348"/>
                  </a:cubicBezTo>
                  <a:cubicBezTo>
                    <a:pt x="234630" y="126270"/>
                    <a:pt x="198074" y="162794"/>
                    <a:pt x="153211" y="162794"/>
                  </a:cubicBezTo>
                  <a:cubicBezTo>
                    <a:pt x="108249" y="162794"/>
                    <a:pt x="71694" y="126270"/>
                    <a:pt x="71694" y="81348"/>
                  </a:cubicBezTo>
                  <a:cubicBezTo>
                    <a:pt x="71694" y="36523"/>
                    <a:pt x="108249" y="0"/>
                    <a:pt x="153211" y="0"/>
                  </a:cubicBezTo>
                  <a:close/>
                </a:path>
              </a:pathLst>
            </a:custGeom>
            <a:solidFill>
              <a:schemeClr val="accent1"/>
            </a:solidFill>
            <a:ln>
              <a:noFill/>
            </a:ln>
          </p:spPr>
          <p:txBody>
            <a:bodyPr anchor="ctr"/>
            <a:lstStyle/>
            <a:p>
              <a:pPr algn="ctr"/>
              <a:endParaRPr/>
            </a:p>
          </p:txBody>
        </p:sp>
        <p:sp>
          <p:nvSpPr>
            <p:cNvPr id="17" name="iṡľíďê"/>
            <p:cNvSpPr/>
            <p:nvPr/>
          </p:nvSpPr>
          <p:spPr bwMode="auto">
            <a:xfrm>
              <a:off x="8287557" y="3553848"/>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62500" lnSpcReduction="20000"/>
            </a:bodyPr>
            <a:lstStyle/>
            <a:p>
              <a:pPr>
                <a:lnSpc>
                  <a:spcPct val="150000"/>
                </a:lnSpc>
              </a:pPr>
              <a:r>
                <a:rPr lang="zh-CN" altLang="zh-CN" dirty="0"/>
                <a:t>通过位置定位提供的目标来实现对机器人行进路线的规划。</a:t>
              </a:r>
              <a:endParaRPr lang="en-US" altLang="zh-CN" sz="1000" dirty="0"/>
            </a:p>
          </p:txBody>
        </p:sp>
        <p:sp>
          <p:nvSpPr>
            <p:cNvPr id="18" name="ïṣļïḋê"/>
            <p:cNvSpPr txBox="1"/>
            <p:nvPr/>
          </p:nvSpPr>
          <p:spPr bwMode="auto">
            <a:xfrm>
              <a:off x="8287557" y="3140968"/>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pPr>
                <a:spcBef>
                  <a:spcPct val="0"/>
                </a:spcBef>
              </a:pPr>
              <a:r>
                <a:rPr lang="zh-CN" altLang="en-US" b="1" dirty="0"/>
                <a:t>规划路线</a:t>
              </a:r>
              <a:endParaRPr lang="zh-CN" altLang="en-US" sz="1800" b="1" dirty="0"/>
            </a:p>
          </p:txBody>
        </p:sp>
        <p:sp>
          <p:nvSpPr>
            <p:cNvPr id="19" name="íṧ1iḍê"/>
            <p:cNvSpPr/>
            <p:nvPr/>
          </p:nvSpPr>
          <p:spPr bwMode="auto">
            <a:xfrm>
              <a:off x="7649010" y="3234020"/>
              <a:ext cx="461080" cy="460474"/>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chemeClr val="tx1">
                <a:lumMod val="50000"/>
                <a:lumOff val="50000"/>
              </a:schemeClr>
            </a:solidFill>
            <a:ln>
              <a:noFill/>
            </a:ln>
          </p:spPr>
          <p:txBody>
            <a:bodyPr anchor="ctr"/>
            <a:lstStyle/>
            <a:p>
              <a:pPr algn="ctr"/>
              <a:endParaRPr/>
            </a:p>
          </p:txBody>
        </p:sp>
        <p:cxnSp>
          <p:nvCxnSpPr>
            <p:cNvPr id="20" name="直接箭头连接符 19"/>
            <p:cNvCxnSpPr/>
            <p:nvPr/>
          </p:nvCxnSpPr>
          <p:spPr>
            <a:xfrm>
              <a:off x="6656560" y="3468010"/>
              <a:ext cx="864096" cy="0"/>
            </a:xfrm>
            <a:prstGeom prst="straightConnector1">
              <a:avLst/>
            </a:prstGeom>
            <a:ln w="3175" cap="rnd">
              <a:solidFill>
                <a:schemeClr val="tx1">
                  <a:lumMod val="50000"/>
                  <a:lumOff val="50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cxnSpLocks/>
            </p:cNvCxnSpPr>
            <p:nvPr/>
          </p:nvCxnSpPr>
          <p:spPr>
            <a:xfrm>
              <a:off x="6397767" y="3990922"/>
              <a:ext cx="1360256" cy="661591"/>
            </a:xfrm>
            <a:prstGeom prst="straightConnector1">
              <a:avLst/>
            </a:prstGeom>
            <a:ln w="3175" cap="rnd">
              <a:solidFill>
                <a:schemeClr val="tx1">
                  <a:lumMod val="50000"/>
                  <a:lumOff val="50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îşḻíḑè"/>
            <p:cNvSpPr txBox="1"/>
            <p:nvPr/>
          </p:nvSpPr>
          <p:spPr>
            <a:xfrm>
              <a:off x="2721160" y="1282958"/>
              <a:ext cx="8799328" cy="1224136"/>
            </a:xfrm>
            <a:prstGeom prst="rect">
              <a:avLst/>
            </a:prstGeom>
            <a:noFill/>
          </p:spPr>
          <p:txBody>
            <a:bodyPr wrap="square" lIns="90000" tIns="46800" rIns="90000" bIns="46800" rtlCol="0">
              <a:normAutofit lnSpcReduction="10000"/>
            </a:bodyPr>
            <a:lstStyle/>
            <a:p>
              <a:pPr>
                <a:lnSpc>
                  <a:spcPct val="150000"/>
                </a:lnSpc>
              </a:pPr>
              <a:r>
                <a:rPr lang="zh-CN" altLang="en-US" dirty="0">
                  <a:solidFill>
                    <a:schemeClr val="bg1"/>
                  </a:solidFill>
                </a:rPr>
                <a:t>实现的主要功能是实现机器人的导航以及机器人的移动。</a:t>
              </a:r>
              <a:endParaRPr lang="en-US" altLang="zh-CN" dirty="0">
                <a:solidFill>
                  <a:schemeClr val="bg1"/>
                </a:solidFill>
              </a:endParaRPr>
            </a:p>
            <a:p>
              <a:pPr>
                <a:lnSpc>
                  <a:spcPct val="150000"/>
                </a:lnSpc>
              </a:pPr>
              <a:r>
                <a:rPr lang="zh-CN" altLang="en-US" dirty="0">
                  <a:solidFill>
                    <a:schemeClr val="bg1"/>
                  </a:solidFill>
                </a:rPr>
                <a:t>需要存储的数据有机器人的位置、房间的信息和目标位置以及在运动中的各种数据。</a:t>
              </a:r>
              <a:endParaRPr lang="en-US" altLang="zh-CN" dirty="0">
                <a:solidFill>
                  <a:schemeClr val="bg1"/>
                </a:solidFill>
              </a:endParaRPr>
            </a:p>
            <a:p>
              <a:pPr>
                <a:lnSpc>
                  <a:spcPct val="150000"/>
                </a:lnSpc>
              </a:pPr>
              <a:r>
                <a:rPr lang="zh-CN" altLang="en-US" dirty="0">
                  <a:solidFill>
                    <a:schemeClr val="bg1"/>
                  </a:solidFill>
                </a:rPr>
                <a:t>本类由导航系统和运动控制两个类组成。</a:t>
              </a:r>
              <a:endParaRPr lang="en-US" altLang="zh-CN" sz="2000" b="1" dirty="0">
                <a:solidFill>
                  <a:schemeClr val="bg1"/>
                </a:solidFill>
              </a:endParaRPr>
            </a:p>
          </p:txBody>
        </p:sp>
      </p:grpSp>
      <p:sp>
        <p:nvSpPr>
          <p:cNvPr id="2" name="标题 1"/>
          <p:cNvSpPr>
            <a:spLocks noGrp="1"/>
          </p:cNvSpPr>
          <p:nvPr>
            <p:ph type="title"/>
          </p:nvPr>
        </p:nvSpPr>
        <p:spPr/>
        <p:txBody>
          <a:bodyPr/>
          <a:lstStyle/>
          <a:p>
            <a:r>
              <a:rPr lang="zh-CN" altLang="en-US" dirty="0"/>
              <a:t>类详细说明</a:t>
            </a:r>
            <a:r>
              <a:rPr lang="en-US" altLang="zh-CN" dirty="0"/>
              <a:t>——</a:t>
            </a:r>
            <a:r>
              <a:rPr lang="zh-CN" altLang="en-US" dirty="0"/>
              <a:t>导航及控制</a:t>
            </a:r>
          </a:p>
        </p:txBody>
      </p:sp>
    </p:spTree>
    <p:extLst>
      <p:ext uri="{BB962C8B-B14F-4D97-AF65-F5344CB8AC3E}">
        <p14:creationId xmlns:p14="http://schemas.microsoft.com/office/powerpoint/2010/main" val="1888403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t>15</a:t>
            </a:fld>
            <a:endParaRPr lang="zh-CN" altLang="en-US"/>
          </a:p>
        </p:txBody>
      </p:sp>
      <p:grpSp>
        <p:nvGrpSpPr>
          <p:cNvPr id="5" name="0ff2eee5-142e-4f9c-a2bb-588b64e6f21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0"/>
            <a:ext cx="11520488" cy="6858000"/>
            <a:chOff x="0" y="0"/>
            <a:chExt cx="11520488" cy="6858000"/>
          </a:xfrm>
        </p:grpSpPr>
        <p:sp>
          <p:nvSpPr>
            <p:cNvPr id="24" name="ïṣļide"/>
            <p:cNvSpPr/>
            <p:nvPr/>
          </p:nvSpPr>
          <p:spPr bwMode="auto">
            <a:xfrm>
              <a:off x="0" y="0"/>
              <a:ext cx="2711624" cy="6858000"/>
            </a:xfrm>
            <a:prstGeom prst="rect">
              <a:avLst/>
            </a:prstGeom>
            <a:blipFill>
              <a:blip r:embed="rId3"/>
              <a:stretch>
                <a:fillRect l="-183417" r="-181707"/>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25" name="íṣľîdé"/>
            <p:cNvSpPr/>
            <p:nvPr/>
          </p:nvSpPr>
          <p:spPr bwMode="auto">
            <a:xfrm>
              <a:off x="669926" y="1142457"/>
              <a:ext cx="10850562" cy="1491222"/>
            </a:xfrm>
            <a:prstGeom prst="rect">
              <a:avLst/>
            </a:prstGeom>
            <a:solidFill>
              <a:schemeClr val="tx1">
                <a:alpha val="56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14" name="iṡľïḍe"/>
            <p:cNvSpPr/>
            <p:nvPr/>
          </p:nvSpPr>
          <p:spPr bwMode="auto">
            <a:xfrm>
              <a:off x="4791381" y="4485501"/>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62500" lnSpcReduction="20000"/>
            </a:bodyPr>
            <a:lstStyle/>
            <a:p>
              <a:pPr>
                <a:lnSpc>
                  <a:spcPct val="150000"/>
                </a:lnSpc>
              </a:pPr>
              <a:r>
                <a:rPr lang="zh-CN" altLang="zh-CN" dirty="0"/>
                <a:t>操纵机器人的行进速度以及行进的距离。</a:t>
              </a:r>
              <a:endParaRPr lang="en-US" altLang="zh-CN" sz="1000" dirty="0"/>
            </a:p>
          </p:txBody>
        </p:sp>
        <p:sp>
          <p:nvSpPr>
            <p:cNvPr id="15" name="ïslïdé"/>
            <p:cNvSpPr txBox="1"/>
            <p:nvPr/>
          </p:nvSpPr>
          <p:spPr bwMode="auto">
            <a:xfrm>
              <a:off x="4791381" y="4072621"/>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r>
                <a:rPr lang="zh-CN" altLang="en-US" b="1" dirty="0"/>
                <a:t>运动控制系统</a:t>
              </a:r>
              <a:endParaRPr lang="zh-CN" altLang="zh-CN" b="1" dirty="0"/>
            </a:p>
          </p:txBody>
        </p:sp>
        <p:sp>
          <p:nvSpPr>
            <p:cNvPr id="16" name="îşļîḋè"/>
            <p:cNvSpPr/>
            <p:nvPr/>
          </p:nvSpPr>
          <p:spPr bwMode="auto">
            <a:xfrm>
              <a:off x="4152834" y="4213222"/>
              <a:ext cx="461080" cy="365375"/>
            </a:xfrm>
            <a:custGeom>
              <a:avLst/>
              <a:gdLst>
                <a:gd name="connsiteX0" fmla="*/ 511657 w 606157"/>
                <a:gd name="connsiteY0" fmla="*/ 343654 h 480339"/>
                <a:gd name="connsiteX1" fmla="*/ 521432 w 606157"/>
                <a:gd name="connsiteY1" fmla="*/ 353421 h 480339"/>
                <a:gd name="connsiteX2" fmla="*/ 521432 w 606157"/>
                <a:gd name="connsiteY2" fmla="*/ 376178 h 480339"/>
                <a:gd name="connsiteX3" fmla="*/ 544305 w 606157"/>
                <a:gd name="connsiteY3" fmla="*/ 376178 h 480339"/>
                <a:gd name="connsiteX4" fmla="*/ 554080 w 606157"/>
                <a:gd name="connsiteY4" fmla="*/ 385945 h 480339"/>
                <a:gd name="connsiteX5" fmla="*/ 544305 w 606157"/>
                <a:gd name="connsiteY5" fmla="*/ 395712 h 480339"/>
                <a:gd name="connsiteX6" fmla="*/ 521432 w 606157"/>
                <a:gd name="connsiteY6" fmla="*/ 395712 h 480339"/>
                <a:gd name="connsiteX7" fmla="*/ 521432 w 606157"/>
                <a:gd name="connsiteY7" fmla="*/ 418566 h 480339"/>
                <a:gd name="connsiteX8" fmla="*/ 511657 w 606157"/>
                <a:gd name="connsiteY8" fmla="*/ 428333 h 480339"/>
                <a:gd name="connsiteX9" fmla="*/ 501882 w 606157"/>
                <a:gd name="connsiteY9" fmla="*/ 418566 h 480339"/>
                <a:gd name="connsiteX10" fmla="*/ 501882 w 606157"/>
                <a:gd name="connsiteY10" fmla="*/ 395712 h 480339"/>
                <a:gd name="connsiteX11" fmla="*/ 479106 w 606157"/>
                <a:gd name="connsiteY11" fmla="*/ 395712 h 480339"/>
                <a:gd name="connsiteX12" fmla="*/ 469331 w 606157"/>
                <a:gd name="connsiteY12" fmla="*/ 385945 h 480339"/>
                <a:gd name="connsiteX13" fmla="*/ 479106 w 606157"/>
                <a:gd name="connsiteY13" fmla="*/ 376178 h 480339"/>
                <a:gd name="connsiteX14" fmla="*/ 501882 w 606157"/>
                <a:gd name="connsiteY14" fmla="*/ 376178 h 480339"/>
                <a:gd name="connsiteX15" fmla="*/ 501882 w 606157"/>
                <a:gd name="connsiteY15" fmla="*/ 353421 h 480339"/>
                <a:gd name="connsiteX16" fmla="*/ 511657 w 606157"/>
                <a:gd name="connsiteY16" fmla="*/ 343654 h 480339"/>
                <a:gd name="connsiteX17" fmla="*/ 511621 w 606157"/>
                <a:gd name="connsiteY17" fmla="*/ 311170 h 480339"/>
                <a:gd name="connsiteX18" fmla="*/ 436735 w 606157"/>
                <a:gd name="connsiteY18" fmla="*/ 385944 h 480339"/>
                <a:gd name="connsiteX19" fmla="*/ 511621 w 606157"/>
                <a:gd name="connsiteY19" fmla="*/ 460816 h 480339"/>
                <a:gd name="connsiteX20" fmla="*/ 586605 w 606157"/>
                <a:gd name="connsiteY20" fmla="*/ 385944 h 480339"/>
                <a:gd name="connsiteX21" fmla="*/ 511621 w 606157"/>
                <a:gd name="connsiteY21" fmla="*/ 311170 h 480339"/>
                <a:gd name="connsiteX22" fmla="*/ 511621 w 606157"/>
                <a:gd name="connsiteY22" fmla="*/ 291647 h 480339"/>
                <a:gd name="connsiteX23" fmla="*/ 606157 w 606157"/>
                <a:gd name="connsiteY23" fmla="*/ 385944 h 480339"/>
                <a:gd name="connsiteX24" fmla="*/ 511621 w 606157"/>
                <a:gd name="connsiteY24" fmla="*/ 480339 h 480339"/>
                <a:gd name="connsiteX25" fmla="*/ 417183 w 606157"/>
                <a:gd name="connsiteY25" fmla="*/ 385944 h 480339"/>
                <a:gd name="connsiteX26" fmla="*/ 511621 w 606157"/>
                <a:gd name="connsiteY26" fmla="*/ 291647 h 480339"/>
                <a:gd name="connsiteX27" fmla="*/ 368279 w 606157"/>
                <a:gd name="connsiteY27" fmla="*/ 200476 h 480339"/>
                <a:gd name="connsiteX28" fmla="*/ 489505 w 606157"/>
                <a:gd name="connsiteY28" fmla="*/ 259991 h 480339"/>
                <a:gd name="connsiteX29" fmla="*/ 487746 w 606157"/>
                <a:gd name="connsiteY29" fmla="*/ 273650 h 480339"/>
                <a:gd name="connsiteX30" fmla="*/ 481782 w 606157"/>
                <a:gd name="connsiteY30" fmla="*/ 275699 h 480339"/>
                <a:gd name="connsiteX31" fmla="*/ 474059 w 606157"/>
                <a:gd name="connsiteY31" fmla="*/ 271894 h 480339"/>
                <a:gd name="connsiteX32" fmla="*/ 368279 w 606157"/>
                <a:gd name="connsiteY32" fmla="*/ 219989 h 480339"/>
                <a:gd name="connsiteX33" fmla="*/ 293588 w 606157"/>
                <a:gd name="connsiteY33" fmla="*/ 242819 h 480339"/>
                <a:gd name="connsiteX34" fmla="*/ 279999 w 606157"/>
                <a:gd name="connsiteY34" fmla="*/ 240185 h 480339"/>
                <a:gd name="connsiteX35" fmla="*/ 282639 w 606157"/>
                <a:gd name="connsiteY35" fmla="*/ 226623 h 480339"/>
                <a:gd name="connsiteX36" fmla="*/ 368279 w 606157"/>
                <a:gd name="connsiteY36" fmla="*/ 200476 h 480339"/>
                <a:gd name="connsiteX37" fmla="*/ 153211 w 606157"/>
                <a:gd name="connsiteY37" fmla="*/ 200476 h 480339"/>
                <a:gd name="connsiteX38" fmla="*/ 306325 w 606157"/>
                <a:gd name="connsiteY38" fmla="*/ 353439 h 480339"/>
                <a:gd name="connsiteX39" fmla="*/ 296547 w 606157"/>
                <a:gd name="connsiteY39" fmla="*/ 363200 h 480339"/>
                <a:gd name="connsiteX40" fmla="*/ 286770 w 606157"/>
                <a:gd name="connsiteY40" fmla="*/ 353439 h 480339"/>
                <a:gd name="connsiteX41" fmla="*/ 153211 w 606157"/>
                <a:gd name="connsiteY41" fmla="*/ 219999 h 480339"/>
                <a:gd name="connsiteX42" fmla="*/ 19554 w 606157"/>
                <a:gd name="connsiteY42" fmla="*/ 353439 h 480339"/>
                <a:gd name="connsiteX43" fmla="*/ 9777 w 606157"/>
                <a:gd name="connsiteY43" fmla="*/ 363200 h 480339"/>
                <a:gd name="connsiteX44" fmla="*/ 0 w 606157"/>
                <a:gd name="connsiteY44" fmla="*/ 353439 h 480339"/>
                <a:gd name="connsiteX45" fmla="*/ 153211 w 606157"/>
                <a:gd name="connsiteY45" fmla="*/ 200476 h 480339"/>
                <a:gd name="connsiteX46" fmla="*/ 368295 w 606157"/>
                <a:gd name="connsiteY46" fmla="*/ 19531 h 480339"/>
                <a:gd name="connsiteX47" fmla="*/ 306326 w 606157"/>
                <a:gd name="connsiteY47" fmla="*/ 81348 h 480339"/>
                <a:gd name="connsiteX48" fmla="*/ 368295 w 606157"/>
                <a:gd name="connsiteY48" fmla="*/ 143262 h 480339"/>
                <a:gd name="connsiteX49" fmla="*/ 430165 w 606157"/>
                <a:gd name="connsiteY49" fmla="*/ 81348 h 480339"/>
                <a:gd name="connsiteX50" fmla="*/ 368295 w 606157"/>
                <a:gd name="connsiteY50" fmla="*/ 19531 h 480339"/>
                <a:gd name="connsiteX51" fmla="*/ 153211 w 606157"/>
                <a:gd name="connsiteY51" fmla="*/ 19531 h 480339"/>
                <a:gd name="connsiteX52" fmla="*/ 91242 w 606157"/>
                <a:gd name="connsiteY52" fmla="*/ 81348 h 480339"/>
                <a:gd name="connsiteX53" fmla="*/ 153211 w 606157"/>
                <a:gd name="connsiteY53" fmla="*/ 143262 h 480339"/>
                <a:gd name="connsiteX54" fmla="*/ 215081 w 606157"/>
                <a:gd name="connsiteY54" fmla="*/ 81348 h 480339"/>
                <a:gd name="connsiteX55" fmla="*/ 153211 w 606157"/>
                <a:gd name="connsiteY55" fmla="*/ 19531 h 480339"/>
                <a:gd name="connsiteX56" fmla="*/ 368295 w 606157"/>
                <a:gd name="connsiteY56" fmla="*/ 0 h 480339"/>
                <a:gd name="connsiteX57" fmla="*/ 449714 w 606157"/>
                <a:gd name="connsiteY57" fmla="*/ 81348 h 480339"/>
                <a:gd name="connsiteX58" fmla="*/ 368295 w 606157"/>
                <a:gd name="connsiteY58" fmla="*/ 162794 h 480339"/>
                <a:gd name="connsiteX59" fmla="*/ 286778 w 606157"/>
                <a:gd name="connsiteY59" fmla="*/ 81348 h 480339"/>
                <a:gd name="connsiteX60" fmla="*/ 368295 w 606157"/>
                <a:gd name="connsiteY60" fmla="*/ 0 h 480339"/>
                <a:gd name="connsiteX61" fmla="*/ 153211 w 606157"/>
                <a:gd name="connsiteY61" fmla="*/ 0 h 480339"/>
                <a:gd name="connsiteX62" fmla="*/ 234630 w 606157"/>
                <a:gd name="connsiteY62" fmla="*/ 81348 h 480339"/>
                <a:gd name="connsiteX63" fmla="*/ 153211 w 606157"/>
                <a:gd name="connsiteY63" fmla="*/ 162794 h 480339"/>
                <a:gd name="connsiteX64" fmla="*/ 71694 w 606157"/>
                <a:gd name="connsiteY64" fmla="*/ 81348 h 480339"/>
                <a:gd name="connsiteX65" fmla="*/ 153211 w 606157"/>
                <a:gd name="connsiteY65" fmla="*/ 0 h 48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6157" h="480339">
                  <a:moveTo>
                    <a:pt x="511657" y="343654"/>
                  </a:moveTo>
                  <a:cubicBezTo>
                    <a:pt x="517131" y="343654"/>
                    <a:pt x="521432" y="348049"/>
                    <a:pt x="521432" y="353421"/>
                  </a:cubicBezTo>
                  <a:lnTo>
                    <a:pt x="521432" y="376178"/>
                  </a:lnTo>
                  <a:lnTo>
                    <a:pt x="544305" y="376178"/>
                  </a:lnTo>
                  <a:cubicBezTo>
                    <a:pt x="549682" y="376178"/>
                    <a:pt x="554080" y="380573"/>
                    <a:pt x="554080" y="385945"/>
                  </a:cubicBezTo>
                  <a:cubicBezTo>
                    <a:pt x="554080" y="391414"/>
                    <a:pt x="549682" y="395712"/>
                    <a:pt x="544305" y="395712"/>
                  </a:cubicBezTo>
                  <a:lnTo>
                    <a:pt x="521432" y="395712"/>
                  </a:lnTo>
                  <a:lnTo>
                    <a:pt x="521432" y="418566"/>
                  </a:lnTo>
                  <a:cubicBezTo>
                    <a:pt x="521432" y="423938"/>
                    <a:pt x="517131" y="428333"/>
                    <a:pt x="511657" y="428333"/>
                  </a:cubicBezTo>
                  <a:cubicBezTo>
                    <a:pt x="506281" y="428333"/>
                    <a:pt x="501882" y="423938"/>
                    <a:pt x="501882" y="418566"/>
                  </a:cubicBezTo>
                  <a:lnTo>
                    <a:pt x="501882" y="395712"/>
                  </a:lnTo>
                  <a:lnTo>
                    <a:pt x="479106" y="395712"/>
                  </a:lnTo>
                  <a:cubicBezTo>
                    <a:pt x="473730" y="395712"/>
                    <a:pt x="469331" y="391414"/>
                    <a:pt x="469331" y="385945"/>
                  </a:cubicBezTo>
                  <a:cubicBezTo>
                    <a:pt x="469331" y="380573"/>
                    <a:pt x="473730" y="376178"/>
                    <a:pt x="479106" y="376178"/>
                  </a:cubicBezTo>
                  <a:lnTo>
                    <a:pt x="501882" y="376178"/>
                  </a:lnTo>
                  <a:lnTo>
                    <a:pt x="501882" y="353421"/>
                  </a:lnTo>
                  <a:cubicBezTo>
                    <a:pt x="501882" y="348049"/>
                    <a:pt x="506281" y="343654"/>
                    <a:pt x="511657" y="343654"/>
                  </a:cubicBezTo>
                  <a:close/>
                  <a:moveTo>
                    <a:pt x="511621" y="311170"/>
                  </a:moveTo>
                  <a:cubicBezTo>
                    <a:pt x="470366" y="311170"/>
                    <a:pt x="436735" y="344750"/>
                    <a:pt x="436735" y="385944"/>
                  </a:cubicBezTo>
                  <a:cubicBezTo>
                    <a:pt x="436735" y="427236"/>
                    <a:pt x="470366" y="460816"/>
                    <a:pt x="511621" y="460816"/>
                  </a:cubicBezTo>
                  <a:cubicBezTo>
                    <a:pt x="552975" y="460816"/>
                    <a:pt x="586605" y="427236"/>
                    <a:pt x="586605" y="385944"/>
                  </a:cubicBezTo>
                  <a:cubicBezTo>
                    <a:pt x="586605" y="344750"/>
                    <a:pt x="552975" y="311170"/>
                    <a:pt x="511621" y="311170"/>
                  </a:cubicBezTo>
                  <a:close/>
                  <a:moveTo>
                    <a:pt x="511621" y="291647"/>
                  </a:moveTo>
                  <a:cubicBezTo>
                    <a:pt x="563729" y="291647"/>
                    <a:pt x="606157" y="333915"/>
                    <a:pt x="606157" y="385944"/>
                  </a:cubicBezTo>
                  <a:cubicBezTo>
                    <a:pt x="606157" y="437974"/>
                    <a:pt x="563729" y="480339"/>
                    <a:pt x="511621" y="480339"/>
                  </a:cubicBezTo>
                  <a:cubicBezTo>
                    <a:pt x="459514" y="480339"/>
                    <a:pt x="417183" y="437974"/>
                    <a:pt x="417183" y="385944"/>
                  </a:cubicBezTo>
                  <a:cubicBezTo>
                    <a:pt x="417183" y="333915"/>
                    <a:pt x="459514" y="291647"/>
                    <a:pt x="511621" y="291647"/>
                  </a:cubicBezTo>
                  <a:close/>
                  <a:moveTo>
                    <a:pt x="368279" y="200476"/>
                  </a:moveTo>
                  <a:cubicBezTo>
                    <a:pt x="416085" y="200476"/>
                    <a:pt x="460274" y="222135"/>
                    <a:pt x="489505" y="259991"/>
                  </a:cubicBezTo>
                  <a:cubicBezTo>
                    <a:pt x="492829" y="264284"/>
                    <a:pt x="492047" y="270333"/>
                    <a:pt x="487746" y="273650"/>
                  </a:cubicBezTo>
                  <a:cubicBezTo>
                    <a:pt x="485986" y="275016"/>
                    <a:pt x="483835" y="275699"/>
                    <a:pt x="481782" y="275699"/>
                  </a:cubicBezTo>
                  <a:cubicBezTo>
                    <a:pt x="478849" y="275699"/>
                    <a:pt x="475916" y="274430"/>
                    <a:pt x="474059" y="271894"/>
                  </a:cubicBezTo>
                  <a:cubicBezTo>
                    <a:pt x="448542" y="238917"/>
                    <a:pt x="409926" y="219989"/>
                    <a:pt x="368279" y="219989"/>
                  </a:cubicBezTo>
                  <a:cubicBezTo>
                    <a:pt x="341492" y="219989"/>
                    <a:pt x="315683" y="227892"/>
                    <a:pt x="293588" y="242819"/>
                  </a:cubicBezTo>
                  <a:cubicBezTo>
                    <a:pt x="289091" y="245844"/>
                    <a:pt x="283030" y="244673"/>
                    <a:pt x="279999" y="240185"/>
                  </a:cubicBezTo>
                  <a:cubicBezTo>
                    <a:pt x="276969" y="235697"/>
                    <a:pt x="278142" y="229648"/>
                    <a:pt x="282639" y="226623"/>
                  </a:cubicBezTo>
                  <a:cubicBezTo>
                    <a:pt x="307960" y="209549"/>
                    <a:pt x="337582" y="200476"/>
                    <a:pt x="368279" y="200476"/>
                  </a:cubicBezTo>
                  <a:close/>
                  <a:moveTo>
                    <a:pt x="153211" y="200476"/>
                  </a:moveTo>
                  <a:cubicBezTo>
                    <a:pt x="237688" y="200476"/>
                    <a:pt x="306325" y="269099"/>
                    <a:pt x="306325" y="353439"/>
                  </a:cubicBezTo>
                  <a:cubicBezTo>
                    <a:pt x="306325" y="358808"/>
                    <a:pt x="302023" y="363200"/>
                    <a:pt x="296547" y="363200"/>
                  </a:cubicBezTo>
                  <a:cubicBezTo>
                    <a:pt x="291170" y="363200"/>
                    <a:pt x="286770" y="358808"/>
                    <a:pt x="286770" y="353439"/>
                  </a:cubicBezTo>
                  <a:cubicBezTo>
                    <a:pt x="286770" y="279837"/>
                    <a:pt x="226835" y="219999"/>
                    <a:pt x="153211" y="219999"/>
                  </a:cubicBezTo>
                  <a:cubicBezTo>
                    <a:pt x="79490" y="219999"/>
                    <a:pt x="19554" y="279837"/>
                    <a:pt x="19554" y="353439"/>
                  </a:cubicBezTo>
                  <a:cubicBezTo>
                    <a:pt x="19554" y="358808"/>
                    <a:pt x="15155" y="363200"/>
                    <a:pt x="9777" y="363200"/>
                  </a:cubicBezTo>
                  <a:cubicBezTo>
                    <a:pt x="4400" y="363200"/>
                    <a:pt x="0" y="358808"/>
                    <a:pt x="0" y="353439"/>
                  </a:cubicBezTo>
                  <a:cubicBezTo>
                    <a:pt x="0" y="269099"/>
                    <a:pt x="68735" y="200476"/>
                    <a:pt x="153211" y="200476"/>
                  </a:cubicBezTo>
                  <a:close/>
                  <a:moveTo>
                    <a:pt x="368295" y="19531"/>
                  </a:moveTo>
                  <a:cubicBezTo>
                    <a:pt x="334085" y="19531"/>
                    <a:pt x="306326" y="47266"/>
                    <a:pt x="306326" y="81348"/>
                  </a:cubicBezTo>
                  <a:cubicBezTo>
                    <a:pt x="306326" y="115528"/>
                    <a:pt x="334085" y="143262"/>
                    <a:pt x="368295" y="143262"/>
                  </a:cubicBezTo>
                  <a:cubicBezTo>
                    <a:pt x="402407" y="143262"/>
                    <a:pt x="430165" y="115528"/>
                    <a:pt x="430165" y="81348"/>
                  </a:cubicBezTo>
                  <a:cubicBezTo>
                    <a:pt x="430165" y="47266"/>
                    <a:pt x="402407" y="19531"/>
                    <a:pt x="368295" y="19531"/>
                  </a:cubicBezTo>
                  <a:close/>
                  <a:moveTo>
                    <a:pt x="153211" y="19531"/>
                  </a:moveTo>
                  <a:cubicBezTo>
                    <a:pt x="119001" y="19531"/>
                    <a:pt x="91242" y="47266"/>
                    <a:pt x="91242" y="81348"/>
                  </a:cubicBezTo>
                  <a:cubicBezTo>
                    <a:pt x="91242" y="115528"/>
                    <a:pt x="119001" y="143262"/>
                    <a:pt x="153211" y="143262"/>
                  </a:cubicBezTo>
                  <a:cubicBezTo>
                    <a:pt x="187323" y="143262"/>
                    <a:pt x="215081" y="115528"/>
                    <a:pt x="215081" y="81348"/>
                  </a:cubicBezTo>
                  <a:cubicBezTo>
                    <a:pt x="215081" y="47266"/>
                    <a:pt x="187323" y="19531"/>
                    <a:pt x="153211" y="19531"/>
                  </a:cubicBezTo>
                  <a:close/>
                  <a:moveTo>
                    <a:pt x="368295" y="0"/>
                  </a:moveTo>
                  <a:cubicBezTo>
                    <a:pt x="413158" y="0"/>
                    <a:pt x="449714" y="36523"/>
                    <a:pt x="449714" y="81348"/>
                  </a:cubicBezTo>
                  <a:cubicBezTo>
                    <a:pt x="449714" y="126270"/>
                    <a:pt x="413158" y="162794"/>
                    <a:pt x="368295" y="162794"/>
                  </a:cubicBezTo>
                  <a:cubicBezTo>
                    <a:pt x="323333" y="162794"/>
                    <a:pt x="286778" y="126270"/>
                    <a:pt x="286778" y="81348"/>
                  </a:cubicBezTo>
                  <a:cubicBezTo>
                    <a:pt x="286778" y="36523"/>
                    <a:pt x="323333" y="0"/>
                    <a:pt x="368295" y="0"/>
                  </a:cubicBezTo>
                  <a:close/>
                  <a:moveTo>
                    <a:pt x="153211" y="0"/>
                  </a:moveTo>
                  <a:cubicBezTo>
                    <a:pt x="198074" y="0"/>
                    <a:pt x="234630" y="36523"/>
                    <a:pt x="234630" y="81348"/>
                  </a:cubicBezTo>
                  <a:cubicBezTo>
                    <a:pt x="234630" y="126270"/>
                    <a:pt x="198074" y="162794"/>
                    <a:pt x="153211" y="162794"/>
                  </a:cubicBezTo>
                  <a:cubicBezTo>
                    <a:pt x="108249" y="162794"/>
                    <a:pt x="71694" y="126270"/>
                    <a:pt x="71694" y="81348"/>
                  </a:cubicBezTo>
                  <a:cubicBezTo>
                    <a:pt x="71694" y="36523"/>
                    <a:pt x="108249" y="0"/>
                    <a:pt x="153211" y="0"/>
                  </a:cubicBezTo>
                  <a:close/>
                </a:path>
              </a:pathLst>
            </a:custGeom>
            <a:solidFill>
              <a:schemeClr val="accent1"/>
            </a:solidFill>
            <a:ln>
              <a:noFill/>
            </a:ln>
          </p:spPr>
          <p:txBody>
            <a:bodyPr anchor="ctr"/>
            <a:lstStyle/>
            <a:p>
              <a:pPr algn="ctr"/>
              <a:endParaRPr/>
            </a:p>
          </p:txBody>
        </p:sp>
        <p:sp>
          <p:nvSpPr>
            <p:cNvPr id="17" name="iṡľíďê"/>
            <p:cNvSpPr/>
            <p:nvPr/>
          </p:nvSpPr>
          <p:spPr bwMode="auto">
            <a:xfrm>
              <a:off x="8319773" y="4485501"/>
              <a:ext cx="2108063" cy="8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p>
              <a:pPr>
                <a:lnSpc>
                  <a:spcPct val="150000"/>
                </a:lnSpc>
              </a:pPr>
              <a:r>
                <a:rPr lang="zh-CN" altLang="en-US" sz="1100" dirty="0"/>
                <a:t>通过转向点的信息和上个转向点的信息可以确定需要如何转弯以及如何行进。</a:t>
              </a:r>
              <a:endParaRPr lang="en-US" altLang="zh-CN" sz="1100" dirty="0"/>
            </a:p>
          </p:txBody>
        </p:sp>
        <p:sp>
          <p:nvSpPr>
            <p:cNvPr id="18" name="ïṣļïḋê"/>
            <p:cNvSpPr txBox="1"/>
            <p:nvPr/>
          </p:nvSpPr>
          <p:spPr bwMode="auto">
            <a:xfrm>
              <a:off x="8319773" y="4072621"/>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pPr>
                <a:spcBef>
                  <a:spcPct val="0"/>
                </a:spcBef>
              </a:pPr>
              <a:r>
                <a:rPr lang="zh-CN" altLang="en-US" b="1" dirty="0"/>
                <a:t>按路线行进</a:t>
              </a:r>
              <a:endParaRPr lang="zh-CN" altLang="en-US" sz="1800" b="1" dirty="0"/>
            </a:p>
          </p:txBody>
        </p:sp>
        <p:sp>
          <p:nvSpPr>
            <p:cNvPr id="19" name="íṧ1iḍê"/>
            <p:cNvSpPr/>
            <p:nvPr/>
          </p:nvSpPr>
          <p:spPr bwMode="auto">
            <a:xfrm>
              <a:off x="7681226" y="4165673"/>
              <a:ext cx="461080" cy="460474"/>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chemeClr val="tx1">
                <a:lumMod val="50000"/>
                <a:lumOff val="50000"/>
              </a:schemeClr>
            </a:solidFill>
            <a:ln>
              <a:noFill/>
            </a:ln>
          </p:spPr>
          <p:txBody>
            <a:bodyPr anchor="ctr"/>
            <a:lstStyle/>
            <a:p>
              <a:pPr algn="ctr"/>
              <a:endParaRPr/>
            </a:p>
          </p:txBody>
        </p:sp>
        <p:cxnSp>
          <p:nvCxnSpPr>
            <p:cNvPr id="20" name="直接箭头连接符 19"/>
            <p:cNvCxnSpPr/>
            <p:nvPr/>
          </p:nvCxnSpPr>
          <p:spPr>
            <a:xfrm>
              <a:off x="6688776" y="4399663"/>
              <a:ext cx="864096" cy="0"/>
            </a:xfrm>
            <a:prstGeom prst="straightConnector1">
              <a:avLst/>
            </a:prstGeom>
            <a:ln w="3175" cap="rnd">
              <a:solidFill>
                <a:schemeClr val="tx1">
                  <a:lumMod val="50000"/>
                  <a:lumOff val="50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îşḻíḑè"/>
            <p:cNvSpPr txBox="1"/>
            <p:nvPr/>
          </p:nvSpPr>
          <p:spPr>
            <a:xfrm>
              <a:off x="2721160" y="1282958"/>
              <a:ext cx="8799328" cy="1224136"/>
            </a:xfrm>
            <a:prstGeom prst="rect">
              <a:avLst/>
            </a:prstGeom>
            <a:noFill/>
          </p:spPr>
          <p:txBody>
            <a:bodyPr wrap="square" lIns="90000" tIns="46800" rIns="90000" bIns="46800" rtlCol="0">
              <a:normAutofit lnSpcReduction="10000"/>
            </a:bodyPr>
            <a:lstStyle/>
            <a:p>
              <a:pPr>
                <a:lnSpc>
                  <a:spcPct val="150000"/>
                </a:lnSpc>
              </a:pPr>
              <a:r>
                <a:rPr lang="zh-CN" altLang="en-US" dirty="0">
                  <a:solidFill>
                    <a:schemeClr val="bg1"/>
                  </a:solidFill>
                </a:rPr>
                <a:t>实现的主要功能是实现机器人的导航以及机器人的移动。</a:t>
              </a:r>
              <a:endParaRPr lang="en-US" altLang="zh-CN" dirty="0">
                <a:solidFill>
                  <a:schemeClr val="bg1"/>
                </a:solidFill>
              </a:endParaRPr>
            </a:p>
            <a:p>
              <a:pPr>
                <a:lnSpc>
                  <a:spcPct val="150000"/>
                </a:lnSpc>
              </a:pPr>
              <a:r>
                <a:rPr lang="zh-CN" altLang="en-US" dirty="0">
                  <a:solidFill>
                    <a:schemeClr val="bg1"/>
                  </a:solidFill>
                </a:rPr>
                <a:t>需要存储的数据有机器人的位置、房间的信息和目标位置以及在运动中的各种数据。</a:t>
              </a:r>
              <a:endParaRPr lang="en-US" altLang="zh-CN" dirty="0">
                <a:solidFill>
                  <a:schemeClr val="bg1"/>
                </a:solidFill>
              </a:endParaRPr>
            </a:p>
            <a:p>
              <a:pPr>
                <a:lnSpc>
                  <a:spcPct val="150000"/>
                </a:lnSpc>
              </a:pPr>
              <a:r>
                <a:rPr lang="zh-CN" altLang="en-US" dirty="0">
                  <a:solidFill>
                    <a:schemeClr val="bg1"/>
                  </a:solidFill>
                </a:rPr>
                <a:t>本类由导航系统和运动控制两个类组成。</a:t>
              </a:r>
              <a:endParaRPr lang="en-US" altLang="zh-CN" sz="2000" b="1" dirty="0">
                <a:solidFill>
                  <a:schemeClr val="bg1"/>
                </a:solidFill>
              </a:endParaRPr>
            </a:p>
          </p:txBody>
        </p:sp>
      </p:grpSp>
      <p:sp>
        <p:nvSpPr>
          <p:cNvPr id="2" name="标题 1"/>
          <p:cNvSpPr>
            <a:spLocks noGrp="1"/>
          </p:cNvSpPr>
          <p:nvPr>
            <p:ph type="title"/>
          </p:nvPr>
        </p:nvSpPr>
        <p:spPr/>
        <p:txBody>
          <a:bodyPr/>
          <a:lstStyle/>
          <a:p>
            <a:r>
              <a:rPr lang="zh-CN" altLang="en-US" dirty="0"/>
              <a:t>类详细说明</a:t>
            </a:r>
            <a:r>
              <a:rPr lang="en-US" altLang="zh-CN" dirty="0"/>
              <a:t>——</a:t>
            </a:r>
            <a:r>
              <a:rPr lang="zh-CN" altLang="en-US" dirty="0"/>
              <a:t>导航及控制</a:t>
            </a:r>
          </a:p>
        </p:txBody>
      </p:sp>
    </p:spTree>
    <p:extLst>
      <p:ext uri="{BB962C8B-B14F-4D97-AF65-F5344CB8AC3E}">
        <p14:creationId xmlns:p14="http://schemas.microsoft.com/office/powerpoint/2010/main" val="521666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t>16</a:t>
            </a:fld>
            <a:endParaRPr lang="zh-CN" altLang="en-US"/>
          </a:p>
        </p:txBody>
      </p:sp>
      <p:grpSp>
        <p:nvGrpSpPr>
          <p:cNvPr id="5" name="0ff2eee5-142e-4f9c-a2bb-588b64e6f21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0"/>
            <a:ext cx="11606752" cy="6858000"/>
            <a:chOff x="0" y="0"/>
            <a:chExt cx="11606752" cy="6858000"/>
          </a:xfrm>
        </p:grpSpPr>
        <p:sp>
          <p:nvSpPr>
            <p:cNvPr id="24" name="ïṣļide"/>
            <p:cNvSpPr/>
            <p:nvPr/>
          </p:nvSpPr>
          <p:spPr bwMode="auto">
            <a:xfrm>
              <a:off x="0" y="0"/>
              <a:ext cx="2711624" cy="6858000"/>
            </a:xfrm>
            <a:prstGeom prst="rect">
              <a:avLst/>
            </a:prstGeom>
            <a:blipFill>
              <a:blip r:embed="rId3"/>
              <a:stretch>
                <a:fillRect l="-183417" r="-181707"/>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25" name="íṣľîdé"/>
            <p:cNvSpPr/>
            <p:nvPr/>
          </p:nvSpPr>
          <p:spPr bwMode="auto">
            <a:xfrm>
              <a:off x="669926" y="1142457"/>
              <a:ext cx="10850562" cy="1491222"/>
            </a:xfrm>
            <a:prstGeom prst="rect">
              <a:avLst/>
            </a:prstGeom>
            <a:solidFill>
              <a:schemeClr val="tx1">
                <a:alpha val="56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14" name="iṡľïḍe"/>
            <p:cNvSpPr/>
            <p:nvPr/>
          </p:nvSpPr>
          <p:spPr bwMode="auto">
            <a:xfrm>
              <a:off x="3963092" y="3882126"/>
              <a:ext cx="2909887" cy="1959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85000" lnSpcReduction="20000"/>
            </a:bodyPr>
            <a:lstStyle/>
            <a:p>
              <a:pPr>
                <a:lnSpc>
                  <a:spcPct val="150000"/>
                </a:lnSpc>
              </a:pPr>
              <a:r>
                <a:rPr lang="zh-CN" altLang="zh-CN" dirty="0"/>
                <a:t>需要实现的服务是对物体的识别。这里需要调用的类包括一个物体类。识别的过程中将要通过摄像头得到的照片与物体类中包含的信息进行图像模式识别来进行对物体的判断。</a:t>
              </a:r>
              <a:endParaRPr lang="en-US" altLang="zh-CN" sz="1000" dirty="0"/>
            </a:p>
          </p:txBody>
        </p:sp>
        <p:sp>
          <p:nvSpPr>
            <p:cNvPr id="15" name="ïslïdé"/>
            <p:cNvSpPr txBox="1"/>
            <p:nvPr/>
          </p:nvSpPr>
          <p:spPr bwMode="auto">
            <a:xfrm>
              <a:off x="4893270" y="3479447"/>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r>
                <a:rPr lang="zh-CN" altLang="en-US" b="1" dirty="0"/>
                <a:t>物体识别</a:t>
              </a:r>
              <a:endParaRPr lang="zh-CN" altLang="zh-CN" b="1" dirty="0"/>
            </a:p>
          </p:txBody>
        </p:sp>
        <p:sp>
          <p:nvSpPr>
            <p:cNvPr id="16" name="îşļîḋè"/>
            <p:cNvSpPr/>
            <p:nvPr/>
          </p:nvSpPr>
          <p:spPr bwMode="auto">
            <a:xfrm>
              <a:off x="4126369" y="3476309"/>
              <a:ext cx="461080" cy="365375"/>
            </a:xfrm>
            <a:custGeom>
              <a:avLst/>
              <a:gdLst>
                <a:gd name="connsiteX0" fmla="*/ 511657 w 606157"/>
                <a:gd name="connsiteY0" fmla="*/ 343654 h 480339"/>
                <a:gd name="connsiteX1" fmla="*/ 521432 w 606157"/>
                <a:gd name="connsiteY1" fmla="*/ 353421 h 480339"/>
                <a:gd name="connsiteX2" fmla="*/ 521432 w 606157"/>
                <a:gd name="connsiteY2" fmla="*/ 376178 h 480339"/>
                <a:gd name="connsiteX3" fmla="*/ 544305 w 606157"/>
                <a:gd name="connsiteY3" fmla="*/ 376178 h 480339"/>
                <a:gd name="connsiteX4" fmla="*/ 554080 w 606157"/>
                <a:gd name="connsiteY4" fmla="*/ 385945 h 480339"/>
                <a:gd name="connsiteX5" fmla="*/ 544305 w 606157"/>
                <a:gd name="connsiteY5" fmla="*/ 395712 h 480339"/>
                <a:gd name="connsiteX6" fmla="*/ 521432 w 606157"/>
                <a:gd name="connsiteY6" fmla="*/ 395712 h 480339"/>
                <a:gd name="connsiteX7" fmla="*/ 521432 w 606157"/>
                <a:gd name="connsiteY7" fmla="*/ 418566 h 480339"/>
                <a:gd name="connsiteX8" fmla="*/ 511657 w 606157"/>
                <a:gd name="connsiteY8" fmla="*/ 428333 h 480339"/>
                <a:gd name="connsiteX9" fmla="*/ 501882 w 606157"/>
                <a:gd name="connsiteY9" fmla="*/ 418566 h 480339"/>
                <a:gd name="connsiteX10" fmla="*/ 501882 w 606157"/>
                <a:gd name="connsiteY10" fmla="*/ 395712 h 480339"/>
                <a:gd name="connsiteX11" fmla="*/ 479106 w 606157"/>
                <a:gd name="connsiteY11" fmla="*/ 395712 h 480339"/>
                <a:gd name="connsiteX12" fmla="*/ 469331 w 606157"/>
                <a:gd name="connsiteY12" fmla="*/ 385945 h 480339"/>
                <a:gd name="connsiteX13" fmla="*/ 479106 w 606157"/>
                <a:gd name="connsiteY13" fmla="*/ 376178 h 480339"/>
                <a:gd name="connsiteX14" fmla="*/ 501882 w 606157"/>
                <a:gd name="connsiteY14" fmla="*/ 376178 h 480339"/>
                <a:gd name="connsiteX15" fmla="*/ 501882 w 606157"/>
                <a:gd name="connsiteY15" fmla="*/ 353421 h 480339"/>
                <a:gd name="connsiteX16" fmla="*/ 511657 w 606157"/>
                <a:gd name="connsiteY16" fmla="*/ 343654 h 480339"/>
                <a:gd name="connsiteX17" fmla="*/ 511621 w 606157"/>
                <a:gd name="connsiteY17" fmla="*/ 311170 h 480339"/>
                <a:gd name="connsiteX18" fmla="*/ 436735 w 606157"/>
                <a:gd name="connsiteY18" fmla="*/ 385944 h 480339"/>
                <a:gd name="connsiteX19" fmla="*/ 511621 w 606157"/>
                <a:gd name="connsiteY19" fmla="*/ 460816 h 480339"/>
                <a:gd name="connsiteX20" fmla="*/ 586605 w 606157"/>
                <a:gd name="connsiteY20" fmla="*/ 385944 h 480339"/>
                <a:gd name="connsiteX21" fmla="*/ 511621 w 606157"/>
                <a:gd name="connsiteY21" fmla="*/ 311170 h 480339"/>
                <a:gd name="connsiteX22" fmla="*/ 511621 w 606157"/>
                <a:gd name="connsiteY22" fmla="*/ 291647 h 480339"/>
                <a:gd name="connsiteX23" fmla="*/ 606157 w 606157"/>
                <a:gd name="connsiteY23" fmla="*/ 385944 h 480339"/>
                <a:gd name="connsiteX24" fmla="*/ 511621 w 606157"/>
                <a:gd name="connsiteY24" fmla="*/ 480339 h 480339"/>
                <a:gd name="connsiteX25" fmla="*/ 417183 w 606157"/>
                <a:gd name="connsiteY25" fmla="*/ 385944 h 480339"/>
                <a:gd name="connsiteX26" fmla="*/ 511621 w 606157"/>
                <a:gd name="connsiteY26" fmla="*/ 291647 h 480339"/>
                <a:gd name="connsiteX27" fmla="*/ 368279 w 606157"/>
                <a:gd name="connsiteY27" fmla="*/ 200476 h 480339"/>
                <a:gd name="connsiteX28" fmla="*/ 489505 w 606157"/>
                <a:gd name="connsiteY28" fmla="*/ 259991 h 480339"/>
                <a:gd name="connsiteX29" fmla="*/ 487746 w 606157"/>
                <a:gd name="connsiteY29" fmla="*/ 273650 h 480339"/>
                <a:gd name="connsiteX30" fmla="*/ 481782 w 606157"/>
                <a:gd name="connsiteY30" fmla="*/ 275699 h 480339"/>
                <a:gd name="connsiteX31" fmla="*/ 474059 w 606157"/>
                <a:gd name="connsiteY31" fmla="*/ 271894 h 480339"/>
                <a:gd name="connsiteX32" fmla="*/ 368279 w 606157"/>
                <a:gd name="connsiteY32" fmla="*/ 219989 h 480339"/>
                <a:gd name="connsiteX33" fmla="*/ 293588 w 606157"/>
                <a:gd name="connsiteY33" fmla="*/ 242819 h 480339"/>
                <a:gd name="connsiteX34" fmla="*/ 279999 w 606157"/>
                <a:gd name="connsiteY34" fmla="*/ 240185 h 480339"/>
                <a:gd name="connsiteX35" fmla="*/ 282639 w 606157"/>
                <a:gd name="connsiteY35" fmla="*/ 226623 h 480339"/>
                <a:gd name="connsiteX36" fmla="*/ 368279 w 606157"/>
                <a:gd name="connsiteY36" fmla="*/ 200476 h 480339"/>
                <a:gd name="connsiteX37" fmla="*/ 153211 w 606157"/>
                <a:gd name="connsiteY37" fmla="*/ 200476 h 480339"/>
                <a:gd name="connsiteX38" fmla="*/ 306325 w 606157"/>
                <a:gd name="connsiteY38" fmla="*/ 353439 h 480339"/>
                <a:gd name="connsiteX39" fmla="*/ 296547 w 606157"/>
                <a:gd name="connsiteY39" fmla="*/ 363200 h 480339"/>
                <a:gd name="connsiteX40" fmla="*/ 286770 w 606157"/>
                <a:gd name="connsiteY40" fmla="*/ 353439 h 480339"/>
                <a:gd name="connsiteX41" fmla="*/ 153211 w 606157"/>
                <a:gd name="connsiteY41" fmla="*/ 219999 h 480339"/>
                <a:gd name="connsiteX42" fmla="*/ 19554 w 606157"/>
                <a:gd name="connsiteY42" fmla="*/ 353439 h 480339"/>
                <a:gd name="connsiteX43" fmla="*/ 9777 w 606157"/>
                <a:gd name="connsiteY43" fmla="*/ 363200 h 480339"/>
                <a:gd name="connsiteX44" fmla="*/ 0 w 606157"/>
                <a:gd name="connsiteY44" fmla="*/ 353439 h 480339"/>
                <a:gd name="connsiteX45" fmla="*/ 153211 w 606157"/>
                <a:gd name="connsiteY45" fmla="*/ 200476 h 480339"/>
                <a:gd name="connsiteX46" fmla="*/ 368295 w 606157"/>
                <a:gd name="connsiteY46" fmla="*/ 19531 h 480339"/>
                <a:gd name="connsiteX47" fmla="*/ 306326 w 606157"/>
                <a:gd name="connsiteY47" fmla="*/ 81348 h 480339"/>
                <a:gd name="connsiteX48" fmla="*/ 368295 w 606157"/>
                <a:gd name="connsiteY48" fmla="*/ 143262 h 480339"/>
                <a:gd name="connsiteX49" fmla="*/ 430165 w 606157"/>
                <a:gd name="connsiteY49" fmla="*/ 81348 h 480339"/>
                <a:gd name="connsiteX50" fmla="*/ 368295 w 606157"/>
                <a:gd name="connsiteY50" fmla="*/ 19531 h 480339"/>
                <a:gd name="connsiteX51" fmla="*/ 153211 w 606157"/>
                <a:gd name="connsiteY51" fmla="*/ 19531 h 480339"/>
                <a:gd name="connsiteX52" fmla="*/ 91242 w 606157"/>
                <a:gd name="connsiteY52" fmla="*/ 81348 h 480339"/>
                <a:gd name="connsiteX53" fmla="*/ 153211 w 606157"/>
                <a:gd name="connsiteY53" fmla="*/ 143262 h 480339"/>
                <a:gd name="connsiteX54" fmla="*/ 215081 w 606157"/>
                <a:gd name="connsiteY54" fmla="*/ 81348 h 480339"/>
                <a:gd name="connsiteX55" fmla="*/ 153211 w 606157"/>
                <a:gd name="connsiteY55" fmla="*/ 19531 h 480339"/>
                <a:gd name="connsiteX56" fmla="*/ 368295 w 606157"/>
                <a:gd name="connsiteY56" fmla="*/ 0 h 480339"/>
                <a:gd name="connsiteX57" fmla="*/ 449714 w 606157"/>
                <a:gd name="connsiteY57" fmla="*/ 81348 h 480339"/>
                <a:gd name="connsiteX58" fmla="*/ 368295 w 606157"/>
                <a:gd name="connsiteY58" fmla="*/ 162794 h 480339"/>
                <a:gd name="connsiteX59" fmla="*/ 286778 w 606157"/>
                <a:gd name="connsiteY59" fmla="*/ 81348 h 480339"/>
                <a:gd name="connsiteX60" fmla="*/ 368295 w 606157"/>
                <a:gd name="connsiteY60" fmla="*/ 0 h 480339"/>
                <a:gd name="connsiteX61" fmla="*/ 153211 w 606157"/>
                <a:gd name="connsiteY61" fmla="*/ 0 h 480339"/>
                <a:gd name="connsiteX62" fmla="*/ 234630 w 606157"/>
                <a:gd name="connsiteY62" fmla="*/ 81348 h 480339"/>
                <a:gd name="connsiteX63" fmla="*/ 153211 w 606157"/>
                <a:gd name="connsiteY63" fmla="*/ 162794 h 480339"/>
                <a:gd name="connsiteX64" fmla="*/ 71694 w 606157"/>
                <a:gd name="connsiteY64" fmla="*/ 81348 h 480339"/>
                <a:gd name="connsiteX65" fmla="*/ 153211 w 606157"/>
                <a:gd name="connsiteY65" fmla="*/ 0 h 48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6157" h="480339">
                  <a:moveTo>
                    <a:pt x="511657" y="343654"/>
                  </a:moveTo>
                  <a:cubicBezTo>
                    <a:pt x="517131" y="343654"/>
                    <a:pt x="521432" y="348049"/>
                    <a:pt x="521432" y="353421"/>
                  </a:cubicBezTo>
                  <a:lnTo>
                    <a:pt x="521432" y="376178"/>
                  </a:lnTo>
                  <a:lnTo>
                    <a:pt x="544305" y="376178"/>
                  </a:lnTo>
                  <a:cubicBezTo>
                    <a:pt x="549682" y="376178"/>
                    <a:pt x="554080" y="380573"/>
                    <a:pt x="554080" y="385945"/>
                  </a:cubicBezTo>
                  <a:cubicBezTo>
                    <a:pt x="554080" y="391414"/>
                    <a:pt x="549682" y="395712"/>
                    <a:pt x="544305" y="395712"/>
                  </a:cubicBezTo>
                  <a:lnTo>
                    <a:pt x="521432" y="395712"/>
                  </a:lnTo>
                  <a:lnTo>
                    <a:pt x="521432" y="418566"/>
                  </a:lnTo>
                  <a:cubicBezTo>
                    <a:pt x="521432" y="423938"/>
                    <a:pt x="517131" y="428333"/>
                    <a:pt x="511657" y="428333"/>
                  </a:cubicBezTo>
                  <a:cubicBezTo>
                    <a:pt x="506281" y="428333"/>
                    <a:pt x="501882" y="423938"/>
                    <a:pt x="501882" y="418566"/>
                  </a:cubicBezTo>
                  <a:lnTo>
                    <a:pt x="501882" y="395712"/>
                  </a:lnTo>
                  <a:lnTo>
                    <a:pt x="479106" y="395712"/>
                  </a:lnTo>
                  <a:cubicBezTo>
                    <a:pt x="473730" y="395712"/>
                    <a:pt x="469331" y="391414"/>
                    <a:pt x="469331" y="385945"/>
                  </a:cubicBezTo>
                  <a:cubicBezTo>
                    <a:pt x="469331" y="380573"/>
                    <a:pt x="473730" y="376178"/>
                    <a:pt x="479106" y="376178"/>
                  </a:cubicBezTo>
                  <a:lnTo>
                    <a:pt x="501882" y="376178"/>
                  </a:lnTo>
                  <a:lnTo>
                    <a:pt x="501882" y="353421"/>
                  </a:lnTo>
                  <a:cubicBezTo>
                    <a:pt x="501882" y="348049"/>
                    <a:pt x="506281" y="343654"/>
                    <a:pt x="511657" y="343654"/>
                  </a:cubicBezTo>
                  <a:close/>
                  <a:moveTo>
                    <a:pt x="511621" y="311170"/>
                  </a:moveTo>
                  <a:cubicBezTo>
                    <a:pt x="470366" y="311170"/>
                    <a:pt x="436735" y="344750"/>
                    <a:pt x="436735" y="385944"/>
                  </a:cubicBezTo>
                  <a:cubicBezTo>
                    <a:pt x="436735" y="427236"/>
                    <a:pt x="470366" y="460816"/>
                    <a:pt x="511621" y="460816"/>
                  </a:cubicBezTo>
                  <a:cubicBezTo>
                    <a:pt x="552975" y="460816"/>
                    <a:pt x="586605" y="427236"/>
                    <a:pt x="586605" y="385944"/>
                  </a:cubicBezTo>
                  <a:cubicBezTo>
                    <a:pt x="586605" y="344750"/>
                    <a:pt x="552975" y="311170"/>
                    <a:pt x="511621" y="311170"/>
                  </a:cubicBezTo>
                  <a:close/>
                  <a:moveTo>
                    <a:pt x="511621" y="291647"/>
                  </a:moveTo>
                  <a:cubicBezTo>
                    <a:pt x="563729" y="291647"/>
                    <a:pt x="606157" y="333915"/>
                    <a:pt x="606157" y="385944"/>
                  </a:cubicBezTo>
                  <a:cubicBezTo>
                    <a:pt x="606157" y="437974"/>
                    <a:pt x="563729" y="480339"/>
                    <a:pt x="511621" y="480339"/>
                  </a:cubicBezTo>
                  <a:cubicBezTo>
                    <a:pt x="459514" y="480339"/>
                    <a:pt x="417183" y="437974"/>
                    <a:pt x="417183" y="385944"/>
                  </a:cubicBezTo>
                  <a:cubicBezTo>
                    <a:pt x="417183" y="333915"/>
                    <a:pt x="459514" y="291647"/>
                    <a:pt x="511621" y="291647"/>
                  </a:cubicBezTo>
                  <a:close/>
                  <a:moveTo>
                    <a:pt x="368279" y="200476"/>
                  </a:moveTo>
                  <a:cubicBezTo>
                    <a:pt x="416085" y="200476"/>
                    <a:pt x="460274" y="222135"/>
                    <a:pt x="489505" y="259991"/>
                  </a:cubicBezTo>
                  <a:cubicBezTo>
                    <a:pt x="492829" y="264284"/>
                    <a:pt x="492047" y="270333"/>
                    <a:pt x="487746" y="273650"/>
                  </a:cubicBezTo>
                  <a:cubicBezTo>
                    <a:pt x="485986" y="275016"/>
                    <a:pt x="483835" y="275699"/>
                    <a:pt x="481782" y="275699"/>
                  </a:cubicBezTo>
                  <a:cubicBezTo>
                    <a:pt x="478849" y="275699"/>
                    <a:pt x="475916" y="274430"/>
                    <a:pt x="474059" y="271894"/>
                  </a:cubicBezTo>
                  <a:cubicBezTo>
                    <a:pt x="448542" y="238917"/>
                    <a:pt x="409926" y="219989"/>
                    <a:pt x="368279" y="219989"/>
                  </a:cubicBezTo>
                  <a:cubicBezTo>
                    <a:pt x="341492" y="219989"/>
                    <a:pt x="315683" y="227892"/>
                    <a:pt x="293588" y="242819"/>
                  </a:cubicBezTo>
                  <a:cubicBezTo>
                    <a:pt x="289091" y="245844"/>
                    <a:pt x="283030" y="244673"/>
                    <a:pt x="279999" y="240185"/>
                  </a:cubicBezTo>
                  <a:cubicBezTo>
                    <a:pt x="276969" y="235697"/>
                    <a:pt x="278142" y="229648"/>
                    <a:pt x="282639" y="226623"/>
                  </a:cubicBezTo>
                  <a:cubicBezTo>
                    <a:pt x="307960" y="209549"/>
                    <a:pt x="337582" y="200476"/>
                    <a:pt x="368279" y="200476"/>
                  </a:cubicBezTo>
                  <a:close/>
                  <a:moveTo>
                    <a:pt x="153211" y="200476"/>
                  </a:moveTo>
                  <a:cubicBezTo>
                    <a:pt x="237688" y="200476"/>
                    <a:pt x="306325" y="269099"/>
                    <a:pt x="306325" y="353439"/>
                  </a:cubicBezTo>
                  <a:cubicBezTo>
                    <a:pt x="306325" y="358808"/>
                    <a:pt x="302023" y="363200"/>
                    <a:pt x="296547" y="363200"/>
                  </a:cubicBezTo>
                  <a:cubicBezTo>
                    <a:pt x="291170" y="363200"/>
                    <a:pt x="286770" y="358808"/>
                    <a:pt x="286770" y="353439"/>
                  </a:cubicBezTo>
                  <a:cubicBezTo>
                    <a:pt x="286770" y="279837"/>
                    <a:pt x="226835" y="219999"/>
                    <a:pt x="153211" y="219999"/>
                  </a:cubicBezTo>
                  <a:cubicBezTo>
                    <a:pt x="79490" y="219999"/>
                    <a:pt x="19554" y="279837"/>
                    <a:pt x="19554" y="353439"/>
                  </a:cubicBezTo>
                  <a:cubicBezTo>
                    <a:pt x="19554" y="358808"/>
                    <a:pt x="15155" y="363200"/>
                    <a:pt x="9777" y="363200"/>
                  </a:cubicBezTo>
                  <a:cubicBezTo>
                    <a:pt x="4400" y="363200"/>
                    <a:pt x="0" y="358808"/>
                    <a:pt x="0" y="353439"/>
                  </a:cubicBezTo>
                  <a:cubicBezTo>
                    <a:pt x="0" y="269099"/>
                    <a:pt x="68735" y="200476"/>
                    <a:pt x="153211" y="200476"/>
                  </a:cubicBezTo>
                  <a:close/>
                  <a:moveTo>
                    <a:pt x="368295" y="19531"/>
                  </a:moveTo>
                  <a:cubicBezTo>
                    <a:pt x="334085" y="19531"/>
                    <a:pt x="306326" y="47266"/>
                    <a:pt x="306326" y="81348"/>
                  </a:cubicBezTo>
                  <a:cubicBezTo>
                    <a:pt x="306326" y="115528"/>
                    <a:pt x="334085" y="143262"/>
                    <a:pt x="368295" y="143262"/>
                  </a:cubicBezTo>
                  <a:cubicBezTo>
                    <a:pt x="402407" y="143262"/>
                    <a:pt x="430165" y="115528"/>
                    <a:pt x="430165" y="81348"/>
                  </a:cubicBezTo>
                  <a:cubicBezTo>
                    <a:pt x="430165" y="47266"/>
                    <a:pt x="402407" y="19531"/>
                    <a:pt x="368295" y="19531"/>
                  </a:cubicBezTo>
                  <a:close/>
                  <a:moveTo>
                    <a:pt x="153211" y="19531"/>
                  </a:moveTo>
                  <a:cubicBezTo>
                    <a:pt x="119001" y="19531"/>
                    <a:pt x="91242" y="47266"/>
                    <a:pt x="91242" y="81348"/>
                  </a:cubicBezTo>
                  <a:cubicBezTo>
                    <a:pt x="91242" y="115528"/>
                    <a:pt x="119001" y="143262"/>
                    <a:pt x="153211" y="143262"/>
                  </a:cubicBezTo>
                  <a:cubicBezTo>
                    <a:pt x="187323" y="143262"/>
                    <a:pt x="215081" y="115528"/>
                    <a:pt x="215081" y="81348"/>
                  </a:cubicBezTo>
                  <a:cubicBezTo>
                    <a:pt x="215081" y="47266"/>
                    <a:pt x="187323" y="19531"/>
                    <a:pt x="153211" y="19531"/>
                  </a:cubicBezTo>
                  <a:close/>
                  <a:moveTo>
                    <a:pt x="368295" y="0"/>
                  </a:moveTo>
                  <a:cubicBezTo>
                    <a:pt x="413158" y="0"/>
                    <a:pt x="449714" y="36523"/>
                    <a:pt x="449714" y="81348"/>
                  </a:cubicBezTo>
                  <a:cubicBezTo>
                    <a:pt x="449714" y="126270"/>
                    <a:pt x="413158" y="162794"/>
                    <a:pt x="368295" y="162794"/>
                  </a:cubicBezTo>
                  <a:cubicBezTo>
                    <a:pt x="323333" y="162794"/>
                    <a:pt x="286778" y="126270"/>
                    <a:pt x="286778" y="81348"/>
                  </a:cubicBezTo>
                  <a:cubicBezTo>
                    <a:pt x="286778" y="36523"/>
                    <a:pt x="323333" y="0"/>
                    <a:pt x="368295" y="0"/>
                  </a:cubicBezTo>
                  <a:close/>
                  <a:moveTo>
                    <a:pt x="153211" y="0"/>
                  </a:moveTo>
                  <a:cubicBezTo>
                    <a:pt x="198074" y="0"/>
                    <a:pt x="234630" y="36523"/>
                    <a:pt x="234630" y="81348"/>
                  </a:cubicBezTo>
                  <a:cubicBezTo>
                    <a:pt x="234630" y="126270"/>
                    <a:pt x="198074" y="162794"/>
                    <a:pt x="153211" y="162794"/>
                  </a:cubicBezTo>
                  <a:cubicBezTo>
                    <a:pt x="108249" y="162794"/>
                    <a:pt x="71694" y="126270"/>
                    <a:pt x="71694" y="81348"/>
                  </a:cubicBezTo>
                  <a:cubicBezTo>
                    <a:pt x="71694" y="36523"/>
                    <a:pt x="108249" y="0"/>
                    <a:pt x="153211" y="0"/>
                  </a:cubicBezTo>
                  <a:close/>
                </a:path>
              </a:pathLst>
            </a:custGeom>
            <a:solidFill>
              <a:schemeClr val="accent1"/>
            </a:solidFill>
            <a:ln>
              <a:noFill/>
            </a:ln>
          </p:spPr>
          <p:txBody>
            <a:bodyPr anchor="ctr"/>
            <a:lstStyle/>
            <a:p>
              <a:pPr algn="ctr"/>
              <a:endParaRPr/>
            </a:p>
          </p:txBody>
        </p:sp>
        <p:sp>
          <p:nvSpPr>
            <p:cNvPr id="17" name="iṡľíďê"/>
            <p:cNvSpPr/>
            <p:nvPr/>
          </p:nvSpPr>
          <p:spPr bwMode="auto">
            <a:xfrm>
              <a:off x="7568331" y="3900784"/>
              <a:ext cx="2909887" cy="1812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85000" lnSpcReduction="10000"/>
            </a:bodyPr>
            <a:lstStyle/>
            <a:p>
              <a:pPr>
                <a:lnSpc>
                  <a:spcPct val="150000"/>
                </a:lnSpc>
              </a:pPr>
              <a:r>
                <a:rPr lang="zh-CN" altLang="zh-CN" dirty="0"/>
                <a:t>需要实现的服务是通过物体识别类提供的三维坐标来实现对目标物品的抓取。粗浅的设计是首先让机械臂达到指定的位置，再让机械臂做抓取的动作。</a:t>
              </a:r>
              <a:endParaRPr lang="en-US" altLang="zh-CN" sz="1000" dirty="0"/>
            </a:p>
          </p:txBody>
        </p:sp>
        <p:sp>
          <p:nvSpPr>
            <p:cNvPr id="18" name="ïṣļïḋê"/>
            <p:cNvSpPr txBox="1"/>
            <p:nvPr/>
          </p:nvSpPr>
          <p:spPr bwMode="auto">
            <a:xfrm>
              <a:off x="8323144" y="3487904"/>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pPr>
                <a:spcBef>
                  <a:spcPct val="0"/>
                </a:spcBef>
              </a:pPr>
              <a:r>
                <a:rPr lang="zh-CN" altLang="en-US" b="1" dirty="0"/>
                <a:t>物体抓取</a:t>
              </a:r>
              <a:endParaRPr lang="zh-CN" altLang="en-US" sz="1800" b="1" dirty="0"/>
            </a:p>
          </p:txBody>
        </p:sp>
        <p:sp>
          <p:nvSpPr>
            <p:cNvPr id="19" name="íṧ1iḍê"/>
            <p:cNvSpPr/>
            <p:nvPr/>
          </p:nvSpPr>
          <p:spPr bwMode="auto">
            <a:xfrm>
              <a:off x="7654761" y="3428760"/>
              <a:ext cx="461080" cy="460474"/>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chemeClr val="tx1">
                <a:lumMod val="50000"/>
                <a:lumOff val="50000"/>
              </a:schemeClr>
            </a:solidFill>
            <a:ln>
              <a:noFill/>
            </a:ln>
          </p:spPr>
          <p:txBody>
            <a:bodyPr anchor="ctr"/>
            <a:lstStyle/>
            <a:p>
              <a:pPr algn="ctr"/>
              <a:endParaRPr/>
            </a:p>
          </p:txBody>
        </p:sp>
        <p:cxnSp>
          <p:nvCxnSpPr>
            <p:cNvPr id="20" name="直接箭头连接符 19"/>
            <p:cNvCxnSpPr/>
            <p:nvPr/>
          </p:nvCxnSpPr>
          <p:spPr>
            <a:xfrm>
              <a:off x="6662311" y="3662750"/>
              <a:ext cx="864096" cy="0"/>
            </a:xfrm>
            <a:prstGeom prst="straightConnector1">
              <a:avLst/>
            </a:prstGeom>
            <a:ln w="3175" cap="rnd">
              <a:solidFill>
                <a:schemeClr val="tx1">
                  <a:lumMod val="50000"/>
                  <a:lumOff val="50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îşḻíḑè"/>
            <p:cNvSpPr txBox="1"/>
            <p:nvPr/>
          </p:nvSpPr>
          <p:spPr>
            <a:xfrm>
              <a:off x="2807424" y="1616662"/>
              <a:ext cx="8799328" cy="1224136"/>
            </a:xfrm>
            <a:prstGeom prst="rect">
              <a:avLst/>
            </a:prstGeom>
            <a:noFill/>
          </p:spPr>
          <p:txBody>
            <a:bodyPr wrap="square" lIns="90000" tIns="46800" rIns="90000" bIns="46800" rtlCol="0">
              <a:normAutofit/>
            </a:bodyPr>
            <a:lstStyle/>
            <a:p>
              <a:pPr>
                <a:lnSpc>
                  <a:spcPct val="150000"/>
                </a:lnSpc>
              </a:pPr>
              <a:r>
                <a:rPr lang="zh-CN" altLang="en-US" dirty="0">
                  <a:solidFill>
                    <a:schemeClr val="bg1"/>
                  </a:solidFill>
                </a:rPr>
                <a:t>实现的任务是目标物品的识别和抓取工作。</a:t>
              </a:r>
              <a:endParaRPr lang="en-US" altLang="zh-CN" sz="2000" b="1" dirty="0">
                <a:solidFill>
                  <a:schemeClr val="bg1"/>
                </a:solidFill>
              </a:endParaRPr>
            </a:p>
          </p:txBody>
        </p:sp>
      </p:grpSp>
      <p:sp>
        <p:nvSpPr>
          <p:cNvPr id="2" name="标题 1"/>
          <p:cNvSpPr>
            <a:spLocks noGrp="1"/>
          </p:cNvSpPr>
          <p:nvPr>
            <p:ph type="title"/>
          </p:nvPr>
        </p:nvSpPr>
        <p:spPr/>
        <p:txBody>
          <a:bodyPr/>
          <a:lstStyle/>
          <a:p>
            <a:r>
              <a:rPr lang="zh-CN" altLang="en-US" dirty="0"/>
              <a:t>类详细说明</a:t>
            </a:r>
            <a:r>
              <a:rPr lang="en-US" altLang="zh-CN" dirty="0"/>
              <a:t>——</a:t>
            </a:r>
            <a:r>
              <a:rPr lang="zh-CN" altLang="zh-CN" dirty="0"/>
              <a:t>物体识别及抓取</a:t>
            </a:r>
            <a:endParaRPr lang="zh-CN" altLang="en-US" dirty="0"/>
          </a:p>
        </p:txBody>
      </p:sp>
    </p:spTree>
    <p:extLst>
      <p:ext uri="{BB962C8B-B14F-4D97-AF65-F5344CB8AC3E}">
        <p14:creationId xmlns:p14="http://schemas.microsoft.com/office/powerpoint/2010/main" val="4008673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t>17</a:t>
            </a:fld>
            <a:endParaRPr lang="zh-CN" altLang="en-US"/>
          </a:p>
        </p:txBody>
      </p:sp>
      <p:grpSp>
        <p:nvGrpSpPr>
          <p:cNvPr id="5" name="0ff2eee5-142e-4f9c-a2bb-588b64e6f21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0"/>
            <a:ext cx="11606752" cy="6858000"/>
            <a:chOff x="0" y="0"/>
            <a:chExt cx="11606752" cy="6858000"/>
          </a:xfrm>
        </p:grpSpPr>
        <p:sp>
          <p:nvSpPr>
            <p:cNvPr id="24" name="ïṣļide"/>
            <p:cNvSpPr/>
            <p:nvPr/>
          </p:nvSpPr>
          <p:spPr bwMode="auto">
            <a:xfrm>
              <a:off x="0" y="0"/>
              <a:ext cx="2711624" cy="6858000"/>
            </a:xfrm>
            <a:prstGeom prst="rect">
              <a:avLst/>
            </a:prstGeom>
            <a:blipFill>
              <a:blip r:embed="rId3"/>
              <a:stretch>
                <a:fillRect l="-183417" r="-181707"/>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25" name="íṣľîdé"/>
            <p:cNvSpPr/>
            <p:nvPr/>
          </p:nvSpPr>
          <p:spPr bwMode="auto">
            <a:xfrm>
              <a:off x="669926" y="1142457"/>
              <a:ext cx="10850562" cy="1491222"/>
            </a:xfrm>
            <a:prstGeom prst="rect">
              <a:avLst/>
            </a:prstGeom>
            <a:solidFill>
              <a:schemeClr val="tx1">
                <a:alpha val="56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14" name="iṡľïḍe"/>
            <p:cNvSpPr/>
            <p:nvPr/>
          </p:nvSpPr>
          <p:spPr bwMode="auto">
            <a:xfrm>
              <a:off x="3963092" y="3882126"/>
              <a:ext cx="2909887" cy="1959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85000" lnSpcReduction="10000"/>
            </a:bodyPr>
            <a:lstStyle/>
            <a:p>
              <a:pPr>
                <a:lnSpc>
                  <a:spcPct val="150000"/>
                </a:lnSpc>
              </a:pPr>
              <a:r>
                <a:rPr lang="zh-CN" altLang="en-US" dirty="0"/>
                <a:t>启动时不但要完成系统的加载任务，还需要完成对一些基本数据的初始化。这些数据包括机器人的起始位置、目标物品所在位置以及房间的长宽信息。</a:t>
              </a:r>
              <a:endParaRPr lang="en-US" altLang="zh-CN" sz="1000" dirty="0"/>
            </a:p>
          </p:txBody>
        </p:sp>
        <p:sp>
          <p:nvSpPr>
            <p:cNvPr id="15" name="ïslïdé"/>
            <p:cNvSpPr txBox="1"/>
            <p:nvPr/>
          </p:nvSpPr>
          <p:spPr bwMode="auto">
            <a:xfrm>
              <a:off x="4893270" y="3479447"/>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r>
                <a:rPr lang="zh-CN" altLang="en-US" b="1" dirty="0"/>
                <a:t>启动</a:t>
              </a:r>
              <a:endParaRPr lang="zh-CN" altLang="zh-CN" b="1" dirty="0"/>
            </a:p>
          </p:txBody>
        </p:sp>
        <p:sp>
          <p:nvSpPr>
            <p:cNvPr id="16" name="îşļîḋè"/>
            <p:cNvSpPr/>
            <p:nvPr/>
          </p:nvSpPr>
          <p:spPr bwMode="auto">
            <a:xfrm>
              <a:off x="4126369" y="3476309"/>
              <a:ext cx="461080" cy="365375"/>
            </a:xfrm>
            <a:custGeom>
              <a:avLst/>
              <a:gdLst>
                <a:gd name="connsiteX0" fmla="*/ 511657 w 606157"/>
                <a:gd name="connsiteY0" fmla="*/ 343654 h 480339"/>
                <a:gd name="connsiteX1" fmla="*/ 521432 w 606157"/>
                <a:gd name="connsiteY1" fmla="*/ 353421 h 480339"/>
                <a:gd name="connsiteX2" fmla="*/ 521432 w 606157"/>
                <a:gd name="connsiteY2" fmla="*/ 376178 h 480339"/>
                <a:gd name="connsiteX3" fmla="*/ 544305 w 606157"/>
                <a:gd name="connsiteY3" fmla="*/ 376178 h 480339"/>
                <a:gd name="connsiteX4" fmla="*/ 554080 w 606157"/>
                <a:gd name="connsiteY4" fmla="*/ 385945 h 480339"/>
                <a:gd name="connsiteX5" fmla="*/ 544305 w 606157"/>
                <a:gd name="connsiteY5" fmla="*/ 395712 h 480339"/>
                <a:gd name="connsiteX6" fmla="*/ 521432 w 606157"/>
                <a:gd name="connsiteY6" fmla="*/ 395712 h 480339"/>
                <a:gd name="connsiteX7" fmla="*/ 521432 w 606157"/>
                <a:gd name="connsiteY7" fmla="*/ 418566 h 480339"/>
                <a:gd name="connsiteX8" fmla="*/ 511657 w 606157"/>
                <a:gd name="connsiteY8" fmla="*/ 428333 h 480339"/>
                <a:gd name="connsiteX9" fmla="*/ 501882 w 606157"/>
                <a:gd name="connsiteY9" fmla="*/ 418566 h 480339"/>
                <a:gd name="connsiteX10" fmla="*/ 501882 w 606157"/>
                <a:gd name="connsiteY10" fmla="*/ 395712 h 480339"/>
                <a:gd name="connsiteX11" fmla="*/ 479106 w 606157"/>
                <a:gd name="connsiteY11" fmla="*/ 395712 h 480339"/>
                <a:gd name="connsiteX12" fmla="*/ 469331 w 606157"/>
                <a:gd name="connsiteY12" fmla="*/ 385945 h 480339"/>
                <a:gd name="connsiteX13" fmla="*/ 479106 w 606157"/>
                <a:gd name="connsiteY13" fmla="*/ 376178 h 480339"/>
                <a:gd name="connsiteX14" fmla="*/ 501882 w 606157"/>
                <a:gd name="connsiteY14" fmla="*/ 376178 h 480339"/>
                <a:gd name="connsiteX15" fmla="*/ 501882 w 606157"/>
                <a:gd name="connsiteY15" fmla="*/ 353421 h 480339"/>
                <a:gd name="connsiteX16" fmla="*/ 511657 w 606157"/>
                <a:gd name="connsiteY16" fmla="*/ 343654 h 480339"/>
                <a:gd name="connsiteX17" fmla="*/ 511621 w 606157"/>
                <a:gd name="connsiteY17" fmla="*/ 311170 h 480339"/>
                <a:gd name="connsiteX18" fmla="*/ 436735 w 606157"/>
                <a:gd name="connsiteY18" fmla="*/ 385944 h 480339"/>
                <a:gd name="connsiteX19" fmla="*/ 511621 w 606157"/>
                <a:gd name="connsiteY19" fmla="*/ 460816 h 480339"/>
                <a:gd name="connsiteX20" fmla="*/ 586605 w 606157"/>
                <a:gd name="connsiteY20" fmla="*/ 385944 h 480339"/>
                <a:gd name="connsiteX21" fmla="*/ 511621 w 606157"/>
                <a:gd name="connsiteY21" fmla="*/ 311170 h 480339"/>
                <a:gd name="connsiteX22" fmla="*/ 511621 w 606157"/>
                <a:gd name="connsiteY22" fmla="*/ 291647 h 480339"/>
                <a:gd name="connsiteX23" fmla="*/ 606157 w 606157"/>
                <a:gd name="connsiteY23" fmla="*/ 385944 h 480339"/>
                <a:gd name="connsiteX24" fmla="*/ 511621 w 606157"/>
                <a:gd name="connsiteY24" fmla="*/ 480339 h 480339"/>
                <a:gd name="connsiteX25" fmla="*/ 417183 w 606157"/>
                <a:gd name="connsiteY25" fmla="*/ 385944 h 480339"/>
                <a:gd name="connsiteX26" fmla="*/ 511621 w 606157"/>
                <a:gd name="connsiteY26" fmla="*/ 291647 h 480339"/>
                <a:gd name="connsiteX27" fmla="*/ 368279 w 606157"/>
                <a:gd name="connsiteY27" fmla="*/ 200476 h 480339"/>
                <a:gd name="connsiteX28" fmla="*/ 489505 w 606157"/>
                <a:gd name="connsiteY28" fmla="*/ 259991 h 480339"/>
                <a:gd name="connsiteX29" fmla="*/ 487746 w 606157"/>
                <a:gd name="connsiteY29" fmla="*/ 273650 h 480339"/>
                <a:gd name="connsiteX30" fmla="*/ 481782 w 606157"/>
                <a:gd name="connsiteY30" fmla="*/ 275699 h 480339"/>
                <a:gd name="connsiteX31" fmla="*/ 474059 w 606157"/>
                <a:gd name="connsiteY31" fmla="*/ 271894 h 480339"/>
                <a:gd name="connsiteX32" fmla="*/ 368279 w 606157"/>
                <a:gd name="connsiteY32" fmla="*/ 219989 h 480339"/>
                <a:gd name="connsiteX33" fmla="*/ 293588 w 606157"/>
                <a:gd name="connsiteY33" fmla="*/ 242819 h 480339"/>
                <a:gd name="connsiteX34" fmla="*/ 279999 w 606157"/>
                <a:gd name="connsiteY34" fmla="*/ 240185 h 480339"/>
                <a:gd name="connsiteX35" fmla="*/ 282639 w 606157"/>
                <a:gd name="connsiteY35" fmla="*/ 226623 h 480339"/>
                <a:gd name="connsiteX36" fmla="*/ 368279 w 606157"/>
                <a:gd name="connsiteY36" fmla="*/ 200476 h 480339"/>
                <a:gd name="connsiteX37" fmla="*/ 153211 w 606157"/>
                <a:gd name="connsiteY37" fmla="*/ 200476 h 480339"/>
                <a:gd name="connsiteX38" fmla="*/ 306325 w 606157"/>
                <a:gd name="connsiteY38" fmla="*/ 353439 h 480339"/>
                <a:gd name="connsiteX39" fmla="*/ 296547 w 606157"/>
                <a:gd name="connsiteY39" fmla="*/ 363200 h 480339"/>
                <a:gd name="connsiteX40" fmla="*/ 286770 w 606157"/>
                <a:gd name="connsiteY40" fmla="*/ 353439 h 480339"/>
                <a:gd name="connsiteX41" fmla="*/ 153211 w 606157"/>
                <a:gd name="connsiteY41" fmla="*/ 219999 h 480339"/>
                <a:gd name="connsiteX42" fmla="*/ 19554 w 606157"/>
                <a:gd name="connsiteY42" fmla="*/ 353439 h 480339"/>
                <a:gd name="connsiteX43" fmla="*/ 9777 w 606157"/>
                <a:gd name="connsiteY43" fmla="*/ 363200 h 480339"/>
                <a:gd name="connsiteX44" fmla="*/ 0 w 606157"/>
                <a:gd name="connsiteY44" fmla="*/ 353439 h 480339"/>
                <a:gd name="connsiteX45" fmla="*/ 153211 w 606157"/>
                <a:gd name="connsiteY45" fmla="*/ 200476 h 480339"/>
                <a:gd name="connsiteX46" fmla="*/ 368295 w 606157"/>
                <a:gd name="connsiteY46" fmla="*/ 19531 h 480339"/>
                <a:gd name="connsiteX47" fmla="*/ 306326 w 606157"/>
                <a:gd name="connsiteY47" fmla="*/ 81348 h 480339"/>
                <a:gd name="connsiteX48" fmla="*/ 368295 w 606157"/>
                <a:gd name="connsiteY48" fmla="*/ 143262 h 480339"/>
                <a:gd name="connsiteX49" fmla="*/ 430165 w 606157"/>
                <a:gd name="connsiteY49" fmla="*/ 81348 h 480339"/>
                <a:gd name="connsiteX50" fmla="*/ 368295 w 606157"/>
                <a:gd name="connsiteY50" fmla="*/ 19531 h 480339"/>
                <a:gd name="connsiteX51" fmla="*/ 153211 w 606157"/>
                <a:gd name="connsiteY51" fmla="*/ 19531 h 480339"/>
                <a:gd name="connsiteX52" fmla="*/ 91242 w 606157"/>
                <a:gd name="connsiteY52" fmla="*/ 81348 h 480339"/>
                <a:gd name="connsiteX53" fmla="*/ 153211 w 606157"/>
                <a:gd name="connsiteY53" fmla="*/ 143262 h 480339"/>
                <a:gd name="connsiteX54" fmla="*/ 215081 w 606157"/>
                <a:gd name="connsiteY54" fmla="*/ 81348 h 480339"/>
                <a:gd name="connsiteX55" fmla="*/ 153211 w 606157"/>
                <a:gd name="connsiteY55" fmla="*/ 19531 h 480339"/>
                <a:gd name="connsiteX56" fmla="*/ 368295 w 606157"/>
                <a:gd name="connsiteY56" fmla="*/ 0 h 480339"/>
                <a:gd name="connsiteX57" fmla="*/ 449714 w 606157"/>
                <a:gd name="connsiteY57" fmla="*/ 81348 h 480339"/>
                <a:gd name="connsiteX58" fmla="*/ 368295 w 606157"/>
                <a:gd name="connsiteY58" fmla="*/ 162794 h 480339"/>
                <a:gd name="connsiteX59" fmla="*/ 286778 w 606157"/>
                <a:gd name="connsiteY59" fmla="*/ 81348 h 480339"/>
                <a:gd name="connsiteX60" fmla="*/ 368295 w 606157"/>
                <a:gd name="connsiteY60" fmla="*/ 0 h 480339"/>
                <a:gd name="connsiteX61" fmla="*/ 153211 w 606157"/>
                <a:gd name="connsiteY61" fmla="*/ 0 h 480339"/>
                <a:gd name="connsiteX62" fmla="*/ 234630 w 606157"/>
                <a:gd name="connsiteY62" fmla="*/ 81348 h 480339"/>
                <a:gd name="connsiteX63" fmla="*/ 153211 w 606157"/>
                <a:gd name="connsiteY63" fmla="*/ 162794 h 480339"/>
                <a:gd name="connsiteX64" fmla="*/ 71694 w 606157"/>
                <a:gd name="connsiteY64" fmla="*/ 81348 h 480339"/>
                <a:gd name="connsiteX65" fmla="*/ 153211 w 606157"/>
                <a:gd name="connsiteY65" fmla="*/ 0 h 48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6157" h="480339">
                  <a:moveTo>
                    <a:pt x="511657" y="343654"/>
                  </a:moveTo>
                  <a:cubicBezTo>
                    <a:pt x="517131" y="343654"/>
                    <a:pt x="521432" y="348049"/>
                    <a:pt x="521432" y="353421"/>
                  </a:cubicBezTo>
                  <a:lnTo>
                    <a:pt x="521432" y="376178"/>
                  </a:lnTo>
                  <a:lnTo>
                    <a:pt x="544305" y="376178"/>
                  </a:lnTo>
                  <a:cubicBezTo>
                    <a:pt x="549682" y="376178"/>
                    <a:pt x="554080" y="380573"/>
                    <a:pt x="554080" y="385945"/>
                  </a:cubicBezTo>
                  <a:cubicBezTo>
                    <a:pt x="554080" y="391414"/>
                    <a:pt x="549682" y="395712"/>
                    <a:pt x="544305" y="395712"/>
                  </a:cubicBezTo>
                  <a:lnTo>
                    <a:pt x="521432" y="395712"/>
                  </a:lnTo>
                  <a:lnTo>
                    <a:pt x="521432" y="418566"/>
                  </a:lnTo>
                  <a:cubicBezTo>
                    <a:pt x="521432" y="423938"/>
                    <a:pt x="517131" y="428333"/>
                    <a:pt x="511657" y="428333"/>
                  </a:cubicBezTo>
                  <a:cubicBezTo>
                    <a:pt x="506281" y="428333"/>
                    <a:pt x="501882" y="423938"/>
                    <a:pt x="501882" y="418566"/>
                  </a:cubicBezTo>
                  <a:lnTo>
                    <a:pt x="501882" y="395712"/>
                  </a:lnTo>
                  <a:lnTo>
                    <a:pt x="479106" y="395712"/>
                  </a:lnTo>
                  <a:cubicBezTo>
                    <a:pt x="473730" y="395712"/>
                    <a:pt x="469331" y="391414"/>
                    <a:pt x="469331" y="385945"/>
                  </a:cubicBezTo>
                  <a:cubicBezTo>
                    <a:pt x="469331" y="380573"/>
                    <a:pt x="473730" y="376178"/>
                    <a:pt x="479106" y="376178"/>
                  </a:cubicBezTo>
                  <a:lnTo>
                    <a:pt x="501882" y="376178"/>
                  </a:lnTo>
                  <a:lnTo>
                    <a:pt x="501882" y="353421"/>
                  </a:lnTo>
                  <a:cubicBezTo>
                    <a:pt x="501882" y="348049"/>
                    <a:pt x="506281" y="343654"/>
                    <a:pt x="511657" y="343654"/>
                  </a:cubicBezTo>
                  <a:close/>
                  <a:moveTo>
                    <a:pt x="511621" y="311170"/>
                  </a:moveTo>
                  <a:cubicBezTo>
                    <a:pt x="470366" y="311170"/>
                    <a:pt x="436735" y="344750"/>
                    <a:pt x="436735" y="385944"/>
                  </a:cubicBezTo>
                  <a:cubicBezTo>
                    <a:pt x="436735" y="427236"/>
                    <a:pt x="470366" y="460816"/>
                    <a:pt x="511621" y="460816"/>
                  </a:cubicBezTo>
                  <a:cubicBezTo>
                    <a:pt x="552975" y="460816"/>
                    <a:pt x="586605" y="427236"/>
                    <a:pt x="586605" y="385944"/>
                  </a:cubicBezTo>
                  <a:cubicBezTo>
                    <a:pt x="586605" y="344750"/>
                    <a:pt x="552975" y="311170"/>
                    <a:pt x="511621" y="311170"/>
                  </a:cubicBezTo>
                  <a:close/>
                  <a:moveTo>
                    <a:pt x="511621" y="291647"/>
                  </a:moveTo>
                  <a:cubicBezTo>
                    <a:pt x="563729" y="291647"/>
                    <a:pt x="606157" y="333915"/>
                    <a:pt x="606157" y="385944"/>
                  </a:cubicBezTo>
                  <a:cubicBezTo>
                    <a:pt x="606157" y="437974"/>
                    <a:pt x="563729" y="480339"/>
                    <a:pt x="511621" y="480339"/>
                  </a:cubicBezTo>
                  <a:cubicBezTo>
                    <a:pt x="459514" y="480339"/>
                    <a:pt x="417183" y="437974"/>
                    <a:pt x="417183" y="385944"/>
                  </a:cubicBezTo>
                  <a:cubicBezTo>
                    <a:pt x="417183" y="333915"/>
                    <a:pt x="459514" y="291647"/>
                    <a:pt x="511621" y="291647"/>
                  </a:cubicBezTo>
                  <a:close/>
                  <a:moveTo>
                    <a:pt x="368279" y="200476"/>
                  </a:moveTo>
                  <a:cubicBezTo>
                    <a:pt x="416085" y="200476"/>
                    <a:pt x="460274" y="222135"/>
                    <a:pt x="489505" y="259991"/>
                  </a:cubicBezTo>
                  <a:cubicBezTo>
                    <a:pt x="492829" y="264284"/>
                    <a:pt x="492047" y="270333"/>
                    <a:pt x="487746" y="273650"/>
                  </a:cubicBezTo>
                  <a:cubicBezTo>
                    <a:pt x="485986" y="275016"/>
                    <a:pt x="483835" y="275699"/>
                    <a:pt x="481782" y="275699"/>
                  </a:cubicBezTo>
                  <a:cubicBezTo>
                    <a:pt x="478849" y="275699"/>
                    <a:pt x="475916" y="274430"/>
                    <a:pt x="474059" y="271894"/>
                  </a:cubicBezTo>
                  <a:cubicBezTo>
                    <a:pt x="448542" y="238917"/>
                    <a:pt x="409926" y="219989"/>
                    <a:pt x="368279" y="219989"/>
                  </a:cubicBezTo>
                  <a:cubicBezTo>
                    <a:pt x="341492" y="219989"/>
                    <a:pt x="315683" y="227892"/>
                    <a:pt x="293588" y="242819"/>
                  </a:cubicBezTo>
                  <a:cubicBezTo>
                    <a:pt x="289091" y="245844"/>
                    <a:pt x="283030" y="244673"/>
                    <a:pt x="279999" y="240185"/>
                  </a:cubicBezTo>
                  <a:cubicBezTo>
                    <a:pt x="276969" y="235697"/>
                    <a:pt x="278142" y="229648"/>
                    <a:pt x="282639" y="226623"/>
                  </a:cubicBezTo>
                  <a:cubicBezTo>
                    <a:pt x="307960" y="209549"/>
                    <a:pt x="337582" y="200476"/>
                    <a:pt x="368279" y="200476"/>
                  </a:cubicBezTo>
                  <a:close/>
                  <a:moveTo>
                    <a:pt x="153211" y="200476"/>
                  </a:moveTo>
                  <a:cubicBezTo>
                    <a:pt x="237688" y="200476"/>
                    <a:pt x="306325" y="269099"/>
                    <a:pt x="306325" y="353439"/>
                  </a:cubicBezTo>
                  <a:cubicBezTo>
                    <a:pt x="306325" y="358808"/>
                    <a:pt x="302023" y="363200"/>
                    <a:pt x="296547" y="363200"/>
                  </a:cubicBezTo>
                  <a:cubicBezTo>
                    <a:pt x="291170" y="363200"/>
                    <a:pt x="286770" y="358808"/>
                    <a:pt x="286770" y="353439"/>
                  </a:cubicBezTo>
                  <a:cubicBezTo>
                    <a:pt x="286770" y="279837"/>
                    <a:pt x="226835" y="219999"/>
                    <a:pt x="153211" y="219999"/>
                  </a:cubicBezTo>
                  <a:cubicBezTo>
                    <a:pt x="79490" y="219999"/>
                    <a:pt x="19554" y="279837"/>
                    <a:pt x="19554" y="353439"/>
                  </a:cubicBezTo>
                  <a:cubicBezTo>
                    <a:pt x="19554" y="358808"/>
                    <a:pt x="15155" y="363200"/>
                    <a:pt x="9777" y="363200"/>
                  </a:cubicBezTo>
                  <a:cubicBezTo>
                    <a:pt x="4400" y="363200"/>
                    <a:pt x="0" y="358808"/>
                    <a:pt x="0" y="353439"/>
                  </a:cubicBezTo>
                  <a:cubicBezTo>
                    <a:pt x="0" y="269099"/>
                    <a:pt x="68735" y="200476"/>
                    <a:pt x="153211" y="200476"/>
                  </a:cubicBezTo>
                  <a:close/>
                  <a:moveTo>
                    <a:pt x="368295" y="19531"/>
                  </a:moveTo>
                  <a:cubicBezTo>
                    <a:pt x="334085" y="19531"/>
                    <a:pt x="306326" y="47266"/>
                    <a:pt x="306326" y="81348"/>
                  </a:cubicBezTo>
                  <a:cubicBezTo>
                    <a:pt x="306326" y="115528"/>
                    <a:pt x="334085" y="143262"/>
                    <a:pt x="368295" y="143262"/>
                  </a:cubicBezTo>
                  <a:cubicBezTo>
                    <a:pt x="402407" y="143262"/>
                    <a:pt x="430165" y="115528"/>
                    <a:pt x="430165" y="81348"/>
                  </a:cubicBezTo>
                  <a:cubicBezTo>
                    <a:pt x="430165" y="47266"/>
                    <a:pt x="402407" y="19531"/>
                    <a:pt x="368295" y="19531"/>
                  </a:cubicBezTo>
                  <a:close/>
                  <a:moveTo>
                    <a:pt x="153211" y="19531"/>
                  </a:moveTo>
                  <a:cubicBezTo>
                    <a:pt x="119001" y="19531"/>
                    <a:pt x="91242" y="47266"/>
                    <a:pt x="91242" y="81348"/>
                  </a:cubicBezTo>
                  <a:cubicBezTo>
                    <a:pt x="91242" y="115528"/>
                    <a:pt x="119001" y="143262"/>
                    <a:pt x="153211" y="143262"/>
                  </a:cubicBezTo>
                  <a:cubicBezTo>
                    <a:pt x="187323" y="143262"/>
                    <a:pt x="215081" y="115528"/>
                    <a:pt x="215081" y="81348"/>
                  </a:cubicBezTo>
                  <a:cubicBezTo>
                    <a:pt x="215081" y="47266"/>
                    <a:pt x="187323" y="19531"/>
                    <a:pt x="153211" y="19531"/>
                  </a:cubicBezTo>
                  <a:close/>
                  <a:moveTo>
                    <a:pt x="368295" y="0"/>
                  </a:moveTo>
                  <a:cubicBezTo>
                    <a:pt x="413158" y="0"/>
                    <a:pt x="449714" y="36523"/>
                    <a:pt x="449714" y="81348"/>
                  </a:cubicBezTo>
                  <a:cubicBezTo>
                    <a:pt x="449714" y="126270"/>
                    <a:pt x="413158" y="162794"/>
                    <a:pt x="368295" y="162794"/>
                  </a:cubicBezTo>
                  <a:cubicBezTo>
                    <a:pt x="323333" y="162794"/>
                    <a:pt x="286778" y="126270"/>
                    <a:pt x="286778" y="81348"/>
                  </a:cubicBezTo>
                  <a:cubicBezTo>
                    <a:pt x="286778" y="36523"/>
                    <a:pt x="323333" y="0"/>
                    <a:pt x="368295" y="0"/>
                  </a:cubicBezTo>
                  <a:close/>
                  <a:moveTo>
                    <a:pt x="153211" y="0"/>
                  </a:moveTo>
                  <a:cubicBezTo>
                    <a:pt x="198074" y="0"/>
                    <a:pt x="234630" y="36523"/>
                    <a:pt x="234630" y="81348"/>
                  </a:cubicBezTo>
                  <a:cubicBezTo>
                    <a:pt x="234630" y="126270"/>
                    <a:pt x="198074" y="162794"/>
                    <a:pt x="153211" y="162794"/>
                  </a:cubicBezTo>
                  <a:cubicBezTo>
                    <a:pt x="108249" y="162794"/>
                    <a:pt x="71694" y="126270"/>
                    <a:pt x="71694" y="81348"/>
                  </a:cubicBezTo>
                  <a:cubicBezTo>
                    <a:pt x="71694" y="36523"/>
                    <a:pt x="108249" y="0"/>
                    <a:pt x="153211" y="0"/>
                  </a:cubicBezTo>
                  <a:close/>
                </a:path>
              </a:pathLst>
            </a:custGeom>
            <a:solidFill>
              <a:schemeClr val="accent1"/>
            </a:solidFill>
            <a:ln>
              <a:noFill/>
            </a:ln>
          </p:spPr>
          <p:txBody>
            <a:bodyPr anchor="ctr"/>
            <a:lstStyle/>
            <a:p>
              <a:pPr algn="ctr"/>
              <a:endParaRPr/>
            </a:p>
          </p:txBody>
        </p:sp>
        <p:sp>
          <p:nvSpPr>
            <p:cNvPr id="17" name="iṡľíďê"/>
            <p:cNvSpPr/>
            <p:nvPr/>
          </p:nvSpPr>
          <p:spPr bwMode="auto">
            <a:xfrm>
              <a:off x="7568331" y="3900784"/>
              <a:ext cx="2909887" cy="1812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77500" lnSpcReduction="20000"/>
            </a:bodyPr>
            <a:lstStyle/>
            <a:p>
              <a:pPr>
                <a:lnSpc>
                  <a:spcPct val="150000"/>
                </a:lnSpc>
              </a:pPr>
              <a:r>
                <a:rPr lang="zh-CN" altLang="en-US" dirty="0"/>
                <a:t>当硬件出现故障时紧急停止，当转了</a:t>
              </a:r>
              <a:r>
                <a:rPr lang="en-US" altLang="zh-CN" dirty="0"/>
                <a:t>360</a:t>
              </a:r>
              <a:r>
                <a:rPr lang="zh-CN" altLang="en-US" dirty="0"/>
                <a:t>度而没有前进时紧急停止，当返回了历史转向点时（说明迷路了）紧急停止。</a:t>
              </a:r>
              <a:endParaRPr lang="en-US" altLang="zh-CN" dirty="0"/>
            </a:p>
            <a:p>
              <a:pPr>
                <a:lnSpc>
                  <a:spcPct val="150000"/>
                </a:lnSpc>
              </a:pPr>
              <a:r>
                <a:rPr lang="zh-CN" altLang="en-US" dirty="0"/>
                <a:t>出现上述信息时应当返回相应信息等待管理员进行下一步操作。</a:t>
              </a:r>
              <a:endParaRPr lang="en-US" altLang="zh-CN" sz="1000" dirty="0"/>
            </a:p>
          </p:txBody>
        </p:sp>
        <p:sp>
          <p:nvSpPr>
            <p:cNvPr id="18" name="ïṣļïḋê"/>
            <p:cNvSpPr txBox="1"/>
            <p:nvPr/>
          </p:nvSpPr>
          <p:spPr bwMode="auto">
            <a:xfrm>
              <a:off x="8323144" y="3487904"/>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pPr>
                <a:spcBef>
                  <a:spcPct val="0"/>
                </a:spcBef>
              </a:pPr>
              <a:r>
                <a:rPr lang="zh-CN" altLang="en-US" b="1" dirty="0"/>
                <a:t>紧急终止</a:t>
              </a:r>
              <a:endParaRPr lang="zh-CN" altLang="en-US" sz="1800" b="1" dirty="0"/>
            </a:p>
          </p:txBody>
        </p:sp>
        <p:sp>
          <p:nvSpPr>
            <p:cNvPr id="19" name="íṧ1iḍê"/>
            <p:cNvSpPr/>
            <p:nvPr/>
          </p:nvSpPr>
          <p:spPr bwMode="auto">
            <a:xfrm>
              <a:off x="7654761" y="3428760"/>
              <a:ext cx="461080" cy="460474"/>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chemeClr val="tx1">
                <a:lumMod val="50000"/>
                <a:lumOff val="50000"/>
              </a:schemeClr>
            </a:solidFill>
            <a:ln>
              <a:noFill/>
            </a:ln>
          </p:spPr>
          <p:txBody>
            <a:bodyPr anchor="ctr"/>
            <a:lstStyle/>
            <a:p>
              <a:pPr algn="ctr"/>
              <a:endParaRPr/>
            </a:p>
          </p:txBody>
        </p:sp>
        <p:sp>
          <p:nvSpPr>
            <p:cNvPr id="26" name="îşḻíḑè"/>
            <p:cNvSpPr txBox="1"/>
            <p:nvPr/>
          </p:nvSpPr>
          <p:spPr>
            <a:xfrm>
              <a:off x="2807424" y="1616662"/>
              <a:ext cx="8799328" cy="1224136"/>
            </a:xfrm>
            <a:prstGeom prst="rect">
              <a:avLst/>
            </a:prstGeom>
            <a:noFill/>
          </p:spPr>
          <p:txBody>
            <a:bodyPr wrap="square" lIns="90000" tIns="46800" rIns="90000" bIns="46800" rtlCol="0">
              <a:normAutofit/>
            </a:bodyPr>
            <a:lstStyle/>
            <a:p>
              <a:pPr>
                <a:lnSpc>
                  <a:spcPct val="150000"/>
                </a:lnSpc>
              </a:pPr>
              <a:r>
                <a:rPr lang="zh-CN" altLang="en-US" dirty="0">
                  <a:solidFill>
                    <a:schemeClr val="bg1"/>
                  </a:solidFill>
                </a:rPr>
                <a:t>实现的任务是机器人在初始启动以及遇到一些意外的问题时的处理方法。</a:t>
              </a:r>
              <a:endParaRPr lang="en-US" altLang="zh-CN" sz="2000" b="1" dirty="0">
                <a:solidFill>
                  <a:schemeClr val="bg1"/>
                </a:solidFill>
              </a:endParaRPr>
            </a:p>
          </p:txBody>
        </p:sp>
      </p:grpSp>
      <p:sp>
        <p:nvSpPr>
          <p:cNvPr id="2" name="标题 1"/>
          <p:cNvSpPr>
            <a:spLocks noGrp="1"/>
          </p:cNvSpPr>
          <p:nvPr>
            <p:ph type="title"/>
          </p:nvPr>
        </p:nvSpPr>
        <p:spPr/>
        <p:txBody>
          <a:bodyPr/>
          <a:lstStyle/>
          <a:p>
            <a:r>
              <a:rPr lang="zh-CN" altLang="en-US" dirty="0"/>
              <a:t>类详细说明</a:t>
            </a:r>
            <a:r>
              <a:rPr lang="en-US" altLang="zh-CN" dirty="0"/>
              <a:t>——</a:t>
            </a:r>
            <a:r>
              <a:rPr lang="zh-CN" altLang="en-US" dirty="0"/>
              <a:t>启动及终止</a:t>
            </a:r>
          </a:p>
        </p:txBody>
      </p:sp>
    </p:spTree>
    <p:extLst>
      <p:ext uri="{BB962C8B-B14F-4D97-AF65-F5344CB8AC3E}">
        <p14:creationId xmlns:p14="http://schemas.microsoft.com/office/powerpoint/2010/main" val="3523140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67263" y="2381190"/>
            <a:ext cx="4535055" cy="656792"/>
          </a:xfrm>
        </p:spPr>
        <p:txBody>
          <a:bodyPr>
            <a:noAutofit/>
          </a:bodyPr>
          <a:lstStyle/>
          <a:p>
            <a:pPr algn="l"/>
            <a:r>
              <a:rPr lang="zh-CN" sz="3600" dirty="0"/>
              <a:t>软硬件需求分析</a:t>
            </a:r>
            <a:endParaRPr lang="zh-CN" sz="3600" b="0" dirty="0"/>
          </a:p>
        </p:txBody>
      </p:sp>
      <p:sp>
        <p:nvSpPr>
          <p:cNvPr id="6" name="文本占位符 5"/>
          <p:cNvSpPr>
            <a:spLocks noGrp="1"/>
          </p:cNvSpPr>
          <p:nvPr>
            <p:ph type="body" idx="1"/>
          </p:nvPr>
        </p:nvSpPr>
        <p:spPr>
          <a:xfrm>
            <a:off x="661490" y="3088505"/>
            <a:ext cx="4546600" cy="1015623"/>
          </a:xfrm>
        </p:spPr>
        <p:txBody>
          <a:bodyPr/>
          <a:lstStyle/>
          <a:p>
            <a:pPr marL="171450" lvl="0" indent="-171450" algn="l">
              <a:buFont typeface="Arial" panose="020B0604020202020204" pitchFamily="34" charset="0"/>
              <a:buChar char="•"/>
            </a:pPr>
            <a:r>
              <a:rPr lang="zh-CN" altLang="en-US" sz="1600" dirty="0"/>
              <a:t>硬件需求</a:t>
            </a:r>
            <a:endParaRPr lang="en-US" altLang="zh-CN" sz="1600" dirty="0"/>
          </a:p>
          <a:p>
            <a:pPr marL="171450" lvl="0" indent="-171450" algn="l">
              <a:buFont typeface="Arial" panose="020B0604020202020204" pitchFamily="34" charset="0"/>
              <a:buChar char="•"/>
            </a:pPr>
            <a:r>
              <a:rPr lang="zh-CN" sz="1600" dirty="0"/>
              <a:t>软件需求</a:t>
            </a:r>
          </a:p>
        </p:txBody>
      </p:sp>
      <p:sp>
        <p:nvSpPr>
          <p:cNvPr id="12" name="文本框 11"/>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/04</a:t>
            </a:r>
            <a:endParaRPr lang="zh-CN" altLang="en-US" spc="100" dirty="0">
              <a:solidFill>
                <a:schemeClr val="bg1"/>
              </a:solidFill>
              <a:latin typeface="Impact" panose="020B080603090205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t>硬软件需求</a:t>
            </a:r>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19</a:t>
            </a:fld>
            <a:endParaRPr lang="zh-CN" altLang="en-US"/>
          </a:p>
        </p:txBody>
      </p:sp>
      <p:sp>
        <p:nvSpPr>
          <p:cNvPr id="5" name="îṥḷiḍé"/>
          <p:cNvSpPr/>
          <p:nvPr/>
        </p:nvSpPr>
        <p:spPr>
          <a:xfrm>
            <a:off x="4368111" y="1898264"/>
            <a:ext cx="3382518" cy="3382518"/>
          </a:xfrm>
          <a:prstGeom prst="donut">
            <a:avLst>
              <a:gd name="adj" fmla="val 6244"/>
            </a:avLst>
          </a:prstGeom>
          <a:solidFill>
            <a:schemeClr val="bg1">
              <a:lumMod val="95000"/>
            </a:schemeClr>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91440" tIns="45720" rIns="91440" bIns="45720" anchor="ctr"/>
          <a:lstStyle/>
          <a:p>
            <a:pPr algn="ctr">
              <a:buSzPct val="25000"/>
            </a:pPr>
            <a:r>
              <a:rPr lang="de-DE" altLang="zh-CN" b="1">
                <a:sym typeface="Calibri" panose="020F0502020204030204"/>
              </a:rPr>
              <a:t>Text here</a:t>
            </a:r>
            <a:endParaRPr lang="de-DE" altLang="zh-CN" b="1" dirty="0">
              <a:sym typeface="Calibri" panose="020F0502020204030204"/>
            </a:endParaRPr>
          </a:p>
        </p:txBody>
      </p:sp>
      <p:cxnSp>
        <p:nvCxnSpPr>
          <p:cNvPr id="6" name="直接连接符 5"/>
          <p:cNvCxnSpPr>
            <a:stCxn id="12" idx="2"/>
            <a:endCxn id="10" idx="0"/>
          </p:cNvCxnSpPr>
          <p:nvPr/>
        </p:nvCxnSpPr>
        <p:spPr>
          <a:xfrm>
            <a:off x="4841547" y="3589523"/>
            <a:ext cx="243565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9" idx="3"/>
            <a:endCxn id="11" idx="1"/>
          </p:cNvCxnSpPr>
          <p:nvPr/>
        </p:nvCxnSpPr>
        <p:spPr>
          <a:xfrm>
            <a:off x="6059370" y="2371698"/>
            <a:ext cx="0" cy="2435652"/>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8" name="îṥḷiḍé"/>
          <p:cNvSpPr/>
          <p:nvPr/>
        </p:nvSpPr>
        <p:spPr>
          <a:xfrm>
            <a:off x="5262366" y="2792519"/>
            <a:ext cx="1594007" cy="1594007"/>
          </a:xfrm>
          <a:custGeom>
            <a:avLst/>
            <a:gdLst>
              <a:gd name="connsiteX0" fmla="*/ 0 w 1188002"/>
              <a:gd name="connsiteY0" fmla="*/ 594001 h 1188002"/>
              <a:gd name="connsiteX1" fmla="*/ 594001 w 1188002"/>
              <a:gd name="connsiteY1" fmla="*/ 0 h 1188002"/>
              <a:gd name="connsiteX2" fmla="*/ 1188002 w 1188002"/>
              <a:gd name="connsiteY2" fmla="*/ 594001 h 1188002"/>
              <a:gd name="connsiteX3" fmla="*/ 594001 w 1188002"/>
              <a:gd name="connsiteY3" fmla="*/ 1188002 h 1188002"/>
              <a:gd name="connsiteX4" fmla="*/ 0 w 1188002"/>
              <a:gd name="connsiteY4" fmla="*/ 594001 h 118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002" h="1188002">
                <a:moveTo>
                  <a:pt x="0" y="594001"/>
                </a:moveTo>
                <a:cubicBezTo>
                  <a:pt x="0" y="265943"/>
                  <a:pt x="265943" y="0"/>
                  <a:pt x="594001" y="0"/>
                </a:cubicBezTo>
                <a:cubicBezTo>
                  <a:pt x="922059" y="0"/>
                  <a:pt x="1188002" y="265943"/>
                  <a:pt x="1188002" y="594001"/>
                </a:cubicBezTo>
                <a:cubicBezTo>
                  <a:pt x="1188002" y="922059"/>
                  <a:pt x="922059" y="1188002"/>
                  <a:pt x="594001" y="1188002"/>
                </a:cubicBezTo>
                <a:cubicBezTo>
                  <a:pt x="265943" y="1188002"/>
                  <a:pt x="0" y="922059"/>
                  <a:pt x="0" y="594001"/>
                </a:cubicBezTo>
                <a:close/>
              </a:path>
            </a:pathLst>
          </a:custGeom>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buSzPct val="25000"/>
            </a:pPr>
            <a:r>
              <a:rPr lang="zh-CN" altLang="de-DE" b="1">
                <a:sym typeface="Calibri" panose="020F0502020204030204"/>
              </a:rPr>
              <a:t>硬软件需求</a:t>
            </a:r>
            <a:endParaRPr lang="zh-CN" altLang="de-DE" b="1" dirty="0">
              <a:sym typeface="Calibri" panose="020F0502020204030204"/>
            </a:endParaRPr>
          </a:p>
        </p:txBody>
      </p:sp>
      <p:sp>
        <p:nvSpPr>
          <p:cNvPr id="9" name="îṣḷïďê"/>
          <p:cNvSpPr/>
          <p:nvPr/>
        </p:nvSpPr>
        <p:spPr>
          <a:xfrm>
            <a:off x="5616430" y="1485817"/>
            <a:ext cx="885880" cy="885880"/>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tx1">
              <a:lumMod val="50000"/>
              <a:lumOff val="50000"/>
            </a:schemeClr>
          </a:solidFill>
          <a:ln>
            <a:noFill/>
          </a:ln>
        </p:spPr>
        <p:style>
          <a:lnRef idx="2">
            <a:scrgbClr r="0" g="0" b="0"/>
          </a:lnRef>
          <a:fillRef idx="1">
            <a:schemeClr val="accent2">
              <a:hueOff val="-955721"/>
              <a:satOff val="-23026"/>
              <a:lumOff val="-13854"/>
              <a:alphaOff val="0"/>
            </a:schemeClr>
          </a:fillRef>
          <a:effectRef idx="0">
            <a:schemeClr val="accent2">
              <a:hueOff val="-955721"/>
              <a:satOff val="-23026"/>
              <a:lumOff val="-13854"/>
              <a:alphaOff val="0"/>
            </a:schemeClr>
          </a:effectRef>
          <a:fontRef idx="minor">
            <a:schemeClr val="lt1"/>
          </a:fontRef>
        </p:style>
        <p:txBody>
          <a:bodyPr spcFirstLastPara="0" vert="horz" wrap="square" lIns="0" tIns="0" rIns="0" bIns="0" anchor="ctr" anchorCtr="1">
            <a:normAutofit/>
          </a:bodyPr>
          <a:lstStyle/>
          <a:p>
            <a:pPr algn="ctr">
              <a:buSzPct val="25000"/>
            </a:pPr>
            <a:r>
              <a:rPr lang="zh-CN" altLang="de-DE" sz="1400" dirty="0">
                <a:sym typeface="Calibri" panose="020F0502020204030204"/>
              </a:rPr>
              <a:t>控制设备</a:t>
            </a:r>
          </a:p>
        </p:txBody>
      </p:sp>
      <p:sp>
        <p:nvSpPr>
          <p:cNvPr id="10" name="iṥḻîḍè"/>
          <p:cNvSpPr/>
          <p:nvPr/>
        </p:nvSpPr>
        <p:spPr>
          <a:xfrm>
            <a:off x="7277198" y="3146583"/>
            <a:ext cx="885880" cy="885880"/>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tx1">
              <a:lumMod val="50000"/>
              <a:lumOff val="50000"/>
            </a:schemeClr>
          </a:solidFill>
          <a:ln>
            <a:noFill/>
          </a:ln>
        </p:spPr>
        <p:style>
          <a:lnRef idx="2">
            <a:scrgbClr r="0" g="0" b="0"/>
          </a:lnRef>
          <a:fillRef idx="1">
            <a:schemeClr val="accent2">
              <a:hueOff val="-955721"/>
              <a:satOff val="-23026"/>
              <a:lumOff val="-13854"/>
              <a:alphaOff val="0"/>
            </a:schemeClr>
          </a:fillRef>
          <a:effectRef idx="0">
            <a:schemeClr val="accent2">
              <a:hueOff val="-955721"/>
              <a:satOff val="-23026"/>
              <a:lumOff val="-13854"/>
              <a:alphaOff val="0"/>
            </a:schemeClr>
          </a:effectRef>
          <a:fontRef idx="minor">
            <a:schemeClr val="lt1"/>
          </a:fontRef>
        </p:style>
        <p:txBody>
          <a:bodyPr spcFirstLastPara="0" vert="horz" wrap="square" lIns="0" tIns="0" rIns="0" bIns="0" anchor="ctr" anchorCtr="1">
            <a:normAutofit/>
          </a:bodyPr>
          <a:lstStyle/>
          <a:p>
            <a:pPr algn="ctr">
              <a:buSzPct val="25000"/>
            </a:pPr>
            <a:r>
              <a:rPr lang="zh-CN" altLang="de-DE" sz="1400" dirty="0">
                <a:sym typeface="Calibri" panose="020F0502020204030204"/>
              </a:rPr>
              <a:t>调试环境</a:t>
            </a:r>
          </a:p>
        </p:txBody>
      </p:sp>
      <p:sp>
        <p:nvSpPr>
          <p:cNvPr id="11" name="ïŝ1ídè"/>
          <p:cNvSpPr/>
          <p:nvPr/>
        </p:nvSpPr>
        <p:spPr>
          <a:xfrm>
            <a:off x="5616430" y="4807350"/>
            <a:ext cx="885880" cy="885880"/>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tx1">
              <a:lumMod val="50000"/>
              <a:lumOff val="50000"/>
            </a:schemeClr>
          </a:solidFill>
          <a:ln>
            <a:noFill/>
          </a:ln>
        </p:spPr>
        <p:style>
          <a:lnRef idx="2">
            <a:scrgbClr r="0" g="0" b="0"/>
          </a:lnRef>
          <a:fillRef idx="1">
            <a:schemeClr val="accent2">
              <a:hueOff val="-955721"/>
              <a:satOff val="-23026"/>
              <a:lumOff val="-13854"/>
              <a:alphaOff val="0"/>
            </a:schemeClr>
          </a:fillRef>
          <a:effectRef idx="0">
            <a:schemeClr val="accent2">
              <a:hueOff val="-955721"/>
              <a:satOff val="-23026"/>
              <a:lumOff val="-13854"/>
              <a:alphaOff val="0"/>
            </a:schemeClr>
          </a:effectRef>
          <a:fontRef idx="minor">
            <a:schemeClr val="lt1"/>
          </a:fontRef>
        </p:style>
        <p:txBody>
          <a:bodyPr spcFirstLastPara="0" vert="horz" wrap="square" lIns="0" tIns="0" rIns="0" bIns="0" anchor="ctr" anchorCtr="1">
            <a:normAutofit/>
          </a:bodyPr>
          <a:lstStyle/>
          <a:p>
            <a:pPr algn="ctr">
              <a:buSzPct val="25000"/>
            </a:pPr>
            <a:r>
              <a:rPr lang="zh-CN" altLang="de-DE" sz="1400" dirty="0">
                <a:sym typeface="Calibri" panose="020F0502020204030204"/>
              </a:rPr>
              <a:t>其他</a:t>
            </a:r>
          </a:p>
        </p:txBody>
      </p:sp>
      <p:sp>
        <p:nvSpPr>
          <p:cNvPr id="12" name="iṣḷiḋé"/>
          <p:cNvSpPr/>
          <p:nvPr/>
        </p:nvSpPr>
        <p:spPr>
          <a:xfrm>
            <a:off x="3955666" y="3146583"/>
            <a:ext cx="885880" cy="885880"/>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tx1">
              <a:lumMod val="50000"/>
              <a:lumOff val="50000"/>
            </a:schemeClr>
          </a:solidFill>
          <a:ln>
            <a:noFill/>
          </a:ln>
        </p:spPr>
        <p:style>
          <a:lnRef idx="2">
            <a:scrgbClr r="0" g="0" b="0"/>
          </a:lnRef>
          <a:fillRef idx="1">
            <a:schemeClr val="accent2">
              <a:hueOff val="-955721"/>
              <a:satOff val="-23026"/>
              <a:lumOff val="-13854"/>
              <a:alphaOff val="0"/>
            </a:schemeClr>
          </a:fillRef>
          <a:effectRef idx="0">
            <a:schemeClr val="accent2">
              <a:hueOff val="-955721"/>
              <a:satOff val="-23026"/>
              <a:lumOff val="-13854"/>
              <a:alphaOff val="0"/>
            </a:schemeClr>
          </a:effectRef>
          <a:fontRef idx="minor">
            <a:schemeClr val="lt1"/>
          </a:fontRef>
        </p:style>
        <p:txBody>
          <a:bodyPr spcFirstLastPara="0" vert="horz" wrap="square" lIns="0" tIns="0" rIns="0" bIns="0" anchor="ctr" anchorCtr="1">
            <a:normAutofit/>
          </a:bodyPr>
          <a:lstStyle/>
          <a:p>
            <a:pPr algn="ctr">
              <a:buSzPct val="25000"/>
            </a:pPr>
            <a:r>
              <a:rPr lang="zh-CN" altLang="de-DE" sz="1400" dirty="0">
                <a:sym typeface="Calibri" panose="020F0502020204030204"/>
              </a:rPr>
              <a:t>运行设备</a:t>
            </a:r>
          </a:p>
        </p:txBody>
      </p:sp>
      <p:grpSp>
        <p:nvGrpSpPr>
          <p:cNvPr id="13" name="组合 12"/>
          <p:cNvGrpSpPr/>
          <p:nvPr/>
        </p:nvGrpSpPr>
        <p:grpSpPr>
          <a:xfrm>
            <a:off x="8507726" y="2073221"/>
            <a:ext cx="3011174" cy="3117958"/>
            <a:chOff x="8507726" y="1073702"/>
            <a:chExt cx="3011174" cy="3117958"/>
          </a:xfrm>
        </p:grpSpPr>
        <p:grpSp>
          <p:nvGrpSpPr>
            <p:cNvPr id="14" name="组合 13"/>
            <p:cNvGrpSpPr/>
            <p:nvPr/>
          </p:nvGrpSpPr>
          <p:grpSpPr>
            <a:xfrm>
              <a:off x="8507726" y="1073702"/>
              <a:ext cx="3011174" cy="1017430"/>
              <a:chOff x="8661000" y="1073702"/>
              <a:chExt cx="2295000" cy="1017430"/>
            </a:xfrm>
          </p:grpSpPr>
          <p:sp>
            <p:nvSpPr>
              <p:cNvPr id="18" name="Shape 1448"/>
              <p:cNvSpPr txBox="1"/>
              <p:nvPr/>
            </p:nvSpPr>
            <p:spPr>
              <a:xfrm>
                <a:off x="8661000" y="1073702"/>
                <a:ext cx="2295000" cy="392512"/>
              </a:xfrm>
              <a:prstGeom prst="rect">
                <a:avLst/>
              </a:prstGeom>
              <a:noFill/>
              <a:ln>
                <a:noFill/>
              </a:ln>
            </p:spPr>
            <p:txBody>
              <a:bodyPr lIns="45713" tIns="22850" rIns="45713" bIns="22850" anchor="t" anchorCtr="0">
                <a:noAutofit/>
              </a:bodyPr>
              <a:lstStyle/>
              <a:p>
                <a:pPr>
                  <a:buSzPct val="25000"/>
                </a:pPr>
                <a:r>
                  <a:rPr lang="zh-CN" altLang="de-DE" sz="2000" b="1" dirty="0">
                    <a:sym typeface="Calibri" panose="020F0502020204030204"/>
                  </a:rPr>
                  <a:t>调试环境</a:t>
                </a:r>
              </a:p>
            </p:txBody>
          </p:sp>
          <p:sp>
            <p:nvSpPr>
              <p:cNvPr id="19" name="Shape 1450"/>
              <p:cNvSpPr txBox="1"/>
              <p:nvPr/>
            </p:nvSpPr>
            <p:spPr>
              <a:xfrm>
                <a:off x="8661000" y="1466214"/>
                <a:ext cx="2295000" cy="624918"/>
              </a:xfrm>
              <a:prstGeom prst="rect">
                <a:avLst/>
              </a:prstGeom>
              <a:noFill/>
              <a:ln>
                <a:noFill/>
              </a:ln>
            </p:spPr>
            <p:txBody>
              <a:bodyPr lIns="45713" tIns="22850" rIns="45713" bIns="22850" anchor="t" anchorCtr="0">
                <a:noAutofit/>
              </a:bodyPr>
              <a:lstStyle/>
              <a:p>
                <a:pPr>
                  <a:lnSpc>
                    <a:spcPct val="150000"/>
                  </a:lnSpc>
                  <a:buSzPct val="25000"/>
                </a:pPr>
                <a:r>
                  <a:rPr lang="zh-CN" sz="1600" dirty="0">
                    <a:ea typeface="宋体" panose="02010600030101010101" pitchFamily="2" charset="-122"/>
                    <a:cs typeface="Calibri" panose="020F0502020204030204"/>
                    <a:sym typeface="Calibri" panose="020F0502020204030204"/>
                  </a:rPr>
                  <a:t>适合机器人调试的</a:t>
                </a:r>
                <a:r>
                  <a:rPr lang="en-US" altLang="zh-CN" sz="1600" dirty="0">
                    <a:ea typeface="宋体" panose="02010600030101010101" pitchFamily="2" charset="-122"/>
                    <a:cs typeface="Calibri" panose="020F0502020204030204"/>
                    <a:sym typeface="Calibri" panose="020F0502020204030204"/>
                  </a:rPr>
                  <a:t>ROS</a:t>
                </a:r>
                <a:r>
                  <a:rPr lang="zh-CN" altLang="en-US" sz="1600" dirty="0">
                    <a:ea typeface="宋体" panose="02010600030101010101" pitchFamily="2" charset="-122"/>
                    <a:cs typeface="Calibri" panose="020F0502020204030204"/>
                    <a:sym typeface="Calibri" panose="020F0502020204030204"/>
                  </a:rPr>
                  <a:t>操作系统</a:t>
                </a:r>
              </a:p>
            </p:txBody>
          </p:sp>
        </p:grpSp>
        <p:grpSp>
          <p:nvGrpSpPr>
            <p:cNvPr id="15" name="组合 14"/>
            <p:cNvGrpSpPr/>
            <p:nvPr/>
          </p:nvGrpSpPr>
          <p:grpSpPr>
            <a:xfrm>
              <a:off x="8507726" y="3174230"/>
              <a:ext cx="3011174" cy="1017430"/>
              <a:chOff x="8661000" y="1781570"/>
              <a:chExt cx="2295000" cy="1017430"/>
            </a:xfrm>
          </p:grpSpPr>
          <p:sp>
            <p:nvSpPr>
              <p:cNvPr id="16" name="Shape 1448"/>
              <p:cNvSpPr txBox="1"/>
              <p:nvPr/>
            </p:nvSpPr>
            <p:spPr>
              <a:xfrm>
                <a:off x="8661000" y="1781570"/>
                <a:ext cx="2295000" cy="392512"/>
              </a:xfrm>
              <a:prstGeom prst="rect">
                <a:avLst/>
              </a:prstGeom>
              <a:noFill/>
              <a:ln>
                <a:noFill/>
              </a:ln>
            </p:spPr>
            <p:txBody>
              <a:bodyPr lIns="45713" tIns="22850" rIns="45713" bIns="22850" anchor="t" anchorCtr="0">
                <a:noAutofit/>
              </a:bodyPr>
              <a:lstStyle/>
              <a:p>
                <a:pPr>
                  <a:buSzPct val="25000"/>
                </a:pPr>
                <a:r>
                  <a:rPr lang="zh-CN" altLang="de-DE" sz="2000" b="1" dirty="0">
                    <a:sym typeface="Calibri" panose="020F0502020204030204"/>
                  </a:rPr>
                  <a:t>其他</a:t>
                </a:r>
              </a:p>
            </p:txBody>
          </p:sp>
          <p:sp>
            <p:nvSpPr>
              <p:cNvPr id="17" name="Shape 1450"/>
              <p:cNvSpPr txBox="1"/>
              <p:nvPr/>
            </p:nvSpPr>
            <p:spPr>
              <a:xfrm>
                <a:off x="8661000" y="2174082"/>
                <a:ext cx="2295000" cy="624918"/>
              </a:xfrm>
              <a:prstGeom prst="rect">
                <a:avLst/>
              </a:prstGeom>
              <a:noFill/>
              <a:ln>
                <a:noFill/>
              </a:ln>
            </p:spPr>
            <p:txBody>
              <a:bodyPr lIns="45713" tIns="22850" rIns="45713" bIns="22850" anchor="t" anchorCtr="0">
                <a:noAutofit/>
              </a:bodyPr>
              <a:lstStyle/>
              <a:p>
                <a:pPr>
                  <a:lnSpc>
                    <a:spcPct val="150000"/>
                  </a:lnSpc>
                  <a:buSzPct val="25000"/>
                </a:pPr>
                <a:r>
                  <a:rPr sz="1600" dirty="0">
                    <a:ea typeface="Calibri" panose="020F0502020204030204"/>
                    <a:cs typeface="Calibri" panose="020F0502020204030204"/>
                    <a:sym typeface="Calibri" panose="020F0502020204030204"/>
                  </a:rPr>
                  <a:t>操作系统Win7以上以及装有Linux的双系统或虚拟机、其中装有</a:t>
                </a:r>
                <a:r>
                  <a:rPr lang="zh-CN" sz="1600" dirty="0">
                    <a:ea typeface="宋体" panose="02010600030101010101" pitchFamily="2" charset="-122"/>
                    <a:cs typeface="Calibri" panose="020F0502020204030204"/>
                    <a:sym typeface="Calibri" panose="020F0502020204030204"/>
                  </a:rPr>
                  <a:t>各种</a:t>
                </a:r>
                <a:r>
                  <a:rPr lang="en-US" altLang="zh-CN" sz="1600" dirty="0">
                    <a:ea typeface="宋体" panose="02010600030101010101" pitchFamily="2" charset="-122"/>
                    <a:cs typeface="Calibri" panose="020F0502020204030204"/>
                    <a:sym typeface="Calibri" panose="020F0502020204030204"/>
                  </a:rPr>
                  <a:t>IDE</a:t>
                </a:r>
              </a:p>
            </p:txBody>
          </p:sp>
        </p:grpSp>
      </p:grpSp>
      <p:grpSp>
        <p:nvGrpSpPr>
          <p:cNvPr id="20" name="组合 19"/>
          <p:cNvGrpSpPr/>
          <p:nvPr/>
        </p:nvGrpSpPr>
        <p:grpSpPr>
          <a:xfrm>
            <a:off x="660400" y="2073221"/>
            <a:ext cx="3011174" cy="3117958"/>
            <a:chOff x="8507726" y="1073702"/>
            <a:chExt cx="3011174" cy="3117958"/>
          </a:xfrm>
        </p:grpSpPr>
        <p:grpSp>
          <p:nvGrpSpPr>
            <p:cNvPr id="21" name="组合 20"/>
            <p:cNvGrpSpPr/>
            <p:nvPr/>
          </p:nvGrpSpPr>
          <p:grpSpPr>
            <a:xfrm>
              <a:off x="8507726" y="1073702"/>
              <a:ext cx="3011174" cy="1017430"/>
              <a:chOff x="8661000" y="1073702"/>
              <a:chExt cx="2295000" cy="1017430"/>
            </a:xfrm>
          </p:grpSpPr>
          <p:sp>
            <p:nvSpPr>
              <p:cNvPr id="25" name="Shape 1448"/>
              <p:cNvSpPr txBox="1"/>
              <p:nvPr/>
            </p:nvSpPr>
            <p:spPr>
              <a:xfrm>
                <a:off x="8661000" y="1073702"/>
                <a:ext cx="2295000" cy="392512"/>
              </a:xfrm>
              <a:prstGeom prst="rect">
                <a:avLst/>
              </a:prstGeom>
              <a:noFill/>
              <a:ln>
                <a:noFill/>
              </a:ln>
            </p:spPr>
            <p:txBody>
              <a:bodyPr lIns="45713" tIns="22850" rIns="45713" bIns="22850" anchor="t" anchorCtr="0">
                <a:noAutofit/>
              </a:bodyPr>
              <a:lstStyle/>
              <a:p>
                <a:pPr>
                  <a:buSzPct val="25000"/>
                </a:pPr>
                <a:r>
                  <a:rPr lang="zh-CN" altLang="de-DE" sz="2000" b="1" dirty="0">
                    <a:sym typeface="Calibri" panose="020F0502020204030204"/>
                  </a:rPr>
                  <a:t>控制设备</a:t>
                </a:r>
              </a:p>
            </p:txBody>
          </p:sp>
          <p:sp>
            <p:nvSpPr>
              <p:cNvPr id="26" name="Shape 1450"/>
              <p:cNvSpPr txBox="1"/>
              <p:nvPr/>
            </p:nvSpPr>
            <p:spPr>
              <a:xfrm>
                <a:off x="8661000" y="1466214"/>
                <a:ext cx="2295000" cy="624918"/>
              </a:xfrm>
              <a:prstGeom prst="rect">
                <a:avLst/>
              </a:prstGeom>
              <a:noFill/>
              <a:ln>
                <a:noFill/>
              </a:ln>
            </p:spPr>
            <p:txBody>
              <a:bodyPr lIns="45713" tIns="22850" rIns="45713" bIns="22850" anchor="t" anchorCtr="0">
                <a:noAutofit/>
              </a:bodyPr>
              <a:lstStyle/>
              <a:p>
                <a:pPr>
                  <a:lnSpc>
                    <a:spcPct val="150000"/>
                  </a:lnSpc>
                  <a:buSzPct val="25000"/>
                </a:pPr>
                <a:r>
                  <a:rPr lang="zh-CN" sz="1600" dirty="0">
                    <a:ea typeface="宋体" panose="02010600030101010101" pitchFamily="2" charset="-122"/>
                    <a:cs typeface="Calibri" panose="020F0502020204030204"/>
                    <a:sym typeface="Calibri" panose="020F0502020204030204"/>
                  </a:rPr>
                  <a:t>内存：</a:t>
                </a:r>
                <a:r>
                  <a:rPr lang="en-US" altLang="zh-CN" sz="1600" dirty="0">
                    <a:ea typeface="宋体" panose="02010600030101010101" pitchFamily="2" charset="-122"/>
                    <a:cs typeface="Calibri" panose="020F0502020204030204"/>
                    <a:sym typeface="Calibri" panose="020F0502020204030204"/>
                  </a:rPr>
                  <a:t>8GB</a:t>
                </a:r>
                <a:r>
                  <a:rPr lang="zh-CN" altLang="en-US" sz="1600" dirty="0">
                    <a:ea typeface="宋体" panose="02010600030101010101" pitchFamily="2" charset="-122"/>
                    <a:cs typeface="Calibri" panose="020F0502020204030204"/>
                    <a:sym typeface="Calibri" panose="020F0502020204030204"/>
                  </a:rPr>
                  <a:t>以上；</a:t>
                </a:r>
              </a:p>
              <a:p>
                <a:pPr>
                  <a:lnSpc>
                    <a:spcPct val="150000"/>
                  </a:lnSpc>
                  <a:buSzPct val="25000"/>
                </a:pPr>
                <a:r>
                  <a:rPr lang="zh-CN" altLang="en-US" sz="1600" dirty="0">
                    <a:ea typeface="宋体" panose="02010600030101010101" pitchFamily="2" charset="-122"/>
                    <a:cs typeface="Calibri" panose="020F0502020204030204"/>
                    <a:sym typeface="Calibri" panose="020F0502020204030204"/>
                  </a:rPr>
                  <a:t>硬盘：</a:t>
                </a:r>
                <a:r>
                  <a:rPr lang="en-US" altLang="zh-CN" sz="1600" dirty="0">
                    <a:ea typeface="宋体" panose="02010600030101010101" pitchFamily="2" charset="-122"/>
                    <a:cs typeface="Calibri" panose="020F0502020204030204"/>
                    <a:sym typeface="Calibri" panose="020F0502020204030204"/>
                  </a:rPr>
                  <a:t>100GB</a:t>
                </a:r>
                <a:r>
                  <a:rPr lang="zh-CN" altLang="en-US" sz="1600" dirty="0">
                    <a:ea typeface="宋体" panose="02010600030101010101" pitchFamily="2" charset="-122"/>
                    <a:cs typeface="Calibri" panose="020F0502020204030204"/>
                    <a:sym typeface="Calibri" panose="020F0502020204030204"/>
                  </a:rPr>
                  <a:t>以上；</a:t>
                </a:r>
              </a:p>
              <a:p>
                <a:pPr>
                  <a:lnSpc>
                    <a:spcPct val="150000"/>
                  </a:lnSpc>
                  <a:buSzPct val="25000"/>
                </a:pPr>
                <a:r>
                  <a:rPr lang="zh-CN" altLang="en-US" sz="1600" dirty="0">
                    <a:ea typeface="宋体" panose="02010600030101010101" pitchFamily="2" charset="-122"/>
                    <a:cs typeface="Calibri" panose="020F0502020204030204"/>
                    <a:sym typeface="Calibri" panose="020F0502020204030204"/>
                  </a:rPr>
                  <a:t>满足以上配置的计算机三台</a:t>
                </a:r>
              </a:p>
            </p:txBody>
          </p:sp>
        </p:grpSp>
        <p:grpSp>
          <p:nvGrpSpPr>
            <p:cNvPr id="22" name="组合 21"/>
            <p:cNvGrpSpPr/>
            <p:nvPr/>
          </p:nvGrpSpPr>
          <p:grpSpPr>
            <a:xfrm>
              <a:off x="8507726" y="3174230"/>
              <a:ext cx="3011174" cy="1017430"/>
              <a:chOff x="8661000" y="1781570"/>
              <a:chExt cx="2295000" cy="1017430"/>
            </a:xfrm>
          </p:grpSpPr>
          <p:sp>
            <p:nvSpPr>
              <p:cNvPr id="23" name="Shape 1448"/>
              <p:cNvSpPr txBox="1"/>
              <p:nvPr/>
            </p:nvSpPr>
            <p:spPr>
              <a:xfrm>
                <a:off x="8661000" y="1781570"/>
                <a:ext cx="2295000" cy="392512"/>
              </a:xfrm>
              <a:prstGeom prst="rect">
                <a:avLst/>
              </a:prstGeom>
              <a:noFill/>
              <a:ln>
                <a:noFill/>
              </a:ln>
            </p:spPr>
            <p:txBody>
              <a:bodyPr lIns="45713" tIns="22850" rIns="45713" bIns="22850" anchor="t" anchorCtr="0">
                <a:noAutofit/>
              </a:bodyPr>
              <a:lstStyle/>
              <a:p>
                <a:pPr>
                  <a:buSzPct val="25000"/>
                </a:pPr>
                <a:r>
                  <a:rPr lang="zh-CN" altLang="de-DE" sz="2000" b="1" dirty="0">
                    <a:sym typeface="Calibri" panose="020F0502020204030204"/>
                  </a:rPr>
                  <a:t>运行设备</a:t>
                </a:r>
              </a:p>
            </p:txBody>
          </p:sp>
          <p:sp>
            <p:nvSpPr>
              <p:cNvPr id="24" name="Shape 1450"/>
              <p:cNvSpPr txBox="1"/>
              <p:nvPr/>
            </p:nvSpPr>
            <p:spPr>
              <a:xfrm>
                <a:off x="8661000" y="2174082"/>
                <a:ext cx="2295000" cy="624918"/>
              </a:xfrm>
              <a:prstGeom prst="rect">
                <a:avLst/>
              </a:prstGeom>
              <a:noFill/>
              <a:ln>
                <a:noFill/>
              </a:ln>
            </p:spPr>
            <p:txBody>
              <a:bodyPr lIns="45713" tIns="22850" rIns="45713" bIns="22850" anchor="t" anchorCtr="0">
                <a:noAutofit/>
              </a:bodyPr>
              <a:lstStyle/>
              <a:p>
                <a:pPr>
                  <a:lnSpc>
                    <a:spcPct val="150000"/>
                  </a:lnSpc>
                  <a:buSzPct val="25000"/>
                </a:pPr>
                <a:r>
                  <a:rPr lang="zh-CN" sz="1600" dirty="0">
                    <a:ea typeface="宋体" panose="02010600030101010101" pitchFamily="2" charset="-122"/>
                    <a:cs typeface="Calibri" panose="020F0502020204030204"/>
                    <a:sym typeface="Calibri" panose="020F0502020204030204"/>
                  </a:rPr>
                  <a:t>启智</a:t>
                </a:r>
                <a:r>
                  <a:rPr lang="en-US" altLang="zh-CN" sz="1600" dirty="0">
                    <a:ea typeface="宋体" panose="02010600030101010101" pitchFamily="2" charset="-122"/>
                    <a:cs typeface="Calibri" panose="020F0502020204030204"/>
                    <a:sym typeface="Calibri" panose="020F0502020204030204"/>
                  </a:rPr>
                  <a:t>ROS</a:t>
                </a:r>
                <a:r>
                  <a:rPr lang="zh-CN" altLang="en-US" sz="1600" dirty="0">
                    <a:ea typeface="宋体" panose="02010600030101010101" pitchFamily="2" charset="-122"/>
                    <a:cs typeface="Calibri" panose="020F0502020204030204"/>
                    <a:sym typeface="Calibri" panose="020F0502020204030204"/>
                  </a:rPr>
                  <a:t>机器人一台</a:t>
                </a: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f48ef244-3850-4800-9882-63d3c6849d3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5" y="1265253"/>
            <a:ext cx="10852150" cy="4868847"/>
            <a:chOff x="669925" y="1062431"/>
            <a:chExt cx="10852150" cy="4868847"/>
          </a:xfrm>
        </p:grpSpPr>
        <p:sp>
          <p:nvSpPr>
            <p:cNvPr id="29" name="ï$liḑê"/>
            <p:cNvSpPr txBox="1"/>
            <p:nvPr/>
          </p:nvSpPr>
          <p:spPr>
            <a:xfrm>
              <a:off x="5310611" y="1062431"/>
              <a:ext cx="1570777" cy="615553"/>
            </a:xfrm>
            <a:prstGeom prst="rect">
              <a:avLst/>
            </a:prstGeom>
            <a:noFill/>
          </p:spPr>
          <p:txBody>
            <a:bodyPr wrap="square" lIns="0" tIns="0" rIns="0" bIns="0" anchor="ctr" anchorCtr="1">
              <a:normAutofit/>
            </a:bodyPr>
            <a:lstStyle/>
            <a:p>
              <a:pPr algn="ctr"/>
              <a:r>
                <a:rPr lang="en-US" altLang="zh-CN" sz="2000" b="1" dirty="0">
                  <a:solidFill>
                    <a:schemeClr val="tx2"/>
                  </a:solidFill>
                </a:rPr>
                <a:t>CONTENTS</a:t>
              </a:r>
            </a:p>
          </p:txBody>
        </p:sp>
        <p:sp>
          <p:nvSpPr>
            <p:cNvPr id="7" name="îṡḻïḍè"/>
            <p:cNvSpPr/>
            <p:nvPr/>
          </p:nvSpPr>
          <p:spPr bwMode="auto">
            <a:xfrm>
              <a:off x="669925" y="1358770"/>
              <a:ext cx="10852150" cy="4572508"/>
            </a:xfrm>
            <a:custGeom>
              <a:avLst/>
              <a:gdLst>
                <a:gd name="connsiteX0" fmla="*/ 0 w 9505056"/>
                <a:gd name="connsiteY0" fmla="*/ 0 h 4452528"/>
                <a:gd name="connsiteX1" fmla="*/ 3996443 w 9505056"/>
                <a:gd name="connsiteY1" fmla="*/ 0 h 4452528"/>
                <a:gd name="connsiteX2" fmla="*/ 3996443 w 9505056"/>
                <a:gd name="connsiteY2" fmla="*/ 217767 h 4452528"/>
                <a:gd name="connsiteX3" fmla="*/ 5508611 w 9505056"/>
                <a:gd name="connsiteY3" fmla="*/ 217767 h 4452528"/>
                <a:gd name="connsiteX4" fmla="*/ 5508611 w 9505056"/>
                <a:gd name="connsiteY4" fmla="*/ 0 h 4452528"/>
                <a:gd name="connsiteX5" fmla="*/ 9505056 w 9505056"/>
                <a:gd name="connsiteY5" fmla="*/ 0 h 4452528"/>
                <a:gd name="connsiteX6" fmla="*/ 9505056 w 9505056"/>
                <a:gd name="connsiteY6" fmla="*/ 4452528 h 4452528"/>
                <a:gd name="connsiteX7" fmla="*/ 0 w 9505056"/>
                <a:gd name="connsiteY7" fmla="*/ 4452528 h 4452528"/>
                <a:gd name="connsiteX0-1" fmla="*/ 5508611 w 9505056"/>
                <a:gd name="connsiteY0-2" fmla="*/ 217767 h 4452528"/>
                <a:gd name="connsiteX1-3" fmla="*/ 5508611 w 9505056"/>
                <a:gd name="connsiteY1-4" fmla="*/ 0 h 4452528"/>
                <a:gd name="connsiteX2-5" fmla="*/ 9505056 w 9505056"/>
                <a:gd name="connsiteY2-6" fmla="*/ 0 h 4452528"/>
                <a:gd name="connsiteX3-7" fmla="*/ 9505056 w 9505056"/>
                <a:gd name="connsiteY3-8" fmla="*/ 4452528 h 4452528"/>
                <a:gd name="connsiteX4-9" fmla="*/ 0 w 9505056"/>
                <a:gd name="connsiteY4-10" fmla="*/ 4452528 h 4452528"/>
                <a:gd name="connsiteX5-11" fmla="*/ 0 w 9505056"/>
                <a:gd name="connsiteY5-12" fmla="*/ 0 h 4452528"/>
                <a:gd name="connsiteX6-13" fmla="*/ 3996443 w 9505056"/>
                <a:gd name="connsiteY6-14" fmla="*/ 0 h 4452528"/>
                <a:gd name="connsiteX7-15" fmla="*/ 4087883 w 9505056"/>
                <a:gd name="connsiteY7-16" fmla="*/ 309207 h 4452528"/>
                <a:gd name="connsiteX0-17" fmla="*/ 5508611 w 9505056"/>
                <a:gd name="connsiteY0-18" fmla="*/ 217767 h 4452528"/>
                <a:gd name="connsiteX1-19" fmla="*/ 5508611 w 9505056"/>
                <a:gd name="connsiteY1-20" fmla="*/ 0 h 4452528"/>
                <a:gd name="connsiteX2-21" fmla="*/ 9505056 w 9505056"/>
                <a:gd name="connsiteY2-22" fmla="*/ 0 h 4452528"/>
                <a:gd name="connsiteX3-23" fmla="*/ 9505056 w 9505056"/>
                <a:gd name="connsiteY3-24" fmla="*/ 4452528 h 4452528"/>
                <a:gd name="connsiteX4-25" fmla="*/ 0 w 9505056"/>
                <a:gd name="connsiteY4-26" fmla="*/ 4452528 h 4452528"/>
                <a:gd name="connsiteX5-27" fmla="*/ 0 w 9505056"/>
                <a:gd name="connsiteY5-28" fmla="*/ 0 h 4452528"/>
                <a:gd name="connsiteX6-29" fmla="*/ 3996443 w 9505056"/>
                <a:gd name="connsiteY6-30" fmla="*/ 0 h 4452528"/>
                <a:gd name="connsiteX0-31" fmla="*/ 5508611 w 9505056"/>
                <a:gd name="connsiteY0-32" fmla="*/ 0 h 4452528"/>
                <a:gd name="connsiteX1-33" fmla="*/ 9505056 w 9505056"/>
                <a:gd name="connsiteY1-34" fmla="*/ 0 h 4452528"/>
                <a:gd name="connsiteX2-35" fmla="*/ 9505056 w 9505056"/>
                <a:gd name="connsiteY2-36" fmla="*/ 4452528 h 4452528"/>
                <a:gd name="connsiteX3-37" fmla="*/ 0 w 9505056"/>
                <a:gd name="connsiteY3-38" fmla="*/ 4452528 h 4452528"/>
                <a:gd name="connsiteX4-39" fmla="*/ 0 w 9505056"/>
                <a:gd name="connsiteY4-40" fmla="*/ 0 h 4452528"/>
                <a:gd name="connsiteX5-41" fmla="*/ 3996443 w 9505056"/>
                <a:gd name="connsiteY5-42" fmla="*/ 0 h 445252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505056" h="4452528">
                  <a:moveTo>
                    <a:pt x="5508611" y="0"/>
                  </a:moveTo>
                  <a:lnTo>
                    <a:pt x="9505056" y="0"/>
                  </a:lnTo>
                  <a:lnTo>
                    <a:pt x="9505056" y="4452528"/>
                  </a:lnTo>
                  <a:lnTo>
                    <a:pt x="0" y="4452528"/>
                  </a:lnTo>
                  <a:lnTo>
                    <a:pt x="0" y="0"/>
                  </a:lnTo>
                  <a:lnTo>
                    <a:pt x="3996443" y="0"/>
                  </a:lnTo>
                </a:path>
              </a:pathLst>
            </a:custGeom>
            <a:noFill/>
            <a:ln w="98425" cap="rnd">
              <a:solidFill>
                <a:schemeClr val="tx2">
                  <a:alpha val="21000"/>
                </a:schemeClr>
              </a:solidFill>
              <a:round/>
            </a:ln>
          </p:spPr>
          <p:txBody>
            <a:bodyPr anchor="ctr"/>
            <a:lstStyle/>
            <a:p>
              <a:pPr algn="ctr"/>
              <a:endParaRPr/>
            </a:p>
          </p:txBody>
        </p:sp>
        <p:sp>
          <p:nvSpPr>
            <p:cNvPr id="8" name="îşḻîḍè"/>
            <p:cNvSpPr/>
            <p:nvPr/>
          </p:nvSpPr>
          <p:spPr bwMode="auto">
            <a:xfrm>
              <a:off x="1146000" y="2033566"/>
              <a:ext cx="9900000" cy="504056"/>
            </a:xfrm>
            <a:prstGeom prst="rect">
              <a:avLst/>
            </a:prstGeom>
            <a:noFill/>
            <a:ln w="12700" cap="flat" cmpd="sng" algn="ctr">
              <a:solidFill>
                <a:schemeClr val="accent1">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lstStyle/>
            <a:p>
              <a:pPr algn="ctr"/>
              <a:endParaRPr/>
            </a:p>
          </p:txBody>
        </p:sp>
        <p:sp>
          <p:nvSpPr>
            <p:cNvPr id="9" name="ïš1iḍè"/>
            <p:cNvSpPr/>
            <p:nvPr/>
          </p:nvSpPr>
          <p:spPr bwMode="auto">
            <a:xfrm>
              <a:off x="1146000" y="2793084"/>
              <a:ext cx="9900000" cy="504056"/>
            </a:xfrm>
            <a:prstGeom prst="rect">
              <a:avLst/>
            </a:prstGeom>
            <a:noFill/>
            <a:ln w="12700" cap="flat" cmpd="sng" algn="ctr">
              <a:solidFill>
                <a:schemeClr val="accent2">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lstStyle/>
            <a:p>
              <a:pPr algn="ctr"/>
              <a:endParaRPr/>
            </a:p>
          </p:txBody>
        </p:sp>
        <p:sp>
          <p:nvSpPr>
            <p:cNvPr id="10" name="íṩľídé"/>
            <p:cNvSpPr/>
            <p:nvPr/>
          </p:nvSpPr>
          <p:spPr bwMode="auto">
            <a:xfrm>
              <a:off x="1146000" y="3552603"/>
              <a:ext cx="9900000" cy="504056"/>
            </a:xfrm>
            <a:prstGeom prst="rect">
              <a:avLst/>
            </a:prstGeom>
            <a:noFill/>
            <a:ln w="12700" cap="flat" cmpd="sng" algn="ctr">
              <a:solidFill>
                <a:schemeClr val="accent3">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lstStyle/>
            <a:p>
              <a:pPr algn="ctr"/>
              <a:endParaRPr/>
            </a:p>
          </p:txBody>
        </p:sp>
        <p:sp>
          <p:nvSpPr>
            <p:cNvPr id="11" name="íŝlïdê"/>
            <p:cNvSpPr/>
            <p:nvPr/>
          </p:nvSpPr>
          <p:spPr bwMode="auto">
            <a:xfrm>
              <a:off x="1146000" y="4312122"/>
              <a:ext cx="9900000" cy="504056"/>
            </a:xfrm>
            <a:prstGeom prst="rect">
              <a:avLst/>
            </a:prstGeom>
            <a:noFill/>
            <a:ln w="12700" cap="flat" cmpd="sng" algn="ctr">
              <a:solidFill>
                <a:schemeClr val="accent4">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lstStyle/>
            <a:p>
              <a:pPr algn="ctr"/>
              <a:endParaRPr/>
            </a:p>
          </p:txBody>
        </p:sp>
        <p:sp>
          <p:nvSpPr>
            <p:cNvPr id="12" name="îs1idé"/>
            <p:cNvSpPr/>
            <p:nvPr/>
          </p:nvSpPr>
          <p:spPr bwMode="auto">
            <a:xfrm>
              <a:off x="1146000" y="5071640"/>
              <a:ext cx="9900000" cy="504056"/>
            </a:xfrm>
            <a:prstGeom prst="rect">
              <a:avLst/>
            </a:prstGeom>
            <a:noFill/>
            <a:ln w="12700" cap="flat" cmpd="sng" algn="ctr">
              <a:solidFill>
                <a:schemeClr val="accent5">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lstStyle/>
            <a:p>
              <a:pPr algn="ctr"/>
              <a:endParaRPr/>
            </a:p>
          </p:txBody>
        </p:sp>
        <p:sp>
          <p:nvSpPr>
            <p:cNvPr id="13" name="îšḻïḑe"/>
            <p:cNvSpPr/>
            <p:nvPr/>
          </p:nvSpPr>
          <p:spPr bwMode="auto">
            <a:xfrm>
              <a:off x="1146000" y="2033566"/>
              <a:ext cx="1363776"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1" forceAA="0" compatLnSpc="1">
              <a:normAutofit/>
            </a:bodyPr>
            <a:lstStyle/>
            <a:p>
              <a:pPr algn="ctr"/>
              <a:r>
                <a:rPr lang="en-US" altLang="zh-CN" sz="2400" dirty="0">
                  <a:solidFill>
                    <a:schemeClr val="accent1">
                      <a:lumMod val="100000"/>
                    </a:schemeClr>
                  </a:solidFill>
                  <a:latin typeface="Impact" panose="020B0806030902050204" pitchFamily="34" charset="0"/>
                </a:rPr>
                <a:t>01</a:t>
              </a:r>
            </a:p>
          </p:txBody>
        </p:sp>
        <p:sp>
          <p:nvSpPr>
            <p:cNvPr id="14" name="îṧlide"/>
            <p:cNvSpPr/>
            <p:nvPr/>
          </p:nvSpPr>
          <p:spPr bwMode="auto">
            <a:xfrm>
              <a:off x="1146000" y="2793084"/>
              <a:ext cx="1363776" cy="504056"/>
            </a:xfrm>
            <a:prstGeom prst="rect">
              <a:avLst/>
            </a:prstGeom>
            <a:noFill/>
            <a:ln w="19050">
              <a:noFill/>
              <a:round/>
            </a:ln>
          </p:spPr>
          <p:txBody>
            <a:bodyPr rot="0" spcFirstLastPara="0" vert="horz" wrap="none" lIns="91440" tIns="45720" rIns="91440" bIns="45720" anchor="ctr" anchorCtr="1" forceAA="0" compatLnSpc="1">
              <a:normAutofit/>
            </a:bodyPr>
            <a:lstStyle/>
            <a:p>
              <a:pPr algn="ctr"/>
              <a:r>
                <a:rPr lang="en-US" altLang="zh-CN" sz="2400">
                  <a:solidFill>
                    <a:schemeClr val="accent2">
                      <a:lumMod val="100000"/>
                    </a:schemeClr>
                  </a:solidFill>
                  <a:latin typeface="Impact" panose="020B0806030902050204" pitchFamily="34" charset="0"/>
                </a:rPr>
                <a:t>02</a:t>
              </a:r>
            </a:p>
          </p:txBody>
        </p:sp>
        <p:sp>
          <p:nvSpPr>
            <p:cNvPr id="15" name="íṣḷïďe"/>
            <p:cNvSpPr/>
            <p:nvPr/>
          </p:nvSpPr>
          <p:spPr bwMode="auto">
            <a:xfrm>
              <a:off x="1146000" y="3552602"/>
              <a:ext cx="1363776" cy="504056"/>
            </a:xfrm>
            <a:prstGeom prst="rect">
              <a:avLst/>
            </a:prstGeom>
            <a:noFill/>
            <a:ln w="19050">
              <a:noFill/>
              <a:round/>
            </a:ln>
          </p:spPr>
          <p:txBody>
            <a:bodyPr rot="0" spcFirstLastPara="0" vert="horz" wrap="none" lIns="91440" tIns="45720" rIns="91440" bIns="45720" anchor="ctr" anchorCtr="1" forceAA="0" compatLnSpc="1">
              <a:normAutofit/>
            </a:bodyPr>
            <a:lstStyle/>
            <a:p>
              <a:pPr algn="ctr"/>
              <a:r>
                <a:rPr lang="en-US" altLang="zh-CN" sz="2400">
                  <a:solidFill>
                    <a:schemeClr val="accent3">
                      <a:lumMod val="100000"/>
                    </a:schemeClr>
                  </a:solidFill>
                  <a:latin typeface="Impact" panose="020B0806030902050204" pitchFamily="34" charset="0"/>
                </a:rPr>
                <a:t>03</a:t>
              </a:r>
            </a:p>
          </p:txBody>
        </p:sp>
        <p:sp>
          <p:nvSpPr>
            <p:cNvPr id="16" name="íśľíḋé"/>
            <p:cNvSpPr/>
            <p:nvPr/>
          </p:nvSpPr>
          <p:spPr bwMode="auto">
            <a:xfrm>
              <a:off x="1146000" y="4312120"/>
              <a:ext cx="1363776" cy="504056"/>
            </a:xfrm>
            <a:prstGeom prst="rect">
              <a:avLst/>
            </a:prstGeom>
            <a:noFill/>
            <a:ln w="19050">
              <a:noFill/>
              <a:round/>
            </a:ln>
          </p:spPr>
          <p:txBody>
            <a:bodyPr rot="0" spcFirstLastPara="0" vert="horz" wrap="none" lIns="91440" tIns="45720" rIns="91440" bIns="45720" anchor="ctr" anchorCtr="1" forceAA="0" compatLnSpc="1">
              <a:normAutofit/>
            </a:bodyPr>
            <a:lstStyle/>
            <a:p>
              <a:pPr algn="ctr"/>
              <a:r>
                <a:rPr lang="en-US" altLang="zh-CN" sz="2400">
                  <a:solidFill>
                    <a:schemeClr val="accent4">
                      <a:lumMod val="100000"/>
                    </a:schemeClr>
                  </a:solidFill>
                  <a:latin typeface="Impact" panose="020B0806030902050204" pitchFamily="34" charset="0"/>
                </a:rPr>
                <a:t>04</a:t>
              </a:r>
            </a:p>
          </p:txBody>
        </p:sp>
        <p:sp>
          <p:nvSpPr>
            <p:cNvPr id="17" name="išḻiďè"/>
            <p:cNvSpPr/>
            <p:nvPr/>
          </p:nvSpPr>
          <p:spPr bwMode="auto">
            <a:xfrm>
              <a:off x="1146000" y="5071638"/>
              <a:ext cx="1363776" cy="504056"/>
            </a:xfrm>
            <a:prstGeom prst="rect">
              <a:avLst/>
            </a:prstGeom>
            <a:noFill/>
            <a:ln w="19050">
              <a:noFill/>
              <a:round/>
            </a:ln>
          </p:spPr>
          <p:txBody>
            <a:bodyPr rot="0" spcFirstLastPara="0" vert="horz" wrap="none" lIns="91440" tIns="45720" rIns="91440" bIns="45720" anchor="ctr" anchorCtr="1" forceAA="0" compatLnSpc="1">
              <a:normAutofit/>
            </a:bodyPr>
            <a:lstStyle/>
            <a:p>
              <a:pPr algn="ctr"/>
              <a:r>
                <a:rPr lang="en-US" altLang="zh-CN" sz="2400">
                  <a:solidFill>
                    <a:schemeClr val="accent5">
                      <a:lumMod val="100000"/>
                    </a:schemeClr>
                  </a:solidFill>
                  <a:latin typeface="Impact" panose="020B0806030902050204" pitchFamily="34" charset="0"/>
                </a:rPr>
                <a:t>05</a:t>
              </a:r>
            </a:p>
          </p:txBody>
        </p:sp>
        <p:cxnSp>
          <p:nvCxnSpPr>
            <p:cNvPr id="18" name="直接连接符 17"/>
            <p:cNvCxnSpPr/>
            <p:nvPr/>
          </p:nvCxnSpPr>
          <p:spPr>
            <a:xfrm>
              <a:off x="2509776" y="2065209"/>
              <a:ext cx="0" cy="440770"/>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509776" y="2824727"/>
              <a:ext cx="0" cy="440770"/>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509776" y="3584245"/>
              <a:ext cx="0" cy="440770"/>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509776" y="4343763"/>
              <a:ext cx="0" cy="440770"/>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509776" y="5103281"/>
              <a:ext cx="0" cy="440770"/>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íšḷíḑé"/>
            <p:cNvSpPr/>
            <p:nvPr/>
          </p:nvSpPr>
          <p:spPr bwMode="auto">
            <a:xfrm>
              <a:off x="2901000" y="2033566"/>
              <a:ext cx="8144999"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normAutofit/>
            </a:bodyPr>
            <a:lstStyle/>
            <a:p>
              <a:pPr>
                <a:lnSpc>
                  <a:spcPct val="120000"/>
                </a:lnSpc>
              </a:pPr>
              <a:r>
                <a:rPr lang="zh-CN" sz="2000" b="1" dirty="0"/>
                <a:t>小组分工</a:t>
              </a:r>
            </a:p>
          </p:txBody>
        </p:sp>
        <p:sp>
          <p:nvSpPr>
            <p:cNvPr id="24" name="íṥḻíḓe"/>
            <p:cNvSpPr/>
            <p:nvPr/>
          </p:nvSpPr>
          <p:spPr bwMode="auto">
            <a:xfrm>
              <a:off x="2901000" y="2793084"/>
              <a:ext cx="8144999"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normAutofit/>
            </a:bodyPr>
            <a:lstStyle/>
            <a:p>
              <a:r>
                <a:rPr lang="zh-CN" sz="2000" b="1" dirty="0"/>
                <a:t>范围描述</a:t>
              </a:r>
            </a:p>
          </p:txBody>
        </p:sp>
        <p:sp>
          <p:nvSpPr>
            <p:cNvPr id="25" name="íṩļiḍè"/>
            <p:cNvSpPr/>
            <p:nvPr/>
          </p:nvSpPr>
          <p:spPr bwMode="auto">
            <a:xfrm>
              <a:off x="2901000" y="3552602"/>
              <a:ext cx="8144999"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normAutofit/>
            </a:bodyPr>
            <a:lstStyle/>
            <a:p>
              <a:pPr>
                <a:lnSpc>
                  <a:spcPct val="120000"/>
                </a:lnSpc>
              </a:pPr>
              <a:r>
                <a:rPr lang="zh-CN" sz="2000" b="1" dirty="0"/>
                <a:t>各类需求</a:t>
              </a:r>
            </a:p>
          </p:txBody>
        </p:sp>
        <p:sp>
          <p:nvSpPr>
            <p:cNvPr id="26" name="iŝlïḑê"/>
            <p:cNvSpPr/>
            <p:nvPr/>
          </p:nvSpPr>
          <p:spPr bwMode="auto">
            <a:xfrm>
              <a:off x="2901000" y="4312120"/>
              <a:ext cx="8144999"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normAutofit/>
            </a:bodyPr>
            <a:lstStyle/>
            <a:p>
              <a:pPr>
                <a:lnSpc>
                  <a:spcPct val="120000"/>
                </a:lnSpc>
              </a:pPr>
              <a:r>
                <a:rPr lang="zh-CN" sz="2000" b="1" dirty="0"/>
                <a:t>软硬件环境</a:t>
              </a:r>
            </a:p>
          </p:txBody>
        </p:sp>
        <p:sp>
          <p:nvSpPr>
            <p:cNvPr id="27" name="íṡļíḑé"/>
            <p:cNvSpPr/>
            <p:nvPr/>
          </p:nvSpPr>
          <p:spPr bwMode="auto">
            <a:xfrm>
              <a:off x="2901000" y="5071638"/>
              <a:ext cx="8144999"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normAutofit/>
            </a:bodyPr>
            <a:lstStyle/>
            <a:p>
              <a:pPr>
                <a:lnSpc>
                  <a:spcPct val="120000"/>
                </a:lnSpc>
              </a:pPr>
              <a:r>
                <a:rPr lang="zh-CN" sz="2000" b="1" dirty="0"/>
                <a:t>用户界面需求</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dirty="0"/>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20</a:t>
            </a:fld>
            <a:endParaRPr lang="zh-CN" altLang="en-US"/>
          </a:p>
        </p:txBody>
      </p:sp>
      <p:grpSp>
        <p:nvGrpSpPr>
          <p:cNvPr id="5" name="6a600ea8-4c8b-4f96-a0de-9b614569904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70718" y="1123950"/>
            <a:ext cx="10850564" cy="4881133"/>
            <a:chOff x="670718" y="1123950"/>
            <a:chExt cx="10850564" cy="4881133"/>
          </a:xfrm>
        </p:grpSpPr>
        <p:sp>
          <p:nvSpPr>
            <p:cNvPr id="6" name="iśḷiḍé"/>
            <p:cNvSpPr/>
            <p:nvPr/>
          </p:nvSpPr>
          <p:spPr>
            <a:xfrm>
              <a:off x="4584626" y="1123950"/>
              <a:ext cx="6936656" cy="2281935"/>
            </a:xfrm>
            <a:prstGeom prst="rect">
              <a:avLst/>
            </a:prstGeom>
            <a:blipFill>
              <a:blip r:embed="rId3"/>
              <a:srcRect/>
              <a:stretch>
                <a:fillRect t="-18538" b="-84038"/>
              </a:stretch>
            </a:blip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iSlíḋé"/>
            <p:cNvSpPr/>
            <p:nvPr/>
          </p:nvSpPr>
          <p:spPr bwMode="auto">
            <a:xfrm>
              <a:off x="4712821" y="5134264"/>
              <a:ext cx="936104" cy="846627"/>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cxnSp>
          <p:nvCxnSpPr>
            <p:cNvPr id="8" name="直接连接符 7"/>
            <p:cNvCxnSpPr/>
            <p:nvPr/>
          </p:nvCxnSpPr>
          <p:spPr>
            <a:xfrm>
              <a:off x="4584626" y="3405883"/>
              <a:ext cx="0" cy="2599200"/>
            </a:xfrm>
            <a:prstGeom prst="line">
              <a:avLst/>
            </a:prstGeom>
            <a:ln w="3175" cap="rnd">
              <a:solidFill>
                <a:schemeClr val="bg1">
                  <a:lumMod val="75000"/>
                </a:schemeClr>
              </a:solidFill>
              <a:round/>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9" name="ïSḻïḍe"/>
            <p:cNvSpPr/>
            <p:nvPr/>
          </p:nvSpPr>
          <p:spPr bwMode="auto">
            <a:xfrm>
              <a:off x="7045434" y="5134264"/>
              <a:ext cx="936104" cy="846627"/>
            </a:xfrm>
            <a:custGeom>
              <a:avLst/>
              <a:gdLst>
                <a:gd name="connsiteX0" fmla="*/ 139649 w 606580"/>
                <a:gd name="connsiteY0" fmla="*/ 323260 h 605592"/>
                <a:gd name="connsiteX1" fmla="*/ 274852 w 606580"/>
                <a:gd name="connsiteY1" fmla="*/ 323260 h 605592"/>
                <a:gd name="connsiteX2" fmla="*/ 274852 w 606580"/>
                <a:gd name="connsiteY2" fmla="*/ 349440 h 605592"/>
                <a:gd name="connsiteX3" fmla="*/ 139649 w 606580"/>
                <a:gd name="connsiteY3" fmla="*/ 349440 h 605592"/>
                <a:gd name="connsiteX4" fmla="*/ 66294 w 606580"/>
                <a:gd name="connsiteY4" fmla="*/ 26233 h 605592"/>
                <a:gd name="connsiteX5" fmla="*/ 66294 w 606580"/>
                <a:gd name="connsiteY5" fmla="*/ 375703 h 605592"/>
                <a:gd name="connsiteX6" fmla="*/ 540286 w 606580"/>
                <a:gd name="connsiteY6" fmla="*/ 375703 h 605592"/>
                <a:gd name="connsiteX7" fmla="*/ 540286 w 606580"/>
                <a:gd name="connsiteY7" fmla="*/ 26233 h 605592"/>
                <a:gd name="connsiteX8" fmla="*/ 39925 w 606580"/>
                <a:gd name="connsiteY8" fmla="*/ 0 h 605592"/>
                <a:gd name="connsiteX9" fmla="*/ 566655 w 606580"/>
                <a:gd name="connsiteY9" fmla="*/ 0 h 605592"/>
                <a:gd name="connsiteX10" fmla="*/ 566655 w 606580"/>
                <a:gd name="connsiteY10" fmla="*/ 375703 h 605592"/>
                <a:gd name="connsiteX11" fmla="*/ 606580 w 606580"/>
                <a:gd name="connsiteY11" fmla="*/ 375703 h 605592"/>
                <a:gd name="connsiteX12" fmla="*/ 606580 w 606580"/>
                <a:gd name="connsiteY12" fmla="*/ 401936 h 605592"/>
                <a:gd name="connsiteX13" fmla="*/ 373716 w 606580"/>
                <a:gd name="connsiteY13" fmla="*/ 401936 h 605592"/>
                <a:gd name="connsiteX14" fmla="*/ 413269 w 606580"/>
                <a:gd name="connsiteY14" fmla="*/ 600587 h 605592"/>
                <a:gd name="connsiteX15" fmla="*/ 387364 w 606580"/>
                <a:gd name="connsiteY15" fmla="*/ 605592 h 605592"/>
                <a:gd name="connsiteX16" fmla="*/ 346790 w 606580"/>
                <a:gd name="connsiteY16" fmla="*/ 401936 h 605592"/>
                <a:gd name="connsiteX17" fmla="*/ 316521 w 606580"/>
                <a:gd name="connsiteY17" fmla="*/ 401936 h 605592"/>
                <a:gd name="connsiteX18" fmla="*/ 316521 w 606580"/>
                <a:gd name="connsiteY18" fmla="*/ 551828 h 605592"/>
                <a:gd name="connsiteX19" fmla="*/ 290059 w 606580"/>
                <a:gd name="connsiteY19" fmla="*/ 551828 h 605592"/>
                <a:gd name="connsiteX20" fmla="*/ 290059 w 606580"/>
                <a:gd name="connsiteY20" fmla="*/ 401936 h 605592"/>
                <a:gd name="connsiteX21" fmla="*/ 247163 w 606580"/>
                <a:gd name="connsiteY21" fmla="*/ 401936 h 605592"/>
                <a:gd name="connsiteX22" fmla="*/ 206588 w 606580"/>
                <a:gd name="connsiteY22" fmla="*/ 605592 h 605592"/>
                <a:gd name="connsiteX23" fmla="*/ 180591 w 606580"/>
                <a:gd name="connsiteY23" fmla="*/ 600494 h 605592"/>
                <a:gd name="connsiteX24" fmla="*/ 220237 w 606580"/>
                <a:gd name="connsiteY24" fmla="*/ 401936 h 605592"/>
                <a:gd name="connsiteX25" fmla="*/ 0 w 606580"/>
                <a:gd name="connsiteY25" fmla="*/ 401936 h 605592"/>
                <a:gd name="connsiteX26" fmla="*/ 0 w 606580"/>
                <a:gd name="connsiteY26" fmla="*/ 375703 h 605592"/>
                <a:gd name="connsiteX27" fmla="*/ 39925 w 606580"/>
                <a:gd name="connsiteY27" fmla="*/ 375703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6580" h="605592">
                  <a:moveTo>
                    <a:pt x="139649" y="323260"/>
                  </a:moveTo>
                  <a:lnTo>
                    <a:pt x="274852" y="323260"/>
                  </a:lnTo>
                  <a:lnTo>
                    <a:pt x="274852" y="349440"/>
                  </a:lnTo>
                  <a:lnTo>
                    <a:pt x="139649" y="349440"/>
                  </a:lnTo>
                  <a:close/>
                  <a:moveTo>
                    <a:pt x="66294" y="26233"/>
                  </a:moveTo>
                  <a:lnTo>
                    <a:pt x="66294" y="375703"/>
                  </a:lnTo>
                  <a:lnTo>
                    <a:pt x="540286" y="375703"/>
                  </a:lnTo>
                  <a:lnTo>
                    <a:pt x="540286" y="26233"/>
                  </a:lnTo>
                  <a:close/>
                  <a:moveTo>
                    <a:pt x="39925" y="0"/>
                  </a:moveTo>
                  <a:lnTo>
                    <a:pt x="566655" y="0"/>
                  </a:lnTo>
                  <a:lnTo>
                    <a:pt x="566655" y="375703"/>
                  </a:lnTo>
                  <a:lnTo>
                    <a:pt x="606580" y="375703"/>
                  </a:lnTo>
                  <a:lnTo>
                    <a:pt x="606580" y="401936"/>
                  </a:lnTo>
                  <a:lnTo>
                    <a:pt x="373716" y="401936"/>
                  </a:lnTo>
                  <a:lnTo>
                    <a:pt x="413269" y="600587"/>
                  </a:lnTo>
                  <a:lnTo>
                    <a:pt x="387364" y="605592"/>
                  </a:lnTo>
                  <a:lnTo>
                    <a:pt x="346790" y="401936"/>
                  </a:lnTo>
                  <a:lnTo>
                    <a:pt x="316521" y="401936"/>
                  </a:lnTo>
                  <a:lnTo>
                    <a:pt x="316521" y="551828"/>
                  </a:lnTo>
                  <a:lnTo>
                    <a:pt x="290059" y="551828"/>
                  </a:lnTo>
                  <a:lnTo>
                    <a:pt x="290059" y="401936"/>
                  </a:lnTo>
                  <a:lnTo>
                    <a:pt x="247163" y="401936"/>
                  </a:lnTo>
                  <a:lnTo>
                    <a:pt x="206588" y="605592"/>
                  </a:lnTo>
                  <a:lnTo>
                    <a:pt x="180591" y="600494"/>
                  </a:lnTo>
                  <a:lnTo>
                    <a:pt x="220237" y="401936"/>
                  </a:lnTo>
                  <a:lnTo>
                    <a:pt x="0" y="401936"/>
                  </a:lnTo>
                  <a:lnTo>
                    <a:pt x="0" y="375703"/>
                  </a:lnTo>
                  <a:lnTo>
                    <a:pt x="39925" y="375703"/>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cxnSp>
          <p:nvCxnSpPr>
            <p:cNvPr id="10" name="直接连接符 9"/>
            <p:cNvCxnSpPr/>
            <p:nvPr/>
          </p:nvCxnSpPr>
          <p:spPr>
            <a:xfrm>
              <a:off x="6928801" y="3405883"/>
              <a:ext cx="0" cy="2597318"/>
            </a:xfrm>
            <a:prstGeom prst="line">
              <a:avLst/>
            </a:prstGeom>
            <a:ln w="3175" cap="rnd">
              <a:solidFill>
                <a:schemeClr val="bg1">
                  <a:lumMod val="75000"/>
                </a:schemeClr>
              </a:solidFill>
              <a:round/>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11" name="iṡḻíḑê"/>
            <p:cNvSpPr/>
            <p:nvPr/>
          </p:nvSpPr>
          <p:spPr bwMode="auto">
            <a:xfrm>
              <a:off x="9378047" y="5134264"/>
              <a:ext cx="936104" cy="846627"/>
            </a:xfrm>
            <a:custGeom>
              <a:avLst/>
              <a:gdLst>
                <a:gd name="connsiteX0" fmla="*/ 273426 w 607614"/>
                <a:gd name="connsiteY0" fmla="*/ 505887 h 546085"/>
                <a:gd name="connsiteX1" fmla="*/ 273426 w 607614"/>
                <a:gd name="connsiteY1" fmla="*/ 525607 h 546085"/>
                <a:gd name="connsiteX2" fmla="*/ 334188 w 607614"/>
                <a:gd name="connsiteY2" fmla="*/ 525607 h 546085"/>
                <a:gd name="connsiteX3" fmla="*/ 334188 w 607614"/>
                <a:gd name="connsiteY3" fmla="*/ 505887 h 546085"/>
                <a:gd name="connsiteX4" fmla="*/ 20507 w 607614"/>
                <a:gd name="connsiteY4" fmla="*/ 373917 h 546085"/>
                <a:gd name="connsiteX5" fmla="*/ 20507 w 607614"/>
                <a:gd name="connsiteY5" fmla="*/ 414873 h 546085"/>
                <a:gd name="connsiteX6" fmla="*/ 587107 w 607614"/>
                <a:gd name="connsiteY6" fmla="*/ 414873 h 546085"/>
                <a:gd name="connsiteX7" fmla="*/ 587107 w 607614"/>
                <a:gd name="connsiteY7" fmla="*/ 373917 h 546085"/>
                <a:gd name="connsiteX8" fmla="*/ 385135 w 607614"/>
                <a:gd name="connsiteY8" fmla="*/ 303381 h 546085"/>
                <a:gd name="connsiteX9" fmla="*/ 546816 w 607614"/>
                <a:gd name="connsiteY9" fmla="*/ 303381 h 546085"/>
                <a:gd name="connsiteX10" fmla="*/ 546816 w 607614"/>
                <a:gd name="connsiteY10" fmla="*/ 323850 h 546085"/>
                <a:gd name="connsiteX11" fmla="*/ 385135 w 607614"/>
                <a:gd name="connsiteY11" fmla="*/ 323850 h 546085"/>
                <a:gd name="connsiteX12" fmla="*/ 101005 w 607614"/>
                <a:gd name="connsiteY12" fmla="*/ 263173 h 546085"/>
                <a:gd name="connsiteX13" fmla="*/ 121474 w 607614"/>
                <a:gd name="connsiteY13" fmla="*/ 263173 h 546085"/>
                <a:gd name="connsiteX14" fmla="*/ 121474 w 607614"/>
                <a:gd name="connsiteY14" fmla="*/ 282911 h 546085"/>
                <a:gd name="connsiteX15" fmla="*/ 101005 w 607614"/>
                <a:gd name="connsiteY15" fmla="*/ 282911 h 546085"/>
                <a:gd name="connsiteX16" fmla="*/ 385135 w 607614"/>
                <a:gd name="connsiteY16" fmla="*/ 252573 h 546085"/>
                <a:gd name="connsiteX17" fmla="*/ 546816 w 607614"/>
                <a:gd name="connsiteY17" fmla="*/ 252573 h 546085"/>
                <a:gd name="connsiteX18" fmla="*/ 546816 w 607614"/>
                <a:gd name="connsiteY18" fmla="*/ 273042 h 546085"/>
                <a:gd name="connsiteX19" fmla="*/ 385135 w 607614"/>
                <a:gd name="connsiteY19" fmla="*/ 273042 h 546085"/>
                <a:gd name="connsiteX20" fmla="*/ 101005 w 607614"/>
                <a:gd name="connsiteY20" fmla="*/ 222235 h 546085"/>
                <a:gd name="connsiteX21" fmla="*/ 121474 w 607614"/>
                <a:gd name="connsiteY21" fmla="*/ 222235 h 546085"/>
                <a:gd name="connsiteX22" fmla="*/ 121474 w 607614"/>
                <a:gd name="connsiteY22" fmla="*/ 242704 h 546085"/>
                <a:gd name="connsiteX23" fmla="*/ 101005 w 607614"/>
                <a:gd name="connsiteY23" fmla="*/ 242704 h 546085"/>
                <a:gd name="connsiteX24" fmla="*/ 385135 w 607614"/>
                <a:gd name="connsiteY24" fmla="*/ 202497 h 546085"/>
                <a:gd name="connsiteX25" fmla="*/ 546816 w 607614"/>
                <a:gd name="connsiteY25" fmla="*/ 202497 h 546085"/>
                <a:gd name="connsiteX26" fmla="*/ 546816 w 607614"/>
                <a:gd name="connsiteY26" fmla="*/ 222235 h 546085"/>
                <a:gd name="connsiteX27" fmla="*/ 385135 w 607614"/>
                <a:gd name="connsiteY27" fmla="*/ 222235 h 546085"/>
                <a:gd name="connsiteX28" fmla="*/ 101005 w 607614"/>
                <a:gd name="connsiteY28" fmla="*/ 172159 h 546085"/>
                <a:gd name="connsiteX29" fmla="*/ 121474 w 607614"/>
                <a:gd name="connsiteY29" fmla="*/ 172159 h 546085"/>
                <a:gd name="connsiteX30" fmla="*/ 121474 w 607614"/>
                <a:gd name="connsiteY30" fmla="*/ 191897 h 546085"/>
                <a:gd name="connsiteX31" fmla="*/ 101005 w 607614"/>
                <a:gd name="connsiteY31" fmla="*/ 191897 h 546085"/>
                <a:gd name="connsiteX32" fmla="*/ 161806 w 607614"/>
                <a:gd name="connsiteY32" fmla="*/ 151687 h 546085"/>
                <a:gd name="connsiteX33" fmla="*/ 161806 w 607614"/>
                <a:gd name="connsiteY33" fmla="*/ 303372 h 546085"/>
                <a:gd name="connsiteX34" fmla="*/ 324329 w 607614"/>
                <a:gd name="connsiteY34" fmla="*/ 303372 h 546085"/>
                <a:gd name="connsiteX35" fmla="*/ 324329 w 607614"/>
                <a:gd name="connsiteY35" fmla="*/ 151687 h 546085"/>
                <a:gd name="connsiteX36" fmla="*/ 81303 w 607614"/>
                <a:gd name="connsiteY36" fmla="*/ 151687 h 546085"/>
                <a:gd name="connsiteX37" fmla="*/ 81303 w 607614"/>
                <a:gd name="connsiteY37" fmla="*/ 303372 h 546085"/>
                <a:gd name="connsiteX38" fmla="*/ 142060 w 607614"/>
                <a:gd name="connsiteY38" fmla="*/ 303372 h 546085"/>
                <a:gd name="connsiteX39" fmla="*/ 142060 w 607614"/>
                <a:gd name="connsiteY39" fmla="*/ 151687 h 546085"/>
                <a:gd name="connsiteX40" fmla="*/ 161806 w 607614"/>
                <a:gd name="connsiteY40" fmla="*/ 81154 h 546085"/>
                <a:gd name="connsiteX41" fmla="*/ 161806 w 607614"/>
                <a:gd name="connsiteY41" fmla="*/ 131210 h 546085"/>
                <a:gd name="connsiteX42" fmla="*/ 324329 w 607614"/>
                <a:gd name="connsiteY42" fmla="*/ 131210 h 546085"/>
                <a:gd name="connsiteX43" fmla="*/ 324329 w 607614"/>
                <a:gd name="connsiteY43" fmla="*/ 81154 h 546085"/>
                <a:gd name="connsiteX44" fmla="*/ 81303 w 607614"/>
                <a:gd name="connsiteY44" fmla="*/ 81154 h 546085"/>
                <a:gd name="connsiteX45" fmla="*/ 81303 w 607614"/>
                <a:gd name="connsiteY45" fmla="*/ 131210 h 546085"/>
                <a:gd name="connsiteX46" fmla="*/ 142060 w 607614"/>
                <a:gd name="connsiteY46" fmla="*/ 131210 h 546085"/>
                <a:gd name="connsiteX47" fmla="*/ 142060 w 607614"/>
                <a:gd name="connsiteY47" fmla="*/ 81154 h 546085"/>
                <a:gd name="connsiteX48" fmla="*/ 404871 w 607614"/>
                <a:gd name="connsiteY48" fmla="*/ 81153 h 546085"/>
                <a:gd name="connsiteX49" fmla="*/ 404871 w 607614"/>
                <a:gd name="connsiteY49" fmla="*/ 151683 h 546085"/>
                <a:gd name="connsiteX50" fmla="*/ 526321 w 607614"/>
                <a:gd name="connsiteY50" fmla="*/ 151683 h 546085"/>
                <a:gd name="connsiteX51" fmla="*/ 526321 w 607614"/>
                <a:gd name="connsiteY51" fmla="*/ 81153 h 546085"/>
                <a:gd name="connsiteX52" fmla="*/ 395003 w 607614"/>
                <a:gd name="connsiteY52" fmla="*/ 60676 h 546085"/>
                <a:gd name="connsiteX53" fmla="*/ 536948 w 607614"/>
                <a:gd name="connsiteY53" fmla="*/ 60676 h 546085"/>
                <a:gd name="connsiteX54" fmla="*/ 546816 w 607614"/>
                <a:gd name="connsiteY54" fmla="*/ 70535 h 546085"/>
                <a:gd name="connsiteX55" fmla="*/ 546816 w 607614"/>
                <a:gd name="connsiteY55" fmla="*/ 161542 h 546085"/>
                <a:gd name="connsiteX56" fmla="*/ 536948 w 607614"/>
                <a:gd name="connsiteY56" fmla="*/ 172159 h 546085"/>
                <a:gd name="connsiteX57" fmla="*/ 395003 w 607614"/>
                <a:gd name="connsiteY57" fmla="*/ 172159 h 546085"/>
                <a:gd name="connsiteX58" fmla="*/ 385135 w 607614"/>
                <a:gd name="connsiteY58" fmla="*/ 161542 h 546085"/>
                <a:gd name="connsiteX59" fmla="*/ 385135 w 607614"/>
                <a:gd name="connsiteY59" fmla="*/ 70535 h 546085"/>
                <a:gd name="connsiteX60" fmla="*/ 395003 w 607614"/>
                <a:gd name="connsiteY60" fmla="*/ 60676 h 546085"/>
                <a:gd name="connsiteX61" fmla="*/ 70671 w 607614"/>
                <a:gd name="connsiteY61" fmla="*/ 60676 h 546085"/>
                <a:gd name="connsiteX62" fmla="*/ 334202 w 607614"/>
                <a:gd name="connsiteY62" fmla="*/ 60676 h 546085"/>
                <a:gd name="connsiteX63" fmla="*/ 344075 w 607614"/>
                <a:gd name="connsiteY63" fmla="*/ 70536 h 546085"/>
                <a:gd name="connsiteX64" fmla="*/ 344075 w 607614"/>
                <a:gd name="connsiteY64" fmla="*/ 313231 h 546085"/>
                <a:gd name="connsiteX65" fmla="*/ 334202 w 607614"/>
                <a:gd name="connsiteY65" fmla="*/ 323849 h 546085"/>
                <a:gd name="connsiteX66" fmla="*/ 70671 w 607614"/>
                <a:gd name="connsiteY66" fmla="*/ 323849 h 546085"/>
                <a:gd name="connsiteX67" fmla="*/ 60798 w 607614"/>
                <a:gd name="connsiteY67" fmla="*/ 313231 h 546085"/>
                <a:gd name="connsiteX68" fmla="*/ 60798 w 607614"/>
                <a:gd name="connsiteY68" fmla="*/ 70536 h 546085"/>
                <a:gd name="connsiteX69" fmla="*/ 70671 w 607614"/>
                <a:gd name="connsiteY69" fmla="*/ 60676 h 546085"/>
                <a:gd name="connsiteX70" fmla="*/ 20507 w 607614"/>
                <a:gd name="connsiteY70" fmla="*/ 20478 h 546085"/>
                <a:gd name="connsiteX71" fmla="*/ 20507 w 607614"/>
                <a:gd name="connsiteY71" fmla="*/ 354197 h 546085"/>
                <a:gd name="connsiteX72" fmla="*/ 587107 w 607614"/>
                <a:gd name="connsiteY72" fmla="*/ 354197 h 546085"/>
                <a:gd name="connsiteX73" fmla="*/ 587107 w 607614"/>
                <a:gd name="connsiteY73" fmla="*/ 20478 h 546085"/>
                <a:gd name="connsiteX74" fmla="*/ 9874 w 607614"/>
                <a:gd name="connsiteY74" fmla="*/ 0 h 546085"/>
                <a:gd name="connsiteX75" fmla="*/ 597740 w 607614"/>
                <a:gd name="connsiteY75" fmla="*/ 0 h 546085"/>
                <a:gd name="connsiteX76" fmla="*/ 607614 w 607614"/>
                <a:gd name="connsiteY76" fmla="*/ 9860 h 546085"/>
                <a:gd name="connsiteX77" fmla="*/ 607614 w 607614"/>
                <a:gd name="connsiteY77" fmla="*/ 424733 h 546085"/>
                <a:gd name="connsiteX78" fmla="*/ 597740 w 607614"/>
                <a:gd name="connsiteY78" fmla="*/ 434593 h 546085"/>
                <a:gd name="connsiteX79" fmla="*/ 313681 w 607614"/>
                <a:gd name="connsiteY79" fmla="*/ 434593 h 546085"/>
                <a:gd name="connsiteX80" fmla="*/ 313681 w 607614"/>
                <a:gd name="connsiteY80" fmla="*/ 485409 h 546085"/>
                <a:gd name="connsiteX81" fmla="*/ 344061 w 607614"/>
                <a:gd name="connsiteY81" fmla="*/ 485409 h 546085"/>
                <a:gd name="connsiteX82" fmla="*/ 354695 w 607614"/>
                <a:gd name="connsiteY82" fmla="*/ 495269 h 546085"/>
                <a:gd name="connsiteX83" fmla="*/ 354695 w 607614"/>
                <a:gd name="connsiteY83" fmla="*/ 536225 h 546085"/>
                <a:gd name="connsiteX84" fmla="*/ 344061 w 607614"/>
                <a:gd name="connsiteY84" fmla="*/ 546085 h 546085"/>
                <a:gd name="connsiteX85" fmla="*/ 263552 w 607614"/>
                <a:gd name="connsiteY85" fmla="*/ 546085 h 546085"/>
                <a:gd name="connsiteX86" fmla="*/ 252919 w 607614"/>
                <a:gd name="connsiteY86" fmla="*/ 536225 h 546085"/>
                <a:gd name="connsiteX87" fmla="*/ 252919 w 607614"/>
                <a:gd name="connsiteY87" fmla="*/ 495269 h 546085"/>
                <a:gd name="connsiteX88" fmla="*/ 263552 w 607614"/>
                <a:gd name="connsiteY88" fmla="*/ 485409 h 546085"/>
                <a:gd name="connsiteX89" fmla="*/ 293933 w 607614"/>
                <a:gd name="connsiteY89" fmla="*/ 485409 h 546085"/>
                <a:gd name="connsiteX90" fmla="*/ 293933 w 607614"/>
                <a:gd name="connsiteY90" fmla="*/ 434593 h 546085"/>
                <a:gd name="connsiteX91" fmla="*/ 9874 w 607614"/>
                <a:gd name="connsiteY91" fmla="*/ 434593 h 546085"/>
                <a:gd name="connsiteX92" fmla="*/ 0 w 607614"/>
                <a:gd name="connsiteY92" fmla="*/ 424733 h 546085"/>
                <a:gd name="connsiteX93" fmla="*/ 0 w 607614"/>
                <a:gd name="connsiteY93" fmla="*/ 9860 h 546085"/>
                <a:gd name="connsiteX94" fmla="*/ 9874 w 607614"/>
                <a:gd name="connsiteY94" fmla="*/ 0 h 54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607614" h="546085">
                  <a:moveTo>
                    <a:pt x="273426" y="505887"/>
                  </a:moveTo>
                  <a:lnTo>
                    <a:pt x="273426" y="525607"/>
                  </a:lnTo>
                  <a:lnTo>
                    <a:pt x="334188" y="525607"/>
                  </a:lnTo>
                  <a:lnTo>
                    <a:pt x="334188" y="505887"/>
                  </a:lnTo>
                  <a:close/>
                  <a:moveTo>
                    <a:pt x="20507" y="373917"/>
                  </a:moveTo>
                  <a:lnTo>
                    <a:pt x="20507" y="414873"/>
                  </a:lnTo>
                  <a:lnTo>
                    <a:pt x="587107" y="414873"/>
                  </a:lnTo>
                  <a:lnTo>
                    <a:pt x="587107" y="373917"/>
                  </a:lnTo>
                  <a:close/>
                  <a:moveTo>
                    <a:pt x="385135" y="303381"/>
                  </a:moveTo>
                  <a:lnTo>
                    <a:pt x="546816" y="303381"/>
                  </a:lnTo>
                  <a:lnTo>
                    <a:pt x="546816" y="323850"/>
                  </a:lnTo>
                  <a:lnTo>
                    <a:pt x="385135" y="323850"/>
                  </a:lnTo>
                  <a:close/>
                  <a:moveTo>
                    <a:pt x="101005" y="263173"/>
                  </a:moveTo>
                  <a:lnTo>
                    <a:pt x="121474" y="263173"/>
                  </a:lnTo>
                  <a:lnTo>
                    <a:pt x="121474" y="282911"/>
                  </a:lnTo>
                  <a:lnTo>
                    <a:pt x="101005" y="282911"/>
                  </a:lnTo>
                  <a:close/>
                  <a:moveTo>
                    <a:pt x="385135" y="252573"/>
                  </a:moveTo>
                  <a:lnTo>
                    <a:pt x="546816" y="252573"/>
                  </a:lnTo>
                  <a:lnTo>
                    <a:pt x="546816" y="273042"/>
                  </a:lnTo>
                  <a:lnTo>
                    <a:pt x="385135" y="273042"/>
                  </a:lnTo>
                  <a:close/>
                  <a:moveTo>
                    <a:pt x="101005" y="222235"/>
                  </a:moveTo>
                  <a:lnTo>
                    <a:pt x="121474" y="222235"/>
                  </a:lnTo>
                  <a:lnTo>
                    <a:pt x="121474" y="242704"/>
                  </a:lnTo>
                  <a:lnTo>
                    <a:pt x="101005" y="242704"/>
                  </a:lnTo>
                  <a:close/>
                  <a:moveTo>
                    <a:pt x="385135" y="202497"/>
                  </a:moveTo>
                  <a:lnTo>
                    <a:pt x="546816" y="202497"/>
                  </a:lnTo>
                  <a:lnTo>
                    <a:pt x="546816" y="222235"/>
                  </a:lnTo>
                  <a:lnTo>
                    <a:pt x="385135" y="222235"/>
                  </a:lnTo>
                  <a:close/>
                  <a:moveTo>
                    <a:pt x="101005" y="172159"/>
                  </a:moveTo>
                  <a:lnTo>
                    <a:pt x="121474" y="172159"/>
                  </a:lnTo>
                  <a:lnTo>
                    <a:pt x="121474" y="191897"/>
                  </a:lnTo>
                  <a:lnTo>
                    <a:pt x="101005" y="191897"/>
                  </a:lnTo>
                  <a:close/>
                  <a:moveTo>
                    <a:pt x="161806" y="151687"/>
                  </a:moveTo>
                  <a:lnTo>
                    <a:pt x="161806" y="303372"/>
                  </a:lnTo>
                  <a:lnTo>
                    <a:pt x="324329" y="303372"/>
                  </a:lnTo>
                  <a:lnTo>
                    <a:pt x="324329" y="151687"/>
                  </a:lnTo>
                  <a:close/>
                  <a:moveTo>
                    <a:pt x="81303" y="151687"/>
                  </a:moveTo>
                  <a:lnTo>
                    <a:pt x="81303" y="303372"/>
                  </a:lnTo>
                  <a:lnTo>
                    <a:pt x="142060" y="303372"/>
                  </a:lnTo>
                  <a:lnTo>
                    <a:pt x="142060" y="151687"/>
                  </a:lnTo>
                  <a:close/>
                  <a:moveTo>
                    <a:pt x="161806" y="81154"/>
                  </a:moveTo>
                  <a:lnTo>
                    <a:pt x="161806" y="131210"/>
                  </a:lnTo>
                  <a:lnTo>
                    <a:pt x="324329" y="131210"/>
                  </a:lnTo>
                  <a:lnTo>
                    <a:pt x="324329" y="81154"/>
                  </a:lnTo>
                  <a:close/>
                  <a:moveTo>
                    <a:pt x="81303" y="81154"/>
                  </a:moveTo>
                  <a:lnTo>
                    <a:pt x="81303" y="131210"/>
                  </a:lnTo>
                  <a:lnTo>
                    <a:pt x="142060" y="131210"/>
                  </a:lnTo>
                  <a:lnTo>
                    <a:pt x="142060" y="81154"/>
                  </a:lnTo>
                  <a:close/>
                  <a:moveTo>
                    <a:pt x="404871" y="81153"/>
                  </a:moveTo>
                  <a:lnTo>
                    <a:pt x="404871" y="151683"/>
                  </a:lnTo>
                  <a:lnTo>
                    <a:pt x="526321" y="151683"/>
                  </a:lnTo>
                  <a:lnTo>
                    <a:pt x="526321" y="81153"/>
                  </a:lnTo>
                  <a:close/>
                  <a:moveTo>
                    <a:pt x="395003" y="60676"/>
                  </a:moveTo>
                  <a:lnTo>
                    <a:pt x="536948" y="60676"/>
                  </a:lnTo>
                  <a:cubicBezTo>
                    <a:pt x="543021" y="60676"/>
                    <a:pt x="546816" y="64468"/>
                    <a:pt x="546816" y="70535"/>
                  </a:cubicBezTo>
                  <a:lnTo>
                    <a:pt x="546816" y="161542"/>
                  </a:lnTo>
                  <a:cubicBezTo>
                    <a:pt x="546816" y="167609"/>
                    <a:pt x="543021" y="172159"/>
                    <a:pt x="536948" y="172159"/>
                  </a:cubicBezTo>
                  <a:lnTo>
                    <a:pt x="395003" y="172159"/>
                  </a:lnTo>
                  <a:cubicBezTo>
                    <a:pt x="388930" y="172159"/>
                    <a:pt x="385135" y="167609"/>
                    <a:pt x="385135" y="161542"/>
                  </a:cubicBezTo>
                  <a:lnTo>
                    <a:pt x="385135" y="70535"/>
                  </a:lnTo>
                  <a:cubicBezTo>
                    <a:pt x="385135" y="64468"/>
                    <a:pt x="388930" y="60676"/>
                    <a:pt x="395003" y="60676"/>
                  </a:cubicBezTo>
                  <a:close/>
                  <a:moveTo>
                    <a:pt x="70671" y="60676"/>
                  </a:moveTo>
                  <a:lnTo>
                    <a:pt x="334202" y="60676"/>
                  </a:lnTo>
                  <a:cubicBezTo>
                    <a:pt x="340278" y="60676"/>
                    <a:pt x="344075" y="64468"/>
                    <a:pt x="344075" y="70536"/>
                  </a:cubicBezTo>
                  <a:lnTo>
                    <a:pt x="344075" y="313231"/>
                  </a:lnTo>
                  <a:cubicBezTo>
                    <a:pt x="344075" y="319299"/>
                    <a:pt x="340278" y="323849"/>
                    <a:pt x="334202" y="323849"/>
                  </a:cubicBezTo>
                  <a:lnTo>
                    <a:pt x="70671" y="323849"/>
                  </a:lnTo>
                  <a:cubicBezTo>
                    <a:pt x="64595" y="323849"/>
                    <a:pt x="60798" y="319299"/>
                    <a:pt x="60798" y="313231"/>
                  </a:cubicBezTo>
                  <a:lnTo>
                    <a:pt x="60798" y="70536"/>
                  </a:lnTo>
                  <a:cubicBezTo>
                    <a:pt x="60798" y="64468"/>
                    <a:pt x="64595" y="60676"/>
                    <a:pt x="70671" y="60676"/>
                  </a:cubicBezTo>
                  <a:close/>
                  <a:moveTo>
                    <a:pt x="20507" y="20478"/>
                  </a:moveTo>
                  <a:lnTo>
                    <a:pt x="20507" y="354197"/>
                  </a:lnTo>
                  <a:lnTo>
                    <a:pt x="587107" y="354197"/>
                  </a:lnTo>
                  <a:lnTo>
                    <a:pt x="587107" y="20478"/>
                  </a:lnTo>
                  <a:close/>
                  <a:moveTo>
                    <a:pt x="9874" y="0"/>
                  </a:moveTo>
                  <a:lnTo>
                    <a:pt x="597740" y="0"/>
                  </a:lnTo>
                  <a:cubicBezTo>
                    <a:pt x="603817" y="0"/>
                    <a:pt x="607614" y="3792"/>
                    <a:pt x="607614" y="9860"/>
                  </a:cubicBezTo>
                  <a:lnTo>
                    <a:pt x="607614" y="424733"/>
                  </a:lnTo>
                  <a:cubicBezTo>
                    <a:pt x="607614" y="430801"/>
                    <a:pt x="603817" y="434593"/>
                    <a:pt x="597740" y="434593"/>
                  </a:cubicBezTo>
                  <a:lnTo>
                    <a:pt x="313681" y="434593"/>
                  </a:lnTo>
                  <a:lnTo>
                    <a:pt x="313681" y="485409"/>
                  </a:lnTo>
                  <a:lnTo>
                    <a:pt x="344061" y="485409"/>
                  </a:lnTo>
                  <a:cubicBezTo>
                    <a:pt x="350137" y="485409"/>
                    <a:pt x="354695" y="489201"/>
                    <a:pt x="354695" y="495269"/>
                  </a:cubicBezTo>
                  <a:lnTo>
                    <a:pt x="354695" y="536225"/>
                  </a:lnTo>
                  <a:cubicBezTo>
                    <a:pt x="354695" y="542293"/>
                    <a:pt x="350137" y="546085"/>
                    <a:pt x="344061" y="546085"/>
                  </a:cubicBezTo>
                  <a:lnTo>
                    <a:pt x="263552" y="546085"/>
                  </a:lnTo>
                  <a:cubicBezTo>
                    <a:pt x="257476" y="546085"/>
                    <a:pt x="252919" y="542293"/>
                    <a:pt x="252919" y="536225"/>
                  </a:cubicBezTo>
                  <a:lnTo>
                    <a:pt x="252919" y="495269"/>
                  </a:lnTo>
                  <a:cubicBezTo>
                    <a:pt x="252919" y="489201"/>
                    <a:pt x="257476" y="485409"/>
                    <a:pt x="263552" y="485409"/>
                  </a:cubicBezTo>
                  <a:lnTo>
                    <a:pt x="293933" y="485409"/>
                  </a:lnTo>
                  <a:lnTo>
                    <a:pt x="293933" y="434593"/>
                  </a:lnTo>
                  <a:lnTo>
                    <a:pt x="9874" y="434593"/>
                  </a:lnTo>
                  <a:cubicBezTo>
                    <a:pt x="3798" y="434593"/>
                    <a:pt x="0" y="430801"/>
                    <a:pt x="0" y="424733"/>
                  </a:cubicBezTo>
                  <a:lnTo>
                    <a:pt x="0" y="9860"/>
                  </a:lnTo>
                  <a:cubicBezTo>
                    <a:pt x="0" y="3792"/>
                    <a:pt x="3798" y="0"/>
                    <a:pt x="9874"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cxnSp>
          <p:nvCxnSpPr>
            <p:cNvPr id="12" name="直接连接符 11"/>
            <p:cNvCxnSpPr/>
            <p:nvPr/>
          </p:nvCxnSpPr>
          <p:spPr>
            <a:xfrm>
              <a:off x="9272976" y="3405883"/>
              <a:ext cx="0" cy="2597318"/>
            </a:xfrm>
            <a:prstGeom prst="line">
              <a:avLst/>
            </a:prstGeom>
            <a:ln w="3175" cap="rnd">
              <a:solidFill>
                <a:schemeClr val="bg1">
                  <a:lumMod val="75000"/>
                </a:schemeClr>
              </a:solidFill>
              <a:round/>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13" name="ï$1íḍè"/>
            <p:cNvSpPr txBox="1"/>
            <p:nvPr/>
          </p:nvSpPr>
          <p:spPr>
            <a:xfrm>
              <a:off x="670718" y="1323203"/>
              <a:ext cx="3923433" cy="1883427"/>
            </a:xfrm>
            <a:prstGeom prst="rect">
              <a:avLst/>
            </a:prstGeom>
            <a:noFill/>
          </p:spPr>
          <p:txBody>
            <a:bodyPr wrap="square" lIns="90000" tIns="46800" rIns="90000" bIns="46800" rtlCol="0">
              <a:normAutofit/>
            </a:bodyPr>
            <a:lstStyle/>
            <a:p>
              <a:pPr>
                <a:lnSpc>
                  <a:spcPct val="150000"/>
                </a:lnSpc>
              </a:pPr>
              <a:r>
                <a:rPr lang="en-US" altLang="zh-CN" sz="1400" dirty="0"/>
                <a:t>Unified fonts make reading more fluent.</a:t>
              </a:r>
            </a:p>
            <a:p>
              <a:pPr>
                <a:lnSpc>
                  <a:spcPct val="150000"/>
                </a:lnSpc>
              </a:pPr>
              <a:r>
                <a:rPr lang="en-US" altLang="zh-CN" b="1" dirty="0"/>
                <a:t>Theme color makes PPT more convenient to change.</a:t>
              </a:r>
            </a:p>
            <a:p>
              <a:pPr>
                <a:lnSpc>
                  <a:spcPct val="150000"/>
                </a:lnSpc>
              </a:pPr>
              <a:r>
                <a:rPr lang="en-US" altLang="zh-CN" sz="1400" dirty="0"/>
                <a:t>Adjust the spacing to adapt to Chinese typesetting, use the reference line in PPT.</a:t>
              </a:r>
              <a:endParaRPr lang="en-US" sz="1600" b="1" dirty="0"/>
            </a:p>
          </p:txBody>
        </p:sp>
        <p:grpSp>
          <p:nvGrpSpPr>
            <p:cNvPr id="14" name="iṧḷíďé"/>
            <p:cNvGrpSpPr/>
            <p:nvPr/>
          </p:nvGrpSpPr>
          <p:grpSpPr>
            <a:xfrm>
              <a:off x="4633505" y="3760486"/>
              <a:ext cx="2108063" cy="944997"/>
              <a:chOff x="4416940" y="1357493"/>
              <a:chExt cx="2108063" cy="944997"/>
            </a:xfrm>
          </p:grpSpPr>
          <p:sp>
            <p:nvSpPr>
              <p:cNvPr id="21" name="ïṥľiḋé"/>
              <p:cNvSpPr/>
              <p:nvPr/>
            </p:nvSpPr>
            <p:spPr bwMode="auto">
              <a:xfrm>
                <a:off x="4416940" y="1745091"/>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22" name="ïšḷíḋè"/>
              <p:cNvSpPr txBox="1"/>
              <p:nvPr/>
            </p:nvSpPr>
            <p:spPr bwMode="auto">
              <a:xfrm>
                <a:off x="4416940" y="135749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grpSp>
          <p:nvGrpSpPr>
            <p:cNvPr id="15" name="íš1îḓê"/>
            <p:cNvGrpSpPr/>
            <p:nvPr/>
          </p:nvGrpSpPr>
          <p:grpSpPr>
            <a:xfrm>
              <a:off x="6966118" y="3760486"/>
              <a:ext cx="2108063" cy="944997"/>
              <a:chOff x="4416940" y="1357493"/>
              <a:chExt cx="2108063" cy="944997"/>
            </a:xfrm>
          </p:grpSpPr>
          <p:sp>
            <p:nvSpPr>
              <p:cNvPr id="19" name="îṥlídê"/>
              <p:cNvSpPr/>
              <p:nvPr/>
            </p:nvSpPr>
            <p:spPr bwMode="auto">
              <a:xfrm>
                <a:off x="4416940" y="1745091"/>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20" name="iṥḻíḋé"/>
              <p:cNvSpPr txBox="1"/>
              <p:nvPr/>
            </p:nvSpPr>
            <p:spPr bwMode="auto">
              <a:xfrm>
                <a:off x="4416940" y="135749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solidFill>
                      <a:schemeClr val="accent1"/>
                    </a:solidFill>
                  </a:rPr>
                  <a:t>Text here</a:t>
                </a:r>
              </a:p>
            </p:txBody>
          </p:sp>
        </p:grpSp>
        <p:grpSp>
          <p:nvGrpSpPr>
            <p:cNvPr id="16" name="îṥ1idê"/>
            <p:cNvGrpSpPr/>
            <p:nvPr/>
          </p:nvGrpSpPr>
          <p:grpSpPr>
            <a:xfrm>
              <a:off x="9298731" y="3760486"/>
              <a:ext cx="2108063" cy="944997"/>
              <a:chOff x="4416940" y="1357493"/>
              <a:chExt cx="2108063" cy="944997"/>
            </a:xfrm>
          </p:grpSpPr>
          <p:sp>
            <p:nvSpPr>
              <p:cNvPr id="17" name="íṧḷïḋe"/>
              <p:cNvSpPr/>
              <p:nvPr/>
            </p:nvSpPr>
            <p:spPr bwMode="auto">
              <a:xfrm>
                <a:off x="4416940" y="1745091"/>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18" name="îṧļiḍé"/>
              <p:cNvSpPr txBox="1"/>
              <p:nvPr/>
            </p:nvSpPr>
            <p:spPr bwMode="auto">
              <a:xfrm>
                <a:off x="4416940" y="135749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21</a:t>
            </a:fld>
            <a:endParaRPr lang="zh-CN" altLang="en-US" dirty="0"/>
          </a:p>
        </p:txBody>
      </p:sp>
      <p:grpSp>
        <p:nvGrpSpPr>
          <p:cNvPr id="5" name="2ab1ed42-e6bd-45d3-9d3e-be2baea3038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73100" y="1130300"/>
            <a:ext cx="10847388" cy="5016500"/>
            <a:chOff x="673100" y="1130300"/>
            <a:chExt cx="10847388" cy="5016500"/>
          </a:xfrm>
        </p:grpSpPr>
        <p:grpSp>
          <p:nvGrpSpPr>
            <p:cNvPr id="6" name="iŝḷïďé"/>
            <p:cNvGrpSpPr/>
            <p:nvPr/>
          </p:nvGrpSpPr>
          <p:grpSpPr>
            <a:xfrm>
              <a:off x="8300999" y="1130300"/>
              <a:ext cx="3217899" cy="1173700"/>
              <a:chOff x="8096079" y="1130300"/>
              <a:chExt cx="3422820" cy="1173700"/>
            </a:xfrm>
          </p:grpSpPr>
          <p:sp>
            <p:nvSpPr>
              <p:cNvPr id="39" name="îşḷïḑê"/>
              <p:cNvSpPr/>
              <p:nvPr/>
            </p:nvSpPr>
            <p:spPr bwMode="auto">
              <a:xfrm>
                <a:off x="8096079" y="1621251"/>
                <a:ext cx="3422820"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spcBef>
                    <a:spcPct val="0"/>
                  </a:spcBef>
                </a:pPr>
                <a:r>
                  <a:rPr lang="en-US" altLang="zh-CN" sz="1100" dirty="0"/>
                  <a:t>Copy paste fonts. Choose the only option to retain text.</a:t>
                </a:r>
              </a:p>
            </p:txBody>
          </p:sp>
          <p:sp>
            <p:nvSpPr>
              <p:cNvPr id="40" name="ï$ḷíḍe"/>
              <p:cNvSpPr txBox="1"/>
              <p:nvPr/>
            </p:nvSpPr>
            <p:spPr bwMode="auto">
              <a:xfrm>
                <a:off x="8096079" y="1130300"/>
                <a:ext cx="3422820"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2000" b="1" dirty="0"/>
                  <a:t>Text here</a:t>
                </a:r>
              </a:p>
            </p:txBody>
          </p:sp>
        </p:grpSp>
        <p:grpSp>
          <p:nvGrpSpPr>
            <p:cNvPr id="7" name="îṥḻîde"/>
            <p:cNvGrpSpPr/>
            <p:nvPr/>
          </p:nvGrpSpPr>
          <p:grpSpPr>
            <a:xfrm>
              <a:off x="8300999" y="2411233"/>
              <a:ext cx="3217899" cy="1173700"/>
              <a:chOff x="8096079" y="1130300"/>
              <a:chExt cx="3422820" cy="1173700"/>
            </a:xfrm>
          </p:grpSpPr>
          <p:sp>
            <p:nvSpPr>
              <p:cNvPr id="37" name="ï$ļïde"/>
              <p:cNvSpPr/>
              <p:nvPr/>
            </p:nvSpPr>
            <p:spPr bwMode="auto">
              <a:xfrm>
                <a:off x="8096079" y="1621251"/>
                <a:ext cx="3422820"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spcBef>
                    <a:spcPct val="0"/>
                  </a:spcBef>
                </a:pPr>
                <a:r>
                  <a:rPr lang="en-US" altLang="zh-CN" sz="1100" dirty="0"/>
                  <a:t>Copy paste fonts. Choose the only option to retain text.</a:t>
                </a:r>
              </a:p>
            </p:txBody>
          </p:sp>
          <p:sp>
            <p:nvSpPr>
              <p:cNvPr id="38" name="îṧľiďe"/>
              <p:cNvSpPr txBox="1"/>
              <p:nvPr/>
            </p:nvSpPr>
            <p:spPr bwMode="auto">
              <a:xfrm>
                <a:off x="8096079" y="1130300"/>
                <a:ext cx="3422820"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2000" b="1" dirty="0"/>
                  <a:t>Text here</a:t>
                </a:r>
              </a:p>
            </p:txBody>
          </p:sp>
        </p:grpSp>
        <p:grpSp>
          <p:nvGrpSpPr>
            <p:cNvPr id="8" name="i$ḻîďê"/>
            <p:cNvGrpSpPr/>
            <p:nvPr/>
          </p:nvGrpSpPr>
          <p:grpSpPr>
            <a:xfrm>
              <a:off x="8300999" y="3692166"/>
              <a:ext cx="3217899" cy="1173700"/>
              <a:chOff x="8096079" y="1130300"/>
              <a:chExt cx="3422820" cy="1173700"/>
            </a:xfrm>
          </p:grpSpPr>
          <p:sp>
            <p:nvSpPr>
              <p:cNvPr id="35" name="i$ļiḓé"/>
              <p:cNvSpPr/>
              <p:nvPr/>
            </p:nvSpPr>
            <p:spPr bwMode="auto">
              <a:xfrm>
                <a:off x="8096079" y="1621251"/>
                <a:ext cx="3422820"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spcBef>
                    <a:spcPct val="0"/>
                  </a:spcBef>
                </a:pPr>
                <a:r>
                  <a:rPr lang="en-US" altLang="zh-CN" sz="1100" dirty="0"/>
                  <a:t>Copy paste fonts. Choose the only option to retain text.</a:t>
                </a:r>
              </a:p>
            </p:txBody>
          </p:sp>
          <p:sp>
            <p:nvSpPr>
              <p:cNvPr id="36" name="i$1íďé"/>
              <p:cNvSpPr txBox="1"/>
              <p:nvPr/>
            </p:nvSpPr>
            <p:spPr bwMode="auto">
              <a:xfrm>
                <a:off x="8096079" y="1130300"/>
                <a:ext cx="3422820"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2000" b="1" dirty="0"/>
                  <a:t>Text here</a:t>
                </a:r>
              </a:p>
            </p:txBody>
          </p:sp>
        </p:grpSp>
        <p:grpSp>
          <p:nvGrpSpPr>
            <p:cNvPr id="9" name="íṡļîḋê"/>
            <p:cNvGrpSpPr/>
            <p:nvPr/>
          </p:nvGrpSpPr>
          <p:grpSpPr>
            <a:xfrm>
              <a:off x="8300999" y="4973100"/>
              <a:ext cx="3217899" cy="1173700"/>
              <a:chOff x="8096079" y="1130300"/>
              <a:chExt cx="3422820" cy="1173700"/>
            </a:xfrm>
          </p:grpSpPr>
          <p:sp>
            <p:nvSpPr>
              <p:cNvPr id="33" name="ïşľîḓè"/>
              <p:cNvSpPr/>
              <p:nvPr/>
            </p:nvSpPr>
            <p:spPr bwMode="auto">
              <a:xfrm>
                <a:off x="8096079" y="1621251"/>
                <a:ext cx="3422820"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spcBef>
                    <a:spcPct val="0"/>
                  </a:spcBef>
                </a:pPr>
                <a:r>
                  <a:rPr lang="en-US" altLang="zh-CN" sz="1100" dirty="0"/>
                  <a:t>Copy paste fonts. Choose the only option to retain text.</a:t>
                </a:r>
              </a:p>
            </p:txBody>
          </p:sp>
          <p:sp>
            <p:nvSpPr>
              <p:cNvPr id="34" name="iṧḻîḑê"/>
              <p:cNvSpPr txBox="1"/>
              <p:nvPr/>
            </p:nvSpPr>
            <p:spPr bwMode="auto">
              <a:xfrm>
                <a:off x="8096079" y="1130300"/>
                <a:ext cx="3422820"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2000" b="1" dirty="0"/>
                  <a:t>Text here</a:t>
                </a:r>
              </a:p>
            </p:txBody>
          </p:sp>
        </p:grpSp>
        <p:cxnSp>
          <p:nvCxnSpPr>
            <p:cNvPr id="10" name="直接连接符 9"/>
            <p:cNvCxnSpPr/>
            <p:nvPr/>
          </p:nvCxnSpPr>
          <p:spPr>
            <a:xfrm>
              <a:off x="8391000" y="2382658"/>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391000" y="3620908"/>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391000" y="4916308"/>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 name="ïṡlïḋe"/>
            <p:cNvSpPr/>
            <p:nvPr/>
          </p:nvSpPr>
          <p:spPr bwMode="auto">
            <a:xfrm>
              <a:off x="5544966" y="4962837"/>
              <a:ext cx="1141321" cy="935406"/>
            </a:xfrm>
            <a:custGeom>
              <a:avLst/>
              <a:gdLst>
                <a:gd name="T0" fmla="*/ 1775 w 1775"/>
                <a:gd name="T1" fmla="*/ 272 h 1788"/>
                <a:gd name="T2" fmla="*/ 1775 w 1775"/>
                <a:gd name="T3" fmla="*/ 272 h 1788"/>
                <a:gd name="T4" fmla="*/ 1775 w 1775"/>
                <a:gd name="T5" fmla="*/ 53 h 1788"/>
                <a:gd name="T6" fmla="*/ 1723 w 1775"/>
                <a:gd name="T7" fmla="*/ 0 h 1788"/>
                <a:gd name="T8" fmla="*/ 52 w 1775"/>
                <a:gd name="T9" fmla="*/ 0 h 1788"/>
                <a:gd name="T10" fmla="*/ 0 w 1775"/>
                <a:gd name="T11" fmla="*/ 53 h 1788"/>
                <a:gd name="T12" fmla="*/ 0 w 1775"/>
                <a:gd name="T13" fmla="*/ 342 h 1788"/>
                <a:gd name="T14" fmla="*/ 80 w 1775"/>
                <a:gd name="T15" fmla="*/ 466 h 1788"/>
                <a:gd name="T16" fmla="*/ 0 w 1775"/>
                <a:gd name="T17" fmla="*/ 584 h 1788"/>
                <a:gd name="T18" fmla="*/ 80 w 1775"/>
                <a:gd name="T19" fmla="*/ 711 h 1788"/>
                <a:gd name="T20" fmla="*/ 0 w 1775"/>
                <a:gd name="T21" fmla="*/ 822 h 1788"/>
                <a:gd name="T22" fmla="*/ 80 w 1775"/>
                <a:gd name="T23" fmla="*/ 964 h 1788"/>
                <a:gd name="T24" fmla="*/ 0 w 1775"/>
                <a:gd name="T25" fmla="*/ 1076 h 1788"/>
                <a:gd name="T26" fmla="*/ 80 w 1775"/>
                <a:gd name="T27" fmla="*/ 1209 h 1788"/>
                <a:gd name="T28" fmla="*/ 80 w 1775"/>
                <a:gd name="T29" fmla="*/ 1303 h 1788"/>
                <a:gd name="T30" fmla="*/ 581 w 1775"/>
                <a:gd name="T31" fmla="*/ 1745 h 1788"/>
                <a:gd name="T32" fmla="*/ 693 w 1775"/>
                <a:gd name="T33" fmla="*/ 1788 h 1788"/>
                <a:gd name="T34" fmla="*/ 1086 w 1775"/>
                <a:gd name="T35" fmla="*/ 1788 h 1788"/>
                <a:gd name="T36" fmla="*/ 1198 w 1775"/>
                <a:gd name="T37" fmla="*/ 1745 h 1788"/>
                <a:gd name="T38" fmla="*/ 1695 w 1775"/>
                <a:gd name="T39" fmla="*/ 1303 h 1788"/>
                <a:gd name="T40" fmla="*/ 1695 w 1775"/>
                <a:gd name="T41" fmla="*/ 1139 h 1788"/>
                <a:gd name="T42" fmla="*/ 1775 w 1775"/>
                <a:gd name="T43" fmla="*/ 1005 h 1788"/>
                <a:gd name="T44" fmla="*/ 1695 w 1775"/>
                <a:gd name="T45" fmla="*/ 894 h 1788"/>
                <a:gd name="T46" fmla="*/ 1775 w 1775"/>
                <a:gd name="T47" fmla="*/ 752 h 1788"/>
                <a:gd name="T48" fmla="*/ 1695 w 1775"/>
                <a:gd name="T49" fmla="*/ 641 h 1788"/>
                <a:gd name="T50" fmla="*/ 1775 w 1775"/>
                <a:gd name="T51" fmla="*/ 514 h 1788"/>
                <a:gd name="T52" fmla="*/ 1695 w 1775"/>
                <a:gd name="T53" fmla="*/ 396 h 1788"/>
                <a:gd name="T54" fmla="*/ 1775 w 1775"/>
                <a:gd name="T55" fmla="*/ 272 h 1788"/>
                <a:gd name="T56" fmla="*/ 1775 w 1775"/>
                <a:gd name="T57" fmla="*/ 272 h 1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75" h="1788">
                  <a:moveTo>
                    <a:pt x="1775" y="272"/>
                  </a:moveTo>
                  <a:lnTo>
                    <a:pt x="1775" y="272"/>
                  </a:lnTo>
                  <a:lnTo>
                    <a:pt x="1775" y="53"/>
                  </a:lnTo>
                  <a:cubicBezTo>
                    <a:pt x="1775" y="24"/>
                    <a:pt x="1752" y="0"/>
                    <a:pt x="1723" y="0"/>
                  </a:cubicBezTo>
                  <a:lnTo>
                    <a:pt x="52" y="0"/>
                  </a:lnTo>
                  <a:cubicBezTo>
                    <a:pt x="23" y="0"/>
                    <a:pt x="0" y="24"/>
                    <a:pt x="0" y="53"/>
                  </a:cubicBezTo>
                  <a:lnTo>
                    <a:pt x="0" y="342"/>
                  </a:lnTo>
                  <a:cubicBezTo>
                    <a:pt x="0" y="386"/>
                    <a:pt x="80" y="409"/>
                    <a:pt x="80" y="466"/>
                  </a:cubicBezTo>
                  <a:cubicBezTo>
                    <a:pt x="80" y="523"/>
                    <a:pt x="0" y="523"/>
                    <a:pt x="0" y="584"/>
                  </a:cubicBezTo>
                  <a:cubicBezTo>
                    <a:pt x="0" y="645"/>
                    <a:pt x="80" y="639"/>
                    <a:pt x="80" y="711"/>
                  </a:cubicBezTo>
                  <a:cubicBezTo>
                    <a:pt x="80" y="783"/>
                    <a:pt x="0" y="757"/>
                    <a:pt x="0" y="822"/>
                  </a:cubicBezTo>
                  <a:cubicBezTo>
                    <a:pt x="0" y="888"/>
                    <a:pt x="80" y="892"/>
                    <a:pt x="80" y="964"/>
                  </a:cubicBezTo>
                  <a:cubicBezTo>
                    <a:pt x="80" y="1036"/>
                    <a:pt x="0" y="1012"/>
                    <a:pt x="0" y="1076"/>
                  </a:cubicBezTo>
                  <a:cubicBezTo>
                    <a:pt x="0" y="1139"/>
                    <a:pt x="80" y="1141"/>
                    <a:pt x="80" y="1209"/>
                  </a:cubicBezTo>
                  <a:lnTo>
                    <a:pt x="80" y="1303"/>
                  </a:lnTo>
                  <a:lnTo>
                    <a:pt x="581" y="1745"/>
                  </a:lnTo>
                  <a:cubicBezTo>
                    <a:pt x="612" y="1773"/>
                    <a:pt x="651" y="1788"/>
                    <a:pt x="693" y="1788"/>
                  </a:cubicBezTo>
                  <a:lnTo>
                    <a:pt x="1086" y="1788"/>
                  </a:lnTo>
                  <a:cubicBezTo>
                    <a:pt x="1127" y="1788"/>
                    <a:pt x="1167" y="1773"/>
                    <a:pt x="1198" y="1745"/>
                  </a:cubicBezTo>
                  <a:lnTo>
                    <a:pt x="1695" y="1303"/>
                  </a:lnTo>
                  <a:lnTo>
                    <a:pt x="1695" y="1139"/>
                  </a:lnTo>
                  <a:cubicBezTo>
                    <a:pt x="1695" y="1071"/>
                    <a:pt x="1775" y="1069"/>
                    <a:pt x="1775" y="1005"/>
                  </a:cubicBezTo>
                  <a:cubicBezTo>
                    <a:pt x="1775" y="942"/>
                    <a:pt x="1695" y="966"/>
                    <a:pt x="1695" y="894"/>
                  </a:cubicBezTo>
                  <a:cubicBezTo>
                    <a:pt x="1695" y="822"/>
                    <a:pt x="1775" y="818"/>
                    <a:pt x="1775" y="752"/>
                  </a:cubicBezTo>
                  <a:cubicBezTo>
                    <a:pt x="1775" y="687"/>
                    <a:pt x="1695" y="713"/>
                    <a:pt x="1695" y="641"/>
                  </a:cubicBezTo>
                  <a:cubicBezTo>
                    <a:pt x="1695" y="569"/>
                    <a:pt x="1775" y="575"/>
                    <a:pt x="1775" y="514"/>
                  </a:cubicBezTo>
                  <a:cubicBezTo>
                    <a:pt x="1775" y="453"/>
                    <a:pt x="1695" y="453"/>
                    <a:pt x="1695" y="396"/>
                  </a:cubicBezTo>
                  <a:cubicBezTo>
                    <a:pt x="1695" y="339"/>
                    <a:pt x="1775" y="315"/>
                    <a:pt x="1775" y="272"/>
                  </a:cubicBezTo>
                  <a:lnTo>
                    <a:pt x="1775" y="272"/>
                  </a:lnTo>
                  <a:close/>
                </a:path>
              </a:pathLst>
            </a:custGeom>
            <a:solidFill>
              <a:schemeClr val="bg2"/>
            </a:solidFill>
            <a:ln w="9525" cap="flat">
              <a:noFill/>
              <a:prstDash val="solid"/>
              <a:miter lim="800000"/>
            </a:ln>
            <a:effectLst/>
          </p:spPr>
          <p:txBody>
            <a:bodyPr vert="horz" wrap="square" lIns="121920" tIns="60960" rIns="121920" bIns="60960" numCol="1" anchor="ctr" anchorCtr="0" compatLnSpc="1"/>
            <a:lstStyle/>
            <a:p>
              <a:pPr algn="ctr"/>
              <a:r>
                <a:rPr lang="en-US" altLang="zh-CN" sz="2400" dirty="0"/>
                <a:t>2018</a:t>
              </a:r>
              <a:endParaRPr lang="en-US" sz="2400" dirty="0"/>
            </a:p>
          </p:txBody>
        </p:sp>
        <p:sp>
          <p:nvSpPr>
            <p:cNvPr id="14" name="iṣ1îďè"/>
            <p:cNvSpPr/>
            <p:nvPr/>
          </p:nvSpPr>
          <p:spPr bwMode="auto">
            <a:xfrm>
              <a:off x="4803712" y="1378857"/>
              <a:ext cx="2584577" cy="846931"/>
            </a:xfrm>
            <a:custGeom>
              <a:avLst/>
              <a:gdLst>
                <a:gd name="T0" fmla="*/ 4021 w 4021"/>
                <a:gd name="T1" fmla="*/ 1317 h 1317"/>
                <a:gd name="T2" fmla="*/ 4021 w 4021"/>
                <a:gd name="T3" fmla="*/ 1317 h 1317"/>
                <a:gd name="T4" fmla="*/ 2010 w 4021"/>
                <a:gd name="T5" fmla="*/ 0 h 1317"/>
                <a:gd name="T6" fmla="*/ 0 w 4021"/>
                <a:gd name="T7" fmla="*/ 1317 h 1317"/>
                <a:gd name="T8" fmla="*/ 4021 w 4021"/>
                <a:gd name="T9" fmla="*/ 1317 h 1317"/>
              </a:gdLst>
              <a:ahLst/>
              <a:cxnLst>
                <a:cxn ang="0">
                  <a:pos x="T0" y="T1"/>
                </a:cxn>
                <a:cxn ang="0">
                  <a:pos x="T2" y="T3"/>
                </a:cxn>
                <a:cxn ang="0">
                  <a:pos x="T4" y="T5"/>
                </a:cxn>
                <a:cxn ang="0">
                  <a:pos x="T6" y="T7"/>
                </a:cxn>
                <a:cxn ang="0">
                  <a:pos x="T8" y="T9"/>
                </a:cxn>
              </a:cxnLst>
              <a:rect l="0" t="0" r="r" b="b"/>
              <a:pathLst>
                <a:path w="4021" h="1317">
                  <a:moveTo>
                    <a:pt x="4021" y="1317"/>
                  </a:moveTo>
                  <a:lnTo>
                    <a:pt x="4021" y="1317"/>
                  </a:lnTo>
                  <a:cubicBezTo>
                    <a:pt x="3733" y="492"/>
                    <a:pt x="2960" y="0"/>
                    <a:pt x="2010" y="0"/>
                  </a:cubicBezTo>
                  <a:cubicBezTo>
                    <a:pt x="1060" y="0"/>
                    <a:pt x="287" y="492"/>
                    <a:pt x="0" y="1317"/>
                  </a:cubicBezTo>
                  <a:lnTo>
                    <a:pt x="4021" y="1317"/>
                  </a:lnTo>
                  <a:close/>
                </a:path>
              </a:pathLst>
            </a:custGeom>
            <a:solidFill>
              <a:schemeClr val="tx2">
                <a:lumMod val="40000"/>
                <a:lumOff val="60000"/>
              </a:schemeClr>
            </a:solidFill>
            <a:ln w="9525" cap="flat">
              <a:noFill/>
              <a:prstDash val="solid"/>
              <a:miter lim="800000"/>
            </a:ln>
            <a:effectLst/>
          </p:spPr>
          <p:txBody>
            <a:bodyPr vert="horz" wrap="none" lIns="90000" tIns="46800" rIns="90000" bIns="46800" numCol="1" anchor="ctr" anchorCtr="0" compatLnSpc="1">
              <a:normAutofit/>
            </a:bodyPr>
            <a:lstStyle/>
            <a:p>
              <a:pPr algn="ctr"/>
              <a:r>
                <a:rPr lang="en-US" altLang="zh-CN" sz="2400" dirty="0"/>
                <a:t>Q4</a:t>
              </a:r>
            </a:p>
          </p:txBody>
        </p:sp>
        <p:sp>
          <p:nvSpPr>
            <p:cNvPr id="15" name="iṣľiḍe"/>
            <p:cNvSpPr/>
            <p:nvPr/>
          </p:nvSpPr>
          <p:spPr bwMode="auto">
            <a:xfrm>
              <a:off x="4726718" y="2289193"/>
              <a:ext cx="2738564" cy="815227"/>
            </a:xfrm>
            <a:custGeom>
              <a:avLst/>
              <a:gdLst>
                <a:gd name="T0" fmla="*/ 0 w 4262"/>
                <a:gd name="T1" fmla="*/ 643 h 1268"/>
                <a:gd name="T2" fmla="*/ 0 w 4262"/>
                <a:gd name="T3" fmla="*/ 643 h 1268"/>
                <a:gd name="T4" fmla="*/ 85 w 4262"/>
                <a:gd name="T5" fmla="*/ 1268 h 1268"/>
                <a:gd name="T6" fmla="*/ 4178 w 4262"/>
                <a:gd name="T7" fmla="*/ 1268 h 1268"/>
                <a:gd name="T8" fmla="*/ 4262 w 4262"/>
                <a:gd name="T9" fmla="*/ 643 h 1268"/>
                <a:gd name="T10" fmla="*/ 4174 w 4262"/>
                <a:gd name="T11" fmla="*/ 0 h 1268"/>
                <a:gd name="T12" fmla="*/ 89 w 4262"/>
                <a:gd name="T13" fmla="*/ 0 h 1268"/>
                <a:gd name="T14" fmla="*/ 0 w 4262"/>
                <a:gd name="T15" fmla="*/ 643 h 1268"/>
                <a:gd name="T16" fmla="*/ 0 w 4262"/>
                <a:gd name="T17" fmla="*/ 643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2" h="1268">
                  <a:moveTo>
                    <a:pt x="0" y="643"/>
                  </a:moveTo>
                  <a:lnTo>
                    <a:pt x="0" y="643"/>
                  </a:lnTo>
                  <a:cubicBezTo>
                    <a:pt x="0" y="876"/>
                    <a:pt x="32" y="1082"/>
                    <a:pt x="85" y="1268"/>
                  </a:cubicBezTo>
                  <a:lnTo>
                    <a:pt x="4178" y="1268"/>
                  </a:lnTo>
                  <a:cubicBezTo>
                    <a:pt x="4230" y="1082"/>
                    <a:pt x="4262" y="876"/>
                    <a:pt x="4262" y="643"/>
                  </a:cubicBezTo>
                  <a:cubicBezTo>
                    <a:pt x="4262" y="412"/>
                    <a:pt x="4231" y="198"/>
                    <a:pt x="4174" y="0"/>
                  </a:cubicBezTo>
                  <a:lnTo>
                    <a:pt x="89" y="0"/>
                  </a:lnTo>
                  <a:cubicBezTo>
                    <a:pt x="31" y="198"/>
                    <a:pt x="0" y="412"/>
                    <a:pt x="0" y="643"/>
                  </a:cubicBezTo>
                  <a:lnTo>
                    <a:pt x="0" y="643"/>
                  </a:lnTo>
                  <a:close/>
                </a:path>
              </a:pathLst>
            </a:custGeom>
            <a:solidFill>
              <a:schemeClr val="tx2">
                <a:lumMod val="20000"/>
                <a:lumOff val="80000"/>
              </a:schemeClr>
            </a:solidFill>
            <a:ln w="9525" cap="flat">
              <a:noFill/>
              <a:prstDash val="solid"/>
              <a:miter lim="800000"/>
            </a:ln>
            <a:effectLst/>
          </p:spPr>
          <p:txBody>
            <a:bodyPr vert="horz" wrap="none" lIns="90000" tIns="46800" rIns="90000" bIns="46800" numCol="1" anchor="ctr" anchorCtr="0" compatLnSpc="1">
              <a:normAutofit/>
            </a:bodyPr>
            <a:lstStyle/>
            <a:p>
              <a:pPr algn="ctr"/>
              <a:r>
                <a:rPr lang="en-US" altLang="zh-CN" sz="2400" dirty="0"/>
                <a:t>Q3</a:t>
              </a:r>
            </a:p>
          </p:txBody>
        </p:sp>
        <p:sp>
          <p:nvSpPr>
            <p:cNvPr id="16" name="iṩlide"/>
            <p:cNvSpPr/>
            <p:nvPr/>
          </p:nvSpPr>
          <p:spPr bwMode="auto">
            <a:xfrm>
              <a:off x="5247559" y="4047972"/>
              <a:ext cx="1695374" cy="846931"/>
            </a:xfrm>
            <a:custGeom>
              <a:avLst/>
              <a:gdLst>
                <a:gd name="T0" fmla="*/ 0 w 2640"/>
                <a:gd name="T1" fmla="*/ 0 h 1317"/>
                <a:gd name="T2" fmla="*/ 0 w 2640"/>
                <a:gd name="T3" fmla="*/ 0 h 1317"/>
                <a:gd name="T4" fmla="*/ 127 w 2640"/>
                <a:gd name="T5" fmla="*/ 630 h 1317"/>
                <a:gd name="T6" fmla="*/ 610 w 2640"/>
                <a:gd name="T7" fmla="*/ 1317 h 1317"/>
                <a:gd name="T8" fmla="*/ 2030 w 2640"/>
                <a:gd name="T9" fmla="*/ 1317 h 1317"/>
                <a:gd name="T10" fmla="*/ 2513 w 2640"/>
                <a:gd name="T11" fmla="*/ 630 h 1317"/>
                <a:gd name="T12" fmla="*/ 2640 w 2640"/>
                <a:gd name="T13" fmla="*/ 0 h 1317"/>
                <a:gd name="T14" fmla="*/ 0 w 2640"/>
                <a:gd name="T15" fmla="*/ 0 h 1317"/>
                <a:gd name="T16" fmla="*/ 0 w 2640"/>
                <a:gd name="T17" fmla="*/ 0 h 1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0" h="1317">
                  <a:moveTo>
                    <a:pt x="0" y="0"/>
                  </a:moveTo>
                  <a:lnTo>
                    <a:pt x="0" y="0"/>
                  </a:lnTo>
                  <a:cubicBezTo>
                    <a:pt x="77" y="190"/>
                    <a:pt x="127" y="394"/>
                    <a:pt x="127" y="630"/>
                  </a:cubicBezTo>
                  <a:cubicBezTo>
                    <a:pt x="127" y="857"/>
                    <a:pt x="340" y="1317"/>
                    <a:pt x="610" y="1317"/>
                  </a:cubicBezTo>
                  <a:lnTo>
                    <a:pt x="2030" y="1317"/>
                  </a:lnTo>
                  <a:cubicBezTo>
                    <a:pt x="2300" y="1317"/>
                    <a:pt x="2513" y="857"/>
                    <a:pt x="2513" y="630"/>
                  </a:cubicBezTo>
                  <a:cubicBezTo>
                    <a:pt x="2513" y="394"/>
                    <a:pt x="2563" y="190"/>
                    <a:pt x="2640" y="0"/>
                  </a:cubicBezTo>
                  <a:lnTo>
                    <a:pt x="0" y="0"/>
                  </a:lnTo>
                  <a:lnTo>
                    <a:pt x="0" y="0"/>
                  </a:lnTo>
                  <a:close/>
                </a:path>
              </a:pathLst>
            </a:custGeom>
            <a:solidFill>
              <a:schemeClr val="tx2">
                <a:lumMod val="20000"/>
                <a:lumOff val="80000"/>
              </a:schemeClr>
            </a:solidFill>
            <a:ln w="9525" cap="flat">
              <a:noFill/>
              <a:prstDash val="solid"/>
              <a:miter lim="800000"/>
            </a:ln>
            <a:effectLst/>
          </p:spPr>
          <p:txBody>
            <a:bodyPr vert="horz" wrap="none" lIns="90000" tIns="46800" rIns="90000" bIns="46800" numCol="1" anchor="ctr" anchorCtr="0" compatLnSpc="1">
              <a:normAutofit/>
            </a:bodyPr>
            <a:lstStyle/>
            <a:p>
              <a:pPr algn="ctr"/>
              <a:r>
                <a:rPr lang="en-US" sz="2400" dirty="0"/>
                <a:t>Q1</a:t>
              </a:r>
            </a:p>
          </p:txBody>
        </p:sp>
        <p:sp>
          <p:nvSpPr>
            <p:cNvPr id="17" name="îS1ïḓe"/>
            <p:cNvSpPr/>
            <p:nvPr/>
          </p:nvSpPr>
          <p:spPr bwMode="auto">
            <a:xfrm>
              <a:off x="4800693" y="3169337"/>
              <a:ext cx="2590614" cy="815227"/>
            </a:xfrm>
            <a:custGeom>
              <a:avLst/>
              <a:gdLst>
                <a:gd name="T0" fmla="*/ 3379 w 4032"/>
                <a:gd name="T1" fmla="*/ 1267 h 1267"/>
                <a:gd name="T2" fmla="*/ 3379 w 4032"/>
                <a:gd name="T3" fmla="*/ 1267 h 1267"/>
                <a:gd name="T4" fmla="*/ 4032 w 4032"/>
                <a:gd name="T5" fmla="*/ 0 h 1267"/>
                <a:gd name="T6" fmla="*/ 0 w 4032"/>
                <a:gd name="T7" fmla="*/ 0 h 1267"/>
                <a:gd name="T8" fmla="*/ 653 w 4032"/>
                <a:gd name="T9" fmla="*/ 1267 h 1267"/>
                <a:gd name="T10" fmla="*/ 3379 w 4032"/>
                <a:gd name="T11" fmla="*/ 1267 h 1267"/>
                <a:gd name="T12" fmla="*/ 3379 w 4032"/>
                <a:gd name="T13" fmla="*/ 1267 h 1267"/>
              </a:gdLst>
              <a:ahLst/>
              <a:cxnLst>
                <a:cxn ang="0">
                  <a:pos x="T0" y="T1"/>
                </a:cxn>
                <a:cxn ang="0">
                  <a:pos x="T2" y="T3"/>
                </a:cxn>
                <a:cxn ang="0">
                  <a:pos x="T4" y="T5"/>
                </a:cxn>
                <a:cxn ang="0">
                  <a:pos x="T6" y="T7"/>
                </a:cxn>
                <a:cxn ang="0">
                  <a:pos x="T8" y="T9"/>
                </a:cxn>
                <a:cxn ang="0">
                  <a:pos x="T10" y="T11"/>
                </a:cxn>
                <a:cxn ang="0">
                  <a:pos x="T12" y="T13"/>
                </a:cxn>
              </a:cxnLst>
              <a:rect l="0" t="0" r="r" b="b"/>
              <a:pathLst>
                <a:path w="4032" h="1267">
                  <a:moveTo>
                    <a:pt x="3379" y="1267"/>
                  </a:moveTo>
                  <a:lnTo>
                    <a:pt x="3379" y="1267"/>
                  </a:lnTo>
                  <a:cubicBezTo>
                    <a:pt x="3568" y="854"/>
                    <a:pt x="3869" y="495"/>
                    <a:pt x="4032" y="0"/>
                  </a:cubicBezTo>
                  <a:lnTo>
                    <a:pt x="0" y="0"/>
                  </a:lnTo>
                  <a:cubicBezTo>
                    <a:pt x="163" y="495"/>
                    <a:pt x="464" y="854"/>
                    <a:pt x="653" y="1267"/>
                  </a:cubicBezTo>
                  <a:lnTo>
                    <a:pt x="3379" y="1267"/>
                  </a:lnTo>
                  <a:lnTo>
                    <a:pt x="3379" y="1267"/>
                  </a:lnTo>
                  <a:close/>
                </a:path>
              </a:pathLst>
            </a:custGeom>
            <a:solidFill>
              <a:schemeClr val="tx2">
                <a:lumMod val="40000"/>
                <a:lumOff val="60000"/>
              </a:schemeClr>
            </a:solidFill>
            <a:ln w="9525" cap="flat">
              <a:noFill/>
              <a:prstDash val="solid"/>
              <a:miter lim="800000"/>
            </a:ln>
            <a:effectLst/>
          </p:spPr>
          <p:txBody>
            <a:bodyPr vert="horz" wrap="none" lIns="90000" tIns="46800" rIns="90000" bIns="46800" numCol="1" anchor="ctr" anchorCtr="0" compatLnSpc="1">
              <a:normAutofit/>
            </a:bodyPr>
            <a:lstStyle/>
            <a:p>
              <a:pPr algn="ctr"/>
              <a:r>
                <a:rPr lang="en-US" altLang="zh-CN" sz="2400" dirty="0"/>
                <a:t>Q2</a:t>
              </a:r>
            </a:p>
          </p:txBody>
        </p:sp>
        <p:grpSp>
          <p:nvGrpSpPr>
            <p:cNvPr id="18" name="îšľiḍe"/>
            <p:cNvGrpSpPr/>
            <p:nvPr/>
          </p:nvGrpSpPr>
          <p:grpSpPr>
            <a:xfrm>
              <a:off x="673100" y="1130300"/>
              <a:ext cx="3217899" cy="1173700"/>
              <a:chOff x="8096079" y="1130300"/>
              <a:chExt cx="3422820" cy="1173700"/>
            </a:xfrm>
          </p:grpSpPr>
          <p:sp>
            <p:nvSpPr>
              <p:cNvPr id="31" name="iṩḷîḋè"/>
              <p:cNvSpPr/>
              <p:nvPr/>
            </p:nvSpPr>
            <p:spPr bwMode="auto">
              <a:xfrm>
                <a:off x="8096079" y="1621251"/>
                <a:ext cx="3422820"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spcBef>
                    <a:spcPct val="0"/>
                  </a:spcBef>
                </a:pPr>
                <a:r>
                  <a:rPr lang="en-US" altLang="zh-CN" sz="1100" dirty="0"/>
                  <a:t>Copy paste fonts. Choose the only option to retain text.</a:t>
                </a:r>
              </a:p>
            </p:txBody>
          </p:sp>
          <p:sp>
            <p:nvSpPr>
              <p:cNvPr id="32" name="ísḻïdè"/>
              <p:cNvSpPr txBox="1"/>
              <p:nvPr/>
            </p:nvSpPr>
            <p:spPr bwMode="auto">
              <a:xfrm>
                <a:off x="8096079" y="1130300"/>
                <a:ext cx="3422820"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2000" b="1" dirty="0"/>
                  <a:t>Text here</a:t>
                </a:r>
              </a:p>
            </p:txBody>
          </p:sp>
        </p:grpSp>
        <p:grpSp>
          <p:nvGrpSpPr>
            <p:cNvPr id="19" name="îṣľidè"/>
            <p:cNvGrpSpPr/>
            <p:nvPr/>
          </p:nvGrpSpPr>
          <p:grpSpPr>
            <a:xfrm>
              <a:off x="673100" y="2411233"/>
              <a:ext cx="3217899" cy="1173700"/>
              <a:chOff x="8096079" y="1130300"/>
              <a:chExt cx="3422820" cy="1173700"/>
            </a:xfrm>
          </p:grpSpPr>
          <p:sp>
            <p:nvSpPr>
              <p:cNvPr id="29" name="íS1ïḋe"/>
              <p:cNvSpPr/>
              <p:nvPr/>
            </p:nvSpPr>
            <p:spPr bwMode="auto">
              <a:xfrm>
                <a:off x="8096079" y="1621251"/>
                <a:ext cx="3422820"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spcBef>
                    <a:spcPct val="0"/>
                  </a:spcBef>
                </a:pPr>
                <a:r>
                  <a:rPr lang="en-US" altLang="zh-CN" sz="1100" dirty="0"/>
                  <a:t>Copy paste fonts. Choose the only option to retain text.</a:t>
                </a:r>
              </a:p>
            </p:txBody>
          </p:sp>
          <p:sp>
            <p:nvSpPr>
              <p:cNvPr id="30" name="ïsľîḍe"/>
              <p:cNvSpPr txBox="1"/>
              <p:nvPr/>
            </p:nvSpPr>
            <p:spPr bwMode="auto">
              <a:xfrm>
                <a:off x="8096079" y="1130300"/>
                <a:ext cx="3422820"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2000" b="1" dirty="0"/>
                  <a:t>Text here</a:t>
                </a:r>
              </a:p>
            </p:txBody>
          </p:sp>
        </p:grpSp>
        <p:grpSp>
          <p:nvGrpSpPr>
            <p:cNvPr id="20" name="îSliḍê"/>
            <p:cNvGrpSpPr/>
            <p:nvPr/>
          </p:nvGrpSpPr>
          <p:grpSpPr>
            <a:xfrm>
              <a:off x="673100" y="3692166"/>
              <a:ext cx="3217899" cy="1173700"/>
              <a:chOff x="8096079" y="1130300"/>
              <a:chExt cx="3422820" cy="1173700"/>
            </a:xfrm>
          </p:grpSpPr>
          <p:sp>
            <p:nvSpPr>
              <p:cNvPr id="27" name="îşliḋè"/>
              <p:cNvSpPr/>
              <p:nvPr/>
            </p:nvSpPr>
            <p:spPr bwMode="auto">
              <a:xfrm>
                <a:off x="8096079" y="1621251"/>
                <a:ext cx="3422820"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spcBef>
                    <a:spcPct val="0"/>
                  </a:spcBef>
                </a:pPr>
                <a:r>
                  <a:rPr lang="en-US" altLang="zh-CN" sz="1100" dirty="0"/>
                  <a:t>Copy paste fonts. Choose the only option to retain text.</a:t>
                </a:r>
              </a:p>
            </p:txBody>
          </p:sp>
          <p:sp>
            <p:nvSpPr>
              <p:cNvPr id="28" name="iśḷiḍè"/>
              <p:cNvSpPr txBox="1"/>
              <p:nvPr/>
            </p:nvSpPr>
            <p:spPr bwMode="auto">
              <a:xfrm>
                <a:off x="8096079" y="1130300"/>
                <a:ext cx="3422820"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2000" b="1" dirty="0"/>
                  <a:t>Text here</a:t>
                </a:r>
              </a:p>
            </p:txBody>
          </p:sp>
        </p:grpSp>
        <p:grpSp>
          <p:nvGrpSpPr>
            <p:cNvPr id="21" name="íSľiďé"/>
            <p:cNvGrpSpPr/>
            <p:nvPr/>
          </p:nvGrpSpPr>
          <p:grpSpPr>
            <a:xfrm>
              <a:off x="673100" y="4973100"/>
              <a:ext cx="3217899" cy="1173700"/>
              <a:chOff x="8096079" y="1130300"/>
              <a:chExt cx="3422820" cy="1173700"/>
            </a:xfrm>
          </p:grpSpPr>
          <p:sp>
            <p:nvSpPr>
              <p:cNvPr id="25" name="îṩľiḓe"/>
              <p:cNvSpPr/>
              <p:nvPr/>
            </p:nvSpPr>
            <p:spPr bwMode="auto">
              <a:xfrm>
                <a:off x="8096079" y="1621251"/>
                <a:ext cx="3422820"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spcBef>
                    <a:spcPct val="0"/>
                  </a:spcBef>
                </a:pPr>
                <a:r>
                  <a:rPr lang="en-US" altLang="zh-CN" sz="1100" dirty="0"/>
                  <a:t>Copy paste fonts. Choose the only option to retain text.</a:t>
                </a:r>
              </a:p>
            </p:txBody>
          </p:sp>
          <p:sp>
            <p:nvSpPr>
              <p:cNvPr id="26" name="íśľïḑe"/>
              <p:cNvSpPr txBox="1"/>
              <p:nvPr/>
            </p:nvSpPr>
            <p:spPr bwMode="auto">
              <a:xfrm>
                <a:off x="8096079" y="1130300"/>
                <a:ext cx="3422820"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2000" b="1" dirty="0"/>
                  <a:t>Text here</a:t>
                </a:r>
              </a:p>
            </p:txBody>
          </p:sp>
        </p:grpSp>
        <p:cxnSp>
          <p:nvCxnSpPr>
            <p:cNvPr id="22" name="直接连接符 21"/>
            <p:cNvCxnSpPr/>
            <p:nvPr/>
          </p:nvCxnSpPr>
          <p:spPr>
            <a:xfrm>
              <a:off x="763101" y="2382658"/>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63101" y="3620908"/>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63101" y="4916308"/>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22</a:t>
            </a:fld>
            <a:endParaRPr lang="zh-CN" altLang="en-US"/>
          </a:p>
        </p:txBody>
      </p:sp>
      <p:grpSp>
        <p:nvGrpSpPr>
          <p:cNvPr id="60" name="4da78c0c-94bf-4188-a5be-bc25ffb19aa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148181" y="1820224"/>
            <a:ext cx="9895638" cy="3753200"/>
            <a:chOff x="1148181" y="1820224"/>
            <a:chExt cx="9895638" cy="3753200"/>
          </a:xfrm>
        </p:grpSpPr>
        <p:sp>
          <p:nvSpPr>
            <p:cNvPr id="61" name="îŝ1ïďê"/>
            <p:cNvSpPr/>
            <p:nvPr/>
          </p:nvSpPr>
          <p:spPr bwMode="auto">
            <a:xfrm>
              <a:off x="3761634" y="4627872"/>
              <a:ext cx="1234992" cy="348665"/>
            </a:xfrm>
            <a:custGeom>
              <a:avLst/>
              <a:gdLst>
                <a:gd name="T0" fmla="*/ 36 w 641"/>
                <a:gd name="T1" fmla="*/ 0 h 181"/>
                <a:gd name="T2" fmla="*/ 28 w 641"/>
                <a:gd name="T3" fmla="*/ 0 h 181"/>
                <a:gd name="T4" fmla="*/ 28 w 641"/>
                <a:gd name="T5" fmla="*/ 109 h 181"/>
                <a:gd name="T6" fmla="*/ 0 w 641"/>
                <a:gd name="T7" fmla="*/ 144 h 181"/>
                <a:gd name="T8" fmla="*/ 36 w 641"/>
                <a:gd name="T9" fmla="*/ 181 h 181"/>
                <a:gd name="T10" fmla="*/ 73 w 641"/>
                <a:gd name="T11" fmla="*/ 144 h 181"/>
                <a:gd name="T12" fmla="*/ 44 w 641"/>
                <a:gd name="T13" fmla="*/ 108 h 181"/>
                <a:gd name="T14" fmla="*/ 44 w 641"/>
                <a:gd name="T15" fmla="*/ 16 h 181"/>
                <a:gd name="T16" fmla="*/ 641 w 641"/>
                <a:gd name="T17" fmla="*/ 16 h 181"/>
                <a:gd name="T18" fmla="*/ 641 w 641"/>
                <a:gd name="T19" fmla="*/ 0 h 181"/>
                <a:gd name="T20" fmla="*/ 44 w 641"/>
                <a:gd name="T21" fmla="*/ 0 h 181"/>
                <a:gd name="T22" fmla="*/ 36 w 641"/>
                <a:gd name="T23"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1" h="181">
                  <a:moveTo>
                    <a:pt x="36" y="0"/>
                  </a:moveTo>
                  <a:cubicBezTo>
                    <a:pt x="28" y="0"/>
                    <a:pt x="28" y="0"/>
                    <a:pt x="28" y="0"/>
                  </a:cubicBezTo>
                  <a:cubicBezTo>
                    <a:pt x="28" y="109"/>
                    <a:pt x="28" y="109"/>
                    <a:pt x="28" y="109"/>
                  </a:cubicBezTo>
                  <a:cubicBezTo>
                    <a:pt x="12" y="113"/>
                    <a:pt x="0" y="127"/>
                    <a:pt x="0" y="144"/>
                  </a:cubicBezTo>
                  <a:cubicBezTo>
                    <a:pt x="0" y="164"/>
                    <a:pt x="16" y="181"/>
                    <a:pt x="36" y="181"/>
                  </a:cubicBezTo>
                  <a:cubicBezTo>
                    <a:pt x="57" y="181"/>
                    <a:pt x="73" y="164"/>
                    <a:pt x="73" y="144"/>
                  </a:cubicBezTo>
                  <a:cubicBezTo>
                    <a:pt x="73" y="126"/>
                    <a:pt x="60" y="112"/>
                    <a:pt x="44" y="108"/>
                  </a:cubicBezTo>
                  <a:cubicBezTo>
                    <a:pt x="44" y="16"/>
                    <a:pt x="44" y="16"/>
                    <a:pt x="44" y="16"/>
                  </a:cubicBezTo>
                  <a:cubicBezTo>
                    <a:pt x="641" y="16"/>
                    <a:pt x="641" y="16"/>
                    <a:pt x="641" y="16"/>
                  </a:cubicBezTo>
                  <a:cubicBezTo>
                    <a:pt x="641" y="0"/>
                    <a:pt x="641" y="0"/>
                    <a:pt x="641" y="0"/>
                  </a:cubicBezTo>
                  <a:cubicBezTo>
                    <a:pt x="44" y="0"/>
                    <a:pt x="44" y="0"/>
                    <a:pt x="44" y="0"/>
                  </a:cubicBezTo>
                  <a:lnTo>
                    <a:pt x="36" y="0"/>
                  </a:lnTo>
                  <a:close/>
                </a:path>
              </a:pathLst>
            </a:custGeom>
            <a:solidFill>
              <a:schemeClr val="accent5"/>
            </a:solidFill>
            <a:ln>
              <a:noFill/>
            </a:ln>
          </p:spPr>
          <p:txBody>
            <a:bodyPr anchor="ctr"/>
            <a:lstStyle/>
            <a:p>
              <a:pPr algn="ctr"/>
              <a:endParaRPr/>
            </a:p>
          </p:txBody>
        </p:sp>
        <p:sp>
          <p:nvSpPr>
            <p:cNvPr id="62" name="îŝļîḍe"/>
            <p:cNvSpPr/>
            <p:nvPr/>
          </p:nvSpPr>
          <p:spPr bwMode="auto">
            <a:xfrm>
              <a:off x="3761634" y="2491389"/>
              <a:ext cx="1234992" cy="329114"/>
            </a:xfrm>
            <a:custGeom>
              <a:avLst/>
              <a:gdLst>
                <a:gd name="T0" fmla="*/ 44 w 641"/>
                <a:gd name="T1" fmla="*/ 72 h 171"/>
                <a:gd name="T2" fmla="*/ 73 w 641"/>
                <a:gd name="T3" fmla="*/ 36 h 171"/>
                <a:gd name="T4" fmla="*/ 36 w 641"/>
                <a:gd name="T5" fmla="*/ 0 h 171"/>
                <a:gd name="T6" fmla="*/ 0 w 641"/>
                <a:gd name="T7" fmla="*/ 36 h 171"/>
                <a:gd name="T8" fmla="*/ 28 w 641"/>
                <a:gd name="T9" fmla="*/ 71 h 171"/>
                <a:gd name="T10" fmla="*/ 28 w 641"/>
                <a:gd name="T11" fmla="*/ 171 h 171"/>
                <a:gd name="T12" fmla="*/ 36 w 641"/>
                <a:gd name="T13" fmla="*/ 171 h 171"/>
                <a:gd name="T14" fmla="*/ 44 w 641"/>
                <a:gd name="T15" fmla="*/ 171 h 171"/>
                <a:gd name="T16" fmla="*/ 641 w 641"/>
                <a:gd name="T17" fmla="*/ 171 h 171"/>
                <a:gd name="T18" fmla="*/ 641 w 641"/>
                <a:gd name="T19" fmla="*/ 155 h 171"/>
                <a:gd name="T20" fmla="*/ 44 w 641"/>
                <a:gd name="T21" fmla="*/ 155 h 171"/>
                <a:gd name="T22" fmla="*/ 44 w 641"/>
                <a:gd name="T23" fmla="*/ 7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1" h="171">
                  <a:moveTo>
                    <a:pt x="44" y="72"/>
                  </a:moveTo>
                  <a:cubicBezTo>
                    <a:pt x="60" y="69"/>
                    <a:pt x="73" y="54"/>
                    <a:pt x="73" y="36"/>
                  </a:cubicBezTo>
                  <a:cubicBezTo>
                    <a:pt x="73" y="16"/>
                    <a:pt x="57" y="0"/>
                    <a:pt x="36" y="0"/>
                  </a:cubicBezTo>
                  <a:cubicBezTo>
                    <a:pt x="16" y="0"/>
                    <a:pt x="0" y="16"/>
                    <a:pt x="0" y="36"/>
                  </a:cubicBezTo>
                  <a:cubicBezTo>
                    <a:pt x="0" y="53"/>
                    <a:pt x="12" y="67"/>
                    <a:pt x="28" y="71"/>
                  </a:cubicBezTo>
                  <a:cubicBezTo>
                    <a:pt x="28" y="171"/>
                    <a:pt x="28" y="171"/>
                    <a:pt x="28" y="171"/>
                  </a:cubicBezTo>
                  <a:cubicBezTo>
                    <a:pt x="36" y="171"/>
                    <a:pt x="36" y="171"/>
                    <a:pt x="36" y="171"/>
                  </a:cubicBezTo>
                  <a:cubicBezTo>
                    <a:pt x="44" y="171"/>
                    <a:pt x="44" y="171"/>
                    <a:pt x="44" y="171"/>
                  </a:cubicBezTo>
                  <a:cubicBezTo>
                    <a:pt x="641" y="171"/>
                    <a:pt x="641" y="171"/>
                    <a:pt x="641" y="171"/>
                  </a:cubicBezTo>
                  <a:cubicBezTo>
                    <a:pt x="641" y="155"/>
                    <a:pt x="641" y="155"/>
                    <a:pt x="641" y="155"/>
                  </a:cubicBezTo>
                  <a:cubicBezTo>
                    <a:pt x="44" y="155"/>
                    <a:pt x="44" y="155"/>
                    <a:pt x="44" y="155"/>
                  </a:cubicBezTo>
                  <a:lnTo>
                    <a:pt x="44" y="72"/>
                  </a:lnTo>
                  <a:close/>
                </a:path>
              </a:pathLst>
            </a:custGeom>
            <a:solidFill>
              <a:schemeClr val="accent2"/>
            </a:solidFill>
            <a:ln>
              <a:noFill/>
            </a:ln>
          </p:spPr>
          <p:txBody>
            <a:bodyPr anchor="ctr"/>
            <a:lstStyle/>
            <a:p>
              <a:pPr algn="ctr"/>
              <a:endParaRPr/>
            </a:p>
          </p:txBody>
        </p:sp>
        <p:sp>
          <p:nvSpPr>
            <p:cNvPr id="63" name="íš1ïḋè"/>
            <p:cNvSpPr/>
            <p:nvPr/>
          </p:nvSpPr>
          <p:spPr bwMode="auto">
            <a:xfrm>
              <a:off x="7096764" y="2473467"/>
              <a:ext cx="1236621" cy="347036"/>
            </a:xfrm>
            <a:custGeom>
              <a:avLst/>
              <a:gdLst>
                <a:gd name="T0" fmla="*/ 606 w 642"/>
                <a:gd name="T1" fmla="*/ 180 h 180"/>
                <a:gd name="T2" fmla="*/ 614 w 642"/>
                <a:gd name="T3" fmla="*/ 180 h 180"/>
                <a:gd name="T4" fmla="*/ 614 w 642"/>
                <a:gd name="T5" fmla="*/ 71 h 180"/>
                <a:gd name="T6" fmla="*/ 642 w 642"/>
                <a:gd name="T7" fmla="*/ 36 h 180"/>
                <a:gd name="T8" fmla="*/ 606 w 642"/>
                <a:gd name="T9" fmla="*/ 0 h 180"/>
                <a:gd name="T10" fmla="*/ 569 w 642"/>
                <a:gd name="T11" fmla="*/ 36 h 180"/>
                <a:gd name="T12" fmla="*/ 598 w 642"/>
                <a:gd name="T13" fmla="*/ 71 h 180"/>
                <a:gd name="T14" fmla="*/ 598 w 642"/>
                <a:gd name="T15" fmla="*/ 164 h 180"/>
                <a:gd name="T16" fmla="*/ 0 w 642"/>
                <a:gd name="T17" fmla="*/ 164 h 180"/>
                <a:gd name="T18" fmla="*/ 0 w 642"/>
                <a:gd name="T19" fmla="*/ 180 h 180"/>
                <a:gd name="T20" fmla="*/ 598 w 642"/>
                <a:gd name="T21" fmla="*/ 180 h 180"/>
                <a:gd name="T22" fmla="*/ 606 w 642"/>
                <a:gd name="T23"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2" h="180">
                  <a:moveTo>
                    <a:pt x="606" y="180"/>
                  </a:moveTo>
                  <a:cubicBezTo>
                    <a:pt x="614" y="180"/>
                    <a:pt x="614" y="180"/>
                    <a:pt x="614" y="180"/>
                  </a:cubicBezTo>
                  <a:cubicBezTo>
                    <a:pt x="614" y="71"/>
                    <a:pt x="614" y="71"/>
                    <a:pt x="614" y="71"/>
                  </a:cubicBezTo>
                  <a:cubicBezTo>
                    <a:pt x="630" y="68"/>
                    <a:pt x="642" y="53"/>
                    <a:pt x="642" y="36"/>
                  </a:cubicBezTo>
                  <a:cubicBezTo>
                    <a:pt x="642" y="16"/>
                    <a:pt x="626" y="0"/>
                    <a:pt x="606" y="0"/>
                  </a:cubicBezTo>
                  <a:cubicBezTo>
                    <a:pt x="585" y="0"/>
                    <a:pt x="569" y="16"/>
                    <a:pt x="569" y="36"/>
                  </a:cubicBezTo>
                  <a:cubicBezTo>
                    <a:pt x="569" y="53"/>
                    <a:pt x="581" y="68"/>
                    <a:pt x="598" y="71"/>
                  </a:cubicBezTo>
                  <a:cubicBezTo>
                    <a:pt x="598" y="164"/>
                    <a:pt x="598" y="164"/>
                    <a:pt x="598" y="164"/>
                  </a:cubicBezTo>
                  <a:cubicBezTo>
                    <a:pt x="0" y="164"/>
                    <a:pt x="0" y="164"/>
                    <a:pt x="0" y="164"/>
                  </a:cubicBezTo>
                  <a:cubicBezTo>
                    <a:pt x="0" y="180"/>
                    <a:pt x="0" y="180"/>
                    <a:pt x="0" y="180"/>
                  </a:cubicBezTo>
                  <a:cubicBezTo>
                    <a:pt x="598" y="180"/>
                    <a:pt x="598" y="180"/>
                    <a:pt x="598" y="180"/>
                  </a:cubicBezTo>
                  <a:lnTo>
                    <a:pt x="606" y="180"/>
                  </a:lnTo>
                  <a:close/>
                </a:path>
              </a:pathLst>
            </a:custGeom>
            <a:solidFill>
              <a:schemeClr val="accent3"/>
            </a:solidFill>
            <a:ln>
              <a:noFill/>
            </a:ln>
          </p:spPr>
          <p:txBody>
            <a:bodyPr anchor="ctr"/>
            <a:lstStyle/>
            <a:p>
              <a:pPr algn="ctr"/>
              <a:endParaRPr/>
            </a:p>
          </p:txBody>
        </p:sp>
        <p:sp>
          <p:nvSpPr>
            <p:cNvPr id="64" name="iś1iḑe"/>
            <p:cNvSpPr/>
            <p:nvPr/>
          </p:nvSpPr>
          <p:spPr bwMode="auto">
            <a:xfrm>
              <a:off x="7096764" y="4627872"/>
              <a:ext cx="1236621" cy="348665"/>
            </a:xfrm>
            <a:custGeom>
              <a:avLst/>
              <a:gdLst>
                <a:gd name="T0" fmla="*/ 614 w 642"/>
                <a:gd name="T1" fmla="*/ 109 h 181"/>
                <a:gd name="T2" fmla="*/ 614 w 642"/>
                <a:gd name="T3" fmla="*/ 0 h 181"/>
                <a:gd name="T4" fmla="*/ 606 w 642"/>
                <a:gd name="T5" fmla="*/ 0 h 181"/>
                <a:gd name="T6" fmla="*/ 598 w 642"/>
                <a:gd name="T7" fmla="*/ 0 h 181"/>
                <a:gd name="T8" fmla="*/ 0 w 642"/>
                <a:gd name="T9" fmla="*/ 0 h 181"/>
                <a:gd name="T10" fmla="*/ 0 w 642"/>
                <a:gd name="T11" fmla="*/ 16 h 181"/>
                <a:gd name="T12" fmla="*/ 598 w 642"/>
                <a:gd name="T13" fmla="*/ 16 h 181"/>
                <a:gd name="T14" fmla="*/ 598 w 642"/>
                <a:gd name="T15" fmla="*/ 109 h 181"/>
                <a:gd name="T16" fmla="*/ 569 w 642"/>
                <a:gd name="T17" fmla="*/ 144 h 181"/>
                <a:gd name="T18" fmla="*/ 606 w 642"/>
                <a:gd name="T19" fmla="*/ 181 h 181"/>
                <a:gd name="T20" fmla="*/ 642 w 642"/>
                <a:gd name="T21" fmla="*/ 144 h 181"/>
                <a:gd name="T22" fmla="*/ 614 w 642"/>
                <a:gd name="T23" fmla="*/ 109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2" h="181">
                  <a:moveTo>
                    <a:pt x="614" y="109"/>
                  </a:moveTo>
                  <a:cubicBezTo>
                    <a:pt x="614" y="0"/>
                    <a:pt x="614" y="0"/>
                    <a:pt x="614" y="0"/>
                  </a:cubicBezTo>
                  <a:cubicBezTo>
                    <a:pt x="606" y="0"/>
                    <a:pt x="606" y="0"/>
                    <a:pt x="606" y="0"/>
                  </a:cubicBezTo>
                  <a:cubicBezTo>
                    <a:pt x="598" y="0"/>
                    <a:pt x="598" y="0"/>
                    <a:pt x="598" y="0"/>
                  </a:cubicBezTo>
                  <a:cubicBezTo>
                    <a:pt x="0" y="0"/>
                    <a:pt x="0" y="0"/>
                    <a:pt x="0" y="0"/>
                  </a:cubicBezTo>
                  <a:cubicBezTo>
                    <a:pt x="0" y="16"/>
                    <a:pt x="0" y="16"/>
                    <a:pt x="0" y="16"/>
                  </a:cubicBezTo>
                  <a:cubicBezTo>
                    <a:pt x="598" y="16"/>
                    <a:pt x="598" y="16"/>
                    <a:pt x="598" y="16"/>
                  </a:cubicBezTo>
                  <a:cubicBezTo>
                    <a:pt x="598" y="109"/>
                    <a:pt x="598" y="109"/>
                    <a:pt x="598" y="109"/>
                  </a:cubicBezTo>
                  <a:cubicBezTo>
                    <a:pt x="581" y="112"/>
                    <a:pt x="569" y="127"/>
                    <a:pt x="569" y="144"/>
                  </a:cubicBezTo>
                  <a:cubicBezTo>
                    <a:pt x="569" y="164"/>
                    <a:pt x="585" y="181"/>
                    <a:pt x="606" y="181"/>
                  </a:cubicBezTo>
                  <a:cubicBezTo>
                    <a:pt x="626" y="181"/>
                    <a:pt x="642" y="164"/>
                    <a:pt x="642" y="144"/>
                  </a:cubicBezTo>
                  <a:cubicBezTo>
                    <a:pt x="642" y="127"/>
                    <a:pt x="630" y="112"/>
                    <a:pt x="614" y="109"/>
                  </a:cubicBezTo>
                  <a:close/>
                </a:path>
              </a:pathLst>
            </a:custGeom>
            <a:solidFill>
              <a:schemeClr val="accent4"/>
            </a:solidFill>
            <a:ln>
              <a:noFill/>
            </a:ln>
          </p:spPr>
          <p:txBody>
            <a:bodyPr anchor="ctr"/>
            <a:lstStyle/>
            <a:p>
              <a:pPr algn="ctr"/>
              <a:endParaRPr/>
            </a:p>
          </p:txBody>
        </p:sp>
        <p:grpSp>
          <p:nvGrpSpPr>
            <p:cNvPr id="65" name="išľídé"/>
            <p:cNvGrpSpPr/>
            <p:nvPr/>
          </p:nvGrpSpPr>
          <p:grpSpPr>
            <a:xfrm>
              <a:off x="4965554" y="1820224"/>
              <a:ext cx="2162653" cy="3650700"/>
              <a:chOff x="4972653" y="1597720"/>
              <a:chExt cx="2162653" cy="3650700"/>
            </a:xfrm>
          </p:grpSpPr>
          <p:sp>
            <p:nvSpPr>
              <p:cNvPr id="92" name="ïşḻîďè"/>
              <p:cNvSpPr/>
              <p:nvPr/>
            </p:nvSpPr>
            <p:spPr bwMode="auto">
              <a:xfrm>
                <a:off x="5765166" y="4490406"/>
                <a:ext cx="577627" cy="729428"/>
              </a:xfrm>
              <a:custGeom>
                <a:avLst/>
                <a:gdLst>
                  <a:gd name="T0" fmla="*/ 148 w 248"/>
                  <a:gd name="T1" fmla="*/ 313 h 313"/>
                  <a:gd name="T2" fmla="*/ 100 w 248"/>
                  <a:gd name="T3" fmla="*/ 313 h 313"/>
                  <a:gd name="T4" fmla="*/ 0 w 248"/>
                  <a:gd name="T5" fmla="*/ 213 h 313"/>
                  <a:gd name="T6" fmla="*/ 0 w 248"/>
                  <a:gd name="T7" fmla="*/ 100 h 313"/>
                  <a:gd name="T8" fmla="*/ 100 w 248"/>
                  <a:gd name="T9" fmla="*/ 0 h 313"/>
                  <a:gd name="T10" fmla="*/ 148 w 248"/>
                  <a:gd name="T11" fmla="*/ 0 h 313"/>
                  <a:gd name="T12" fmla="*/ 248 w 248"/>
                  <a:gd name="T13" fmla="*/ 100 h 313"/>
                  <a:gd name="T14" fmla="*/ 248 w 248"/>
                  <a:gd name="T15" fmla="*/ 213 h 313"/>
                  <a:gd name="T16" fmla="*/ 148 w 248"/>
                  <a:gd name="T17" fmla="*/ 31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 h="313">
                    <a:moveTo>
                      <a:pt x="148" y="313"/>
                    </a:moveTo>
                    <a:cubicBezTo>
                      <a:pt x="100" y="313"/>
                      <a:pt x="100" y="313"/>
                      <a:pt x="100" y="313"/>
                    </a:cubicBezTo>
                    <a:cubicBezTo>
                      <a:pt x="45" y="313"/>
                      <a:pt x="0" y="268"/>
                      <a:pt x="0" y="213"/>
                    </a:cubicBezTo>
                    <a:cubicBezTo>
                      <a:pt x="0" y="100"/>
                      <a:pt x="0" y="100"/>
                      <a:pt x="0" y="100"/>
                    </a:cubicBezTo>
                    <a:cubicBezTo>
                      <a:pt x="0" y="45"/>
                      <a:pt x="45" y="0"/>
                      <a:pt x="100" y="0"/>
                    </a:cubicBezTo>
                    <a:cubicBezTo>
                      <a:pt x="148" y="0"/>
                      <a:pt x="148" y="0"/>
                      <a:pt x="148" y="0"/>
                    </a:cubicBezTo>
                    <a:cubicBezTo>
                      <a:pt x="203" y="0"/>
                      <a:pt x="248" y="45"/>
                      <a:pt x="248" y="100"/>
                    </a:cubicBezTo>
                    <a:cubicBezTo>
                      <a:pt x="248" y="213"/>
                      <a:pt x="248" y="213"/>
                      <a:pt x="248" y="213"/>
                    </a:cubicBezTo>
                    <a:cubicBezTo>
                      <a:pt x="248" y="268"/>
                      <a:pt x="203" y="313"/>
                      <a:pt x="148" y="313"/>
                    </a:cubicBezTo>
                    <a:close/>
                  </a:path>
                </a:pathLst>
              </a:custGeom>
              <a:solidFill>
                <a:srgbClr val="9B9A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3" name="íşļíḓè"/>
              <p:cNvSpPr/>
              <p:nvPr/>
            </p:nvSpPr>
            <p:spPr bwMode="auto">
              <a:xfrm>
                <a:off x="5685323" y="4481534"/>
                <a:ext cx="737313" cy="174471"/>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1"/>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1"/>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4" name="íSļïḋè"/>
              <p:cNvSpPr/>
              <p:nvPr/>
            </p:nvSpPr>
            <p:spPr bwMode="auto">
              <a:xfrm>
                <a:off x="5685323" y="4721063"/>
                <a:ext cx="737313" cy="175457"/>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1"/>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1"/>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5" name="îṩlïḓé"/>
              <p:cNvSpPr/>
              <p:nvPr/>
            </p:nvSpPr>
            <p:spPr bwMode="auto">
              <a:xfrm>
                <a:off x="5685323" y="4954677"/>
                <a:ext cx="737313" cy="174471"/>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0"/>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0"/>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6" name="îšḻïḑê"/>
              <p:cNvSpPr/>
              <p:nvPr/>
            </p:nvSpPr>
            <p:spPr bwMode="auto">
              <a:xfrm>
                <a:off x="5985965" y="5219834"/>
                <a:ext cx="136028" cy="28586"/>
              </a:xfrm>
              <a:custGeom>
                <a:avLst/>
                <a:gdLst>
                  <a:gd name="T0" fmla="*/ 0 w 58"/>
                  <a:gd name="T1" fmla="*/ 0 h 12"/>
                  <a:gd name="T2" fmla="*/ 29 w 58"/>
                  <a:gd name="T3" fmla="*/ 12 h 12"/>
                  <a:gd name="T4" fmla="*/ 58 w 58"/>
                  <a:gd name="T5" fmla="*/ 0 h 12"/>
                  <a:gd name="T6" fmla="*/ 0 w 58"/>
                  <a:gd name="T7" fmla="*/ 0 h 12"/>
                </a:gdLst>
                <a:ahLst/>
                <a:cxnLst>
                  <a:cxn ang="0">
                    <a:pos x="T0" y="T1"/>
                  </a:cxn>
                  <a:cxn ang="0">
                    <a:pos x="T2" y="T3"/>
                  </a:cxn>
                  <a:cxn ang="0">
                    <a:pos x="T4" y="T5"/>
                  </a:cxn>
                  <a:cxn ang="0">
                    <a:pos x="T6" y="T7"/>
                  </a:cxn>
                </a:cxnLst>
                <a:rect l="0" t="0" r="r" b="b"/>
                <a:pathLst>
                  <a:path w="58" h="12">
                    <a:moveTo>
                      <a:pt x="0" y="0"/>
                    </a:moveTo>
                    <a:cubicBezTo>
                      <a:pt x="4" y="7"/>
                      <a:pt x="15" y="12"/>
                      <a:pt x="29" y="12"/>
                    </a:cubicBezTo>
                    <a:cubicBezTo>
                      <a:pt x="43" y="12"/>
                      <a:pt x="54" y="7"/>
                      <a:pt x="58" y="0"/>
                    </a:cubicBezTo>
                    <a:lnTo>
                      <a:pt x="0" y="0"/>
                    </a:lnTo>
                    <a:close/>
                  </a:path>
                </a:pathLst>
              </a:custGeom>
              <a:solidFill>
                <a:srgbClr val="1A5A6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7" name="ïṩliḓe"/>
              <p:cNvSpPr/>
              <p:nvPr/>
            </p:nvSpPr>
            <p:spPr bwMode="auto">
              <a:xfrm>
                <a:off x="5147124" y="2103390"/>
                <a:ext cx="1813710" cy="864470"/>
              </a:xfrm>
              <a:custGeom>
                <a:avLst/>
                <a:gdLst>
                  <a:gd name="T0" fmla="*/ 778 w 778"/>
                  <a:gd name="T1" fmla="*/ 371 h 371"/>
                  <a:gd name="T2" fmla="*/ 389 w 778"/>
                  <a:gd name="T3" fmla="*/ 0 h 371"/>
                  <a:gd name="T4" fmla="*/ 0 w 778"/>
                  <a:gd name="T5" fmla="*/ 371 h 371"/>
                  <a:gd name="T6" fmla="*/ 778 w 778"/>
                  <a:gd name="T7" fmla="*/ 371 h 371"/>
                </a:gdLst>
                <a:ahLst/>
                <a:cxnLst>
                  <a:cxn ang="0">
                    <a:pos x="T0" y="T1"/>
                  </a:cxn>
                  <a:cxn ang="0">
                    <a:pos x="T2" y="T3"/>
                  </a:cxn>
                  <a:cxn ang="0">
                    <a:pos x="T4" y="T5"/>
                  </a:cxn>
                  <a:cxn ang="0">
                    <a:pos x="T6" y="T7"/>
                  </a:cxn>
                </a:cxnLst>
                <a:rect l="0" t="0" r="r" b="b"/>
                <a:pathLst>
                  <a:path w="778" h="371">
                    <a:moveTo>
                      <a:pt x="778" y="371"/>
                    </a:moveTo>
                    <a:cubicBezTo>
                      <a:pt x="769" y="164"/>
                      <a:pt x="598" y="0"/>
                      <a:pt x="389" y="0"/>
                    </a:cubicBezTo>
                    <a:cubicBezTo>
                      <a:pt x="180" y="0"/>
                      <a:pt x="9" y="164"/>
                      <a:pt x="0" y="371"/>
                    </a:cubicBezTo>
                    <a:lnTo>
                      <a:pt x="778" y="371"/>
                    </a:lnTo>
                    <a:close/>
                  </a:path>
                </a:pathLst>
              </a:custGeom>
              <a:solidFill>
                <a:schemeClr val="accent1"/>
              </a:solidFill>
              <a:ln>
                <a:noFill/>
              </a:ln>
            </p:spPr>
            <p:txBody>
              <a:bodyPr anchor="ctr"/>
              <a:lstStyle/>
              <a:p>
                <a:pPr algn="ctr"/>
                <a:endParaRPr/>
              </a:p>
            </p:txBody>
          </p:sp>
          <p:sp>
            <p:nvSpPr>
              <p:cNvPr id="98" name="işḻiḋè"/>
              <p:cNvSpPr/>
              <p:nvPr/>
            </p:nvSpPr>
            <p:spPr bwMode="auto">
              <a:xfrm>
                <a:off x="5606466" y="4049793"/>
                <a:ext cx="895026" cy="431743"/>
              </a:xfrm>
              <a:custGeom>
                <a:avLst/>
                <a:gdLst>
                  <a:gd name="T0" fmla="*/ 0 w 384"/>
                  <a:gd name="T1" fmla="*/ 0 h 185"/>
                  <a:gd name="T2" fmla="*/ 81 w 384"/>
                  <a:gd name="T3" fmla="*/ 185 h 185"/>
                  <a:gd name="T4" fmla="*/ 173 w 384"/>
                  <a:gd name="T5" fmla="*/ 185 h 185"/>
                  <a:gd name="T6" fmla="*/ 192 w 384"/>
                  <a:gd name="T7" fmla="*/ 185 h 185"/>
                  <a:gd name="T8" fmla="*/ 211 w 384"/>
                  <a:gd name="T9" fmla="*/ 185 h 185"/>
                  <a:gd name="T10" fmla="*/ 303 w 384"/>
                  <a:gd name="T11" fmla="*/ 185 h 185"/>
                  <a:gd name="T12" fmla="*/ 384 w 384"/>
                  <a:gd name="T13" fmla="*/ 0 h 185"/>
                  <a:gd name="T14" fmla="*/ 0 w 384"/>
                  <a:gd name="T15" fmla="*/ 0 h 1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4" h="185">
                    <a:moveTo>
                      <a:pt x="0" y="0"/>
                    </a:moveTo>
                    <a:cubicBezTo>
                      <a:pt x="40" y="63"/>
                      <a:pt x="77" y="135"/>
                      <a:pt x="81" y="185"/>
                    </a:cubicBezTo>
                    <a:cubicBezTo>
                      <a:pt x="173" y="185"/>
                      <a:pt x="173" y="185"/>
                      <a:pt x="173" y="185"/>
                    </a:cubicBezTo>
                    <a:cubicBezTo>
                      <a:pt x="192" y="185"/>
                      <a:pt x="192" y="185"/>
                      <a:pt x="192" y="185"/>
                    </a:cubicBezTo>
                    <a:cubicBezTo>
                      <a:pt x="211" y="185"/>
                      <a:pt x="211" y="185"/>
                      <a:pt x="211" y="185"/>
                    </a:cubicBezTo>
                    <a:cubicBezTo>
                      <a:pt x="303" y="185"/>
                      <a:pt x="303" y="185"/>
                      <a:pt x="303" y="185"/>
                    </a:cubicBezTo>
                    <a:cubicBezTo>
                      <a:pt x="307" y="135"/>
                      <a:pt x="344" y="63"/>
                      <a:pt x="384" y="0"/>
                    </a:cubicBezTo>
                    <a:lnTo>
                      <a:pt x="0" y="0"/>
                    </a:lnTo>
                    <a:close/>
                  </a:path>
                </a:pathLst>
              </a:custGeom>
              <a:solidFill>
                <a:schemeClr val="accent1"/>
              </a:solidFill>
              <a:ln>
                <a:noFill/>
              </a:ln>
            </p:spPr>
            <p:txBody>
              <a:bodyPr anchor="ctr"/>
              <a:lstStyle/>
              <a:p>
                <a:pPr algn="ctr"/>
                <a:endParaRPr/>
              </a:p>
            </p:txBody>
          </p:sp>
          <p:sp>
            <p:nvSpPr>
              <p:cNvPr id="99" name="íS1îḑè"/>
              <p:cNvSpPr/>
              <p:nvPr/>
            </p:nvSpPr>
            <p:spPr bwMode="auto">
              <a:xfrm>
                <a:off x="5785865" y="1597720"/>
                <a:ext cx="119271" cy="405127"/>
              </a:xfrm>
              <a:custGeom>
                <a:avLst/>
                <a:gdLst>
                  <a:gd name="T0" fmla="*/ 41 w 51"/>
                  <a:gd name="T1" fmla="*/ 173 h 174"/>
                  <a:gd name="T2" fmla="*/ 41 w 51"/>
                  <a:gd name="T3" fmla="*/ 173 h 174"/>
                  <a:gd name="T4" fmla="*/ 28 w 51"/>
                  <a:gd name="T5" fmla="*/ 164 h 174"/>
                  <a:gd name="T6" fmla="*/ 1 w 51"/>
                  <a:gd name="T7" fmla="*/ 14 h 174"/>
                  <a:gd name="T8" fmla="*/ 11 w 51"/>
                  <a:gd name="T9" fmla="*/ 1 h 174"/>
                  <a:gd name="T10" fmla="*/ 11 w 51"/>
                  <a:gd name="T11" fmla="*/ 1 h 174"/>
                  <a:gd name="T12" fmla="*/ 24 w 51"/>
                  <a:gd name="T13" fmla="*/ 10 h 174"/>
                  <a:gd name="T14" fmla="*/ 50 w 51"/>
                  <a:gd name="T15" fmla="*/ 160 h 174"/>
                  <a:gd name="T16" fmla="*/ 41 w 51"/>
                  <a:gd name="T17"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174">
                    <a:moveTo>
                      <a:pt x="41" y="173"/>
                    </a:moveTo>
                    <a:cubicBezTo>
                      <a:pt x="41" y="173"/>
                      <a:pt x="41" y="173"/>
                      <a:pt x="41" y="173"/>
                    </a:cubicBezTo>
                    <a:cubicBezTo>
                      <a:pt x="35" y="174"/>
                      <a:pt x="29" y="170"/>
                      <a:pt x="28" y="164"/>
                    </a:cubicBezTo>
                    <a:cubicBezTo>
                      <a:pt x="1" y="14"/>
                      <a:pt x="1" y="14"/>
                      <a:pt x="1" y="14"/>
                    </a:cubicBezTo>
                    <a:cubicBezTo>
                      <a:pt x="0" y="8"/>
                      <a:pt x="4" y="2"/>
                      <a:pt x="11" y="1"/>
                    </a:cubicBezTo>
                    <a:cubicBezTo>
                      <a:pt x="11" y="1"/>
                      <a:pt x="11" y="1"/>
                      <a:pt x="11" y="1"/>
                    </a:cubicBezTo>
                    <a:cubicBezTo>
                      <a:pt x="17" y="0"/>
                      <a:pt x="23" y="4"/>
                      <a:pt x="24" y="10"/>
                    </a:cubicBezTo>
                    <a:cubicBezTo>
                      <a:pt x="50" y="160"/>
                      <a:pt x="50" y="160"/>
                      <a:pt x="50" y="160"/>
                    </a:cubicBezTo>
                    <a:cubicBezTo>
                      <a:pt x="51" y="166"/>
                      <a:pt x="47" y="172"/>
                      <a:pt x="41" y="173"/>
                    </a:cubicBezTo>
                    <a:close/>
                  </a:path>
                </a:pathLst>
              </a:custGeom>
              <a:solidFill>
                <a:schemeClr val="accent1"/>
              </a:solidFill>
              <a:ln>
                <a:noFill/>
              </a:ln>
            </p:spPr>
            <p:txBody>
              <a:bodyPr anchor="ctr"/>
              <a:lstStyle/>
              <a:p>
                <a:pPr algn="ctr"/>
                <a:endParaRPr/>
              </a:p>
            </p:txBody>
          </p:sp>
          <p:sp>
            <p:nvSpPr>
              <p:cNvPr id="100" name="îṡ1ïḍe"/>
              <p:cNvSpPr/>
              <p:nvPr/>
            </p:nvSpPr>
            <p:spPr bwMode="auto">
              <a:xfrm>
                <a:off x="5336381" y="1758391"/>
                <a:ext cx="237557" cy="367671"/>
              </a:xfrm>
              <a:custGeom>
                <a:avLst/>
                <a:gdLst>
                  <a:gd name="T0" fmla="*/ 95 w 102"/>
                  <a:gd name="T1" fmla="*/ 154 h 158"/>
                  <a:gd name="T2" fmla="*/ 95 w 102"/>
                  <a:gd name="T3" fmla="*/ 154 h 158"/>
                  <a:gd name="T4" fmla="*/ 79 w 102"/>
                  <a:gd name="T5" fmla="*/ 150 h 158"/>
                  <a:gd name="T6" fmla="*/ 3 w 102"/>
                  <a:gd name="T7" fmla="*/ 19 h 158"/>
                  <a:gd name="T8" fmla="*/ 8 w 102"/>
                  <a:gd name="T9" fmla="*/ 3 h 158"/>
                  <a:gd name="T10" fmla="*/ 8 w 102"/>
                  <a:gd name="T11" fmla="*/ 3 h 158"/>
                  <a:gd name="T12" fmla="*/ 23 w 102"/>
                  <a:gd name="T13" fmla="*/ 8 h 158"/>
                  <a:gd name="T14" fmla="*/ 99 w 102"/>
                  <a:gd name="T15" fmla="*/ 139 h 158"/>
                  <a:gd name="T16" fmla="*/ 95 w 102"/>
                  <a:gd name="T17"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58">
                    <a:moveTo>
                      <a:pt x="95" y="154"/>
                    </a:moveTo>
                    <a:cubicBezTo>
                      <a:pt x="95" y="154"/>
                      <a:pt x="95" y="154"/>
                      <a:pt x="95" y="154"/>
                    </a:cubicBezTo>
                    <a:cubicBezTo>
                      <a:pt x="89" y="158"/>
                      <a:pt x="82" y="156"/>
                      <a:pt x="79" y="150"/>
                    </a:cubicBezTo>
                    <a:cubicBezTo>
                      <a:pt x="3" y="19"/>
                      <a:pt x="3" y="19"/>
                      <a:pt x="3" y="19"/>
                    </a:cubicBezTo>
                    <a:cubicBezTo>
                      <a:pt x="0" y="14"/>
                      <a:pt x="2" y="7"/>
                      <a:pt x="8" y="3"/>
                    </a:cubicBezTo>
                    <a:cubicBezTo>
                      <a:pt x="8" y="3"/>
                      <a:pt x="8" y="3"/>
                      <a:pt x="8" y="3"/>
                    </a:cubicBezTo>
                    <a:cubicBezTo>
                      <a:pt x="13" y="0"/>
                      <a:pt x="20" y="2"/>
                      <a:pt x="23" y="8"/>
                    </a:cubicBezTo>
                    <a:cubicBezTo>
                      <a:pt x="99" y="139"/>
                      <a:pt x="99" y="139"/>
                      <a:pt x="99" y="139"/>
                    </a:cubicBezTo>
                    <a:cubicBezTo>
                      <a:pt x="102" y="144"/>
                      <a:pt x="100" y="151"/>
                      <a:pt x="95" y="154"/>
                    </a:cubicBezTo>
                    <a:close/>
                  </a:path>
                </a:pathLst>
              </a:custGeom>
              <a:solidFill>
                <a:schemeClr val="accent1"/>
              </a:solidFill>
              <a:ln>
                <a:noFill/>
              </a:ln>
            </p:spPr>
            <p:txBody>
              <a:bodyPr anchor="ctr"/>
              <a:lstStyle/>
              <a:p>
                <a:pPr algn="ctr"/>
                <a:endParaRPr/>
              </a:p>
            </p:txBody>
          </p:sp>
          <p:sp>
            <p:nvSpPr>
              <p:cNvPr id="101" name="ïs1idê"/>
              <p:cNvSpPr/>
              <p:nvPr/>
            </p:nvSpPr>
            <p:spPr bwMode="auto">
              <a:xfrm>
                <a:off x="6200850" y="1597720"/>
                <a:ext cx="119271" cy="405127"/>
              </a:xfrm>
              <a:custGeom>
                <a:avLst/>
                <a:gdLst>
                  <a:gd name="T0" fmla="*/ 11 w 51"/>
                  <a:gd name="T1" fmla="*/ 173 h 174"/>
                  <a:gd name="T2" fmla="*/ 11 w 51"/>
                  <a:gd name="T3" fmla="*/ 173 h 174"/>
                  <a:gd name="T4" fmla="*/ 2 w 51"/>
                  <a:gd name="T5" fmla="*/ 160 h 174"/>
                  <a:gd name="T6" fmla="*/ 28 w 51"/>
                  <a:gd name="T7" fmla="*/ 10 h 174"/>
                  <a:gd name="T8" fmla="*/ 41 w 51"/>
                  <a:gd name="T9" fmla="*/ 1 h 174"/>
                  <a:gd name="T10" fmla="*/ 41 w 51"/>
                  <a:gd name="T11" fmla="*/ 1 h 174"/>
                  <a:gd name="T12" fmla="*/ 50 w 51"/>
                  <a:gd name="T13" fmla="*/ 14 h 174"/>
                  <a:gd name="T14" fmla="*/ 24 w 51"/>
                  <a:gd name="T15" fmla="*/ 164 h 174"/>
                  <a:gd name="T16" fmla="*/ 11 w 51"/>
                  <a:gd name="T17"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174">
                    <a:moveTo>
                      <a:pt x="11" y="173"/>
                    </a:moveTo>
                    <a:cubicBezTo>
                      <a:pt x="11" y="173"/>
                      <a:pt x="11" y="173"/>
                      <a:pt x="11" y="173"/>
                    </a:cubicBezTo>
                    <a:cubicBezTo>
                      <a:pt x="5" y="172"/>
                      <a:pt x="0" y="166"/>
                      <a:pt x="2" y="160"/>
                    </a:cubicBezTo>
                    <a:cubicBezTo>
                      <a:pt x="28" y="10"/>
                      <a:pt x="28" y="10"/>
                      <a:pt x="28" y="10"/>
                    </a:cubicBezTo>
                    <a:cubicBezTo>
                      <a:pt x="29" y="4"/>
                      <a:pt x="35" y="0"/>
                      <a:pt x="41" y="1"/>
                    </a:cubicBezTo>
                    <a:cubicBezTo>
                      <a:pt x="41" y="1"/>
                      <a:pt x="41" y="1"/>
                      <a:pt x="41" y="1"/>
                    </a:cubicBezTo>
                    <a:cubicBezTo>
                      <a:pt x="47" y="2"/>
                      <a:pt x="51" y="8"/>
                      <a:pt x="50" y="14"/>
                    </a:cubicBezTo>
                    <a:cubicBezTo>
                      <a:pt x="24" y="164"/>
                      <a:pt x="24" y="164"/>
                      <a:pt x="24" y="164"/>
                    </a:cubicBezTo>
                    <a:cubicBezTo>
                      <a:pt x="23" y="170"/>
                      <a:pt x="17" y="174"/>
                      <a:pt x="11" y="173"/>
                    </a:cubicBezTo>
                    <a:close/>
                  </a:path>
                </a:pathLst>
              </a:custGeom>
              <a:solidFill>
                <a:schemeClr val="accent1"/>
              </a:solidFill>
              <a:ln>
                <a:noFill/>
              </a:ln>
            </p:spPr>
            <p:txBody>
              <a:bodyPr anchor="ctr"/>
              <a:lstStyle/>
              <a:p>
                <a:pPr algn="ctr"/>
                <a:endParaRPr/>
              </a:p>
            </p:txBody>
          </p:sp>
          <p:sp>
            <p:nvSpPr>
              <p:cNvPr id="102" name="îṥľïḍè"/>
              <p:cNvSpPr/>
              <p:nvPr/>
            </p:nvSpPr>
            <p:spPr bwMode="auto">
              <a:xfrm>
                <a:off x="6534021" y="1758391"/>
                <a:ext cx="235586" cy="367671"/>
              </a:xfrm>
              <a:custGeom>
                <a:avLst/>
                <a:gdLst>
                  <a:gd name="T0" fmla="*/ 7 w 101"/>
                  <a:gd name="T1" fmla="*/ 154 h 158"/>
                  <a:gd name="T2" fmla="*/ 7 w 101"/>
                  <a:gd name="T3" fmla="*/ 154 h 158"/>
                  <a:gd name="T4" fmla="*/ 3 w 101"/>
                  <a:gd name="T5" fmla="*/ 139 h 158"/>
                  <a:gd name="T6" fmla="*/ 78 w 101"/>
                  <a:gd name="T7" fmla="*/ 8 h 158"/>
                  <a:gd name="T8" fmla="*/ 94 w 101"/>
                  <a:gd name="T9" fmla="*/ 3 h 158"/>
                  <a:gd name="T10" fmla="*/ 94 w 101"/>
                  <a:gd name="T11" fmla="*/ 3 h 158"/>
                  <a:gd name="T12" fmla="*/ 98 w 101"/>
                  <a:gd name="T13" fmla="*/ 19 h 158"/>
                  <a:gd name="T14" fmla="*/ 23 w 101"/>
                  <a:gd name="T15" fmla="*/ 150 h 158"/>
                  <a:gd name="T16" fmla="*/ 7 w 101"/>
                  <a:gd name="T17"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58">
                    <a:moveTo>
                      <a:pt x="7" y="154"/>
                    </a:moveTo>
                    <a:cubicBezTo>
                      <a:pt x="7" y="154"/>
                      <a:pt x="7" y="154"/>
                      <a:pt x="7" y="154"/>
                    </a:cubicBezTo>
                    <a:cubicBezTo>
                      <a:pt x="1" y="151"/>
                      <a:pt x="0" y="144"/>
                      <a:pt x="3" y="139"/>
                    </a:cubicBezTo>
                    <a:cubicBezTo>
                      <a:pt x="78" y="8"/>
                      <a:pt x="78" y="8"/>
                      <a:pt x="78" y="8"/>
                    </a:cubicBezTo>
                    <a:cubicBezTo>
                      <a:pt x="82" y="2"/>
                      <a:pt x="89" y="0"/>
                      <a:pt x="94" y="3"/>
                    </a:cubicBezTo>
                    <a:cubicBezTo>
                      <a:pt x="94" y="3"/>
                      <a:pt x="94" y="3"/>
                      <a:pt x="94" y="3"/>
                    </a:cubicBezTo>
                    <a:cubicBezTo>
                      <a:pt x="100" y="7"/>
                      <a:pt x="101" y="14"/>
                      <a:pt x="98" y="19"/>
                    </a:cubicBezTo>
                    <a:cubicBezTo>
                      <a:pt x="23" y="150"/>
                      <a:pt x="23" y="150"/>
                      <a:pt x="23" y="150"/>
                    </a:cubicBezTo>
                    <a:cubicBezTo>
                      <a:pt x="19" y="156"/>
                      <a:pt x="12" y="158"/>
                      <a:pt x="7" y="154"/>
                    </a:cubicBezTo>
                    <a:close/>
                  </a:path>
                </a:pathLst>
              </a:custGeom>
              <a:solidFill>
                <a:schemeClr val="accent1"/>
              </a:solidFill>
              <a:ln>
                <a:noFill/>
              </a:ln>
            </p:spPr>
            <p:txBody>
              <a:bodyPr anchor="ctr"/>
              <a:lstStyle/>
              <a:p>
                <a:pPr algn="ctr"/>
                <a:endParaRPr/>
              </a:p>
            </p:txBody>
          </p:sp>
          <p:sp>
            <p:nvSpPr>
              <p:cNvPr id="103" name="iṡlîḓe"/>
              <p:cNvSpPr/>
              <p:nvPr/>
            </p:nvSpPr>
            <p:spPr bwMode="auto">
              <a:xfrm>
                <a:off x="6804106" y="2065933"/>
                <a:ext cx="331200" cy="286843"/>
              </a:xfrm>
              <a:custGeom>
                <a:avLst/>
                <a:gdLst>
                  <a:gd name="T0" fmla="*/ 4 w 142"/>
                  <a:gd name="T1" fmla="*/ 118 h 123"/>
                  <a:gd name="T2" fmla="*/ 4 w 142"/>
                  <a:gd name="T3" fmla="*/ 118 h 123"/>
                  <a:gd name="T4" fmla="*/ 6 w 142"/>
                  <a:gd name="T5" fmla="*/ 101 h 123"/>
                  <a:gd name="T6" fmla="*/ 122 w 142"/>
                  <a:gd name="T7" fmla="*/ 4 h 123"/>
                  <a:gd name="T8" fmla="*/ 138 w 142"/>
                  <a:gd name="T9" fmla="*/ 6 h 123"/>
                  <a:gd name="T10" fmla="*/ 138 w 142"/>
                  <a:gd name="T11" fmla="*/ 6 h 123"/>
                  <a:gd name="T12" fmla="*/ 136 w 142"/>
                  <a:gd name="T13" fmla="*/ 22 h 123"/>
                  <a:gd name="T14" fmla="*/ 20 w 142"/>
                  <a:gd name="T15" fmla="*/ 119 h 123"/>
                  <a:gd name="T16" fmla="*/ 4 w 142"/>
                  <a:gd name="T17" fmla="*/ 11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23">
                    <a:moveTo>
                      <a:pt x="4" y="118"/>
                    </a:moveTo>
                    <a:cubicBezTo>
                      <a:pt x="4" y="118"/>
                      <a:pt x="4" y="118"/>
                      <a:pt x="4" y="118"/>
                    </a:cubicBezTo>
                    <a:cubicBezTo>
                      <a:pt x="0" y="113"/>
                      <a:pt x="1" y="106"/>
                      <a:pt x="6" y="101"/>
                    </a:cubicBezTo>
                    <a:cubicBezTo>
                      <a:pt x="122" y="4"/>
                      <a:pt x="122" y="4"/>
                      <a:pt x="122" y="4"/>
                    </a:cubicBezTo>
                    <a:cubicBezTo>
                      <a:pt x="127" y="0"/>
                      <a:pt x="134" y="1"/>
                      <a:pt x="138" y="6"/>
                    </a:cubicBezTo>
                    <a:cubicBezTo>
                      <a:pt x="138" y="6"/>
                      <a:pt x="138" y="6"/>
                      <a:pt x="138" y="6"/>
                    </a:cubicBezTo>
                    <a:cubicBezTo>
                      <a:pt x="142" y="10"/>
                      <a:pt x="141" y="18"/>
                      <a:pt x="136" y="22"/>
                    </a:cubicBezTo>
                    <a:cubicBezTo>
                      <a:pt x="20" y="119"/>
                      <a:pt x="20" y="119"/>
                      <a:pt x="20" y="119"/>
                    </a:cubicBezTo>
                    <a:cubicBezTo>
                      <a:pt x="16" y="123"/>
                      <a:pt x="8" y="122"/>
                      <a:pt x="4" y="118"/>
                    </a:cubicBezTo>
                    <a:close/>
                  </a:path>
                </a:pathLst>
              </a:custGeom>
              <a:solidFill>
                <a:schemeClr val="accent1"/>
              </a:solidFill>
              <a:ln>
                <a:noFill/>
              </a:ln>
            </p:spPr>
            <p:txBody>
              <a:bodyPr anchor="ctr"/>
              <a:lstStyle/>
              <a:p>
                <a:pPr algn="ctr"/>
                <a:endParaRPr/>
              </a:p>
            </p:txBody>
          </p:sp>
          <p:sp>
            <p:nvSpPr>
              <p:cNvPr id="104" name="íṥlïḍê"/>
              <p:cNvSpPr/>
              <p:nvPr/>
            </p:nvSpPr>
            <p:spPr bwMode="auto">
              <a:xfrm>
                <a:off x="4972653" y="2065933"/>
                <a:ext cx="328242" cy="286843"/>
              </a:xfrm>
              <a:custGeom>
                <a:avLst/>
                <a:gdLst>
                  <a:gd name="T0" fmla="*/ 137 w 141"/>
                  <a:gd name="T1" fmla="*/ 118 h 123"/>
                  <a:gd name="T2" fmla="*/ 137 w 141"/>
                  <a:gd name="T3" fmla="*/ 118 h 123"/>
                  <a:gd name="T4" fmla="*/ 121 w 141"/>
                  <a:gd name="T5" fmla="*/ 119 h 123"/>
                  <a:gd name="T6" fmla="*/ 5 w 141"/>
                  <a:gd name="T7" fmla="*/ 22 h 123"/>
                  <a:gd name="T8" fmla="*/ 4 w 141"/>
                  <a:gd name="T9" fmla="*/ 6 h 123"/>
                  <a:gd name="T10" fmla="*/ 4 w 141"/>
                  <a:gd name="T11" fmla="*/ 6 h 123"/>
                  <a:gd name="T12" fmla="*/ 20 w 141"/>
                  <a:gd name="T13" fmla="*/ 4 h 123"/>
                  <a:gd name="T14" fmla="*/ 136 w 141"/>
                  <a:gd name="T15" fmla="*/ 101 h 123"/>
                  <a:gd name="T16" fmla="*/ 137 w 141"/>
                  <a:gd name="T17" fmla="*/ 11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23">
                    <a:moveTo>
                      <a:pt x="137" y="118"/>
                    </a:moveTo>
                    <a:cubicBezTo>
                      <a:pt x="137" y="118"/>
                      <a:pt x="137" y="118"/>
                      <a:pt x="137" y="118"/>
                    </a:cubicBezTo>
                    <a:cubicBezTo>
                      <a:pt x="133" y="122"/>
                      <a:pt x="126" y="123"/>
                      <a:pt x="121" y="119"/>
                    </a:cubicBezTo>
                    <a:cubicBezTo>
                      <a:pt x="5" y="22"/>
                      <a:pt x="5" y="22"/>
                      <a:pt x="5" y="22"/>
                    </a:cubicBezTo>
                    <a:cubicBezTo>
                      <a:pt x="0" y="18"/>
                      <a:pt x="0" y="10"/>
                      <a:pt x="4" y="6"/>
                    </a:cubicBezTo>
                    <a:cubicBezTo>
                      <a:pt x="4" y="6"/>
                      <a:pt x="4" y="6"/>
                      <a:pt x="4" y="6"/>
                    </a:cubicBezTo>
                    <a:cubicBezTo>
                      <a:pt x="8" y="1"/>
                      <a:pt x="15" y="0"/>
                      <a:pt x="20" y="4"/>
                    </a:cubicBezTo>
                    <a:cubicBezTo>
                      <a:pt x="136" y="101"/>
                      <a:pt x="136" y="101"/>
                      <a:pt x="136" y="101"/>
                    </a:cubicBezTo>
                    <a:cubicBezTo>
                      <a:pt x="141" y="106"/>
                      <a:pt x="141" y="113"/>
                      <a:pt x="137" y="118"/>
                    </a:cubicBezTo>
                    <a:close/>
                  </a:path>
                </a:pathLst>
              </a:custGeom>
              <a:solidFill>
                <a:schemeClr val="accent1"/>
              </a:solidFill>
              <a:ln>
                <a:noFill/>
              </a:ln>
            </p:spPr>
            <p:txBody>
              <a:bodyPr anchor="ctr"/>
              <a:lstStyle/>
              <a:p>
                <a:pPr algn="ctr"/>
                <a:endParaRPr/>
              </a:p>
            </p:txBody>
          </p:sp>
        </p:grpSp>
        <p:sp>
          <p:nvSpPr>
            <p:cNvPr id="66" name="îşľîde"/>
            <p:cNvSpPr txBox="1"/>
            <p:nvPr/>
          </p:nvSpPr>
          <p:spPr>
            <a:xfrm>
              <a:off x="5144585" y="3332445"/>
              <a:ext cx="1804590" cy="626258"/>
            </a:xfrm>
            <a:prstGeom prst="rect">
              <a:avLst/>
            </a:prstGeom>
            <a:noFill/>
          </p:spPr>
          <p:txBody>
            <a:bodyPr wrap="none" anchor="ctr" anchorCtr="0">
              <a:normAutofit/>
            </a:bodyPr>
            <a:lstStyle/>
            <a:p>
              <a:pPr algn="ctr"/>
              <a:r>
                <a:rPr lang="en-US" altLang="zh-CN" sz="2800" b="1" dirty="0"/>
                <a:t>Keyword</a:t>
              </a:r>
              <a:endParaRPr lang="zh-CN" altLang="en-US" sz="2800" b="1" dirty="0"/>
            </a:p>
          </p:txBody>
        </p:sp>
        <p:grpSp>
          <p:nvGrpSpPr>
            <p:cNvPr id="67" name="îṧľiḋe"/>
            <p:cNvGrpSpPr/>
            <p:nvPr/>
          </p:nvGrpSpPr>
          <p:grpSpPr>
            <a:xfrm>
              <a:off x="8066304" y="5108286"/>
              <a:ext cx="464344" cy="450850"/>
              <a:chOff x="8216107" y="4449763"/>
              <a:chExt cx="464344" cy="450850"/>
            </a:xfrm>
            <a:solidFill>
              <a:schemeClr val="accent4"/>
            </a:solidFill>
          </p:grpSpPr>
          <p:sp>
            <p:nvSpPr>
              <p:cNvPr id="90" name="îs1iḋé"/>
              <p:cNvSpPr/>
              <p:nvPr/>
            </p:nvSpPr>
            <p:spPr bwMode="auto">
              <a:xfrm>
                <a:off x="8448675" y="4696619"/>
                <a:ext cx="57944" cy="58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p:spPr>
            <p:txBody>
              <a:bodyPr anchor="ctr"/>
              <a:lstStyle/>
              <a:p>
                <a:pPr algn="ctr"/>
                <a:endParaRPr/>
              </a:p>
            </p:txBody>
          </p:sp>
          <p:sp>
            <p:nvSpPr>
              <p:cNvPr id="91" name="ïšḻïḓé"/>
              <p:cNvSpPr/>
              <p:nvPr/>
            </p:nvSpPr>
            <p:spPr bwMode="auto">
              <a:xfrm>
                <a:off x="8216107" y="4449763"/>
                <a:ext cx="464344" cy="450850"/>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p:spPr>
            <p:txBody>
              <a:bodyPr anchor="ctr"/>
              <a:lstStyle/>
              <a:p>
                <a:pPr algn="ctr"/>
                <a:endParaRPr/>
              </a:p>
            </p:txBody>
          </p:sp>
        </p:grpSp>
        <p:grpSp>
          <p:nvGrpSpPr>
            <p:cNvPr id="68" name="íṧlíḋê"/>
            <p:cNvGrpSpPr/>
            <p:nvPr/>
          </p:nvGrpSpPr>
          <p:grpSpPr>
            <a:xfrm>
              <a:off x="3689817" y="5108286"/>
              <a:ext cx="319088" cy="465138"/>
              <a:chOff x="5441157" y="4440238"/>
              <a:chExt cx="319088" cy="465138"/>
            </a:xfrm>
            <a:solidFill>
              <a:schemeClr val="accent5"/>
            </a:solidFill>
          </p:grpSpPr>
          <p:sp>
            <p:nvSpPr>
              <p:cNvPr id="87" name="ïṣļîḍe"/>
              <p:cNvSpPr/>
              <p:nvPr/>
            </p:nvSpPr>
            <p:spPr bwMode="auto">
              <a:xfrm>
                <a:off x="5441157" y="444023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p:spPr>
            <p:txBody>
              <a:bodyPr anchor="ctr"/>
              <a:lstStyle/>
              <a:p>
                <a:pPr algn="ctr"/>
                <a:endParaRPr/>
              </a:p>
            </p:txBody>
          </p:sp>
          <p:sp>
            <p:nvSpPr>
              <p:cNvPr id="88" name="ïsļïḋê"/>
              <p:cNvSpPr/>
              <p:nvPr/>
            </p:nvSpPr>
            <p:spPr bwMode="auto">
              <a:xfrm>
                <a:off x="5571332" y="448389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p:spPr>
            <p:txBody>
              <a:bodyPr anchor="ctr"/>
              <a:lstStyle/>
              <a:p>
                <a:pPr algn="ctr"/>
                <a:endParaRPr/>
              </a:p>
            </p:txBody>
          </p:sp>
          <p:sp>
            <p:nvSpPr>
              <p:cNvPr id="89" name="ïšḷíḓe"/>
              <p:cNvSpPr/>
              <p:nvPr/>
            </p:nvSpPr>
            <p:spPr bwMode="auto">
              <a:xfrm>
                <a:off x="5586413" y="484743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p:spPr>
            <p:txBody>
              <a:bodyPr anchor="ctr"/>
              <a:lstStyle/>
              <a:p>
                <a:pPr algn="ctr"/>
                <a:endParaRPr/>
              </a:p>
            </p:txBody>
          </p:sp>
        </p:grpSp>
        <p:grpSp>
          <p:nvGrpSpPr>
            <p:cNvPr id="69" name="ïṧ1íďé"/>
            <p:cNvGrpSpPr/>
            <p:nvPr/>
          </p:nvGrpSpPr>
          <p:grpSpPr>
            <a:xfrm>
              <a:off x="8007567" y="1930234"/>
              <a:ext cx="465138" cy="435769"/>
              <a:chOff x="5368132" y="3540125"/>
              <a:chExt cx="465138" cy="435769"/>
            </a:xfrm>
            <a:solidFill>
              <a:schemeClr val="accent3"/>
            </a:solidFill>
          </p:grpSpPr>
          <p:sp>
            <p:nvSpPr>
              <p:cNvPr id="85" name="îṧľidè"/>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anchor="ctr"/>
              <a:lstStyle/>
              <a:p>
                <a:pPr algn="ctr"/>
                <a:endParaRPr/>
              </a:p>
            </p:txBody>
          </p:sp>
          <p:sp>
            <p:nvSpPr>
              <p:cNvPr id="86" name="iS1îḓê"/>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anchor="ctr"/>
              <a:lstStyle/>
              <a:p>
                <a:pPr algn="ctr"/>
                <a:endParaRPr/>
              </a:p>
            </p:txBody>
          </p:sp>
        </p:grpSp>
        <p:grpSp>
          <p:nvGrpSpPr>
            <p:cNvPr id="70" name="îśľídê"/>
            <p:cNvGrpSpPr/>
            <p:nvPr/>
          </p:nvGrpSpPr>
          <p:grpSpPr>
            <a:xfrm>
              <a:off x="3647155" y="1860757"/>
              <a:ext cx="319088" cy="465138"/>
              <a:chOff x="3582988" y="3510757"/>
              <a:chExt cx="319088" cy="465138"/>
            </a:xfrm>
            <a:solidFill>
              <a:schemeClr val="accent2"/>
            </a:solidFill>
          </p:grpSpPr>
          <p:sp>
            <p:nvSpPr>
              <p:cNvPr id="83" name="íṥḷîďê"/>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anchor="ctr"/>
              <a:lstStyle/>
              <a:p>
                <a:pPr algn="ctr"/>
                <a:endParaRPr/>
              </a:p>
            </p:txBody>
          </p:sp>
          <p:sp>
            <p:nvSpPr>
              <p:cNvPr id="84" name="išļiḓê"/>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anchor="ctr"/>
              <a:lstStyle/>
              <a:p>
                <a:pPr algn="ctr"/>
                <a:endParaRPr/>
              </a:p>
            </p:txBody>
          </p:sp>
        </p:grpSp>
        <p:grpSp>
          <p:nvGrpSpPr>
            <p:cNvPr id="71" name="îSḷîḓè"/>
            <p:cNvGrpSpPr/>
            <p:nvPr/>
          </p:nvGrpSpPr>
          <p:grpSpPr>
            <a:xfrm>
              <a:off x="8935756" y="2491389"/>
              <a:ext cx="2108063" cy="944997"/>
              <a:chOff x="8638517" y="1666958"/>
              <a:chExt cx="2108063" cy="944997"/>
            </a:xfrm>
          </p:grpSpPr>
          <p:sp>
            <p:nvSpPr>
              <p:cNvPr id="81" name="îšḻíḍè"/>
              <p:cNvSpPr/>
              <p:nvPr/>
            </p:nvSpPr>
            <p:spPr bwMode="auto">
              <a:xfrm>
                <a:off x="8638517" y="2054556"/>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82" name="ïṥlïḍê"/>
              <p:cNvSpPr txBox="1"/>
              <p:nvPr/>
            </p:nvSpPr>
            <p:spPr bwMode="auto">
              <a:xfrm>
                <a:off x="8638517" y="1666958"/>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grpSp>
          <p:nvGrpSpPr>
            <p:cNvPr id="72" name="í$ľîďê"/>
            <p:cNvGrpSpPr/>
            <p:nvPr/>
          </p:nvGrpSpPr>
          <p:grpSpPr>
            <a:xfrm>
              <a:off x="8935756" y="4031540"/>
              <a:ext cx="2108063" cy="944997"/>
              <a:chOff x="8638517" y="4878509"/>
              <a:chExt cx="2108063" cy="944997"/>
            </a:xfrm>
          </p:grpSpPr>
          <p:sp>
            <p:nvSpPr>
              <p:cNvPr id="79" name="iṧļíḍè"/>
              <p:cNvSpPr/>
              <p:nvPr/>
            </p:nvSpPr>
            <p:spPr bwMode="auto">
              <a:xfrm>
                <a:off x="8638517" y="5266107"/>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80" name="i$ľïḍê"/>
              <p:cNvSpPr txBox="1"/>
              <p:nvPr/>
            </p:nvSpPr>
            <p:spPr bwMode="auto">
              <a:xfrm>
                <a:off x="8638517" y="4878509"/>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grpSp>
          <p:nvGrpSpPr>
            <p:cNvPr id="73" name="ïśļîḍe"/>
            <p:cNvGrpSpPr/>
            <p:nvPr/>
          </p:nvGrpSpPr>
          <p:grpSpPr>
            <a:xfrm>
              <a:off x="1148181" y="4031540"/>
              <a:ext cx="2108063" cy="944997"/>
              <a:chOff x="1155280" y="4878509"/>
              <a:chExt cx="2108063" cy="944997"/>
            </a:xfrm>
          </p:grpSpPr>
          <p:sp>
            <p:nvSpPr>
              <p:cNvPr id="77" name="isḻiḋê"/>
              <p:cNvSpPr/>
              <p:nvPr/>
            </p:nvSpPr>
            <p:spPr bwMode="auto">
              <a:xfrm>
                <a:off x="1155280" y="5266107"/>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r>
                  <a:rPr lang="en-US" altLang="zh-CN" sz="1100" dirty="0"/>
                  <a:t>Copy paste fonts. Choose the only option to retain text.</a:t>
                </a:r>
              </a:p>
            </p:txBody>
          </p:sp>
          <p:sp>
            <p:nvSpPr>
              <p:cNvPr id="78" name="íṩ1íḓe"/>
              <p:cNvSpPr txBox="1"/>
              <p:nvPr/>
            </p:nvSpPr>
            <p:spPr bwMode="auto">
              <a:xfrm>
                <a:off x="1155280" y="4878509"/>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1800" b="1" dirty="0"/>
                  <a:t>Text here</a:t>
                </a:r>
              </a:p>
            </p:txBody>
          </p:sp>
        </p:grpSp>
        <p:grpSp>
          <p:nvGrpSpPr>
            <p:cNvPr id="74" name="ïślidé"/>
            <p:cNvGrpSpPr/>
            <p:nvPr/>
          </p:nvGrpSpPr>
          <p:grpSpPr>
            <a:xfrm>
              <a:off x="1148181" y="2491389"/>
              <a:ext cx="2108063" cy="944997"/>
              <a:chOff x="1155280" y="1626425"/>
              <a:chExt cx="2108063" cy="944997"/>
            </a:xfrm>
          </p:grpSpPr>
          <p:sp>
            <p:nvSpPr>
              <p:cNvPr id="75" name="íşḷïďe"/>
              <p:cNvSpPr/>
              <p:nvPr/>
            </p:nvSpPr>
            <p:spPr bwMode="auto">
              <a:xfrm>
                <a:off x="1155280" y="2014023"/>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r>
                  <a:rPr lang="en-US" altLang="zh-CN" sz="1100" dirty="0"/>
                  <a:t>Copy paste fonts. Choose the only option to retain text.</a:t>
                </a:r>
              </a:p>
            </p:txBody>
          </p:sp>
          <p:sp>
            <p:nvSpPr>
              <p:cNvPr id="76" name="îṥ1ïḍe"/>
              <p:cNvSpPr txBox="1"/>
              <p:nvPr/>
            </p:nvSpPr>
            <p:spPr bwMode="auto">
              <a:xfrm>
                <a:off x="1155280" y="1626425"/>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1800" b="1" dirty="0"/>
                  <a:t>Text here</a:t>
                </a:r>
              </a:p>
            </p:txBody>
          </p:sp>
        </p:gr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23</a:t>
            </a:fld>
            <a:endParaRPr lang="zh-CN" altLang="en-US"/>
          </a:p>
        </p:txBody>
      </p:sp>
      <p:grpSp>
        <p:nvGrpSpPr>
          <p:cNvPr id="5" name="6ae85dfe-0a1e-46cb-b5a9-c24e9f3f567b"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2061714" y="1539000"/>
            <a:ext cx="8068573" cy="4165584"/>
            <a:chOff x="2061714" y="1539000"/>
            <a:chExt cx="8068573" cy="4165584"/>
          </a:xfrm>
        </p:grpSpPr>
        <p:grpSp>
          <p:nvGrpSpPr>
            <p:cNvPr id="6" name="ïŝḻîḓe"/>
            <p:cNvGrpSpPr/>
            <p:nvPr/>
          </p:nvGrpSpPr>
          <p:grpSpPr>
            <a:xfrm>
              <a:off x="5362575" y="1833517"/>
              <a:ext cx="1466851" cy="2867000"/>
              <a:chOff x="5362575" y="1589918"/>
              <a:chExt cx="1466851" cy="2867000"/>
            </a:xfrm>
          </p:grpSpPr>
          <p:sp>
            <p:nvSpPr>
              <p:cNvPr id="33" name="îSlíḑê"/>
              <p:cNvSpPr/>
              <p:nvPr/>
            </p:nvSpPr>
            <p:spPr>
              <a:xfrm>
                <a:off x="5362575" y="2821960"/>
                <a:ext cx="1466851" cy="1634958"/>
              </a:xfrm>
              <a:prstGeom prst="flowChartMagneticDisk">
                <a:avLst/>
              </a:prstGeom>
              <a:solidFill>
                <a:schemeClr val="accent6"/>
              </a:solidFill>
              <a:ln w="76200">
                <a:solidFill>
                  <a:schemeClr val="bg1"/>
                </a:solidFill>
              </a:ln>
              <a:effectLst>
                <a:outerShdw dist="38100" dir="5400000" algn="t"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4" name="ïṣḻiḋé"/>
              <p:cNvSpPr/>
              <p:nvPr/>
            </p:nvSpPr>
            <p:spPr>
              <a:xfrm>
                <a:off x="5362575" y="2411279"/>
                <a:ext cx="1466851" cy="607040"/>
              </a:xfrm>
              <a:prstGeom prst="flowChartMagneticDisk">
                <a:avLst/>
              </a:pr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5" name="îŝḷíḍé"/>
              <p:cNvSpPr/>
              <p:nvPr/>
            </p:nvSpPr>
            <p:spPr>
              <a:xfrm>
                <a:off x="5362575" y="2000599"/>
                <a:ext cx="1466851" cy="607040"/>
              </a:xfrm>
              <a:prstGeom prst="flowChartMagneticDisk">
                <a:avLst/>
              </a:prstGeom>
              <a:solidFill>
                <a:schemeClr val="accent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6" name="iṣļíďè"/>
              <p:cNvSpPr/>
              <p:nvPr/>
            </p:nvSpPr>
            <p:spPr>
              <a:xfrm>
                <a:off x="5362575" y="1589918"/>
                <a:ext cx="1466851" cy="607040"/>
              </a:xfrm>
              <a:prstGeom prst="flowChartMagneticDisk">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7" name="íşḻiḋê"/>
            <p:cNvGrpSpPr/>
            <p:nvPr/>
          </p:nvGrpSpPr>
          <p:grpSpPr>
            <a:xfrm>
              <a:off x="9061227" y="1539000"/>
              <a:ext cx="1069060" cy="1069060"/>
              <a:chOff x="9061227" y="1423416"/>
              <a:chExt cx="1069060" cy="1069060"/>
            </a:xfrm>
          </p:grpSpPr>
          <p:sp>
            <p:nvSpPr>
              <p:cNvPr id="31" name="îŝľiďé"/>
              <p:cNvSpPr/>
              <p:nvPr/>
            </p:nvSpPr>
            <p:spPr>
              <a:xfrm>
                <a:off x="9061227" y="1423416"/>
                <a:ext cx="1069060" cy="1069060"/>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2" name="íŝḻiḓé"/>
              <p:cNvSpPr/>
              <p:nvPr/>
            </p:nvSpPr>
            <p:spPr bwMode="auto">
              <a:xfrm>
                <a:off x="9379952" y="1742541"/>
                <a:ext cx="431610" cy="430809"/>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p:spPr>
            <p:txBody>
              <a:bodyPr anchor="ctr"/>
              <a:lstStyle/>
              <a:p>
                <a:pPr algn="ctr"/>
                <a:endParaRPr/>
              </a:p>
            </p:txBody>
          </p:sp>
        </p:grpSp>
        <p:grpSp>
          <p:nvGrpSpPr>
            <p:cNvPr id="8" name="išļiḍê"/>
            <p:cNvGrpSpPr/>
            <p:nvPr/>
          </p:nvGrpSpPr>
          <p:grpSpPr>
            <a:xfrm>
              <a:off x="2061714" y="1539000"/>
              <a:ext cx="1069060" cy="1069060"/>
              <a:chOff x="2061714" y="1423416"/>
              <a:chExt cx="1069060" cy="1069060"/>
            </a:xfrm>
          </p:grpSpPr>
          <p:sp>
            <p:nvSpPr>
              <p:cNvPr id="29" name="íṡlïḑé"/>
              <p:cNvSpPr/>
              <p:nvPr/>
            </p:nvSpPr>
            <p:spPr>
              <a:xfrm>
                <a:off x="2061714" y="1423416"/>
                <a:ext cx="1069060" cy="1069060"/>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0" name="í$1iḍe"/>
              <p:cNvSpPr/>
              <p:nvPr/>
            </p:nvSpPr>
            <p:spPr bwMode="auto">
              <a:xfrm>
                <a:off x="2388801" y="1778873"/>
                <a:ext cx="435746" cy="358146"/>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chemeClr val="bg1"/>
              </a:solidFill>
              <a:ln>
                <a:noFill/>
              </a:ln>
            </p:spPr>
            <p:txBody>
              <a:bodyPr anchor="ctr"/>
              <a:lstStyle/>
              <a:p>
                <a:pPr algn="ctr"/>
                <a:endParaRPr/>
              </a:p>
            </p:txBody>
          </p:sp>
        </p:grpSp>
        <p:grpSp>
          <p:nvGrpSpPr>
            <p:cNvPr id="9" name="íṡ1iďê"/>
            <p:cNvGrpSpPr/>
            <p:nvPr/>
          </p:nvGrpSpPr>
          <p:grpSpPr>
            <a:xfrm>
              <a:off x="2061714" y="2625988"/>
              <a:ext cx="2108063" cy="944997"/>
              <a:chOff x="4416940" y="1357493"/>
              <a:chExt cx="2108063" cy="944997"/>
            </a:xfrm>
          </p:grpSpPr>
          <p:sp>
            <p:nvSpPr>
              <p:cNvPr id="27" name="iŝlïďe"/>
              <p:cNvSpPr/>
              <p:nvPr/>
            </p:nvSpPr>
            <p:spPr bwMode="auto">
              <a:xfrm>
                <a:off x="4416940" y="1745091"/>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28" name="ïś1îḓê"/>
              <p:cNvSpPr txBox="1"/>
              <p:nvPr/>
            </p:nvSpPr>
            <p:spPr bwMode="auto">
              <a:xfrm>
                <a:off x="4416940" y="135749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grpSp>
          <p:nvGrpSpPr>
            <p:cNvPr id="10" name="isľiḓe"/>
            <p:cNvGrpSpPr/>
            <p:nvPr/>
          </p:nvGrpSpPr>
          <p:grpSpPr>
            <a:xfrm>
              <a:off x="3936000" y="3672599"/>
              <a:ext cx="2108063" cy="2031985"/>
              <a:chOff x="4070243" y="3557015"/>
              <a:chExt cx="2108063" cy="2031985"/>
            </a:xfrm>
          </p:grpSpPr>
          <p:grpSp>
            <p:nvGrpSpPr>
              <p:cNvPr id="21" name="iśľîḓê"/>
              <p:cNvGrpSpPr/>
              <p:nvPr/>
            </p:nvGrpSpPr>
            <p:grpSpPr>
              <a:xfrm>
                <a:off x="4070243" y="3557015"/>
                <a:ext cx="1069060" cy="1069060"/>
                <a:chOff x="4070243" y="3557015"/>
                <a:chExt cx="1069060" cy="1069060"/>
              </a:xfrm>
            </p:grpSpPr>
            <p:sp>
              <p:nvSpPr>
                <p:cNvPr id="25" name="îŝḷiḑé"/>
                <p:cNvSpPr/>
                <p:nvPr/>
              </p:nvSpPr>
              <p:spPr>
                <a:xfrm>
                  <a:off x="4070243" y="3557015"/>
                  <a:ext cx="1069060" cy="1069060"/>
                </a:xfrm>
                <a:prstGeom prst="ellipse">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îṡ1iďe"/>
                <p:cNvSpPr/>
                <p:nvPr/>
              </p:nvSpPr>
              <p:spPr bwMode="auto">
                <a:xfrm>
                  <a:off x="4372496" y="3848275"/>
                  <a:ext cx="464553" cy="447658"/>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bg1"/>
                </a:solidFill>
                <a:ln>
                  <a:noFill/>
                </a:ln>
              </p:spPr>
              <p:txBody>
                <a:bodyPr anchor="ctr"/>
                <a:lstStyle/>
                <a:p>
                  <a:pPr algn="ctr"/>
                  <a:endParaRPr/>
                </a:p>
              </p:txBody>
            </p:sp>
          </p:grpSp>
          <p:grpSp>
            <p:nvGrpSpPr>
              <p:cNvPr id="22" name="iṡlîḓé"/>
              <p:cNvGrpSpPr/>
              <p:nvPr/>
            </p:nvGrpSpPr>
            <p:grpSpPr>
              <a:xfrm>
                <a:off x="4070243" y="4644003"/>
                <a:ext cx="2108063" cy="944997"/>
                <a:chOff x="4416940" y="1357493"/>
                <a:chExt cx="2108063" cy="944997"/>
              </a:xfrm>
            </p:grpSpPr>
            <p:sp>
              <p:nvSpPr>
                <p:cNvPr id="23" name="í$1idê"/>
                <p:cNvSpPr/>
                <p:nvPr/>
              </p:nvSpPr>
              <p:spPr bwMode="auto">
                <a:xfrm>
                  <a:off x="4416940" y="1745091"/>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24" name="íślíďe"/>
                <p:cNvSpPr txBox="1"/>
                <p:nvPr/>
              </p:nvSpPr>
              <p:spPr bwMode="auto">
                <a:xfrm>
                  <a:off x="4416940" y="135749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grpSp>
        <p:grpSp>
          <p:nvGrpSpPr>
            <p:cNvPr id="11" name="ïṧľídè"/>
            <p:cNvGrpSpPr/>
            <p:nvPr/>
          </p:nvGrpSpPr>
          <p:grpSpPr>
            <a:xfrm>
              <a:off x="8022224" y="2625988"/>
              <a:ext cx="2108063" cy="944997"/>
              <a:chOff x="4416940" y="1357493"/>
              <a:chExt cx="2108063" cy="944997"/>
            </a:xfrm>
          </p:grpSpPr>
          <p:sp>
            <p:nvSpPr>
              <p:cNvPr id="19" name="îṥḷïḍè"/>
              <p:cNvSpPr/>
              <p:nvPr/>
            </p:nvSpPr>
            <p:spPr bwMode="auto">
              <a:xfrm>
                <a:off x="4416940" y="1745091"/>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r>
                  <a:rPr lang="en-US" altLang="zh-CN" sz="1100" dirty="0"/>
                  <a:t>Copy paste fonts. Choose the only option to retain text.</a:t>
                </a:r>
              </a:p>
            </p:txBody>
          </p:sp>
          <p:sp>
            <p:nvSpPr>
              <p:cNvPr id="20" name="íŝļíḋê"/>
              <p:cNvSpPr txBox="1"/>
              <p:nvPr/>
            </p:nvSpPr>
            <p:spPr bwMode="auto">
              <a:xfrm>
                <a:off x="4416940" y="135749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1800" b="1" dirty="0"/>
                  <a:t>Text here</a:t>
                </a:r>
              </a:p>
            </p:txBody>
          </p:sp>
        </p:grpSp>
        <p:grpSp>
          <p:nvGrpSpPr>
            <p:cNvPr id="12" name="ïṥḻïdè"/>
            <p:cNvGrpSpPr/>
            <p:nvPr/>
          </p:nvGrpSpPr>
          <p:grpSpPr>
            <a:xfrm>
              <a:off x="6147937" y="3672599"/>
              <a:ext cx="2108063" cy="2031985"/>
              <a:chOff x="6013695" y="3557015"/>
              <a:chExt cx="2108063" cy="2031985"/>
            </a:xfrm>
          </p:grpSpPr>
          <p:grpSp>
            <p:nvGrpSpPr>
              <p:cNvPr id="13" name="ïṣḻiḍé"/>
              <p:cNvGrpSpPr/>
              <p:nvPr/>
            </p:nvGrpSpPr>
            <p:grpSpPr>
              <a:xfrm>
                <a:off x="7052698" y="3557015"/>
                <a:ext cx="1069060" cy="1069060"/>
                <a:chOff x="7052698" y="3557015"/>
                <a:chExt cx="1069060" cy="1069060"/>
              </a:xfrm>
            </p:grpSpPr>
            <p:sp>
              <p:nvSpPr>
                <p:cNvPr id="17" name="ïsļîḑe"/>
                <p:cNvSpPr/>
                <p:nvPr/>
              </p:nvSpPr>
              <p:spPr>
                <a:xfrm>
                  <a:off x="7052698" y="3557015"/>
                  <a:ext cx="1069060" cy="1069060"/>
                </a:xfrm>
                <a:prstGeom prst="ellipse">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8" name="ïSḷiḍé"/>
                <p:cNvSpPr/>
                <p:nvPr/>
              </p:nvSpPr>
              <p:spPr bwMode="auto">
                <a:xfrm>
                  <a:off x="7376202" y="3860692"/>
                  <a:ext cx="462194" cy="461706"/>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bg1"/>
                </a:solidFill>
                <a:ln>
                  <a:noFill/>
                </a:ln>
              </p:spPr>
              <p:txBody>
                <a:bodyPr anchor="ctr"/>
                <a:lstStyle/>
                <a:p>
                  <a:pPr algn="ctr"/>
                  <a:endParaRPr/>
                </a:p>
              </p:txBody>
            </p:sp>
          </p:grpSp>
          <p:grpSp>
            <p:nvGrpSpPr>
              <p:cNvPr id="14" name="ïś1ïde"/>
              <p:cNvGrpSpPr/>
              <p:nvPr/>
            </p:nvGrpSpPr>
            <p:grpSpPr>
              <a:xfrm>
                <a:off x="6013695" y="4644003"/>
                <a:ext cx="2108063" cy="944997"/>
                <a:chOff x="4416940" y="1357493"/>
                <a:chExt cx="2108063" cy="944997"/>
              </a:xfrm>
            </p:grpSpPr>
            <p:sp>
              <p:nvSpPr>
                <p:cNvPr id="15" name="iŝlíḍè"/>
                <p:cNvSpPr/>
                <p:nvPr/>
              </p:nvSpPr>
              <p:spPr bwMode="auto">
                <a:xfrm>
                  <a:off x="4416940" y="1745091"/>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r>
                    <a:rPr lang="en-US" altLang="zh-CN" sz="1100" dirty="0"/>
                    <a:t>Copy paste fonts. Choose the only option to retain text.</a:t>
                  </a:r>
                </a:p>
              </p:txBody>
            </p:sp>
            <p:sp>
              <p:nvSpPr>
                <p:cNvPr id="16" name="î$ḷîḓe"/>
                <p:cNvSpPr txBox="1"/>
                <p:nvPr/>
              </p:nvSpPr>
              <p:spPr bwMode="auto">
                <a:xfrm>
                  <a:off x="4416940" y="135749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1800" b="1" dirty="0"/>
                    <a:t>Text here</a:t>
                  </a:r>
                </a:p>
              </p:txBody>
            </p:sp>
          </p:grpSp>
        </p:gr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标题 105"/>
          <p:cNvSpPr>
            <a:spLocks noGrp="1"/>
          </p:cNvSpPr>
          <p:nvPr>
            <p:ph type="title"/>
          </p:nvPr>
        </p:nvSpPr>
        <p:spPr/>
        <p:txBody>
          <a:bodyPr/>
          <a:lstStyle/>
          <a:p>
            <a:r>
              <a:rPr lang="en-US" altLang="zh-CN" dirty="0"/>
              <a:t>Click to edit Master title style</a:t>
            </a:r>
            <a:endParaRPr lang="zh-CN" altLang="en-US" dirty="0"/>
          </a:p>
        </p:txBody>
      </p:sp>
      <p:grpSp>
        <p:nvGrpSpPr>
          <p:cNvPr id="3" name="af738c60-f0de-49fa-98b5-0eaa980fdd6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1028700"/>
            <a:ext cx="12192000" cy="5829300"/>
            <a:chOff x="0" y="1028700"/>
            <a:chExt cx="12192000" cy="5829300"/>
          </a:xfrm>
        </p:grpSpPr>
        <p:grpSp>
          <p:nvGrpSpPr>
            <p:cNvPr id="4" name="îşľiďê"/>
            <p:cNvGrpSpPr/>
            <p:nvPr/>
          </p:nvGrpSpPr>
          <p:grpSpPr>
            <a:xfrm>
              <a:off x="6546000" y="1028700"/>
              <a:ext cx="4139152" cy="5284723"/>
              <a:chOff x="6546000" y="1028700"/>
              <a:chExt cx="4139152" cy="5284723"/>
            </a:xfrm>
          </p:grpSpPr>
          <p:sp>
            <p:nvSpPr>
              <p:cNvPr id="14" name="i$ḻîḍè"/>
              <p:cNvSpPr/>
              <p:nvPr/>
            </p:nvSpPr>
            <p:spPr>
              <a:xfrm>
                <a:off x="10610049" y="3634981"/>
                <a:ext cx="65506" cy="2678442"/>
              </a:xfrm>
              <a:prstGeom prst="rect">
                <a:avLst/>
              </a:prstGeom>
              <a:gradFill>
                <a:gsLst>
                  <a:gs pos="4581">
                    <a:schemeClr val="tx2">
                      <a:lumMod val="20000"/>
                      <a:lumOff val="80000"/>
                    </a:schemeClr>
                  </a:gs>
                  <a:gs pos="42000">
                    <a:srgbClr val="E9E9EA"/>
                  </a:gs>
                  <a:gs pos="86000">
                    <a:schemeClr val="bg1"/>
                  </a:gs>
                </a:gsLst>
                <a:lin ang="5400000"/>
              </a:gradFill>
              <a:ln w="12700">
                <a:miter lim="400000"/>
              </a:ln>
            </p:spPr>
            <p:txBody>
              <a:bodyPr lIns="71437" tIns="71437" rIns="71437" bIns="71437" anchor="ctr"/>
              <a:lstStyle/>
              <a:p>
                <a:pPr algn="ctr"/>
                <a:endParaRPr sz="3200">
                  <a:solidFill>
                    <a:srgbClr val="FFFFFF"/>
                  </a:solidFill>
                </a:endParaRPr>
              </a:p>
            </p:txBody>
          </p:sp>
          <p:sp>
            <p:nvSpPr>
              <p:cNvPr id="15" name="ïŝľíḓè"/>
              <p:cNvSpPr/>
              <p:nvPr/>
            </p:nvSpPr>
            <p:spPr>
              <a:xfrm>
                <a:off x="6554589" y="3634981"/>
                <a:ext cx="65506" cy="2678442"/>
              </a:xfrm>
              <a:prstGeom prst="rect">
                <a:avLst/>
              </a:prstGeom>
              <a:gradFill>
                <a:gsLst>
                  <a:gs pos="4581">
                    <a:schemeClr val="tx2">
                      <a:lumMod val="20000"/>
                      <a:lumOff val="80000"/>
                    </a:schemeClr>
                  </a:gs>
                  <a:gs pos="53356">
                    <a:srgbClr val="E9E9EA"/>
                  </a:gs>
                  <a:gs pos="100000">
                    <a:schemeClr val="bg1"/>
                  </a:gs>
                </a:gsLst>
                <a:lin ang="5400000"/>
              </a:gradFill>
              <a:ln w="12700">
                <a:miter lim="400000"/>
              </a:ln>
            </p:spPr>
            <p:txBody>
              <a:bodyPr lIns="71437" tIns="71437" rIns="71437" bIns="71437" anchor="ctr"/>
              <a:lstStyle/>
              <a:p>
                <a:pPr algn="ctr">
                  <a:defRPr sz="3200" cap="none">
                    <a:solidFill>
                      <a:srgbClr val="FFFFFF"/>
                    </a:solidFill>
                  </a:defRPr>
                </a:pPr>
                <a:endParaRPr/>
              </a:p>
            </p:txBody>
          </p:sp>
          <p:sp>
            <p:nvSpPr>
              <p:cNvPr id="16" name="iṣľïḋé"/>
              <p:cNvSpPr/>
              <p:nvPr/>
            </p:nvSpPr>
            <p:spPr>
              <a:xfrm>
                <a:off x="9883501"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17" name="ï$ľïḍé"/>
              <p:cNvSpPr/>
              <p:nvPr/>
            </p:nvSpPr>
            <p:spPr>
              <a:xfrm>
                <a:off x="9300914" y="2485227"/>
                <a:ext cx="190179"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18" name="ïṡ1ídé"/>
              <p:cNvSpPr/>
              <p:nvPr/>
            </p:nvSpPr>
            <p:spPr>
              <a:xfrm>
                <a:off x="9848760" y="2742449"/>
                <a:ext cx="259660" cy="288475"/>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19" name="íŝľiḍé"/>
              <p:cNvSpPr/>
              <p:nvPr/>
            </p:nvSpPr>
            <p:spPr>
              <a:xfrm>
                <a:off x="9266175" y="2519495"/>
                <a:ext cx="259660" cy="288474"/>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0" name="is1idê"/>
              <p:cNvSpPr/>
              <p:nvPr/>
            </p:nvSpPr>
            <p:spPr>
              <a:xfrm>
                <a:off x="9884879" y="3361655"/>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1" name="ïSlïdè"/>
              <p:cNvSpPr/>
              <p:nvPr/>
            </p:nvSpPr>
            <p:spPr>
              <a:xfrm>
                <a:off x="9295722" y="3157064"/>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2" name="îšlïdé"/>
              <p:cNvSpPr/>
              <p:nvPr/>
            </p:nvSpPr>
            <p:spPr>
              <a:xfrm>
                <a:off x="8822771" y="2323114"/>
                <a:ext cx="1862381" cy="13186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015" y="17555"/>
                    </a:lnTo>
                    <a:cubicBezTo>
                      <a:pt x="20937" y="17145"/>
                      <a:pt x="20815" y="16755"/>
                      <a:pt x="20653" y="16397"/>
                    </a:cubicBezTo>
                    <a:cubicBezTo>
                      <a:pt x="20424" y="15892"/>
                      <a:pt x="20120" y="15462"/>
                      <a:pt x="19762" y="15138"/>
                    </a:cubicBezTo>
                    <a:lnTo>
                      <a:pt x="0" y="0"/>
                    </a:lnTo>
                    <a:lnTo>
                      <a:pt x="40" y="13327"/>
                    </a:lnTo>
                    <a:lnTo>
                      <a:pt x="2160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endParaRPr/>
              </a:p>
            </p:txBody>
          </p:sp>
          <p:sp>
            <p:nvSpPr>
              <p:cNvPr id="23" name="ïśḻíḓe"/>
              <p:cNvSpPr/>
              <p:nvPr/>
            </p:nvSpPr>
            <p:spPr>
              <a:xfrm>
                <a:off x="8832933" y="2809035"/>
                <a:ext cx="1292808" cy="673874"/>
              </a:xfrm>
              <a:custGeom>
                <a:avLst/>
                <a:gdLst/>
                <a:ahLst/>
                <a:cxnLst>
                  <a:cxn ang="0">
                    <a:pos x="wd2" y="hd2"/>
                  </a:cxn>
                  <a:cxn ang="5400000">
                    <a:pos x="wd2" y="hd2"/>
                  </a:cxn>
                  <a:cxn ang="10800000">
                    <a:pos x="wd2" y="hd2"/>
                  </a:cxn>
                  <a:cxn ang="16200000">
                    <a:pos x="wd2" y="hd2"/>
                  </a:cxn>
                </a:cxnLst>
                <a:rect l="0" t="0" r="r" b="b"/>
                <a:pathLst>
                  <a:path w="21583" h="21600" extrusionOk="0">
                    <a:moveTo>
                      <a:pt x="21581" y="21600"/>
                    </a:moveTo>
                    <a:lnTo>
                      <a:pt x="21581" y="19488"/>
                    </a:lnTo>
                    <a:cubicBezTo>
                      <a:pt x="21600" y="18804"/>
                      <a:pt x="21495" y="18130"/>
                      <a:pt x="21283" y="17579"/>
                    </a:cubicBezTo>
                    <a:cubicBezTo>
                      <a:pt x="21119" y="17153"/>
                      <a:pt x="20898" y="16819"/>
                      <a:pt x="20644" y="16615"/>
                    </a:cubicBezTo>
                    <a:lnTo>
                      <a:pt x="0"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4" name="íṥļîde"/>
              <p:cNvSpPr/>
              <p:nvPr/>
            </p:nvSpPr>
            <p:spPr>
              <a:xfrm>
                <a:off x="9291232" y="3003700"/>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5" name="ïSlïḓe"/>
              <p:cNvSpPr/>
              <p:nvPr/>
            </p:nvSpPr>
            <p:spPr>
              <a:xfrm>
                <a:off x="9755182" y="3189937"/>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6" name="îṧ1íďè"/>
              <p:cNvSpPr/>
              <p:nvPr/>
            </p:nvSpPr>
            <p:spPr>
              <a:xfrm>
                <a:off x="7733902" y="2485227"/>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27" name="íslîḓe"/>
              <p:cNvSpPr/>
              <p:nvPr/>
            </p:nvSpPr>
            <p:spPr>
              <a:xfrm>
                <a:off x="7159518"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28" name="íṡļïde"/>
              <p:cNvSpPr/>
              <p:nvPr/>
            </p:nvSpPr>
            <p:spPr>
              <a:xfrm>
                <a:off x="7699163" y="2520901"/>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9" name="îṧliḓé"/>
              <p:cNvSpPr/>
              <p:nvPr/>
            </p:nvSpPr>
            <p:spPr>
              <a:xfrm>
                <a:off x="7124779" y="2742449"/>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0" name="í$ḻiḓe"/>
              <p:cNvSpPr/>
              <p:nvPr/>
            </p:nvSpPr>
            <p:spPr>
              <a:xfrm>
                <a:off x="7158046" y="3365605"/>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1" name="iṧ1iḋè"/>
              <p:cNvSpPr/>
              <p:nvPr/>
            </p:nvSpPr>
            <p:spPr>
              <a:xfrm>
                <a:off x="7747650" y="3157062"/>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2" name="íṣľîdé"/>
              <p:cNvSpPr/>
              <p:nvPr/>
            </p:nvSpPr>
            <p:spPr>
              <a:xfrm>
                <a:off x="6546000" y="2323114"/>
                <a:ext cx="1862395" cy="13186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85" y="17555"/>
                    </a:lnTo>
                    <a:cubicBezTo>
                      <a:pt x="663" y="17145"/>
                      <a:pt x="785" y="16755"/>
                      <a:pt x="947" y="16397"/>
                    </a:cubicBezTo>
                    <a:cubicBezTo>
                      <a:pt x="1176" y="15892"/>
                      <a:pt x="1480" y="15462"/>
                      <a:pt x="1838" y="15138"/>
                    </a:cubicBezTo>
                    <a:lnTo>
                      <a:pt x="21600" y="0"/>
                    </a:lnTo>
                    <a:lnTo>
                      <a:pt x="21560" y="13327"/>
                    </a:lnTo>
                    <a:lnTo>
                      <a:pt x="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endParaRPr/>
              </a:p>
            </p:txBody>
          </p:sp>
          <p:sp>
            <p:nvSpPr>
              <p:cNvPr id="33" name="ïṣḷîḋé"/>
              <p:cNvSpPr/>
              <p:nvPr/>
            </p:nvSpPr>
            <p:spPr>
              <a:xfrm>
                <a:off x="7124996" y="2809035"/>
                <a:ext cx="1292379" cy="673874"/>
              </a:xfrm>
              <a:custGeom>
                <a:avLst/>
                <a:gdLst/>
                <a:ahLst/>
                <a:cxnLst>
                  <a:cxn ang="0">
                    <a:pos x="wd2" y="hd2"/>
                  </a:cxn>
                  <a:cxn ang="5400000">
                    <a:pos x="wd2" y="hd2"/>
                  </a:cxn>
                  <a:cxn ang="10800000">
                    <a:pos x="wd2" y="hd2"/>
                  </a:cxn>
                  <a:cxn ang="16200000">
                    <a:pos x="wd2" y="hd2"/>
                  </a:cxn>
                </a:cxnLst>
                <a:rect l="0" t="0" r="r" b="b"/>
                <a:pathLst>
                  <a:path w="21583" h="21600" extrusionOk="0">
                    <a:moveTo>
                      <a:pt x="2" y="21600"/>
                    </a:moveTo>
                    <a:lnTo>
                      <a:pt x="2" y="19488"/>
                    </a:lnTo>
                    <a:cubicBezTo>
                      <a:pt x="-17" y="18804"/>
                      <a:pt x="88" y="18130"/>
                      <a:pt x="300" y="17579"/>
                    </a:cubicBezTo>
                    <a:cubicBezTo>
                      <a:pt x="464" y="17153"/>
                      <a:pt x="685" y="16819"/>
                      <a:pt x="939" y="16615"/>
                    </a:cubicBezTo>
                    <a:lnTo>
                      <a:pt x="21583"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4" name="ís1iḋê"/>
              <p:cNvSpPr/>
              <p:nvPr/>
            </p:nvSpPr>
            <p:spPr>
              <a:xfrm>
                <a:off x="7548929" y="3173526"/>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5" name="ïŝ1ídé"/>
              <p:cNvSpPr/>
              <p:nvPr/>
            </p:nvSpPr>
            <p:spPr>
              <a:xfrm>
                <a:off x="7950612" y="2995495"/>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6" name="íSliḑe"/>
              <p:cNvSpPr/>
              <p:nvPr/>
            </p:nvSpPr>
            <p:spPr>
              <a:xfrm>
                <a:off x="7795486" y="4216013"/>
                <a:ext cx="801180" cy="713922"/>
              </a:xfrm>
              <a:custGeom>
                <a:avLst/>
                <a:gdLst/>
                <a:ahLst/>
                <a:cxnLst>
                  <a:cxn ang="0">
                    <a:pos x="wd2" y="hd2"/>
                  </a:cxn>
                  <a:cxn ang="5400000">
                    <a:pos x="wd2" y="hd2"/>
                  </a:cxn>
                  <a:cxn ang="10800000">
                    <a:pos x="wd2" y="hd2"/>
                  </a:cxn>
                  <a:cxn ang="16200000">
                    <a:pos x="wd2" y="hd2"/>
                  </a:cxn>
                </a:cxnLst>
                <a:rect l="0" t="0" r="r" b="b"/>
                <a:pathLst>
                  <a:path w="21600" h="21600" extrusionOk="0">
                    <a:moveTo>
                      <a:pt x="17411" y="798"/>
                    </a:moveTo>
                    <a:lnTo>
                      <a:pt x="3277" y="9980"/>
                    </a:lnTo>
                    <a:cubicBezTo>
                      <a:pt x="2213" y="10656"/>
                      <a:pt x="1341" y="11655"/>
                      <a:pt x="760" y="12863"/>
                    </a:cubicBezTo>
                    <a:cubicBezTo>
                      <a:pt x="317" y="13787"/>
                      <a:pt x="57" y="14807"/>
                      <a:pt x="0" y="15854"/>
                    </a:cubicBezTo>
                    <a:lnTo>
                      <a:pt x="0" y="20589"/>
                    </a:lnTo>
                    <a:cubicBezTo>
                      <a:pt x="27" y="20866"/>
                      <a:pt x="144" y="21123"/>
                      <a:pt x="330" y="21310"/>
                    </a:cubicBezTo>
                    <a:cubicBezTo>
                      <a:pt x="509" y="21491"/>
                      <a:pt x="741" y="21594"/>
                      <a:pt x="983" y="21600"/>
                    </a:cubicBezTo>
                    <a:lnTo>
                      <a:pt x="21600" y="14621"/>
                    </a:lnTo>
                    <a:lnTo>
                      <a:pt x="21600" y="0"/>
                    </a:lnTo>
                    <a:lnTo>
                      <a:pt x="17411"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7" name="iṡ1íḍè"/>
              <p:cNvSpPr/>
              <p:nvPr/>
            </p:nvSpPr>
            <p:spPr>
              <a:xfrm>
                <a:off x="8634958" y="4216013"/>
                <a:ext cx="801181" cy="713922"/>
              </a:xfrm>
              <a:custGeom>
                <a:avLst/>
                <a:gdLst/>
                <a:ahLst/>
                <a:cxnLst>
                  <a:cxn ang="0">
                    <a:pos x="wd2" y="hd2"/>
                  </a:cxn>
                  <a:cxn ang="5400000">
                    <a:pos x="wd2" y="hd2"/>
                  </a:cxn>
                  <a:cxn ang="10800000">
                    <a:pos x="wd2" y="hd2"/>
                  </a:cxn>
                  <a:cxn ang="16200000">
                    <a:pos x="wd2" y="hd2"/>
                  </a:cxn>
                </a:cxnLst>
                <a:rect l="0" t="0" r="r" b="b"/>
                <a:pathLst>
                  <a:path w="21600" h="21600" extrusionOk="0">
                    <a:moveTo>
                      <a:pt x="4189" y="798"/>
                    </a:moveTo>
                    <a:lnTo>
                      <a:pt x="18323" y="9980"/>
                    </a:lnTo>
                    <a:cubicBezTo>
                      <a:pt x="19387" y="10656"/>
                      <a:pt x="20259" y="11655"/>
                      <a:pt x="20840" y="12863"/>
                    </a:cubicBezTo>
                    <a:cubicBezTo>
                      <a:pt x="21283" y="13787"/>
                      <a:pt x="21543" y="14807"/>
                      <a:pt x="21600" y="15854"/>
                    </a:cubicBezTo>
                    <a:lnTo>
                      <a:pt x="21600" y="20589"/>
                    </a:lnTo>
                    <a:cubicBezTo>
                      <a:pt x="21573" y="20866"/>
                      <a:pt x="21456" y="21123"/>
                      <a:pt x="21270" y="21310"/>
                    </a:cubicBezTo>
                    <a:cubicBezTo>
                      <a:pt x="21091" y="21491"/>
                      <a:pt x="20859" y="21594"/>
                      <a:pt x="20617" y="21600"/>
                    </a:cubicBezTo>
                    <a:lnTo>
                      <a:pt x="0" y="14621"/>
                    </a:lnTo>
                    <a:lnTo>
                      <a:pt x="0" y="0"/>
                    </a:lnTo>
                    <a:lnTo>
                      <a:pt x="4189"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8" name="îsḷîḋe"/>
              <p:cNvSpPr/>
              <p:nvPr/>
            </p:nvSpPr>
            <p:spPr>
              <a:xfrm>
                <a:off x="7801877" y="4290712"/>
                <a:ext cx="672049" cy="4516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576" y="20037"/>
                      <a:pt x="1300" y="18605"/>
                      <a:pt x="2150" y="17349"/>
                    </a:cubicBezTo>
                    <a:cubicBezTo>
                      <a:pt x="3001" y="16092"/>
                      <a:pt x="3970" y="15024"/>
                      <a:pt x="5026" y="14178"/>
                    </a:cubicBezTo>
                    <a:lnTo>
                      <a:pt x="2160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endParaRPr/>
              </a:p>
            </p:txBody>
          </p:sp>
          <p:sp>
            <p:nvSpPr>
              <p:cNvPr id="39" name="ïṧḻíḓé"/>
              <p:cNvSpPr/>
              <p:nvPr/>
            </p:nvSpPr>
            <p:spPr>
              <a:xfrm>
                <a:off x="8754031" y="4290712"/>
                <a:ext cx="672118" cy="45161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024" y="20037"/>
                      <a:pt x="20300" y="18605"/>
                      <a:pt x="19450" y="17349"/>
                    </a:cubicBezTo>
                    <a:cubicBezTo>
                      <a:pt x="18599" y="16092"/>
                      <a:pt x="17630" y="15024"/>
                      <a:pt x="16574" y="14178"/>
                    </a:cubicBezTo>
                    <a:lnTo>
                      <a:pt x="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endParaRPr/>
              </a:p>
            </p:txBody>
          </p:sp>
          <p:sp>
            <p:nvSpPr>
              <p:cNvPr id="40" name="işļidé"/>
              <p:cNvSpPr/>
              <p:nvPr/>
            </p:nvSpPr>
            <p:spPr>
              <a:xfrm>
                <a:off x="8399219" y="1028700"/>
                <a:ext cx="434745" cy="3504387"/>
              </a:xfrm>
              <a:custGeom>
                <a:avLst/>
                <a:gdLst/>
                <a:ahLst/>
                <a:cxnLst>
                  <a:cxn ang="0">
                    <a:pos x="wd2" y="hd2"/>
                  </a:cxn>
                  <a:cxn ang="5400000">
                    <a:pos x="wd2" y="hd2"/>
                  </a:cxn>
                  <a:cxn ang="10800000">
                    <a:pos x="wd2" y="hd2"/>
                  </a:cxn>
                  <a:cxn ang="16200000">
                    <a:pos x="wd2" y="hd2"/>
                  </a:cxn>
                </a:cxnLst>
                <a:rect l="0" t="0" r="r" b="b"/>
                <a:pathLst>
                  <a:path w="21089" h="21600" extrusionOk="0">
                    <a:moveTo>
                      <a:pt x="8804" y="100"/>
                    </a:moveTo>
                    <a:cubicBezTo>
                      <a:pt x="8060" y="166"/>
                      <a:pt x="7413" y="247"/>
                      <a:pt x="6794" y="331"/>
                    </a:cubicBezTo>
                    <a:cubicBezTo>
                      <a:pt x="5555" y="498"/>
                      <a:pt x="4420" y="677"/>
                      <a:pt x="3459" y="872"/>
                    </a:cubicBezTo>
                    <a:cubicBezTo>
                      <a:pt x="949" y="1383"/>
                      <a:pt x="-246" y="1981"/>
                      <a:pt x="42" y="2583"/>
                    </a:cubicBezTo>
                    <a:lnTo>
                      <a:pt x="42" y="18187"/>
                    </a:lnTo>
                    <a:cubicBezTo>
                      <a:pt x="7" y="18787"/>
                      <a:pt x="845" y="19383"/>
                      <a:pt x="2515" y="19945"/>
                    </a:cubicBezTo>
                    <a:cubicBezTo>
                      <a:pt x="4349" y="20561"/>
                      <a:pt x="7148" y="21125"/>
                      <a:pt x="10744" y="21600"/>
                    </a:cubicBezTo>
                    <a:cubicBezTo>
                      <a:pt x="14247" y="21129"/>
                      <a:pt x="16962" y="20572"/>
                      <a:pt x="18727" y="19964"/>
                    </a:cubicBezTo>
                    <a:cubicBezTo>
                      <a:pt x="20421" y="19380"/>
                      <a:pt x="21205" y="18760"/>
                      <a:pt x="21035" y="18138"/>
                    </a:cubicBezTo>
                    <a:lnTo>
                      <a:pt x="21035" y="2541"/>
                    </a:lnTo>
                    <a:cubicBezTo>
                      <a:pt x="21354" y="1955"/>
                      <a:pt x="20265" y="1369"/>
                      <a:pt x="17913" y="863"/>
                    </a:cubicBezTo>
                    <a:cubicBezTo>
                      <a:pt x="17038" y="675"/>
                      <a:pt x="15998" y="500"/>
                      <a:pt x="14879" y="334"/>
                    </a:cubicBezTo>
                    <a:cubicBezTo>
                      <a:pt x="14319" y="251"/>
                      <a:pt x="13737" y="169"/>
                      <a:pt x="13045" y="104"/>
                    </a:cubicBezTo>
                    <a:cubicBezTo>
                      <a:pt x="12412" y="45"/>
                      <a:pt x="11698" y="1"/>
                      <a:pt x="10935" y="0"/>
                    </a:cubicBezTo>
                    <a:cubicBezTo>
                      <a:pt x="10173" y="0"/>
                      <a:pt x="9452" y="43"/>
                      <a:pt x="8804" y="100"/>
                    </a:cubicBez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endParaRPr/>
              </a:p>
            </p:txBody>
          </p:sp>
          <p:sp>
            <p:nvSpPr>
              <p:cNvPr id="41" name="iSļïḋe"/>
              <p:cNvSpPr/>
              <p:nvPr/>
            </p:nvSpPr>
            <p:spPr>
              <a:xfrm>
                <a:off x="8583847" y="4044269"/>
                <a:ext cx="65506" cy="97417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3433" y="0"/>
                      <a:pt x="15079" y="0"/>
                      <a:pt x="16666" y="32"/>
                    </a:cubicBezTo>
                    <a:cubicBezTo>
                      <a:pt x="17724" y="55"/>
                      <a:pt x="18668" y="94"/>
                      <a:pt x="19433" y="146"/>
                    </a:cubicBezTo>
                    <a:cubicBezTo>
                      <a:pt x="20199" y="197"/>
                      <a:pt x="20786" y="261"/>
                      <a:pt x="21131" y="332"/>
                    </a:cubicBezTo>
                    <a:cubicBezTo>
                      <a:pt x="21365" y="385"/>
                      <a:pt x="21483" y="439"/>
                      <a:pt x="21541" y="503"/>
                    </a:cubicBezTo>
                    <a:cubicBezTo>
                      <a:pt x="21600" y="566"/>
                      <a:pt x="21600" y="638"/>
                      <a:pt x="21600" y="726"/>
                    </a:cubicBezTo>
                    <a:lnTo>
                      <a:pt x="21600" y="20874"/>
                    </a:lnTo>
                    <a:cubicBezTo>
                      <a:pt x="21600" y="20962"/>
                      <a:pt x="21600" y="21034"/>
                      <a:pt x="21541" y="21097"/>
                    </a:cubicBezTo>
                    <a:cubicBezTo>
                      <a:pt x="21483" y="21161"/>
                      <a:pt x="21365" y="21215"/>
                      <a:pt x="21131" y="21268"/>
                    </a:cubicBezTo>
                    <a:cubicBezTo>
                      <a:pt x="20786" y="21339"/>
                      <a:pt x="20199" y="21403"/>
                      <a:pt x="19433" y="21454"/>
                    </a:cubicBezTo>
                    <a:cubicBezTo>
                      <a:pt x="18668" y="21506"/>
                      <a:pt x="17724" y="21545"/>
                      <a:pt x="16666" y="21568"/>
                    </a:cubicBezTo>
                    <a:cubicBezTo>
                      <a:pt x="15079" y="21600"/>
                      <a:pt x="13433" y="21600"/>
                      <a:pt x="10800" y="21600"/>
                    </a:cubicBezTo>
                    <a:cubicBezTo>
                      <a:pt x="8167" y="21600"/>
                      <a:pt x="6521" y="21600"/>
                      <a:pt x="4934" y="21568"/>
                    </a:cubicBezTo>
                    <a:cubicBezTo>
                      <a:pt x="3876" y="21545"/>
                      <a:pt x="2932" y="21506"/>
                      <a:pt x="2167" y="21454"/>
                    </a:cubicBezTo>
                    <a:cubicBezTo>
                      <a:pt x="1401" y="21403"/>
                      <a:pt x="814" y="21339"/>
                      <a:pt x="469" y="21268"/>
                    </a:cubicBezTo>
                    <a:cubicBezTo>
                      <a:pt x="235" y="21215"/>
                      <a:pt x="117" y="21161"/>
                      <a:pt x="59" y="21097"/>
                    </a:cubicBezTo>
                    <a:cubicBezTo>
                      <a:pt x="0" y="21034"/>
                      <a:pt x="0" y="20962"/>
                      <a:pt x="0" y="20874"/>
                    </a:cubicBezTo>
                    <a:lnTo>
                      <a:pt x="0" y="726"/>
                    </a:lnTo>
                    <a:cubicBezTo>
                      <a:pt x="0" y="638"/>
                      <a:pt x="0" y="566"/>
                      <a:pt x="59" y="503"/>
                    </a:cubicBezTo>
                    <a:cubicBezTo>
                      <a:pt x="117" y="439"/>
                      <a:pt x="235" y="385"/>
                      <a:pt x="469" y="332"/>
                    </a:cubicBezTo>
                    <a:cubicBezTo>
                      <a:pt x="814" y="261"/>
                      <a:pt x="1401" y="197"/>
                      <a:pt x="2167" y="146"/>
                    </a:cubicBezTo>
                    <a:cubicBezTo>
                      <a:pt x="2932" y="94"/>
                      <a:pt x="3876" y="55"/>
                      <a:pt x="4934" y="32"/>
                    </a:cubicBezTo>
                    <a:cubicBezTo>
                      <a:pt x="6521" y="0"/>
                      <a:pt x="8167" y="0"/>
                      <a:pt x="10800" y="0"/>
                    </a:cubicBezTo>
                    <a:close/>
                  </a:path>
                </a:pathLst>
              </a:custGeom>
              <a:solidFill>
                <a:srgbClr val="E5E3E6"/>
              </a:solidFill>
              <a:ln w="12700">
                <a:miter lim="400000"/>
              </a:ln>
            </p:spPr>
            <p:txBody>
              <a:bodyPr lIns="71437" tIns="71437" rIns="71437" bIns="71437" anchor="ctr"/>
              <a:lstStyle/>
              <a:p>
                <a:pPr algn="ctr">
                  <a:defRPr sz="3200" cap="none">
                    <a:solidFill>
                      <a:srgbClr val="FFFFFF"/>
                    </a:solidFill>
                  </a:defRPr>
                </a:pPr>
                <a:endParaRPr/>
              </a:p>
            </p:txBody>
          </p:sp>
          <p:sp>
            <p:nvSpPr>
              <p:cNvPr id="42" name="íṣ1îḑê"/>
              <p:cNvSpPr/>
              <p:nvPr/>
            </p:nvSpPr>
            <p:spPr>
              <a:xfrm>
                <a:off x="8440695" y="1186538"/>
                <a:ext cx="352400" cy="138652"/>
              </a:xfrm>
              <a:custGeom>
                <a:avLst/>
                <a:gdLst/>
                <a:ahLst/>
                <a:cxnLst>
                  <a:cxn ang="0">
                    <a:pos x="wd2" y="hd2"/>
                  </a:cxn>
                  <a:cxn ang="5400000">
                    <a:pos x="wd2" y="hd2"/>
                  </a:cxn>
                  <a:cxn ang="10800000">
                    <a:pos x="wd2" y="hd2"/>
                  </a:cxn>
                  <a:cxn ang="16200000">
                    <a:pos x="wd2" y="hd2"/>
                  </a:cxn>
                </a:cxnLst>
                <a:rect l="0" t="0" r="r" b="b"/>
                <a:pathLst>
                  <a:path w="21600" h="21483" extrusionOk="0">
                    <a:moveTo>
                      <a:pt x="0" y="21483"/>
                    </a:moveTo>
                    <a:cubicBezTo>
                      <a:pt x="1199" y="8970"/>
                      <a:pt x="5608" y="118"/>
                      <a:pt x="10701" y="1"/>
                    </a:cubicBezTo>
                    <a:cubicBezTo>
                      <a:pt x="15848" y="-117"/>
                      <a:pt x="20355" y="8701"/>
                      <a:pt x="21600" y="21324"/>
                    </a:cubicBezTo>
                    <a:cubicBezTo>
                      <a:pt x="18521" y="14939"/>
                      <a:pt x="14651" y="11495"/>
                      <a:pt x="10669" y="11594"/>
                    </a:cubicBezTo>
                    <a:cubicBezTo>
                      <a:pt x="6769" y="11691"/>
                      <a:pt x="3001" y="15183"/>
                      <a:pt x="0" y="21483"/>
                    </a:cubicBezTo>
                    <a:close/>
                  </a:path>
                </a:pathLst>
              </a:custGeom>
              <a:solidFill>
                <a:schemeClr val="tx2"/>
              </a:solidFill>
              <a:ln w="12700">
                <a:miter lim="400000"/>
              </a:ln>
            </p:spPr>
            <p:txBody>
              <a:bodyPr lIns="71437" tIns="71437" rIns="71437" bIns="71437" anchor="ctr"/>
              <a:lstStyle/>
              <a:p>
                <a:pPr algn="ctr">
                  <a:defRPr sz="3200" cap="none">
                    <a:solidFill>
                      <a:srgbClr val="000000"/>
                    </a:solidFill>
                  </a:defRPr>
                </a:pPr>
                <a:endParaRPr/>
              </a:p>
            </p:txBody>
          </p:sp>
          <p:grpSp>
            <p:nvGrpSpPr>
              <p:cNvPr id="43" name="iṣ1ide"/>
              <p:cNvGrpSpPr/>
              <p:nvPr/>
            </p:nvGrpSpPr>
            <p:grpSpPr>
              <a:xfrm>
                <a:off x="8440707" y="1564747"/>
                <a:ext cx="351038" cy="2262318"/>
                <a:chOff x="0" y="0"/>
                <a:chExt cx="543321" cy="3501526"/>
              </a:xfrm>
              <a:solidFill>
                <a:schemeClr val="bg1">
                  <a:lumMod val="65000"/>
                </a:schemeClr>
              </a:solidFill>
            </p:grpSpPr>
            <p:sp>
              <p:nvSpPr>
                <p:cNvPr id="51" name="îsḷîḑe"/>
                <p:cNvSpPr/>
                <p:nvPr/>
              </p:nvSpPr>
              <p:spPr>
                <a:xfrm>
                  <a:off x="0"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2" name="íṡľiḑè"/>
                <p:cNvSpPr/>
                <p:nvPr/>
              </p:nvSpPr>
              <p:spPr>
                <a:xfrm>
                  <a:off x="0"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3" name="îSlîdé"/>
                <p:cNvSpPr/>
                <p:nvPr/>
              </p:nvSpPr>
              <p:spPr>
                <a:xfrm>
                  <a:off x="0"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4" name="íṧlídè"/>
                <p:cNvSpPr/>
                <p:nvPr/>
              </p:nvSpPr>
              <p:spPr>
                <a:xfrm>
                  <a:off x="0"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5" name="ïṧḻîdé"/>
                <p:cNvSpPr/>
                <p:nvPr/>
              </p:nvSpPr>
              <p:spPr>
                <a:xfrm>
                  <a:off x="0"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6" name="ïslïḑé"/>
                <p:cNvSpPr/>
                <p:nvPr/>
              </p:nvSpPr>
              <p:spPr>
                <a:xfrm>
                  <a:off x="0"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7" name="ïṥľîďé"/>
                <p:cNvSpPr/>
                <p:nvPr/>
              </p:nvSpPr>
              <p:spPr>
                <a:xfrm>
                  <a:off x="0"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8" name="isľide"/>
                <p:cNvSpPr/>
                <p:nvPr/>
              </p:nvSpPr>
              <p:spPr>
                <a:xfrm>
                  <a:off x="0"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9" name="îšľîḋé"/>
                <p:cNvSpPr/>
                <p:nvPr/>
              </p:nvSpPr>
              <p:spPr>
                <a:xfrm>
                  <a:off x="0"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0" name="î$ḻíḑé"/>
                <p:cNvSpPr/>
                <p:nvPr/>
              </p:nvSpPr>
              <p:spPr>
                <a:xfrm>
                  <a:off x="485775"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1" name="iṣľïdè"/>
                <p:cNvSpPr/>
                <p:nvPr/>
              </p:nvSpPr>
              <p:spPr>
                <a:xfrm>
                  <a:off x="485775"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2" name="iŝľîḑé"/>
                <p:cNvSpPr/>
                <p:nvPr/>
              </p:nvSpPr>
              <p:spPr>
                <a:xfrm>
                  <a:off x="485775"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3" name="išḻîḍe"/>
                <p:cNvSpPr/>
                <p:nvPr/>
              </p:nvSpPr>
              <p:spPr>
                <a:xfrm>
                  <a:off x="485775"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4" name="ïŝḷîďe"/>
                <p:cNvSpPr/>
                <p:nvPr/>
              </p:nvSpPr>
              <p:spPr>
                <a:xfrm>
                  <a:off x="485775"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5" name="iṩḻîḍè"/>
                <p:cNvSpPr/>
                <p:nvPr/>
              </p:nvSpPr>
              <p:spPr>
                <a:xfrm>
                  <a:off x="485775"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6" name="îṥḻïḍè"/>
                <p:cNvSpPr/>
                <p:nvPr/>
              </p:nvSpPr>
              <p:spPr>
                <a:xfrm>
                  <a:off x="485775"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7" name="í$1ïḋè"/>
                <p:cNvSpPr/>
                <p:nvPr/>
              </p:nvSpPr>
              <p:spPr>
                <a:xfrm>
                  <a:off x="485775"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8" name="îslïḍè"/>
                <p:cNvSpPr/>
                <p:nvPr/>
              </p:nvSpPr>
              <p:spPr>
                <a:xfrm>
                  <a:off x="485775"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9" name="ïSḻïḍê"/>
                <p:cNvSpPr/>
                <p:nvPr/>
              </p:nvSpPr>
              <p:spPr>
                <a:xfrm>
                  <a:off x="1151"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0" name="ïṩḷiḓé"/>
                <p:cNvSpPr/>
                <p:nvPr/>
              </p:nvSpPr>
              <p:spPr>
                <a:xfrm>
                  <a:off x="1151"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1" name="îṡľiďe"/>
                <p:cNvSpPr/>
                <p:nvPr/>
              </p:nvSpPr>
              <p:spPr>
                <a:xfrm>
                  <a:off x="1151"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2" name="î$ļîḋe"/>
                <p:cNvSpPr/>
                <p:nvPr/>
              </p:nvSpPr>
              <p:spPr>
                <a:xfrm>
                  <a:off x="1151"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3" name="işľíďê"/>
                <p:cNvSpPr/>
                <p:nvPr/>
              </p:nvSpPr>
              <p:spPr>
                <a:xfrm>
                  <a:off x="1151"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4" name="ï$ḻíďè"/>
                <p:cNvSpPr/>
                <p:nvPr/>
              </p:nvSpPr>
              <p:spPr>
                <a:xfrm>
                  <a:off x="1151"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5" name="íṧ1ïďê"/>
                <p:cNvSpPr/>
                <p:nvPr/>
              </p:nvSpPr>
              <p:spPr>
                <a:xfrm>
                  <a:off x="1151"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6" name="î$ľíḍê"/>
                <p:cNvSpPr/>
                <p:nvPr/>
              </p:nvSpPr>
              <p:spPr>
                <a:xfrm>
                  <a:off x="1151"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7" name="iṥlide"/>
                <p:cNvSpPr/>
                <p:nvPr/>
              </p:nvSpPr>
              <p:spPr>
                <a:xfrm>
                  <a:off x="1151"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8" name="ïsḷïďè"/>
                <p:cNvSpPr/>
                <p:nvPr/>
              </p:nvSpPr>
              <p:spPr>
                <a:xfrm>
                  <a:off x="486926"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9" name="íṣļïḋé"/>
                <p:cNvSpPr/>
                <p:nvPr/>
              </p:nvSpPr>
              <p:spPr>
                <a:xfrm>
                  <a:off x="486926"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0" name="î$ļiḓe"/>
                <p:cNvSpPr/>
                <p:nvPr/>
              </p:nvSpPr>
              <p:spPr>
                <a:xfrm>
                  <a:off x="486926"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1" name="ïŝľîďe"/>
                <p:cNvSpPr/>
                <p:nvPr/>
              </p:nvSpPr>
              <p:spPr>
                <a:xfrm>
                  <a:off x="486926"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2" name="ïŝļîḋè"/>
                <p:cNvSpPr/>
                <p:nvPr/>
              </p:nvSpPr>
              <p:spPr>
                <a:xfrm>
                  <a:off x="486926"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3" name="íŝ1ïḑé"/>
                <p:cNvSpPr/>
                <p:nvPr/>
              </p:nvSpPr>
              <p:spPr>
                <a:xfrm>
                  <a:off x="486926"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4" name="îŝḻîḑe"/>
                <p:cNvSpPr/>
                <p:nvPr/>
              </p:nvSpPr>
              <p:spPr>
                <a:xfrm>
                  <a:off x="486926"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5" name="íŝḻïḑe"/>
                <p:cNvSpPr/>
                <p:nvPr/>
              </p:nvSpPr>
              <p:spPr>
                <a:xfrm>
                  <a:off x="486926"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6" name="íşḻiḋè"/>
                <p:cNvSpPr/>
                <p:nvPr/>
              </p:nvSpPr>
              <p:spPr>
                <a:xfrm>
                  <a:off x="486926"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7" name="ï$lïďe"/>
                <p:cNvSpPr/>
                <p:nvPr/>
              </p:nvSpPr>
              <p:spPr>
                <a:xfrm>
                  <a:off x="1151"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8" name="ïŝliḍé"/>
                <p:cNvSpPr/>
                <p:nvPr/>
              </p:nvSpPr>
              <p:spPr>
                <a:xfrm>
                  <a:off x="1151"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9" name="íşļïḑe"/>
                <p:cNvSpPr/>
                <p:nvPr/>
              </p:nvSpPr>
              <p:spPr>
                <a:xfrm>
                  <a:off x="1151"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0" name="íś1iḋè"/>
                <p:cNvSpPr/>
                <p:nvPr/>
              </p:nvSpPr>
              <p:spPr>
                <a:xfrm>
                  <a:off x="1151"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1" name="iş1íḍè"/>
                <p:cNvSpPr/>
                <p:nvPr/>
              </p:nvSpPr>
              <p:spPr>
                <a:xfrm>
                  <a:off x="1151"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2" name="îśľîďè"/>
                <p:cNvSpPr/>
                <p:nvPr/>
              </p:nvSpPr>
              <p:spPr>
                <a:xfrm>
                  <a:off x="1151"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3" name="îṧḷîḓê"/>
                <p:cNvSpPr/>
                <p:nvPr/>
              </p:nvSpPr>
              <p:spPr>
                <a:xfrm>
                  <a:off x="1151"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4" name="ï$líḋé"/>
                <p:cNvSpPr/>
                <p:nvPr/>
              </p:nvSpPr>
              <p:spPr>
                <a:xfrm>
                  <a:off x="1151"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5" name="îṩľïďê"/>
                <p:cNvSpPr/>
                <p:nvPr/>
              </p:nvSpPr>
              <p:spPr>
                <a:xfrm>
                  <a:off x="1151"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6" name="iŝḻïḑê"/>
                <p:cNvSpPr/>
                <p:nvPr/>
              </p:nvSpPr>
              <p:spPr>
                <a:xfrm>
                  <a:off x="486926"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7" name="iṩlïḑe"/>
                <p:cNvSpPr/>
                <p:nvPr/>
              </p:nvSpPr>
              <p:spPr>
                <a:xfrm>
                  <a:off x="486926"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8" name="iṧ1íḍê"/>
                <p:cNvSpPr/>
                <p:nvPr/>
              </p:nvSpPr>
              <p:spPr>
                <a:xfrm>
                  <a:off x="486926"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9" name="íŝļíḋe"/>
                <p:cNvSpPr/>
                <p:nvPr/>
              </p:nvSpPr>
              <p:spPr>
                <a:xfrm>
                  <a:off x="486926"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0" name="ïṧḷíďê"/>
                <p:cNvSpPr/>
                <p:nvPr/>
              </p:nvSpPr>
              <p:spPr>
                <a:xfrm>
                  <a:off x="486926"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1" name="ïŝľíḑe"/>
                <p:cNvSpPr/>
                <p:nvPr/>
              </p:nvSpPr>
              <p:spPr>
                <a:xfrm>
                  <a:off x="486926"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2" name="íṣ1îḍè"/>
                <p:cNvSpPr/>
                <p:nvPr/>
              </p:nvSpPr>
              <p:spPr>
                <a:xfrm>
                  <a:off x="486926"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3" name="îšļidé"/>
                <p:cNvSpPr/>
                <p:nvPr/>
              </p:nvSpPr>
              <p:spPr>
                <a:xfrm>
                  <a:off x="486926"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4" name="îś1îḑè"/>
                <p:cNvSpPr/>
                <p:nvPr/>
              </p:nvSpPr>
              <p:spPr>
                <a:xfrm>
                  <a:off x="486926"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grpSp>
          <p:grpSp>
            <p:nvGrpSpPr>
              <p:cNvPr id="44" name="íŝlîdè"/>
              <p:cNvGrpSpPr/>
              <p:nvPr/>
            </p:nvGrpSpPr>
            <p:grpSpPr>
              <a:xfrm>
                <a:off x="9189362" y="3615910"/>
                <a:ext cx="785931" cy="766320"/>
                <a:chOff x="0" y="0"/>
                <a:chExt cx="1216418" cy="1186066"/>
              </a:xfrm>
              <a:solidFill>
                <a:schemeClr val="tx2">
                  <a:lumMod val="20000"/>
                  <a:lumOff val="80000"/>
                </a:schemeClr>
              </a:solidFill>
            </p:grpSpPr>
            <p:sp>
              <p:nvSpPr>
                <p:cNvPr id="45" name="íşľïďê"/>
                <p:cNvSpPr/>
                <p:nvPr/>
              </p:nvSpPr>
              <p:spPr>
                <a:xfrm>
                  <a:off x="0" y="0"/>
                  <a:ext cx="639801" cy="1186066"/>
                </a:xfrm>
                <a:custGeom>
                  <a:avLst/>
                  <a:gdLst/>
                  <a:ahLst/>
                  <a:cxnLst>
                    <a:cxn ang="0">
                      <a:pos x="wd2" y="hd2"/>
                    </a:cxn>
                    <a:cxn ang="5400000">
                      <a:pos x="wd2" y="hd2"/>
                    </a:cxn>
                    <a:cxn ang="10800000">
                      <a:pos x="wd2" y="hd2"/>
                    </a:cxn>
                    <a:cxn ang="16200000">
                      <a:pos x="wd2" y="hd2"/>
                    </a:cxn>
                  </a:cxnLst>
                  <a:rect l="0" t="0" r="r" b="b"/>
                  <a:pathLst>
                    <a:path w="21531" h="21600" extrusionOk="0">
                      <a:moveTo>
                        <a:pt x="24" y="14080"/>
                      </a:moveTo>
                      <a:lnTo>
                        <a:pt x="17802" y="11322"/>
                      </a:lnTo>
                      <a:lnTo>
                        <a:pt x="18217" y="16238"/>
                      </a:lnTo>
                      <a:cubicBezTo>
                        <a:pt x="18211" y="16598"/>
                        <a:pt x="18327" y="16957"/>
                        <a:pt x="18559" y="17295"/>
                      </a:cubicBezTo>
                      <a:cubicBezTo>
                        <a:pt x="18669" y="17455"/>
                        <a:pt x="18805" y="17611"/>
                        <a:pt x="18965" y="17759"/>
                      </a:cubicBezTo>
                      <a:lnTo>
                        <a:pt x="13465" y="19149"/>
                      </a:lnTo>
                      <a:cubicBezTo>
                        <a:pt x="13101" y="19317"/>
                        <a:pt x="12792" y="19518"/>
                        <a:pt x="12552" y="19742"/>
                      </a:cubicBezTo>
                      <a:cubicBezTo>
                        <a:pt x="12088" y="20177"/>
                        <a:pt x="11898" y="20681"/>
                        <a:pt x="12011" y="21180"/>
                      </a:cubicBezTo>
                      <a:lnTo>
                        <a:pt x="20037" y="19614"/>
                      </a:lnTo>
                      <a:lnTo>
                        <a:pt x="20459" y="21600"/>
                      </a:lnTo>
                      <a:cubicBezTo>
                        <a:pt x="21160" y="18155"/>
                        <a:pt x="21518" y="14692"/>
                        <a:pt x="21530" y="11226"/>
                      </a:cubicBezTo>
                      <a:cubicBezTo>
                        <a:pt x="21544" y="7475"/>
                        <a:pt x="21154" y="3726"/>
                        <a:pt x="20361" y="0"/>
                      </a:cubicBezTo>
                      <a:cubicBezTo>
                        <a:pt x="19847" y="140"/>
                        <a:pt x="19403" y="345"/>
                        <a:pt x="19067" y="598"/>
                      </a:cubicBezTo>
                      <a:cubicBezTo>
                        <a:pt x="18712" y="866"/>
                        <a:pt x="18491" y="1179"/>
                        <a:pt x="18424" y="1508"/>
                      </a:cubicBezTo>
                      <a:lnTo>
                        <a:pt x="18336" y="7431"/>
                      </a:lnTo>
                      <a:lnTo>
                        <a:pt x="1541" y="11966"/>
                      </a:lnTo>
                      <a:cubicBezTo>
                        <a:pt x="1038" y="12208"/>
                        <a:pt x="639" y="12507"/>
                        <a:pt x="374" y="12842"/>
                      </a:cubicBezTo>
                      <a:cubicBezTo>
                        <a:pt x="64" y="13232"/>
                        <a:pt x="-56" y="13658"/>
                        <a:pt x="24" y="14080"/>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endParaRPr/>
                </a:p>
              </p:txBody>
            </p:sp>
            <p:sp>
              <p:nvSpPr>
                <p:cNvPr id="46" name="íṧļídê"/>
                <p:cNvSpPr/>
                <p:nvPr/>
              </p:nvSpPr>
              <p:spPr>
                <a:xfrm>
                  <a:off x="607141" y="0"/>
                  <a:ext cx="609277" cy="1183122"/>
                </a:xfrm>
                <a:custGeom>
                  <a:avLst/>
                  <a:gdLst/>
                  <a:ahLst/>
                  <a:cxnLst>
                    <a:cxn ang="0">
                      <a:pos x="wd2" y="hd2"/>
                    </a:cxn>
                    <a:cxn ang="5400000">
                      <a:pos x="wd2" y="hd2"/>
                    </a:cxn>
                    <a:cxn ang="10800000">
                      <a:pos x="wd2" y="hd2"/>
                    </a:cxn>
                    <a:cxn ang="16200000">
                      <a:pos x="wd2" y="hd2"/>
                    </a:cxn>
                  </a:cxnLst>
                  <a:rect l="0" t="0" r="r" b="b"/>
                  <a:pathLst>
                    <a:path w="21541" h="21600" extrusionOk="0">
                      <a:moveTo>
                        <a:pt x="21516" y="14115"/>
                      </a:moveTo>
                      <a:lnTo>
                        <a:pt x="2839" y="11350"/>
                      </a:lnTo>
                      <a:lnTo>
                        <a:pt x="2402" y="16278"/>
                      </a:lnTo>
                      <a:cubicBezTo>
                        <a:pt x="2409" y="16640"/>
                        <a:pt x="2287" y="16999"/>
                        <a:pt x="2044" y="17338"/>
                      </a:cubicBezTo>
                      <a:cubicBezTo>
                        <a:pt x="1928" y="17499"/>
                        <a:pt x="1785" y="17655"/>
                        <a:pt x="1616" y="17803"/>
                      </a:cubicBezTo>
                      <a:lnTo>
                        <a:pt x="7395" y="19196"/>
                      </a:lnTo>
                      <a:cubicBezTo>
                        <a:pt x="7778" y="19365"/>
                        <a:pt x="8102" y="19566"/>
                        <a:pt x="8354" y="19791"/>
                      </a:cubicBezTo>
                      <a:cubicBezTo>
                        <a:pt x="8841" y="20227"/>
                        <a:pt x="9041" y="20733"/>
                        <a:pt x="8922" y="21232"/>
                      </a:cubicBezTo>
                      <a:lnTo>
                        <a:pt x="490" y="19662"/>
                      </a:lnTo>
                      <a:lnTo>
                        <a:pt x="14" y="21600"/>
                      </a:lnTo>
                      <a:lnTo>
                        <a:pt x="0" y="0"/>
                      </a:lnTo>
                      <a:cubicBezTo>
                        <a:pt x="601" y="124"/>
                        <a:pt x="1123" y="331"/>
                        <a:pt x="1509" y="599"/>
                      </a:cubicBezTo>
                      <a:cubicBezTo>
                        <a:pt x="1892" y="866"/>
                        <a:pt x="2126" y="1181"/>
                        <a:pt x="2185" y="1511"/>
                      </a:cubicBezTo>
                      <a:lnTo>
                        <a:pt x="2277" y="7449"/>
                      </a:lnTo>
                      <a:lnTo>
                        <a:pt x="19922" y="11996"/>
                      </a:lnTo>
                      <a:cubicBezTo>
                        <a:pt x="20451" y="12238"/>
                        <a:pt x="20869" y="12538"/>
                        <a:pt x="21149" y="12874"/>
                      </a:cubicBezTo>
                      <a:cubicBezTo>
                        <a:pt x="21474" y="13265"/>
                        <a:pt x="21600" y="13692"/>
                        <a:pt x="21516" y="14115"/>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endParaRPr/>
                </a:p>
              </p:txBody>
            </p:sp>
            <p:sp>
              <p:nvSpPr>
                <p:cNvPr id="47" name="ïŝlïďê"/>
                <p:cNvSpPr/>
                <p:nvPr/>
              </p:nvSpPr>
              <p:spPr>
                <a:xfrm>
                  <a:off x="161377" y="5072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48" name="îṣlíḓè"/>
                <p:cNvSpPr/>
                <p:nvPr/>
              </p:nvSpPr>
              <p:spPr>
                <a:xfrm>
                  <a:off x="358227" y="4056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49" name="îṧļiḓé"/>
                <p:cNvSpPr/>
                <p:nvPr/>
              </p:nvSpPr>
              <p:spPr>
                <a:xfrm>
                  <a:off x="828760" y="405696"/>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0" name="ï$1idé"/>
                <p:cNvSpPr/>
                <p:nvPr/>
              </p:nvSpPr>
              <p:spPr>
                <a:xfrm>
                  <a:off x="1020581" y="509091"/>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grpSp>
        </p:grpSp>
        <p:sp>
          <p:nvSpPr>
            <p:cNvPr id="5" name="ïṣļíḍé"/>
            <p:cNvSpPr/>
            <p:nvPr/>
          </p:nvSpPr>
          <p:spPr>
            <a:xfrm>
              <a:off x="0" y="4932518"/>
              <a:ext cx="12192000" cy="1925482"/>
            </a:xfrm>
            <a:custGeom>
              <a:avLst/>
              <a:gdLst/>
              <a:ahLst/>
              <a:cxnLst>
                <a:cxn ang="0">
                  <a:pos x="wd2" y="hd2"/>
                </a:cxn>
                <a:cxn ang="5400000">
                  <a:pos x="wd2" y="hd2"/>
                </a:cxn>
                <a:cxn ang="10800000">
                  <a:pos x="wd2" y="hd2"/>
                </a:cxn>
                <a:cxn ang="16200000">
                  <a:pos x="wd2" y="hd2"/>
                </a:cxn>
              </a:cxnLst>
              <a:rect l="0" t="0" r="r" b="b"/>
              <a:pathLst>
                <a:path w="21600" h="19765" extrusionOk="0">
                  <a:moveTo>
                    <a:pt x="21600" y="19633"/>
                  </a:moveTo>
                  <a:lnTo>
                    <a:pt x="21600" y="4678"/>
                  </a:lnTo>
                  <a:cubicBezTo>
                    <a:pt x="21519" y="5200"/>
                    <a:pt x="21450" y="5778"/>
                    <a:pt x="21394" y="6397"/>
                  </a:cubicBezTo>
                  <a:cubicBezTo>
                    <a:pt x="21326" y="7134"/>
                    <a:pt x="21278" y="7922"/>
                    <a:pt x="21250" y="8739"/>
                  </a:cubicBezTo>
                  <a:cubicBezTo>
                    <a:pt x="20732" y="6146"/>
                    <a:pt x="20024" y="5226"/>
                    <a:pt x="19365" y="6289"/>
                  </a:cubicBezTo>
                  <a:cubicBezTo>
                    <a:pt x="18691" y="7375"/>
                    <a:pt x="18159" y="10379"/>
                    <a:pt x="17955" y="14256"/>
                  </a:cubicBezTo>
                  <a:cubicBezTo>
                    <a:pt x="17634" y="12696"/>
                    <a:pt x="17199" y="12181"/>
                    <a:pt x="16798" y="12887"/>
                  </a:cubicBezTo>
                  <a:cubicBezTo>
                    <a:pt x="16407" y="13575"/>
                    <a:pt x="16100" y="15338"/>
                    <a:pt x="15978" y="17597"/>
                  </a:cubicBezTo>
                  <a:cubicBezTo>
                    <a:pt x="15803" y="16521"/>
                    <a:pt x="15571" y="15813"/>
                    <a:pt x="15318" y="15584"/>
                  </a:cubicBezTo>
                  <a:cubicBezTo>
                    <a:pt x="15024" y="15317"/>
                    <a:pt x="14722" y="15720"/>
                    <a:pt x="14477" y="16708"/>
                  </a:cubicBezTo>
                  <a:cubicBezTo>
                    <a:pt x="14291" y="14758"/>
                    <a:pt x="14004" y="13198"/>
                    <a:pt x="13655" y="12253"/>
                  </a:cubicBezTo>
                  <a:cubicBezTo>
                    <a:pt x="13039" y="10580"/>
                    <a:pt x="12315" y="10968"/>
                    <a:pt x="11762" y="13266"/>
                  </a:cubicBezTo>
                  <a:cubicBezTo>
                    <a:pt x="11578" y="11890"/>
                    <a:pt x="11312" y="10963"/>
                    <a:pt x="11015" y="10670"/>
                  </a:cubicBezTo>
                  <a:cubicBezTo>
                    <a:pt x="10742" y="10401"/>
                    <a:pt x="10462" y="10688"/>
                    <a:pt x="10221" y="11483"/>
                  </a:cubicBezTo>
                  <a:cubicBezTo>
                    <a:pt x="10170" y="7291"/>
                    <a:pt x="9751" y="3546"/>
                    <a:pt x="9112" y="1556"/>
                  </a:cubicBezTo>
                  <a:cubicBezTo>
                    <a:pt x="8023" y="-1835"/>
                    <a:pt x="6666" y="498"/>
                    <a:pt x="6072" y="6781"/>
                  </a:cubicBezTo>
                  <a:cubicBezTo>
                    <a:pt x="5812" y="5146"/>
                    <a:pt x="5436" y="4296"/>
                    <a:pt x="5053" y="4477"/>
                  </a:cubicBezTo>
                  <a:cubicBezTo>
                    <a:pt x="4640" y="4672"/>
                    <a:pt x="4271" y="6034"/>
                    <a:pt x="4065" y="8117"/>
                  </a:cubicBezTo>
                  <a:cubicBezTo>
                    <a:pt x="3794" y="6709"/>
                    <a:pt x="3446" y="5902"/>
                    <a:pt x="3082" y="5841"/>
                  </a:cubicBezTo>
                  <a:cubicBezTo>
                    <a:pt x="2707" y="5778"/>
                    <a:pt x="2342" y="6506"/>
                    <a:pt x="2053" y="7890"/>
                  </a:cubicBezTo>
                  <a:cubicBezTo>
                    <a:pt x="1856" y="5787"/>
                    <a:pt x="1565" y="4032"/>
                    <a:pt x="1210" y="2809"/>
                  </a:cubicBezTo>
                  <a:cubicBezTo>
                    <a:pt x="848" y="1560"/>
                    <a:pt x="433" y="914"/>
                    <a:pt x="11" y="942"/>
                  </a:cubicBezTo>
                  <a:lnTo>
                    <a:pt x="0" y="19765"/>
                  </a:lnTo>
                  <a:lnTo>
                    <a:pt x="21600" y="19633"/>
                  </a:ln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endParaRPr/>
            </a:p>
          </p:txBody>
        </p:sp>
        <p:grpSp>
          <p:nvGrpSpPr>
            <p:cNvPr id="6" name="íṣḷïḓê"/>
            <p:cNvGrpSpPr/>
            <p:nvPr/>
          </p:nvGrpSpPr>
          <p:grpSpPr>
            <a:xfrm>
              <a:off x="687280" y="1130300"/>
              <a:ext cx="4586311" cy="1612150"/>
              <a:chOff x="687278" y="2398652"/>
              <a:chExt cx="3524773" cy="1612150"/>
            </a:xfrm>
          </p:grpSpPr>
          <p:sp>
            <p:nvSpPr>
              <p:cNvPr id="12" name="î$ḷîḍè"/>
              <p:cNvSpPr/>
              <p:nvPr/>
            </p:nvSpPr>
            <p:spPr>
              <a:xfrm>
                <a:off x="687278" y="2840458"/>
                <a:ext cx="3524773" cy="117034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en-US" altLang="zh-CN" sz="1100" dirty="0"/>
                  <a:t>Unified fonts make reading more fluent.</a:t>
                </a:r>
              </a:p>
              <a:p>
                <a:pPr>
                  <a:lnSpc>
                    <a:spcPct val="150000"/>
                  </a:lnSpc>
                  <a:spcBef>
                    <a:spcPct val="0"/>
                  </a:spcBef>
                </a:pPr>
                <a:r>
                  <a:rPr lang="en-US" altLang="zh-CN" sz="1100" dirty="0"/>
                  <a:t>Theme color makes PPT more convenient to change.</a:t>
                </a:r>
              </a:p>
              <a:p>
                <a:pPr>
                  <a:lnSpc>
                    <a:spcPct val="150000"/>
                  </a:lnSpc>
                  <a:spcBef>
                    <a:spcPct val="0"/>
                  </a:spcBef>
                </a:pPr>
                <a:r>
                  <a:rPr lang="en-US" altLang="zh-CN" sz="1100" dirty="0"/>
                  <a:t>Adjust the spacing to adapt to Chinese typesetting, use the reference line in PPT.</a:t>
                </a:r>
              </a:p>
            </p:txBody>
          </p:sp>
          <p:sp>
            <p:nvSpPr>
              <p:cNvPr id="13" name="íšľídê"/>
              <p:cNvSpPr txBox="1"/>
              <p:nvPr/>
            </p:nvSpPr>
            <p:spPr bwMode="auto">
              <a:xfrm>
                <a:off x="687278" y="2398652"/>
                <a:ext cx="352477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400" b="1" dirty="0"/>
                  <a:t>Text here</a:t>
                </a:r>
              </a:p>
            </p:txBody>
          </p:sp>
        </p:grpSp>
        <p:cxnSp>
          <p:nvCxnSpPr>
            <p:cNvPr id="7" name="直接连接符 6"/>
            <p:cNvCxnSpPr/>
            <p:nvPr/>
          </p:nvCxnSpPr>
          <p:spPr>
            <a:xfrm>
              <a:off x="669925" y="2861711"/>
              <a:ext cx="533607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8" name="ïSliḋe"/>
            <p:cNvSpPr/>
            <p:nvPr/>
          </p:nvSpPr>
          <p:spPr bwMode="auto">
            <a:xfrm>
              <a:off x="1797867" y="3820559"/>
              <a:ext cx="4093264" cy="57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en-US" altLang="zh-CN" sz="1100" dirty="0"/>
                <a:t>Supporting text here. </a:t>
              </a:r>
            </a:p>
            <a:p>
              <a:pPr marL="171450" indent="-171450">
                <a:lnSpc>
                  <a:spcPct val="150000"/>
                </a:lnSpc>
                <a:spcBef>
                  <a:spcPct val="0"/>
                </a:spcBef>
                <a:buFont typeface="Arial" panose="020B0604020202020204" pitchFamily="34" charset="0"/>
                <a:buChar char="•"/>
              </a:pPr>
              <a:r>
                <a:rPr lang="en-US" altLang="zh-CN" sz="1100" dirty="0"/>
                <a:t>When you copy &amp; paste, choose "keep text only" option.</a:t>
              </a:r>
              <a:endParaRPr lang="zh-CN" altLang="en-US" sz="1100" dirty="0"/>
            </a:p>
          </p:txBody>
        </p:sp>
        <p:sp>
          <p:nvSpPr>
            <p:cNvPr id="9" name="is1iḍê"/>
            <p:cNvSpPr txBox="1"/>
            <p:nvPr/>
          </p:nvSpPr>
          <p:spPr bwMode="auto">
            <a:xfrm>
              <a:off x="1797867" y="3429000"/>
              <a:ext cx="4093264"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sp>
          <p:nvSpPr>
            <p:cNvPr id="10" name="ïṣļîďè"/>
            <p:cNvSpPr/>
            <p:nvPr/>
          </p:nvSpPr>
          <p:spPr bwMode="auto">
            <a:xfrm>
              <a:off x="668200" y="3366077"/>
              <a:ext cx="1024443" cy="1026520"/>
            </a:xfrm>
            <a:prstGeom prst="ellipse">
              <a:avLst/>
            </a:prstGeom>
            <a:solidFill>
              <a:schemeClr val="accent1"/>
            </a:solidFill>
            <a:ln w="57150">
              <a:noFill/>
              <a:round/>
            </a:ln>
          </p:spPr>
          <p:txBody>
            <a:bodyPr/>
            <a:lstStyle>
              <a:lvl1pPr eaLnBrk="0" hangingPunct="0">
                <a:spcBef>
                  <a:spcPct val="20000"/>
                </a:spcBef>
                <a:buChar char="•"/>
                <a:defRPr sz="2000">
                  <a:solidFill>
                    <a:schemeClr val="accent1"/>
                  </a:solidFill>
                </a:defRPr>
              </a:lvl1pPr>
              <a:lvl2pPr marL="742950" indent="-285750" eaLnBrk="0" hangingPunct="0">
                <a:spcBef>
                  <a:spcPct val="20000"/>
                </a:spcBef>
                <a:buChar char="–"/>
                <a:defRPr sz="2000">
                  <a:solidFill>
                    <a:schemeClr val="accent1"/>
                  </a:solidFill>
                </a:defRPr>
              </a:lvl2pPr>
              <a:lvl3pPr marL="1143000" indent="-228600" eaLnBrk="0" hangingPunct="0">
                <a:spcBef>
                  <a:spcPct val="20000"/>
                </a:spcBef>
                <a:buChar char="•"/>
                <a:defRPr sz="2400">
                  <a:solidFill>
                    <a:schemeClr val="tx1"/>
                  </a:solidFill>
                </a:defRPr>
              </a:lvl3pPr>
              <a:lvl4pPr marL="1600200" indent="-228600" eaLnBrk="0" hangingPunct="0">
                <a:spcBef>
                  <a:spcPct val="20000"/>
                </a:spcBef>
                <a:buChar char="–"/>
                <a:defRPr sz="2000">
                  <a:solidFill>
                    <a:schemeClr val="tx1"/>
                  </a:solidFill>
                </a:defRPr>
              </a:lvl4pPr>
              <a:lvl5pPr marL="2057400" indent="-228600" eaLnBrk="0" hangingPunct="0">
                <a:spcBef>
                  <a:spcPct val="20000"/>
                </a:spcBef>
                <a:buChar char="»"/>
                <a:defRPr sz="2000">
                  <a:solidFill>
                    <a:schemeClr val="tx1"/>
                  </a:solidFill>
                </a:defRPr>
              </a:lvl5pPr>
              <a:lvl6pPr marL="2514600" indent="-228600" eaLnBrk="0" fontAlgn="base" hangingPunct="0">
                <a:spcBef>
                  <a:spcPct val="20000"/>
                </a:spcBef>
                <a:spcAft>
                  <a:spcPct val="0"/>
                </a:spcAft>
                <a:buChar char="»"/>
                <a:defRPr sz="2000">
                  <a:solidFill>
                    <a:schemeClr val="tx1"/>
                  </a:solidFill>
                </a:defRPr>
              </a:lvl6pPr>
              <a:lvl7pPr marL="2971800" indent="-228600" eaLnBrk="0" fontAlgn="base" hangingPunct="0">
                <a:spcBef>
                  <a:spcPct val="20000"/>
                </a:spcBef>
                <a:spcAft>
                  <a:spcPct val="0"/>
                </a:spcAft>
                <a:buChar char="»"/>
                <a:defRPr sz="2000">
                  <a:solidFill>
                    <a:schemeClr val="tx1"/>
                  </a:solidFill>
                </a:defRPr>
              </a:lvl7pPr>
              <a:lvl8pPr marL="3429000" indent="-228600" eaLnBrk="0" fontAlgn="base" hangingPunct="0">
                <a:spcBef>
                  <a:spcPct val="20000"/>
                </a:spcBef>
                <a:spcAft>
                  <a:spcPct val="0"/>
                </a:spcAft>
                <a:buChar char="»"/>
                <a:defRPr sz="2000">
                  <a:solidFill>
                    <a:schemeClr val="tx1"/>
                  </a:solidFill>
                </a:defRPr>
              </a:lvl8pPr>
              <a:lvl9pPr marL="3886200" indent="-228600" eaLnBrk="0" fontAlgn="base" hangingPunct="0">
                <a:spcBef>
                  <a:spcPct val="20000"/>
                </a:spcBef>
                <a:spcAft>
                  <a:spcPct val="0"/>
                </a:spcAft>
                <a:buChar char="»"/>
                <a:defRPr sz="2000">
                  <a:solidFill>
                    <a:schemeClr val="tx1"/>
                  </a:solidFill>
                </a:defRPr>
              </a:lvl9pPr>
            </a:lstStyle>
            <a:p>
              <a:pPr eaLnBrk="1" hangingPunct="1">
                <a:spcBef>
                  <a:spcPct val="0"/>
                </a:spcBef>
                <a:buFontTx/>
                <a:buNone/>
              </a:pPr>
              <a:endParaRPr lang="zh-CN" altLang="en-US" sz="1700">
                <a:solidFill>
                  <a:schemeClr val="tx1"/>
                </a:solidFill>
              </a:endParaRPr>
            </a:p>
          </p:txBody>
        </p:sp>
        <p:sp>
          <p:nvSpPr>
            <p:cNvPr id="11" name="iślîḓé"/>
            <p:cNvSpPr/>
            <p:nvPr/>
          </p:nvSpPr>
          <p:spPr bwMode="auto">
            <a:xfrm>
              <a:off x="875579" y="3580099"/>
              <a:ext cx="609685" cy="598476"/>
            </a:xfrm>
            <a:custGeom>
              <a:avLst/>
              <a:gdLst>
                <a:gd name="connsiteX0" fmla="*/ 170608 w 607804"/>
                <a:gd name="connsiteY0" fmla="*/ 262009 h 596630"/>
                <a:gd name="connsiteX1" fmla="*/ 260792 w 607804"/>
                <a:gd name="connsiteY1" fmla="*/ 427304 h 596630"/>
                <a:gd name="connsiteX2" fmla="*/ 303865 w 607804"/>
                <a:gd name="connsiteY2" fmla="*/ 451493 h 596630"/>
                <a:gd name="connsiteX3" fmla="*/ 346938 w 607804"/>
                <a:gd name="connsiteY3" fmla="*/ 427304 h 596630"/>
                <a:gd name="connsiteX4" fmla="*/ 408855 w 607804"/>
                <a:gd name="connsiteY4" fmla="*/ 319795 h 596630"/>
                <a:gd name="connsiteX5" fmla="*/ 519229 w 607804"/>
                <a:gd name="connsiteY5" fmla="*/ 298293 h 596630"/>
                <a:gd name="connsiteX6" fmla="*/ 552880 w 607804"/>
                <a:gd name="connsiteY6" fmla="*/ 319795 h 596630"/>
                <a:gd name="connsiteX7" fmla="*/ 606721 w 607804"/>
                <a:gd name="connsiteY7" fmla="*/ 538844 h 596630"/>
                <a:gd name="connsiteX8" fmla="*/ 602683 w 607804"/>
                <a:gd name="connsiteY8" fmla="*/ 563034 h 596630"/>
                <a:gd name="connsiteX9" fmla="*/ 582493 w 607804"/>
                <a:gd name="connsiteY9" fmla="*/ 575128 h 596630"/>
                <a:gd name="connsiteX10" fmla="*/ 414239 w 607804"/>
                <a:gd name="connsiteY10" fmla="*/ 596630 h 596630"/>
                <a:gd name="connsiteX11" fmla="*/ 400779 w 607804"/>
                <a:gd name="connsiteY11" fmla="*/ 595286 h 596630"/>
                <a:gd name="connsiteX12" fmla="*/ 205605 w 607804"/>
                <a:gd name="connsiteY12" fmla="*/ 532125 h 596630"/>
                <a:gd name="connsiteX13" fmla="*/ 189453 w 607804"/>
                <a:gd name="connsiteY13" fmla="*/ 532125 h 596630"/>
                <a:gd name="connsiteX14" fmla="*/ 37352 w 607804"/>
                <a:gd name="connsiteY14" fmla="*/ 572441 h 596630"/>
                <a:gd name="connsiteX15" fmla="*/ 9085 w 607804"/>
                <a:gd name="connsiteY15" fmla="*/ 565721 h 596630"/>
                <a:gd name="connsiteX16" fmla="*/ 1009 w 607804"/>
                <a:gd name="connsiteY16" fmla="*/ 537500 h 596630"/>
                <a:gd name="connsiteX17" fmla="*/ 54850 w 607804"/>
                <a:gd name="connsiteY17" fmla="*/ 321139 h 596630"/>
                <a:gd name="connsiteX18" fmla="*/ 72348 w 607804"/>
                <a:gd name="connsiteY18" fmla="*/ 300981 h 596630"/>
                <a:gd name="connsiteX19" fmla="*/ 302554 w 607804"/>
                <a:gd name="connsiteY19" fmla="*/ 68530 h 596630"/>
                <a:gd name="connsiteX20" fmla="*/ 237945 w 607804"/>
                <a:gd name="connsiteY20" fmla="*/ 133029 h 596630"/>
                <a:gd name="connsiteX21" fmla="*/ 302554 w 607804"/>
                <a:gd name="connsiteY21" fmla="*/ 197528 h 596630"/>
                <a:gd name="connsiteX22" fmla="*/ 367164 w 607804"/>
                <a:gd name="connsiteY22" fmla="*/ 133029 h 596630"/>
                <a:gd name="connsiteX23" fmla="*/ 302554 w 607804"/>
                <a:gd name="connsiteY23" fmla="*/ 68530 h 596630"/>
                <a:gd name="connsiteX24" fmla="*/ 303901 w 607804"/>
                <a:gd name="connsiteY24" fmla="*/ 0 h 596630"/>
                <a:gd name="connsiteX25" fmla="*/ 438504 w 607804"/>
                <a:gd name="connsiteY25" fmla="*/ 134373 h 596630"/>
                <a:gd name="connsiteX26" fmla="*/ 313323 w 607804"/>
                <a:gd name="connsiteY26" fmla="*/ 407150 h 596630"/>
                <a:gd name="connsiteX27" fmla="*/ 303901 w 607804"/>
                <a:gd name="connsiteY27" fmla="*/ 412525 h 596630"/>
                <a:gd name="connsiteX28" fmla="*/ 294478 w 607804"/>
                <a:gd name="connsiteY28" fmla="*/ 407150 h 596630"/>
                <a:gd name="connsiteX29" fmla="*/ 169297 w 607804"/>
                <a:gd name="connsiteY29" fmla="*/ 134373 h 596630"/>
                <a:gd name="connsiteX30" fmla="*/ 303901 w 607804"/>
                <a:gd name="connsiteY30" fmla="*/ 0 h 59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7804" h="596630">
                  <a:moveTo>
                    <a:pt x="170608" y="262009"/>
                  </a:moveTo>
                  <a:cubicBezTo>
                    <a:pt x="196183" y="317107"/>
                    <a:pt x="229834" y="376237"/>
                    <a:pt x="260792" y="427304"/>
                  </a:cubicBezTo>
                  <a:cubicBezTo>
                    <a:pt x="270214" y="442086"/>
                    <a:pt x="286367" y="451493"/>
                    <a:pt x="303865" y="451493"/>
                  </a:cubicBezTo>
                  <a:cubicBezTo>
                    <a:pt x="321363" y="451493"/>
                    <a:pt x="337516" y="442086"/>
                    <a:pt x="346938" y="427304"/>
                  </a:cubicBezTo>
                  <a:cubicBezTo>
                    <a:pt x="367128" y="393707"/>
                    <a:pt x="388665" y="357423"/>
                    <a:pt x="408855" y="319795"/>
                  </a:cubicBezTo>
                  <a:cubicBezTo>
                    <a:pt x="411547" y="319795"/>
                    <a:pt x="519229" y="298293"/>
                    <a:pt x="519229" y="298293"/>
                  </a:cubicBezTo>
                  <a:cubicBezTo>
                    <a:pt x="534036" y="295605"/>
                    <a:pt x="548842" y="305013"/>
                    <a:pt x="552880" y="319795"/>
                  </a:cubicBezTo>
                  <a:lnTo>
                    <a:pt x="606721" y="538844"/>
                  </a:lnTo>
                  <a:cubicBezTo>
                    <a:pt x="609413" y="546907"/>
                    <a:pt x="606721" y="556314"/>
                    <a:pt x="602683" y="563034"/>
                  </a:cubicBezTo>
                  <a:cubicBezTo>
                    <a:pt x="598645" y="569753"/>
                    <a:pt x="590569" y="573784"/>
                    <a:pt x="582493" y="575128"/>
                  </a:cubicBezTo>
                  <a:lnTo>
                    <a:pt x="414239" y="596630"/>
                  </a:lnTo>
                  <a:cubicBezTo>
                    <a:pt x="408855" y="596630"/>
                    <a:pt x="404817" y="596630"/>
                    <a:pt x="400779" y="595286"/>
                  </a:cubicBezTo>
                  <a:lnTo>
                    <a:pt x="205605" y="532125"/>
                  </a:lnTo>
                  <a:cubicBezTo>
                    <a:pt x="200221" y="530781"/>
                    <a:pt x="194837" y="530781"/>
                    <a:pt x="189453" y="532125"/>
                  </a:cubicBezTo>
                  <a:lnTo>
                    <a:pt x="37352" y="572441"/>
                  </a:lnTo>
                  <a:cubicBezTo>
                    <a:pt x="26584" y="575128"/>
                    <a:pt x="15815" y="572441"/>
                    <a:pt x="9085" y="565721"/>
                  </a:cubicBezTo>
                  <a:cubicBezTo>
                    <a:pt x="1009" y="557658"/>
                    <a:pt x="-1683" y="546907"/>
                    <a:pt x="1009" y="537500"/>
                  </a:cubicBezTo>
                  <a:lnTo>
                    <a:pt x="54850" y="321139"/>
                  </a:lnTo>
                  <a:cubicBezTo>
                    <a:pt x="57542" y="311732"/>
                    <a:pt x="64272" y="305013"/>
                    <a:pt x="72348" y="300981"/>
                  </a:cubicBezTo>
                  <a:close/>
                  <a:moveTo>
                    <a:pt x="302554" y="68530"/>
                  </a:moveTo>
                  <a:cubicBezTo>
                    <a:pt x="266212" y="68530"/>
                    <a:pt x="237945" y="98092"/>
                    <a:pt x="237945" y="133029"/>
                  </a:cubicBezTo>
                  <a:cubicBezTo>
                    <a:pt x="237945" y="169310"/>
                    <a:pt x="266212" y="197528"/>
                    <a:pt x="302554" y="197528"/>
                  </a:cubicBezTo>
                  <a:cubicBezTo>
                    <a:pt x="338897" y="197528"/>
                    <a:pt x="367164" y="167966"/>
                    <a:pt x="367164" y="133029"/>
                  </a:cubicBezTo>
                  <a:cubicBezTo>
                    <a:pt x="367164" y="96749"/>
                    <a:pt x="337551" y="68530"/>
                    <a:pt x="302554" y="68530"/>
                  </a:cubicBezTo>
                  <a:close/>
                  <a:moveTo>
                    <a:pt x="303901" y="0"/>
                  </a:moveTo>
                  <a:cubicBezTo>
                    <a:pt x="377932" y="0"/>
                    <a:pt x="438504" y="60468"/>
                    <a:pt x="438504" y="134373"/>
                  </a:cubicBezTo>
                  <a:cubicBezTo>
                    <a:pt x="438504" y="196185"/>
                    <a:pt x="344282" y="357432"/>
                    <a:pt x="313323" y="407150"/>
                  </a:cubicBezTo>
                  <a:cubicBezTo>
                    <a:pt x="310631" y="409838"/>
                    <a:pt x="307939" y="412525"/>
                    <a:pt x="303901" y="412525"/>
                  </a:cubicBezTo>
                  <a:cubicBezTo>
                    <a:pt x="301208" y="412525"/>
                    <a:pt x="297170" y="409838"/>
                    <a:pt x="294478" y="407150"/>
                  </a:cubicBezTo>
                  <a:cubicBezTo>
                    <a:pt x="263519" y="357432"/>
                    <a:pt x="169297" y="196185"/>
                    <a:pt x="169297" y="134373"/>
                  </a:cubicBezTo>
                  <a:cubicBezTo>
                    <a:pt x="169297" y="60468"/>
                    <a:pt x="229869" y="0"/>
                    <a:pt x="303901" y="0"/>
                  </a:cubicBezTo>
                  <a:close/>
                </a:path>
              </a:pathLst>
            </a:custGeom>
            <a:solidFill>
              <a:schemeClr val="bg1"/>
            </a:solidFill>
            <a:ln>
              <a:noFill/>
            </a:ln>
          </p:spPr>
          <p:txBody>
            <a:bodyPr/>
            <a:lstStyle/>
            <a:p>
              <a:endParaRPr lang="zh-CN" altLang="en-US"/>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25</a:t>
            </a:fld>
            <a:endParaRPr lang="zh-CN" altLang="en-US"/>
          </a:p>
        </p:txBody>
      </p:sp>
      <p:sp>
        <p:nvSpPr>
          <p:cNvPr id="5" name="îṥḷiḍé"/>
          <p:cNvSpPr/>
          <p:nvPr/>
        </p:nvSpPr>
        <p:spPr>
          <a:xfrm>
            <a:off x="4368111" y="1898264"/>
            <a:ext cx="3382518" cy="3382518"/>
          </a:xfrm>
          <a:prstGeom prst="donut">
            <a:avLst>
              <a:gd name="adj" fmla="val 6244"/>
            </a:avLst>
          </a:prstGeom>
          <a:solidFill>
            <a:schemeClr val="bg1">
              <a:lumMod val="95000"/>
            </a:schemeClr>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91440" tIns="45720" rIns="91440" bIns="45720" anchor="ctr"/>
          <a:lstStyle/>
          <a:p>
            <a:pPr algn="ctr">
              <a:buSzPct val="25000"/>
            </a:pPr>
            <a:r>
              <a:rPr lang="de-DE" altLang="zh-CN" b="1">
                <a:sym typeface="Calibri" panose="020F0502020204030204"/>
              </a:rPr>
              <a:t>Text here</a:t>
            </a:r>
            <a:endParaRPr lang="de-DE" altLang="zh-CN" b="1" dirty="0">
              <a:sym typeface="Calibri" panose="020F0502020204030204"/>
            </a:endParaRPr>
          </a:p>
        </p:txBody>
      </p:sp>
      <p:cxnSp>
        <p:nvCxnSpPr>
          <p:cNvPr id="6" name="直接连接符 5"/>
          <p:cNvCxnSpPr>
            <a:stCxn id="12" idx="2"/>
            <a:endCxn id="10" idx="0"/>
          </p:cNvCxnSpPr>
          <p:nvPr/>
        </p:nvCxnSpPr>
        <p:spPr>
          <a:xfrm>
            <a:off x="4841547" y="3589523"/>
            <a:ext cx="243565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9" idx="3"/>
            <a:endCxn id="11" idx="1"/>
          </p:cNvCxnSpPr>
          <p:nvPr/>
        </p:nvCxnSpPr>
        <p:spPr>
          <a:xfrm>
            <a:off x="6059370" y="2371698"/>
            <a:ext cx="0" cy="2435652"/>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8" name="îṥḷiḍé"/>
          <p:cNvSpPr/>
          <p:nvPr/>
        </p:nvSpPr>
        <p:spPr>
          <a:xfrm>
            <a:off x="5262366" y="2792519"/>
            <a:ext cx="1594007" cy="1594007"/>
          </a:xfrm>
          <a:custGeom>
            <a:avLst/>
            <a:gdLst>
              <a:gd name="connsiteX0" fmla="*/ 0 w 1188002"/>
              <a:gd name="connsiteY0" fmla="*/ 594001 h 1188002"/>
              <a:gd name="connsiteX1" fmla="*/ 594001 w 1188002"/>
              <a:gd name="connsiteY1" fmla="*/ 0 h 1188002"/>
              <a:gd name="connsiteX2" fmla="*/ 1188002 w 1188002"/>
              <a:gd name="connsiteY2" fmla="*/ 594001 h 1188002"/>
              <a:gd name="connsiteX3" fmla="*/ 594001 w 1188002"/>
              <a:gd name="connsiteY3" fmla="*/ 1188002 h 1188002"/>
              <a:gd name="connsiteX4" fmla="*/ 0 w 1188002"/>
              <a:gd name="connsiteY4" fmla="*/ 594001 h 118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002" h="1188002">
                <a:moveTo>
                  <a:pt x="0" y="594001"/>
                </a:moveTo>
                <a:cubicBezTo>
                  <a:pt x="0" y="265943"/>
                  <a:pt x="265943" y="0"/>
                  <a:pt x="594001" y="0"/>
                </a:cubicBezTo>
                <a:cubicBezTo>
                  <a:pt x="922059" y="0"/>
                  <a:pt x="1188002" y="265943"/>
                  <a:pt x="1188002" y="594001"/>
                </a:cubicBezTo>
                <a:cubicBezTo>
                  <a:pt x="1188002" y="922059"/>
                  <a:pt x="922059" y="1188002"/>
                  <a:pt x="594001" y="1188002"/>
                </a:cubicBezTo>
                <a:cubicBezTo>
                  <a:pt x="265943" y="1188002"/>
                  <a:pt x="0" y="922059"/>
                  <a:pt x="0" y="594001"/>
                </a:cubicBezTo>
                <a:close/>
              </a:path>
            </a:pathLst>
          </a:custGeom>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buSzPct val="25000"/>
            </a:pPr>
            <a:r>
              <a:rPr lang="de-DE" altLang="zh-CN" b="1">
                <a:sym typeface="Calibri" panose="020F0502020204030204"/>
              </a:rPr>
              <a:t>Text here</a:t>
            </a:r>
            <a:endParaRPr lang="de-DE" altLang="zh-CN" b="1" dirty="0">
              <a:sym typeface="Calibri" panose="020F0502020204030204"/>
            </a:endParaRPr>
          </a:p>
        </p:txBody>
      </p:sp>
      <p:sp>
        <p:nvSpPr>
          <p:cNvPr id="9" name="îṣḷïďê"/>
          <p:cNvSpPr/>
          <p:nvPr/>
        </p:nvSpPr>
        <p:spPr>
          <a:xfrm>
            <a:off x="5616430" y="1485817"/>
            <a:ext cx="885880" cy="885880"/>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tx1">
              <a:lumMod val="50000"/>
              <a:lumOff val="50000"/>
            </a:schemeClr>
          </a:solidFill>
          <a:ln>
            <a:noFill/>
          </a:ln>
        </p:spPr>
        <p:style>
          <a:lnRef idx="2">
            <a:scrgbClr r="0" g="0" b="0"/>
          </a:lnRef>
          <a:fillRef idx="1">
            <a:schemeClr val="accent2">
              <a:hueOff val="-955721"/>
              <a:satOff val="-23027"/>
              <a:lumOff val="-13855"/>
              <a:alphaOff val="0"/>
            </a:schemeClr>
          </a:fillRef>
          <a:effectRef idx="0">
            <a:schemeClr val="accent2">
              <a:hueOff val="-955721"/>
              <a:satOff val="-23027"/>
              <a:lumOff val="-13855"/>
              <a:alphaOff val="0"/>
            </a:schemeClr>
          </a:effectRef>
          <a:fontRef idx="minor">
            <a:schemeClr val="lt1"/>
          </a:fontRef>
        </p:style>
        <p:txBody>
          <a:bodyPr spcFirstLastPara="0" vert="horz" wrap="square" lIns="0" tIns="0" rIns="0" bIns="0" anchor="ctr" anchorCtr="1">
            <a:normAutofit/>
          </a:bodyPr>
          <a:lstStyle/>
          <a:p>
            <a:pPr algn="ctr">
              <a:buSzPct val="25000"/>
            </a:pPr>
            <a:r>
              <a:rPr lang="de-DE" altLang="zh-CN" sz="1400" dirty="0">
                <a:sym typeface="Calibri" panose="020F0502020204030204"/>
              </a:rPr>
              <a:t>Text</a:t>
            </a:r>
          </a:p>
        </p:txBody>
      </p:sp>
      <p:sp>
        <p:nvSpPr>
          <p:cNvPr id="10" name="iṥḻîḍè"/>
          <p:cNvSpPr/>
          <p:nvPr/>
        </p:nvSpPr>
        <p:spPr>
          <a:xfrm>
            <a:off x="7277198" y="3146583"/>
            <a:ext cx="885880" cy="885880"/>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tx1">
              <a:lumMod val="50000"/>
              <a:lumOff val="50000"/>
            </a:schemeClr>
          </a:solidFill>
          <a:ln>
            <a:noFill/>
          </a:ln>
        </p:spPr>
        <p:style>
          <a:lnRef idx="2">
            <a:scrgbClr r="0" g="0" b="0"/>
          </a:lnRef>
          <a:fillRef idx="1">
            <a:schemeClr val="accent2">
              <a:hueOff val="-955721"/>
              <a:satOff val="-23027"/>
              <a:lumOff val="-13855"/>
              <a:alphaOff val="0"/>
            </a:schemeClr>
          </a:fillRef>
          <a:effectRef idx="0">
            <a:schemeClr val="accent2">
              <a:hueOff val="-955721"/>
              <a:satOff val="-23027"/>
              <a:lumOff val="-13855"/>
              <a:alphaOff val="0"/>
            </a:schemeClr>
          </a:effectRef>
          <a:fontRef idx="minor">
            <a:schemeClr val="lt1"/>
          </a:fontRef>
        </p:style>
        <p:txBody>
          <a:bodyPr spcFirstLastPara="0" vert="horz" wrap="square" lIns="0" tIns="0" rIns="0" bIns="0" anchor="ctr" anchorCtr="1">
            <a:normAutofit/>
          </a:bodyPr>
          <a:lstStyle/>
          <a:p>
            <a:pPr algn="ctr">
              <a:buSzPct val="25000"/>
            </a:pPr>
            <a:r>
              <a:rPr lang="de-DE" altLang="zh-CN" sz="1400" dirty="0">
                <a:sym typeface="Calibri" panose="020F0502020204030204"/>
              </a:rPr>
              <a:t>Text</a:t>
            </a:r>
          </a:p>
        </p:txBody>
      </p:sp>
      <p:sp>
        <p:nvSpPr>
          <p:cNvPr id="11" name="ïŝ1ídè"/>
          <p:cNvSpPr/>
          <p:nvPr/>
        </p:nvSpPr>
        <p:spPr>
          <a:xfrm>
            <a:off x="5616430" y="4807350"/>
            <a:ext cx="885880" cy="885880"/>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tx1">
              <a:lumMod val="50000"/>
              <a:lumOff val="50000"/>
            </a:schemeClr>
          </a:solidFill>
          <a:ln>
            <a:noFill/>
          </a:ln>
        </p:spPr>
        <p:style>
          <a:lnRef idx="2">
            <a:scrgbClr r="0" g="0" b="0"/>
          </a:lnRef>
          <a:fillRef idx="1">
            <a:schemeClr val="accent2">
              <a:hueOff val="-955721"/>
              <a:satOff val="-23027"/>
              <a:lumOff val="-13855"/>
              <a:alphaOff val="0"/>
            </a:schemeClr>
          </a:fillRef>
          <a:effectRef idx="0">
            <a:schemeClr val="accent2">
              <a:hueOff val="-955721"/>
              <a:satOff val="-23027"/>
              <a:lumOff val="-13855"/>
              <a:alphaOff val="0"/>
            </a:schemeClr>
          </a:effectRef>
          <a:fontRef idx="minor">
            <a:schemeClr val="lt1"/>
          </a:fontRef>
        </p:style>
        <p:txBody>
          <a:bodyPr spcFirstLastPara="0" vert="horz" wrap="square" lIns="0" tIns="0" rIns="0" bIns="0" anchor="ctr" anchorCtr="1">
            <a:normAutofit/>
          </a:bodyPr>
          <a:lstStyle/>
          <a:p>
            <a:pPr algn="ctr">
              <a:buSzPct val="25000"/>
            </a:pPr>
            <a:r>
              <a:rPr lang="de-DE" altLang="zh-CN" sz="1400" dirty="0">
                <a:sym typeface="Calibri" panose="020F0502020204030204"/>
              </a:rPr>
              <a:t>Text</a:t>
            </a:r>
          </a:p>
        </p:txBody>
      </p:sp>
      <p:sp>
        <p:nvSpPr>
          <p:cNvPr id="12" name="iṣḷiḋé"/>
          <p:cNvSpPr/>
          <p:nvPr/>
        </p:nvSpPr>
        <p:spPr>
          <a:xfrm>
            <a:off x="3955666" y="3146583"/>
            <a:ext cx="885880" cy="885880"/>
          </a:xfrm>
          <a:custGeom>
            <a:avLst/>
            <a:gdLst>
              <a:gd name="connsiteX0" fmla="*/ 0 w 950965"/>
              <a:gd name="connsiteY0" fmla="*/ 475483 h 950965"/>
              <a:gd name="connsiteX1" fmla="*/ 475483 w 950965"/>
              <a:gd name="connsiteY1" fmla="*/ 0 h 950965"/>
              <a:gd name="connsiteX2" fmla="*/ 950966 w 950965"/>
              <a:gd name="connsiteY2" fmla="*/ 475483 h 950965"/>
              <a:gd name="connsiteX3" fmla="*/ 475483 w 950965"/>
              <a:gd name="connsiteY3" fmla="*/ 950966 h 950965"/>
              <a:gd name="connsiteX4" fmla="*/ 0 w 950965"/>
              <a:gd name="connsiteY4" fmla="*/ 475483 h 95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965" h="950965">
                <a:moveTo>
                  <a:pt x="0" y="475483"/>
                </a:moveTo>
                <a:cubicBezTo>
                  <a:pt x="0" y="212881"/>
                  <a:pt x="212881" y="0"/>
                  <a:pt x="475483" y="0"/>
                </a:cubicBezTo>
                <a:cubicBezTo>
                  <a:pt x="738085" y="0"/>
                  <a:pt x="950966" y="212881"/>
                  <a:pt x="950966" y="475483"/>
                </a:cubicBezTo>
                <a:cubicBezTo>
                  <a:pt x="950966" y="738085"/>
                  <a:pt x="738085" y="950966"/>
                  <a:pt x="475483" y="950966"/>
                </a:cubicBezTo>
                <a:cubicBezTo>
                  <a:pt x="212881" y="950966"/>
                  <a:pt x="0" y="738085"/>
                  <a:pt x="0" y="475483"/>
                </a:cubicBezTo>
                <a:close/>
              </a:path>
            </a:pathLst>
          </a:custGeom>
          <a:solidFill>
            <a:schemeClr val="tx1">
              <a:lumMod val="50000"/>
              <a:lumOff val="50000"/>
            </a:schemeClr>
          </a:solidFill>
          <a:ln>
            <a:noFill/>
          </a:ln>
        </p:spPr>
        <p:style>
          <a:lnRef idx="2">
            <a:scrgbClr r="0" g="0" b="0"/>
          </a:lnRef>
          <a:fillRef idx="1">
            <a:schemeClr val="accent2">
              <a:hueOff val="-955721"/>
              <a:satOff val="-23027"/>
              <a:lumOff val="-13855"/>
              <a:alphaOff val="0"/>
            </a:schemeClr>
          </a:fillRef>
          <a:effectRef idx="0">
            <a:schemeClr val="accent2">
              <a:hueOff val="-955721"/>
              <a:satOff val="-23027"/>
              <a:lumOff val="-13855"/>
              <a:alphaOff val="0"/>
            </a:schemeClr>
          </a:effectRef>
          <a:fontRef idx="minor">
            <a:schemeClr val="lt1"/>
          </a:fontRef>
        </p:style>
        <p:txBody>
          <a:bodyPr spcFirstLastPara="0" vert="horz" wrap="square" lIns="0" tIns="0" rIns="0" bIns="0" anchor="ctr" anchorCtr="1">
            <a:normAutofit/>
          </a:bodyPr>
          <a:lstStyle/>
          <a:p>
            <a:pPr algn="ctr">
              <a:buSzPct val="25000"/>
            </a:pPr>
            <a:r>
              <a:rPr lang="de-DE" altLang="zh-CN" sz="1400" dirty="0">
                <a:sym typeface="Calibri" panose="020F0502020204030204"/>
              </a:rPr>
              <a:t>Text</a:t>
            </a:r>
          </a:p>
        </p:txBody>
      </p:sp>
      <p:grpSp>
        <p:nvGrpSpPr>
          <p:cNvPr id="13" name="组合 12"/>
          <p:cNvGrpSpPr/>
          <p:nvPr/>
        </p:nvGrpSpPr>
        <p:grpSpPr>
          <a:xfrm>
            <a:off x="8507726" y="2073221"/>
            <a:ext cx="3011174" cy="3117958"/>
            <a:chOff x="8507726" y="1073702"/>
            <a:chExt cx="3011174" cy="3117958"/>
          </a:xfrm>
        </p:grpSpPr>
        <p:grpSp>
          <p:nvGrpSpPr>
            <p:cNvPr id="14" name="组合 13"/>
            <p:cNvGrpSpPr/>
            <p:nvPr/>
          </p:nvGrpSpPr>
          <p:grpSpPr>
            <a:xfrm>
              <a:off x="8507726" y="1073702"/>
              <a:ext cx="3011174" cy="1017430"/>
              <a:chOff x="8661000" y="1073702"/>
              <a:chExt cx="2295000" cy="1017430"/>
            </a:xfrm>
          </p:grpSpPr>
          <p:sp>
            <p:nvSpPr>
              <p:cNvPr id="18" name="Shape 1448"/>
              <p:cNvSpPr txBox="1"/>
              <p:nvPr/>
            </p:nvSpPr>
            <p:spPr>
              <a:xfrm>
                <a:off x="8661000" y="1073702"/>
                <a:ext cx="2295000" cy="392512"/>
              </a:xfrm>
              <a:prstGeom prst="rect">
                <a:avLst/>
              </a:prstGeom>
              <a:noFill/>
              <a:ln>
                <a:noFill/>
              </a:ln>
            </p:spPr>
            <p:txBody>
              <a:bodyPr lIns="45713" tIns="22850" rIns="45713" bIns="22850" anchor="t" anchorCtr="0">
                <a:noAutofit/>
              </a:bodyPr>
              <a:lstStyle/>
              <a:p>
                <a:pPr>
                  <a:buSzPct val="25000"/>
                </a:pPr>
                <a:r>
                  <a:rPr lang="de-DE" sz="2000" b="1" dirty="0">
                    <a:sym typeface="Calibri" panose="020F0502020204030204"/>
                  </a:rPr>
                  <a:t>Text here</a:t>
                </a:r>
              </a:p>
            </p:txBody>
          </p:sp>
          <p:sp>
            <p:nvSpPr>
              <p:cNvPr id="19" name="Shape 1450"/>
              <p:cNvSpPr txBox="1"/>
              <p:nvPr/>
            </p:nvSpPr>
            <p:spPr>
              <a:xfrm>
                <a:off x="8661000" y="1466214"/>
                <a:ext cx="2295000" cy="624918"/>
              </a:xfrm>
              <a:prstGeom prst="rect">
                <a:avLst/>
              </a:prstGeom>
              <a:noFill/>
              <a:ln>
                <a:noFill/>
              </a:ln>
            </p:spPr>
            <p:txBody>
              <a:bodyPr lIns="45713" tIns="22850" rIns="45713" bIns="22850" anchor="t" anchorCtr="0">
                <a:noAutofit/>
              </a:bodyPr>
              <a:lstStyle/>
              <a:p>
                <a:pPr>
                  <a:lnSpc>
                    <a:spcPct val="150000"/>
                  </a:lnSpc>
                  <a:buSzPct val="25000"/>
                </a:pPr>
                <a:r>
                  <a:rPr lang="en-US" sz="1200" dirty="0">
                    <a:ea typeface="Calibri" panose="020F0502020204030204"/>
                    <a:cs typeface="Calibri" panose="020F0502020204030204"/>
                    <a:sym typeface="Calibri" panose="020F0502020204030204"/>
                  </a:rPr>
                  <a:t>Copy paste fonts. Choose the only option to retain text.…</a:t>
                </a:r>
                <a:r>
                  <a:rPr lang="de-DE" sz="1200" dirty="0">
                    <a:ea typeface="Calibri" panose="020F0502020204030204"/>
                    <a:cs typeface="Calibri" panose="020F0502020204030204"/>
                    <a:sym typeface="Calibri" panose="020F0502020204030204"/>
                  </a:rPr>
                  <a:t>.</a:t>
                </a:r>
              </a:p>
            </p:txBody>
          </p:sp>
        </p:grpSp>
        <p:grpSp>
          <p:nvGrpSpPr>
            <p:cNvPr id="15" name="组合 14"/>
            <p:cNvGrpSpPr/>
            <p:nvPr/>
          </p:nvGrpSpPr>
          <p:grpSpPr>
            <a:xfrm>
              <a:off x="8507726" y="3174230"/>
              <a:ext cx="3011174" cy="1017430"/>
              <a:chOff x="8661000" y="1781570"/>
              <a:chExt cx="2295000" cy="1017430"/>
            </a:xfrm>
          </p:grpSpPr>
          <p:sp>
            <p:nvSpPr>
              <p:cNvPr id="16" name="Shape 1448"/>
              <p:cNvSpPr txBox="1"/>
              <p:nvPr/>
            </p:nvSpPr>
            <p:spPr>
              <a:xfrm>
                <a:off x="8661000" y="1781570"/>
                <a:ext cx="2295000" cy="392512"/>
              </a:xfrm>
              <a:prstGeom prst="rect">
                <a:avLst/>
              </a:prstGeom>
              <a:noFill/>
              <a:ln>
                <a:noFill/>
              </a:ln>
            </p:spPr>
            <p:txBody>
              <a:bodyPr lIns="45713" tIns="22850" rIns="45713" bIns="22850" anchor="t" anchorCtr="0">
                <a:noAutofit/>
              </a:bodyPr>
              <a:lstStyle/>
              <a:p>
                <a:pPr>
                  <a:buSzPct val="25000"/>
                </a:pPr>
                <a:r>
                  <a:rPr lang="de-DE" sz="2000" b="1" dirty="0">
                    <a:sym typeface="Calibri" panose="020F0502020204030204"/>
                  </a:rPr>
                  <a:t>Text here</a:t>
                </a:r>
              </a:p>
            </p:txBody>
          </p:sp>
          <p:sp>
            <p:nvSpPr>
              <p:cNvPr id="17" name="Shape 1450"/>
              <p:cNvSpPr txBox="1"/>
              <p:nvPr/>
            </p:nvSpPr>
            <p:spPr>
              <a:xfrm>
                <a:off x="8661000" y="2174082"/>
                <a:ext cx="2295000" cy="624918"/>
              </a:xfrm>
              <a:prstGeom prst="rect">
                <a:avLst/>
              </a:prstGeom>
              <a:noFill/>
              <a:ln>
                <a:noFill/>
              </a:ln>
            </p:spPr>
            <p:txBody>
              <a:bodyPr lIns="45713" tIns="22850" rIns="45713" bIns="22850" anchor="t" anchorCtr="0">
                <a:noAutofit/>
              </a:bodyPr>
              <a:lstStyle/>
              <a:p>
                <a:pPr>
                  <a:lnSpc>
                    <a:spcPct val="150000"/>
                  </a:lnSpc>
                  <a:buSzPct val="25000"/>
                </a:pPr>
                <a:r>
                  <a:rPr lang="en-US" sz="1200" dirty="0">
                    <a:ea typeface="Calibri" panose="020F0502020204030204"/>
                    <a:cs typeface="Calibri" panose="020F0502020204030204"/>
                    <a:sym typeface="Calibri" panose="020F0502020204030204"/>
                  </a:rPr>
                  <a:t>Copy paste fonts. Choose the only option to retain text.…</a:t>
                </a:r>
                <a:r>
                  <a:rPr lang="de-DE" sz="1200" dirty="0">
                    <a:ea typeface="Calibri" panose="020F0502020204030204"/>
                    <a:cs typeface="Calibri" panose="020F0502020204030204"/>
                    <a:sym typeface="Calibri" panose="020F0502020204030204"/>
                  </a:rPr>
                  <a:t>.</a:t>
                </a:r>
              </a:p>
            </p:txBody>
          </p:sp>
        </p:grpSp>
      </p:grpSp>
      <p:grpSp>
        <p:nvGrpSpPr>
          <p:cNvPr id="20" name="组合 19"/>
          <p:cNvGrpSpPr/>
          <p:nvPr/>
        </p:nvGrpSpPr>
        <p:grpSpPr>
          <a:xfrm>
            <a:off x="660400" y="2073221"/>
            <a:ext cx="3011174" cy="3117958"/>
            <a:chOff x="8507726" y="1073702"/>
            <a:chExt cx="3011174" cy="3117958"/>
          </a:xfrm>
        </p:grpSpPr>
        <p:grpSp>
          <p:nvGrpSpPr>
            <p:cNvPr id="21" name="组合 20"/>
            <p:cNvGrpSpPr/>
            <p:nvPr/>
          </p:nvGrpSpPr>
          <p:grpSpPr>
            <a:xfrm>
              <a:off x="8507726" y="1073702"/>
              <a:ext cx="3011174" cy="1017430"/>
              <a:chOff x="8661000" y="1073702"/>
              <a:chExt cx="2295000" cy="1017430"/>
            </a:xfrm>
          </p:grpSpPr>
          <p:sp>
            <p:nvSpPr>
              <p:cNvPr id="25" name="Shape 1448"/>
              <p:cNvSpPr txBox="1"/>
              <p:nvPr/>
            </p:nvSpPr>
            <p:spPr>
              <a:xfrm>
                <a:off x="8661000" y="1073702"/>
                <a:ext cx="2295000" cy="392512"/>
              </a:xfrm>
              <a:prstGeom prst="rect">
                <a:avLst/>
              </a:prstGeom>
              <a:noFill/>
              <a:ln>
                <a:noFill/>
              </a:ln>
            </p:spPr>
            <p:txBody>
              <a:bodyPr lIns="45713" tIns="22850" rIns="45713" bIns="22850" anchor="t" anchorCtr="0">
                <a:noAutofit/>
              </a:bodyPr>
              <a:lstStyle/>
              <a:p>
                <a:pPr>
                  <a:buSzPct val="25000"/>
                </a:pPr>
                <a:r>
                  <a:rPr lang="de-DE" sz="2000" b="1" dirty="0">
                    <a:sym typeface="Calibri" panose="020F0502020204030204"/>
                  </a:rPr>
                  <a:t>Text here</a:t>
                </a:r>
              </a:p>
            </p:txBody>
          </p:sp>
          <p:sp>
            <p:nvSpPr>
              <p:cNvPr id="26" name="Shape 1450"/>
              <p:cNvSpPr txBox="1"/>
              <p:nvPr/>
            </p:nvSpPr>
            <p:spPr>
              <a:xfrm>
                <a:off x="8661000" y="1466214"/>
                <a:ext cx="2295000" cy="624918"/>
              </a:xfrm>
              <a:prstGeom prst="rect">
                <a:avLst/>
              </a:prstGeom>
              <a:noFill/>
              <a:ln>
                <a:noFill/>
              </a:ln>
            </p:spPr>
            <p:txBody>
              <a:bodyPr lIns="45713" tIns="22850" rIns="45713" bIns="22850" anchor="t" anchorCtr="0">
                <a:noAutofit/>
              </a:bodyPr>
              <a:lstStyle/>
              <a:p>
                <a:pPr>
                  <a:lnSpc>
                    <a:spcPct val="150000"/>
                  </a:lnSpc>
                  <a:buSzPct val="25000"/>
                </a:pPr>
                <a:r>
                  <a:rPr lang="en-US" sz="1200" dirty="0">
                    <a:ea typeface="Calibri" panose="020F0502020204030204"/>
                    <a:cs typeface="Calibri" panose="020F0502020204030204"/>
                    <a:sym typeface="Calibri" panose="020F0502020204030204"/>
                  </a:rPr>
                  <a:t>Copy paste fonts. Choose the only option to retain text.…</a:t>
                </a:r>
                <a:r>
                  <a:rPr lang="de-DE" sz="1200" dirty="0">
                    <a:ea typeface="Calibri" panose="020F0502020204030204"/>
                    <a:cs typeface="Calibri" panose="020F0502020204030204"/>
                    <a:sym typeface="Calibri" panose="020F0502020204030204"/>
                  </a:rPr>
                  <a:t>.</a:t>
                </a:r>
              </a:p>
            </p:txBody>
          </p:sp>
        </p:grpSp>
        <p:grpSp>
          <p:nvGrpSpPr>
            <p:cNvPr id="22" name="组合 21"/>
            <p:cNvGrpSpPr/>
            <p:nvPr/>
          </p:nvGrpSpPr>
          <p:grpSpPr>
            <a:xfrm>
              <a:off x="8507726" y="3174230"/>
              <a:ext cx="3011174" cy="1017430"/>
              <a:chOff x="8661000" y="1781570"/>
              <a:chExt cx="2295000" cy="1017430"/>
            </a:xfrm>
          </p:grpSpPr>
          <p:sp>
            <p:nvSpPr>
              <p:cNvPr id="23" name="Shape 1448"/>
              <p:cNvSpPr txBox="1"/>
              <p:nvPr/>
            </p:nvSpPr>
            <p:spPr>
              <a:xfrm>
                <a:off x="8661000" y="1781570"/>
                <a:ext cx="2295000" cy="392512"/>
              </a:xfrm>
              <a:prstGeom prst="rect">
                <a:avLst/>
              </a:prstGeom>
              <a:noFill/>
              <a:ln>
                <a:noFill/>
              </a:ln>
            </p:spPr>
            <p:txBody>
              <a:bodyPr lIns="45713" tIns="22850" rIns="45713" bIns="22850" anchor="t" anchorCtr="0">
                <a:noAutofit/>
              </a:bodyPr>
              <a:lstStyle/>
              <a:p>
                <a:pPr>
                  <a:buSzPct val="25000"/>
                </a:pPr>
                <a:r>
                  <a:rPr lang="de-DE" sz="2000" b="1" dirty="0">
                    <a:sym typeface="Calibri" panose="020F0502020204030204"/>
                  </a:rPr>
                  <a:t>Text here</a:t>
                </a:r>
              </a:p>
            </p:txBody>
          </p:sp>
          <p:sp>
            <p:nvSpPr>
              <p:cNvPr id="24" name="Shape 1450"/>
              <p:cNvSpPr txBox="1"/>
              <p:nvPr/>
            </p:nvSpPr>
            <p:spPr>
              <a:xfrm>
                <a:off x="8661000" y="2174082"/>
                <a:ext cx="2295000" cy="624918"/>
              </a:xfrm>
              <a:prstGeom prst="rect">
                <a:avLst/>
              </a:prstGeom>
              <a:noFill/>
              <a:ln>
                <a:noFill/>
              </a:ln>
            </p:spPr>
            <p:txBody>
              <a:bodyPr lIns="45713" tIns="22850" rIns="45713" bIns="22850" anchor="t" anchorCtr="0">
                <a:noAutofit/>
              </a:bodyPr>
              <a:lstStyle/>
              <a:p>
                <a:pPr>
                  <a:lnSpc>
                    <a:spcPct val="150000"/>
                  </a:lnSpc>
                  <a:buSzPct val="25000"/>
                </a:pPr>
                <a:r>
                  <a:rPr lang="en-US" sz="1200" dirty="0">
                    <a:ea typeface="Calibri" panose="020F0502020204030204"/>
                    <a:cs typeface="Calibri" panose="020F0502020204030204"/>
                    <a:sym typeface="Calibri" panose="020F0502020204030204"/>
                  </a:rPr>
                  <a:t>Copy paste fonts. Choose the only option to retain text.…</a:t>
                </a:r>
                <a:r>
                  <a:rPr lang="de-DE" sz="1200" dirty="0">
                    <a:ea typeface="Calibri" panose="020F0502020204030204"/>
                    <a:cs typeface="Calibri" panose="020F0502020204030204"/>
                    <a:sym typeface="Calibri" panose="020F0502020204030204"/>
                  </a:rPr>
                  <a:t>.</a:t>
                </a:r>
              </a:p>
            </p:txBody>
          </p:sp>
        </p:gr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67263" y="2381190"/>
            <a:ext cx="4535055" cy="656792"/>
          </a:xfrm>
        </p:spPr>
        <p:txBody>
          <a:bodyPr>
            <a:normAutofit/>
          </a:bodyPr>
          <a:lstStyle/>
          <a:p>
            <a:pPr algn="l"/>
            <a:r>
              <a:rPr lang="en-US" altLang="zh-CN" dirty="0"/>
              <a:t>Section Header Here</a:t>
            </a:r>
            <a:endParaRPr lang="zh-CN" altLang="en-US" b="0" dirty="0"/>
          </a:p>
        </p:txBody>
      </p:sp>
      <p:sp>
        <p:nvSpPr>
          <p:cNvPr id="6" name="文本占位符 5"/>
          <p:cNvSpPr>
            <a:spLocks noGrp="1"/>
          </p:cNvSpPr>
          <p:nvPr>
            <p:ph type="body" idx="1"/>
          </p:nvPr>
        </p:nvSpPr>
        <p:spPr>
          <a:xfrm>
            <a:off x="661490" y="3088505"/>
            <a:ext cx="4546600" cy="1015623"/>
          </a:xfrm>
        </p:spPr>
        <p:txBody>
          <a:bodyPr/>
          <a:lstStyle/>
          <a:p>
            <a:pPr marL="171450" lvl="0" indent="-171450" algn="l">
              <a:buFont typeface="Arial" panose="020B0604020202020204" pitchFamily="34" charset="0"/>
              <a:buChar char="•"/>
            </a:pPr>
            <a:r>
              <a:rPr lang="en-US" altLang="zh-CN" dirty="0"/>
              <a:t>Supporting text here.</a:t>
            </a:r>
          </a:p>
          <a:p>
            <a:pPr marL="171450" lvl="0" indent="-171450" algn="l">
              <a:buFont typeface="Arial" panose="020B0604020202020204" pitchFamily="34" charset="0"/>
              <a:buChar char="•"/>
            </a:pPr>
            <a:r>
              <a:rPr lang="en-US" altLang="zh-CN" dirty="0"/>
              <a:t>When you copy &amp; paste, choose "keep text only" option.</a:t>
            </a:r>
            <a:endParaRPr lang="zh-CN" altLang="en-US" dirty="0"/>
          </a:p>
        </p:txBody>
      </p:sp>
      <p:sp>
        <p:nvSpPr>
          <p:cNvPr id="12" name="文本框 11"/>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/02</a:t>
            </a:r>
            <a:endParaRPr lang="zh-CN" altLang="en-US" spc="100" dirty="0">
              <a:solidFill>
                <a:schemeClr val="bg1"/>
              </a:solidFill>
              <a:latin typeface="Impact" panose="020B0806030902050204" pitchFamily="34" charset="0"/>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27</a:t>
            </a:fld>
            <a:endParaRPr lang="zh-CN" altLang="en-US" dirty="0"/>
          </a:p>
        </p:txBody>
      </p:sp>
      <p:grpSp>
        <p:nvGrpSpPr>
          <p:cNvPr id="5" name="4de2957c-41a6-4efc-9d05-3e49b3770d2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107937" y="1192976"/>
            <a:ext cx="9976126" cy="4801024"/>
            <a:chOff x="1107937" y="1192976"/>
            <a:chExt cx="9976126" cy="4801024"/>
          </a:xfrm>
        </p:grpSpPr>
        <p:sp>
          <p:nvSpPr>
            <p:cNvPr id="6" name="îślïḑé"/>
            <p:cNvSpPr/>
            <p:nvPr/>
          </p:nvSpPr>
          <p:spPr>
            <a:xfrm flipV="1">
              <a:off x="3938760" y="3269548"/>
              <a:ext cx="1691792" cy="1430977"/>
            </a:xfrm>
            <a:prstGeom prst="rect">
              <a:avLst/>
            </a:prstGeom>
            <a:solidFill>
              <a:schemeClr val="accent2"/>
            </a:solidFill>
            <a:ln>
              <a:noFill/>
            </a:ln>
            <a:scene3d>
              <a:camera prst="perspectiveRelaxed" fov="5700000">
                <a:rot lat="16800000" lon="0" rev="0"/>
              </a:camera>
              <a:lightRig rig="soft" dir="t">
                <a:rot lat="0" lon="0" rev="4800000"/>
              </a:lightRig>
            </a:scene3d>
            <a:sp3d extrusionH="57150" prstMaterial="plastic">
              <a:bevelT w="0" h="12700"/>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ï$ļídê"/>
            <p:cNvSpPr/>
            <p:nvPr/>
          </p:nvSpPr>
          <p:spPr bwMode="auto">
            <a:xfrm>
              <a:off x="4479992" y="3129808"/>
              <a:ext cx="609329" cy="609329"/>
            </a:xfrm>
            <a:custGeom>
              <a:avLst/>
              <a:gdLst>
                <a:gd name="T0" fmla="*/ 116 w 232"/>
                <a:gd name="T1" fmla="*/ 0 h 232"/>
                <a:gd name="T2" fmla="*/ 0 w 232"/>
                <a:gd name="T3" fmla="*/ 116 h 232"/>
                <a:gd name="T4" fmla="*/ 116 w 232"/>
                <a:gd name="T5" fmla="*/ 232 h 232"/>
                <a:gd name="T6" fmla="*/ 232 w 232"/>
                <a:gd name="T7" fmla="*/ 116 h 232"/>
                <a:gd name="T8" fmla="*/ 116 w 232"/>
                <a:gd name="T9" fmla="*/ 0 h 232"/>
                <a:gd name="T10" fmla="*/ 129 w 232"/>
                <a:gd name="T11" fmla="*/ 208 h 232"/>
                <a:gd name="T12" fmla="*/ 129 w 232"/>
                <a:gd name="T13" fmla="*/ 190 h 232"/>
                <a:gd name="T14" fmla="*/ 117 w 232"/>
                <a:gd name="T15" fmla="*/ 178 h 232"/>
                <a:gd name="T16" fmla="*/ 105 w 232"/>
                <a:gd name="T17" fmla="*/ 190 h 232"/>
                <a:gd name="T18" fmla="*/ 105 w 232"/>
                <a:gd name="T19" fmla="*/ 208 h 232"/>
                <a:gd name="T20" fmla="*/ 25 w 232"/>
                <a:gd name="T21" fmla="*/ 129 h 232"/>
                <a:gd name="T22" fmla="*/ 42 w 232"/>
                <a:gd name="T23" fmla="*/ 129 h 232"/>
                <a:gd name="T24" fmla="*/ 53 w 232"/>
                <a:gd name="T25" fmla="*/ 117 h 232"/>
                <a:gd name="T26" fmla="*/ 42 w 232"/>
                <a:gd name="T27" fmla="*/ 105 h 232"/>
                <a:gd name="T28" fmla="*/ 24 w 232"/>
                <a:gd name="T29" fmla="*/ 105 h 232"/>
                <a:gd name="T30" fmla="*/ 104 w 232"/>
                <a:gd name="T31" fmla="*/ 25 h 232"/>
                <a:gd name="T32" fmla="*/ 104 w 232"/>
                <a:gd name="T33" fmla="*/ 41 h 232"/>
                <a:gd name="T34" fmla="*/ 116 w 232"/>
                <a:gd name="T35" fmla="*/ 53 h 232"/>
                <a:gd name="T36" fmla="*/ 128 w 232"/>
                <a:gd name="T37" fmla="*/ 41 h 232"/>
                <a:gd name="T38" fmla="*/ 128 w 232"/>
                <a:gd name="T39" fmla="*/ 25 h 232"/>
                <a:gd name="T40" fmla="*/ 208 w 232"/>
                <a:gd name="T41" fmla="*/ 104 h 232"/>
                <a:gd name="T42" fmla="*/ 190 w 232"/>
                <a:gd name="T43" fmla="*/ 104 h 232"/>
                <a:gd name="T44" fmla="*/ 179 w 232"/>
                <a:gd name="T45" fmla="*/ 116 h 232"/>
                <a:gd name="T46" fmla="*/ 190 w 232"/>
                <a:gd name="T47" fmla="*/ 128 h 232"/>
                <a:gd name="T48" fmla="*/ 208 w 232"/>
                <a:gd name="T49" fmla="*/ 128 h 232"/>
                <a:gd name="T50" fmla="*/ 129 w 232"/>
                <a:gd name="T51" fmla="*/ 208 h 232"/>
                <a:gd name="T52" fmla="*/ 124 w 232"/>
                <a:gd name="T53" fmla="*/ 94 h 232"/>
                <a:gd name="T54" fmla="*/ 70 w 232"/>
                <a:gd name="T55" fmla="*/ 69 h 232"/>
                <a:gd name="T56" fmla="*/ 94 w 232"/>
                <a:gd name="T57" fmla="*/ 124 h 232"/>
                <a:gd name="T58" fmla="*/ 109 w 232"/>
                <a:gd name="T59" fmla="*/ 138 h 232"/>
                <a:gd name="T60" fmla="*/ 163 w 232"/>
                <a:gd name="T61" fmla="*/ 163 h 232"/>
                <a:gd name="T62" fmla="*/ 138 w 232"/>
                <a:gd name="T63" fmla="*/ 108 h 232"/>
                <a:gd name="T64" fmla="*/ 124 w 232"/>
                <a:gd name="T65" fmla="*/ 94 h 232"/>
                <a:gd name="T66" fmla="*/ 123 w 232"/>
                <a:gd name="T67" fmla="*/ 123 h 232"/>
                <a:gd name="T68" fmla="*/ 110 w 232"/>
                <a:gd name="T69" fmla="*/ 123 h 232"/>
                <a:gd name="T70" fmla="*/ 110 w 232"/>
                <a:gd name="T71" fmla="*/ 109 h 232"/>
                <a:gd name="T72" fmla="*/ 123 w 232"/>
                <a:gd name="T73" fmla="*/ 109 h 232"/>
                <a:gd name="T74" fmla="*/ 123 w 232"/>
                <a:gd name="T75" fmla="*/ 1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29" y="208"/>
                  </a:moveTo>
                  <a:cubicBezTo>
                    <a:pt x="129" y="190"/>
                    <a:pt x="129" y="190"/>
                    <a:pt x="129" y="190"/>
                  </a:cubicBezTo>
                  <a:cubicBezTo>
                    <a:pt x="129" y="183"/>
                    <a:pt x="123" y="178"/>
                    <a:pt x="117" y="178"/>
                  </a:cubicBezTo>
                  <a:cubicBezTo>
                    <a:pt x="110" y="178"/>
                    <a:pt x="105" y="183"/>
                    <a:pt x="105" y="190"/>
                  </a:cubicBezTo>
                  <a:cubicBezTo>
                    <a:pt x="105" y="208"/>
                    <a:pt x="105" y="208"/>
                    <a:pt x="105" y="208"/>
                  </a:cubicBezTo>
                  <a:cubicBezTo>
                    <a:pt x="63" y="203"/>
                    <a:pt x="30" y="170"/>
                    <a:pt x="25" y="129"/>
                  </a:cubicBezTo>
                  <a:cubicBezTo>
                    <a:pt x="42" y="129"/>
                    <a:pt x="42" y="129"/>
                    <a:pt x="42" y="129"/>
                  </a:cubicBezTo>
                  <a:cubicBezTo>
                    <a:pt x="48" y="129"/>
                    <a:pt x="53" y="123"/>
                    <a:pt x="53" y="117"/>
                  </a:cubicBezTo>
                  <a:cubicBezTo>
                    <a:pt x="53" y="110"/>
                    <a:pt x="48" y="105"/>
                    <a:pt x="42" y="105"/>
                  </a:cubicBezTo>
                  <a:cubicBezTo>
                    <a:pt x="24" y="105"/>
                    <a:pt x="24" y="105"/>
                    <a:pt x="24" y="105"/>
                  </a:cubicBezTo>
                  <a:cubicBezTo>
                    <a:pt x="29" y="63"/>
                    <a:pt x="63" y="30"/>
                    <a:pt x="104" y="25"/>
                  </a:cubicBezTo>
                  <a:cubicBezTo>
                    <a:pt x="104" y="41"/>
                    <a:pt x="104" y="41"/>
                    <a:pt x="104" y="41"/>
                  </a:cubicBezTo>
                  <a:cubicBezTo>
                    <a:pt x="104" y="47"/>
                    <a:pt x="109" y="53"/>
                    <a:pt x="116" y="53"/>
                  </a:cubicBezTo>
                  <a:cubicBezTo>
                    <a:pt x="122" y="53"/>
                    <a:pt x="128" y="47"/>
                    <a:pt x="128" y="41"/>
                  </a:cubicBezTo>
                  <a:cubicBezTo>
                    <a:pt x="128" y="25"/>
                    <a:pt x="128" y="25"/>
                    <a:pt x="128" y="25"/>
                  </a:cubicBezTo>
                  <a:cubicBezTo>
                    <a:pt x="169" y="30"/>
                    <a:pt x="202" y="63"/>
                    <a:pt x="208" y="104"/>
                  </a:cubicBezTo>
                  <a:cubicBezTo>
                    <a:pt x="190" y="104"/>
                    <a:pt x="190" y="104"/>
                    <a:pt x="190" y="104"/>
                  </a:cubicBezTo>
                  <a:cubicBezTo>
                    <a:pt x="184" y="104"/>
                    <a:pt x="179" y="109"/>
                    <a:pt x="179" y="116"/>
                  </a:cubicBezTo>
                  <a:cubicBezTo>
                    <a:pt x="179" y="122"/>
                    <a:pt x="184" y="128"/>
                    <a:pt x="190" y="128"/>
                  </a:cubicBezTo>
                  <a:cubicBezTo>
                    <a:pt x="208" y="128"/>
                    <a:pt x="208" y="128"/>
                    <a:pt x="208" y="128"/>
                  </a:cubicBezTo>
                  <a:cubicBezTo>
                    <a:pt x="203" y="169"/>
                    <a:pt x="170" y="202"/>
                    <a:pt x="129" y="208"/>
                  </a:cubicBezTo>
                  <a:close/>
                  <a:moveTo>
                    <a:pt x="124" y="94"/>
                  </a:moveTo>
                  <a:cubicBezTo>
                    <a:pt x="70" y="69"/>
                    <a:pt x="70" y="69"/>
                    <a:pt x="70" y="69"/>
                  </a:cubicBezTo>
                  <a:cubicBezTo>
                    <a:pt x="94" y="124"/>
                    <a:pt x="94" y="124"/>
                    <a:pt x="94" y="124"/>
                  </a:cubicBezTo>
                  <a:cubicBezTo>
                    <a:pt x="97" y="129"/>
                    <a:pt x="103" y="136"/>
                    <a:pt x="109" y="138"/>
                  </a:cubicBezTo>
                  <a:cubicBezTo>
                    <a:pt x="163" y="163"/>
                    <a:pt x="163" y="163"/>
                    <a:pt x="163" y="163"/>
                  </a:cubicBezTo>
                  <a:cubicBezTo>
                    <a:pt x="138" y="108"/>
                    <a:pt x="138" y="108"/>
                    <a:pt x="138" y="108"/>
                  </a:cubicBezTo>
                  <a:cubicBezTo>
                    <a:pt x="136" y="103"/>
                    <a:pt x="130" y="96"/>
                    <a:pt x="124" y="94"/>
                  </a:cubicBezTo>
                  <a:close/>
                  <a:moveTo>
                    <a:pt x="123" y="123"/>
                  </a:moveTo>
                  <a:cubicBezTo>
                    <a:pt x="119" y="126"/>
                    <a:pt x="113" y="126"/>
                    <a:pt x="110" y="123"/>
                  </a:cubicBezTo>
                  <a:cubicBezTo>
                    <a:pt x="106" y="119"/>
                    <a:pt x="106" y="113"/>
                    <a:pt x="110" y="109"/>
                  </a:cubicBezTo>
                  <a:cubicBezTo>
                    <a:pt x="113" y="106"/>
                    <a:pt x="119" y="106"/>
                    <a:pt x="123" y="109"/>
                  </a:cubicBezTo>
                  <a:cubicBezTo>
                    <a:pt x="127" y="113"/>
                    <a:pt x="127" y="119"/>
                    <a:pt x="123" y="123"/>
                  </a:cubicBezTo>
                  <a:close/>
                </a:path>
              </a:pathLst>
            </a:custGeom>
            <a:solidFill>
              <a:schemeClr val="accent2"/>
            </a:solidFill>
            <a:ln>
              <a:noFill/>
            </a:ln>
          </p:spPr>
          <p:txBody>
            <a:bodyPr anchor="ctr"/>
            <a:lstStyle/>
            <a:p>
              <a:pPr algn="ctr"/>
              <a:endParaRPr/>
            </a:p>
          </p:txBody>
        </p:sp>
        <p:sp>
          <p:nvSpPr>
            <p:cNvPr id="8" name="iśḷïdê"/>
            <p:cNvSpPr txBox="1"/>
            <p:nvPr/>
          </p:nvSpPr>
          <p:spPr bwMode="auto">
            <a:xfrm>
              <a:off x="4483292" y="2648349"/>
              <a:ext cx="602729" cy="369332"/>
            </a:xfrm>
            <a:prstGeom prst="rect">
              <a:avLst/>
            </a:prstGeom>
            <a:noFill/>
          </p:spPr>
          <p:txBody>
            <a:bodyPr wrap="none" lIns="0" tIns="0" rIns="0" bIns="0" anchor="ctr">
              <a:normAutofit/>
            </a:bodyPr>
            <a:lstStyle/>
            <a:p>
              <a:r>
                <a:rPr lang="en-US" altLang="ko-KR" sz="2400" b="0">
                  <a:solidFill>
                    <a:schemeClr val="accent2"/>
                  </a:solidFill>
                  <a:effectLst/>
                  <a:latin typeface="Impact" panose="020B0806030902050204" pitchFamily="34" charset="0"/>
                </a:rPr>
                <a:t>2016</a:t>
              </a:r>
            </a:p>
          </p:txBody>
        </p:sp>
        <p:grpSp>
          <p:nvGrpSpPr>
            <p:cNvPr id="9" name="îślïḓe"/>
            <p:cNvGrpSpPr/>
            <p:nvPr/>
          </p:nvGrpSpPr>
          <p:grpSpPr>
            <a:xfrm>
              <a:off x="3730625" y="4325964"/>
              <a:ext cx="2108063" cy="944997"/>
              <a:chOff x="1326000" y="4868424"/>
              <a:chExt cx="2108063" cy="944997"/>
            </a:xfrm>
          </p:grpSpPr>
          <p:sp>
            <p:nvSpPr>
              <p:cNvPr id="28" name="íṥľiḑe"/>
              <p:cNvSpPr/>
              <p:nvPr/>
            </p:nvSpPr>
            <p:spPr bwMode="auto">
              <a:xfrm>
                <a:off x="1326000" y="5256022"/>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en-US" altLang="zh-CN" sz="1100" dirty="0"/>
                  <a:t>Copy paste fonts. Choose the only option to retain text.</a:t>
                </a:r>
              </a:p>
            </p:txBody>
          </p:sp>
          <p:sp>
            <p:nvSpPr>
              <p:cNvPr id="29" name="íSļiḍè"/>
              <p:cNvSpPr txBox="1"/>
              <p:nvPr/>
            </p:nvSpPr>
            <p:spPr bwMode="auto">
              <a:xfrm>
                <a:off x="1326000" y="4868424"/>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en-US" altLang="zh-CN" sz="1800" b="1" dirty="0"/>
                  <a:t>Text here</a:t>
                </a:r>
              </a:p>
            </p:txBody>
          </p:sp>
        </p:grpSp>
        <p:sp>
          <p:nvSpPr>
            <p:cNvPr id="10" name="ïṣḷídê"/>
            <p:cNvSpPr/>
            <p:nvPr/>
          </p:nvSpPr>
          <p:spPr>
            <a:xfrm flipV="1">
              <a:off x="9184135" y="1820127"/>
              <a:ext cx="1691792" cy="1430977"/>
            </a:xfrm>
            <a:prstGeom prst="rect">
              <a:avLst/>
            </a:prstGeom>
            <a:solidFill>
              <a:schemeClr val="accent4"/>
            </a:solidFill>
            <a:ln>
              <a:noFill/>
            </a:ln>
            <a:scene3d>
              <a:camera prst="perspectiveRelaxed" fov="5700000">
                <a:rot lat="16800000" lon="0" rev="0"/>
              </a:camera>
              <a:lightRig rig="soft" dir="t">
                <a:rot lat="0" lon="0" rev="4800000"/>
              </a:lightRig>
            </a:scene3d>
            <a:sp3d extrusionH="57150" prstMaterial="plastic">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îṣḻïḍê"/>
            <p:cNvSpPr/>
            <p:nvPr/>
          </p:nvSpPr>
          <p:spPr bwMode="auto">
            <a:xfrm>
              <a:off x="9725367" y="1688331"/>
              <a:ext cx="609329" cy="609329"/>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chemeClr val="accent4"/>
            </a:solidFill>
            <a:ln>
              <a:noFill/>
            </a:ln>
          </p:spPr>
          <p:txBody>
            <a:bodyPr anchor="ctr"/>
            <a:lstStyle/>
            <a:p>
              <a:pPr algn="ctr"/>
              <a:endParaRPr/>
            </a:p>
          </p:txBody>
        </p:sp>
        <p:sp>
          <p:nvSpPr>
            <p:cNvPr id="12" name="ï$lïḍê"/>
            <p:cNvSpPr txBox="1"/>
            <p:nvPr/>
          </p:nvSpPr>
          <p:spPr bwMode="auto">
            <a:xfrm>
              <a:off x="9729468" y="1192976"/>
              <a:ext cx="601127" cy="369332"/>
            </a:xfrm>
            <a:prstGeom prst="rect">
              <a:avLst/>
            </a:prstGeom>
            <a:noFill/>
          </p:spPr>
          <p:txBody>
            <a:bodyPr wrap="none" lIns="0" tIns="0" rIns="0" bIns="0" anchor="ctr">
              <a:normAutofit/>
            </a:bodyPr>
            <a:lstStyle/>
            <a:p>
              <a:r>
                <a:rPr lang="en-US" altLang="ko-KR" sz="2400" b="0" dirty="0">
                  <a:solidFill>
                    <a:schemeClr val="accent4"/>
                  </a:solidFill>
                  <a:effectLst/>
                  <a:latin typeface="Impact" panose="020B0806030902050204" pitchFamily="34" charset="0"/>
                </a:rPr>
                <a:t>2018</a:t>
              </a:r>
            </a:p>
          </p:txBody>
        </p:sp>
        <p:grpSp>
          <p:nvGrpSpPr>
            <p:cNvPr id="13" name="íṣḷíḋê"/>
            <p:cNvGrpSpPr/>
            <p:nvPr/>
          </p:nvGrpSpPr>
          <p:grpSpPr>
            <a:xfrm>
              <a:off x="8976000" y="2876543"/>
              <a:ext cx="2108063" cy="944997"/>
              <a:chOff x="1326000" y="4868424"/>
              <a:chExt cx="2108063" cy="944997"/>
            </a:xfrm>
          </p:grpSpPr>
          <p:sp>
            <p:nvSpPr>
              <p:cNvPr id="26" name="ïśľïḓe"/>
              <p:cNvSpPr/>
              <p:nvPr/>
            </p:nvSpPr>
            <p:spPr bwMode="auto">
              <a:xfrm>
                <a:off x="1326000" y="5256022"/>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en-US" altLang="zh-CN" sz="1100" dirty="0"/>
                  <a:t>Copy paste fonts. Choose the only option to retain text.</a:t>
                </a:r>
              </a:p>
            </p:txBody>
          </p:sp>
          <p:sp>
            <p:nvSpPr>
              <p:cNvPr id="27" name="iṣļiḍé"/>
              <p:cNvSpPr txBox="1"/>
              <p:nvPr/>
            </p:nvSpPr>
            <p:spPr bwMode="auto">
              <a:xfrm>
                <a:off x="1326000" y="4868424"/>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en-US" altLang="zh-CN" sz="1800" b="1" dirty="0"/>
                  <a:t>Text here</a:t>
                </a:r>
              </a:p>
            </p:txBody>
          </p:sp>
        </p:grpSp>
        <p:sp>
          <p:nvSpPr>
            <p:cNvPr id="14" name="iŝḷíḑè"/>
            <p:cNvSpPr/>
            <p:nvPr/>
          </p:nvSpPr>
          <p:spPr>
            <a:xfrm flipV="1">
              <a:off x="6561448" y="2547047"/>
              <a:ext cx="1691792" cy="1430977"/>
            </a:xfrm>
            <a:prstGeom prst="rect">
              <a:avLst/>
            </a:prstGeom>
            <a:solidFill>
              <a:schemeClr val="accent3"/>
            </a:solidFill>
            <a:ln>
              <a:noFill/>
            </a:ln>
            <a:scene3d>
              <a:camera prst="perspectiveRelaxed" fov="5700000">
                <a:rot lat="16800000" lon="0" rev="0"/>
              </a:camera>
              <a:lightRig rig="soft" dir="t">
                <a:rot lat="0" lon="0" rev="4800000"/>
              </a:lightRig>
            </a:scene3d>
            <a:sp3d extrusionH="57150" prstMaterial="plastic">
              <a:bevelT w="0" h="12700"/>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iṣlïḍé"/>
            <p:cNvSpPr/>
            <p:nvPr/>
          </p:nvSpPr>
          <p:spPr bwMode="auto">
            <a:xfrm>
              <a:off x="7102680" y="2351017"/>
              <a:ext cx="609329" cy="609329"/>
            </a:xfrm>
            <a:custGeom>
              <a:avLst/>
              <a:gdLst>
                <a:gd name="T0" fmla="*/ 182 w 236"/>
                <a:gd name="T1" fmla="*/ 109 h 236"/>
                <a:gd name="T2" fmla="*/ 157 w 236"/>
                <a:gd name="T3" fmla="*/ 103 h 236"/>
                <a:gd name="T4" fmla="*/ 134 w 236"/>
                <a:gd name="T5" fmla="*/ 102 h 236"/>
                <a:gd name="T6" fmla="*/ 120 w 236"/>
                <a:gd name="T7" fmla="*/ 114 h 236"/>
                <a:gd name="T8" fmla="*/ 118 w 236"/>
                <a:gd name="T9" fmla="*/ 129 h 236"/>
                <a:gd name="T10" fmla="*/ 122 w 236"/>
                <a:gd name="T11" fmla="*/ 141 h 236"/>
                <a:gd name="T12" fmla="*/ 135 w 236"/>
                <a:gd name="T13" fmla="*/ 156 h 236"/>
                <a:gd name="T14" fmla="*/ 139 w 236"/>
                <a:gd name="T15" fmla="*/ 185 h 236"/>
                <a:gd name="T16" fmla="*/ 152 w 236"/>
                <a:gd name="T17" fmla="*/ 198 h 236"/>
                <a:gd name="T18" fmla="*/ 169 w 236"/>
                <a:gd name="T19" fmla="*/ 180 h 236"/>
                <a:gd name="T20" fmla="*/ 187 w 236"/>
                <a:gd name="T21" fmla="*/ 150 h 236"/>
                <a:gd name="T22" fmla="*/ 200 w 236"/>
                <a:gd name="T23" fmla="*/ 122 h 236"/>
                <a:gd name="T24" fmla="*/ 182 w 236"/>
                <a:gd name="T25" fmla="*/ 109 h 236"/>
                <a:gd name="T26" fmla="*/ 118 w 236"/>
                <a:gd name="T27" fmla="*/ 0 h 236"/>
                <a:gd name="T28" fmla="*/ 0 w 236"/>
                <a:gd name="T29" fmla="*/ 118 h 236"/>
                <a:gd name="T30" fmla="*/ 118 w 236"/>
                <a:gd name="T31" fmla="*/ 236 h 236"/>
                <a:gd name="T32" fmla="*/ 236 w 236"/>
                <a:gd name="T33" fmla="*/ 118 h 236"/>
                <a:gd name="T34" fmla="*/ 118 w 236"/>
                <a:gd name="T35" fmla="*/ 0 h 236"/>
                <a:gd name="T36" fmla="*/ 126 w 236"/>
                <a:gd name="T37" fmla="*/ 212 h 236"/>
                <a:gd name="T38" fmla="*/ 128 w 236"/>
                <a:gd name="T39" fmla="*/ 208 h 236"/>
                <a:gd name="T40" fmla="*/ 125 w 236"/>
                <a:gd name="T41" fmla="*/ 186 h 236"/>
                <a:gd name="T42" fmla="*/ 105 w 236"/>
                <a:gd name="T43" fmla="*/ 186 h 236"/>
                <a:gd name="T44" fmla="*/ 98 w 236"/>
                <a:gd name="T45" fmla="*/ 207 h 236"/>
                <a:gd name="T46" fmla="*/ 102 w 236"/>
                <a:gd name="T47" fmla="*/ 211 h 236"/>
                <a:gd name="T48" fmla="*/ 34 w 236"/>
                <a:gd name="T49" fmla="*/ 161 h 236"/>
                <a:gd name="T50" fmla="*/ 44 w 236"/>
                <a:gd name="T51" fmla="*/ 157 h 236"/>
                <a:gd name="T52" fmla="*/ 44 w 236"/>
                <a:gd name="T53" fmla="*/ 157 h 236"/>
                <a:gd name="T54" fmla="*/ 81 w 236"/>
                <a:gd name="T55" fmla="*/ 142 h 236"/>
                <a:gd name="T56" fmla="*/ 81 w 236"/>
                <a:gd name="T57" fmla="*/ 118 h 236"/>
                <a:gd name="T58" fmla="*/ 55 w 236"/>
                <a:gd name="T59" fmla="*/ 94 h 236"/>
                <a:gd name="T60" fmla="*/ 28 w 236"/>
                <a:gd name="T61" fmla="*/ 90 h 236"/>
                <a:gd name="T62" fmla="*/ 84 w 236"/>
                <a:gd name="T63" fmla="*/ 30 h 236"/>
                <a:gd name="T64" fmla="*/ 84 w 236"/>
                <a:gd name="T65" fmla="*/ 31 h 236"/>
                <a:gd name="T66" fmla="*/ 102 w 236"/>
                <a:gd name="T67" fmla="*/ 56 h 236"/>
                <a:gd name="T68" fmla="*/ 120 w 236"/>
                <a:gd name="T69" fmla="*/ 79 h 236"/>
                <a:gd name="T70" fmla="*/ 131 w 236"/>
                <a:gd name="T71" fmla="*/ 97 h 236"/>
                <a:gd name="T72" fmla="*/ 146 w 236"/>
                <a:gd name="T73" fmla="*/ 88 h 236"/>
                <a:gd name="T74" fmla="*/ 177 w 236"/>
                <a:gd name="T75" fmla="*/ 66 h 236"/>
                <a:gd name="T76" fmla="*/ 190 w 236"/>
                <a:gd name="T77" fmla="*/ 57 h 236"/>
                <a:gd name="T78" fmla="*/ 212 w 236"/>
                <a:gd name="T79" fmla="*/ 118 h 236"/>
                <a:gd name="T80" fmla="*/ 126 w 236"/>
                <a:gd name="T81" fmla="*/ 21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36">
                  <a:moveTo>
                    <a:pt x="182" y="109"/>
                  </a:moveTo>
                  <a:cubicBezTo>
                    <a:pt x="172" y="107"/>
                    <a:pt x="161" y="105"/>
                    <a:pt x="157" y="103"/>
                  </a:cubicBezTo>
                  <a:cubicBezTo>
                    <a:pt x="153" y="102"/>
                    <a:pt x="143" y="101"/>
                    <a:pt x="134" y="102"/>
                  </a:cubicBezTo>
                  <a:cubicBezTo>
                    <a:pt x="125" y="103"/>
                    <a:pt x="119" y="109"/>
                    <a:pt x="120" y="114"/>
                  </a:cubicBezTo>
                  <a:cubicBezTo>
                    <a:pt x="121" y="119"/>
                    <a:pt x="120" y="126"/>
                    <a:pt x="118" y="129"/>
                  </a:cubicBezTo>
                  <a:cubicBezTo>
                    <a:pt x="117" y="132"/>
                    <a:pt x="118" y="138"/>
                    <a:pt x="122" y="141"/>
                  </a:cubicBezTo>
                  <a:cubicBezTo>
                    <a:pt x="127" y="144"/>
                    <a:pt x="132" y="151"/>
                    <a:pt x="135" y="156"/>
                  </a:cubicBezTo>
                  <a:cubicBezTo>
                    <a:pt x="138" y="162"/>
                    <a:pt x="140" y="175"/>
                    <a:pt x="139" y="185"/>
                  </a:cubicBezTo>
                  <a:cubicBezTo>
                    <a:pt x="139" y="195"/>
                    <a:pt x="145" y="201"/>
                    <a:pt x="152" y="198"/>
                  </a:cubicBezTo>
                  <a:cubicBezTo>
                    <a:pt x="160" y="195"/>
                    <a:pt x="167" y="187"/>
                    <a:pt x="169" y="180"/>
                  </a:cubicBezTo>
                  <a:cubicBezTo>
                    <a:pt x="171" y="174"/>
                    <a:pt x="179" y="160"/>
                    <a:pt x="187" y="150"/>
                  </a:cubicBezTo>
                  <a:cubicBezTo>
                    <a:pt x="195" y="140"/>
                    <a:pt x="201" y="127"/>
                    <a:pt x="200" y="122"/>
                  </a:cubicBezTo>
                  <a:cubicBezTo>
                    <a:pt x="200" y="116"/>
                    <a:pt x="191" y="111"/>
                    <a:pt x="182" y="109"/>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6" y="212"/>
                  </a:moveTo>
                  <a:cubicBezTo>
                    <a:pt x="127" y="211"/>
                    <a:pt x="128" y="209"/>
                    <a:pt x="128" y="208"/>
                  </a:cubicBezTo>
                  <a:cubicBezTo>
                    <a:pt x="130" y="201"/>
                    <a:pt x="128" y="191"/>
                    <a:pt x="125" y="186"/>
                  </a:cubicBezTo>
                  <a:cubicBezTo>
                    <a:pt x="121" y="181"/>
                    <a:pt x="112" y="181"/>
                    <a:pt x="105" y="186"/>
                  </a:cubicBezTo>
                  <a:cubicBezTo>
                    <a:pt x="97" y="191"/>
                    <a:pt x="94" y="200"/>
                    <a:pt x="98" y="207"/>
                  </a:cubicBezTo>
                  <a:cubicBezTo>
                    <a:pt x="99" y="208"/>
                    <a:pt x="100" y="210"/>
                    <a:pt x="102" y="211"/>
                  </a:cubicBezTo>
                  <a:cubicBezTo>
                    <a:pt x="72" y="206"/>
                    <a:pt x="47" y="187"/>
                    <a:pt x="34" y="161"/>
                  </a:cubicBezTo>
                  <a:cubicBezTo>
                    <a:pt x="37" y="161"/>
                    <a:pt x="40" y="159"/>
                    <a:pt x="44" y="157"/>
                  </a:cubicBezTo>
                  <a:cubicBezTo>
                    <a:pt x="44" y="157"/>
                    <a:pt x="44" y="157"/>
                    <a:pt x="44" y="157"/>
                  </a:cubicBezTo>
                  <a:cubicBezTo>
                    <a:pt x="57" y="148"/>
                    <a:pt x="74" y="141"/>
                    <a:pt x="81" y="142"/>
                  </a:cubicBezTo>
                  <a:cubicBezTo>
                    <a:pt x="89" y="142"/>
                    <a:pt x="89" y="131"/>
                    <a:pt x="81" y="118"/>
                  </a:cubicBezTo>
                  <a:cubicBezTo>
                    <a:pt x="74" y="105"/>
                    <a:pt x="62" y="94"/>
                    <a:pt x="55" y="94"/>
                  </a:cubicBezTo>
                  <a:cubicBezTo>
                    <a:pt x="48" y="94"/>
                    <a:pt x="36" y="92"/>
                    <a:pt x="28" y="90"/>
                  </a:cubicBezTo>
                  <a:cubicBezTo>
                    <a:pt x="37" y="62"/>
                    <a:pt x="58" y="41"/>
                    <a:pt x="84" y="30"/>
                  </a:cubicBezTo>
                  <a:cubicBezTo>
                    <a:pt x="84" y="31"/>
                    <a:pt x="84" y="31"/>
                    <a:pt x="84" y="31"/>
                  </a:cubicBezTo>
                  <a:cubicBezTo>
                    <a:pt x="86" y="39"/>
                    <a:pt x="95" y="50"/>
                    <a:pt x="102" y="56"/>
                  </a:cubicBezTo>
                  <a:cubicBezTo>
                    <a:pt x="110" y="62"/>
                    <a:pt x="118" y="72"/>
                    <a:pt x="120" y="79"/>
                  </a:cubicBezTo>
                  <a:cubicBezTo>
                    <a:pt x="122" y="85"/>
                    <a:pt x="127" y="93"/>
                    <a:pt x="131" y="97"/>
                  </a:cubicBezTo>
                  <a:cubicBezTo>
                    <a:pt x="136" y="100"/>
                    <a:pt x="142" y="96"/>
                    <a:pt x="146" y="88"/>
                  </a:cubicBezTo>
                  <a:cubicBezTo>
                    <a:pt x="150" y="80"/>
                    <a:pt x="164" y="70"/>
                    <a:pt x="177" y="66"/>
                  </a:cubicBezTo>
                  <a:cubicBezTo>
                    <a:pt x="183" y="64"/>
                    <a:pt x="187" y="61"/>
                    <a:pt x="190" y="57"/>
                  </a:cubicBezTo>
                  <a:cubicBezTo>
                    <a:pt x="204" y="74"/>
                    <a:pt x="212" y="95"/>
                    <a:pt x="212" y="118"/>
                  </a:cubicBezTo>
                  <a:cubicBezTo>
                    <a:pt x="212" y="168"/>
                    <a:pt x="174" y="208"/>
                    <a:pt x="126" y="212"/>
                  </a:cubicBezTo>
                  <a:close/>
                </a:path>
              </a:pathLst>
            </a:custGeom>
            <a:solidFill>
              <a:schemeClr val="accent3"/>
            </a:solidFill>
            <a:ln>
              <a:noFill/>
            </a:ln>
          </p:spPr>
          <p:txBody>
            <a:bodyPr anchor="ctr"/>
            <a:lstStyle/>
            <a:p>
              <a:pPr algn="ctr"/>
              <a:endParaRPr/>
            </a:p>
          </p:txBody>
        </p:sp>
        <p:sp>
          <p:nvSpPr>
            <p:cNvPr id="16" name="ïṩ1íḋè"/>
            <p:cNvSpPr txBox="1"/>
            <p:nvPr/>
          </p:nvSpPr>
          <p:spPr bwMode="auto">
            <a:xfrm>
              <a:off x="7129223" y="1922464"/>
              <a:ext cx="556243" cy="369332"/>
            </a:xfrm>
            <a:prstGeom prst="rect">
              <a:avLst/>
            </a:prstGeom>
            <a:noFill/>
          </p:spPr>
          <p:txBody>
            <a:bodyPr wrap="none" lIns="0" tIns="0" rIns="0" bIns="0" anchor="ctr">
              <a:normAutofit/>
            </a:bodyPr>
            <a:lstStyle/>
            <a:p>
              <a:r>
                <a:rPr lang="en-US" altLang="ko-KR" sz="2400" b="0" dirty="0">
                  <a:solidFill>
                    <a:schemeClr val="accent3"/>
                  </a:solidFill>
                  <a:effectLst/>
                  <a:latin typeface="Impact" panose="020B0806030902050204" pitchFamily="34" charset="0"/>
                </a:rPr>
                <a:t>2017</a:t>
              </a:r>
            </a:p>
          </p:txBody>
        </p:sp>
        <p:grpSp>
          <p:nvGrpSpPr>
            <p:cNvPr id="17" name="îšļïḋe"/>
            <p:cNvGrpSpPr/>
            <p:nvPr/>
          </p:nvGrpSpPr>
          <p:grpSpPr>
            <a:xfrm>
              <a:off x="6353313" y="3603463"/>
              <a:ext cx="2108063" cy="944997"/>
              <a:chOff x="1326000" y="4868424"/>
              <a:chExt cx="2108063" cy="944997"/>
            </a:xfrm>
          </p:grpSpPr>
          <p:sp>
            <p:nvSpPr>
              <p:cNvPr id="24" name="îṥļïde"/>
              <p:cNvSpPr/>
              <p:nvPr/>
            </p:nvSpPr>
            <p:spPr bwMode="auto">
              <a:xfrm>
                <a:off x="1326000" y="5256022"/>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en-US" altLang="zh-CN" sz="1100" dirty="0"/>
                  <a:t>Copy paste fonts. Choose the only option to retain text.</a:t>
                </a:r>
              </a:p>
            </p:txBody>
          </p:sp>
          <p:sp>
            <p:nvSpPr>
              <p:cNvPr id="25" name="ïşḷîḍè"/>
              <p:cNvSpPr txBox="1"/>
              <p:nvPr/>
            </p:nvSpPr>
            <p:spPr bwMode="auto">
              <a:xfrm>
                <a:off x="1326000" y="4868424"/>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en-US" altLang="zh-CN" sz="1800" b="1" dirty="0"/>
                  <a:t>Text here</a:t>
                </a:r>
              </a:p>
            </p:txBody>
          </p:sp>
        </p:grpSp>
        <p:sp>
          <p:nvSpPr>
            <p:cNvPr id="18" name="iś1íḓé"/>
            <p:cNvSpPr/>
            <p:nvPr/>
          </p:nvSpPr>
          <p:spPr>
            <a:xfrm flipV="1">
              <a:off x="1316072" y="3992587"/>
              <a:ext cx="1691792" cy="1430977"/>
            </a:xfrm>
            <a:prstGeom prst="rect">
              <a:avLst/>
            </a:prstGeom>
            <a:solidFill>
              <a:schemeClr val="accent1"/>
            </a:solidFill>
            <a:ln>
              <a:noFill/>
            </a:ln>
            <a:scene3d>
              <a:camera prst="perspectiveRelaxed" fov="5700000">
                <a:rot lat="16800000" lon="0" rev="0"/>
              </a:camera>
              <a:lightRig rig="soft" dir="t">
                <a:rot lat="0" lon="0" rev="4800000"/>
              </a:lightRig>
            </a:scene3d>
            <a:sp3d extrusionH="57150" prstMaterial="plastic">
              <a:bevelT w="0" h="12700"/>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iṩḷïďê"/>
            <p:cNvSpPr/>
            <p:nvPr/>
          </p:nvSpPr>
          <p:spPr bwMode="auto">
            <a:xfrm>
              <a:off x="1857304" y="3784124"/>
              <a:ext cx="609329" cy="609329"/>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chemeClr val="accent1"/>
            </a:solidFill>
            <a:ln>
              <a:noFill/>
            </a:ln>
          </p:spPr>
          <p:txBody>
            <a:bodyPr anchor="ctr"/>
            <a:lstStyle/>
            <a:p>
              <a:pPr algn="ctr"/>
              <a:endParaRPr/>
            </a:p>
          </p:txBody>
        </p:sp>
        <p:sp>
          <p:nvSpPr>
            <p:cNvPr id="20" name="îşḻïďè"/>
            <p:cNvSpPr txBox="1"/>
            <p:nvPr/>
          </p:nvSpPr>
          <p:spPr bwMode="auto">
            <a:xfrm>
              <a:off x="1861405" y="3368478"/>
              <a:ext cx="601127" cy="369332"/>
            </a:xfrm>
            <a:prstGeom prst="rect">
              <a:avLst/>
            </a:prstGeom>
            <a:noFill/>
          </p:spPr>
          <p:txBody>
            <a:bodyPr wrap="none" lIns="0" tIns="0" rIns="0" bIns="0" anchor="ctr">
              <a:normAutofit/>
            </a:bodyPr>
            <a:lstStyle/>
            <a:p>
              <a:r>
                <a:rPr lang="en-US" altLang="ko-KR" sz="2400" b="0" dirty="0">
                  <a:solidFill>
                    <a:schemeClr val="accent1"/>
                  </a:solidFill>
                  <a:effectLst/>
                  <a:latin typeface="Impact" panose="020B0806030902050204" pitchFamily="34" charset="0"/>
                </a:rPr>
                <a:t>2015</a:t>
              </a:r>
            </a:p>
          </p:txBody>
        </p:sp>
        <p:grpSp>
          <p:nvGrpSpPr>
            <p:cNvPr id="21" name="iş1íḓê"/>
            <p:cNvGrpSpPr/>
            <p:nvPr/>
          </p:nvGrpSpPr>
          <p:grpSpPr>
            <a:xfrm>
              <a:off x="1107937" y="5049003"/>
              <a:ext cx="2108063" cy="944997"/>
              <a:chOff x="1326000" y="4868424"/>
              <a:chExt cx="2108063" cy="944997"/>
            </a:xfrm>
          </p:grpSpPr>
          <p:sp>
            <p:nvSpPr>
              <p:cNvPr id="22" name="ïṣľiḑê"/>
              <p:cNvSpPr/>
              <p:nvPr/>
            </p:nvSpPr>
            <p:spPr bwMode="auto">
              <a:xfrm>
                <a:off x="1326000" y="5256022"/>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en-US" altLang="zh-CN" sz="1100" dirty="0"/>
                  <a:t>Copy paste fonts. Choose the only option to retain text.</a:t>
                </a:r>
              </a:p>
            </p:txBody>
          </p:sp>
          <p:sp>
            <p:nvSpPr>
              <p:cNvPr id="23" name="ïśļîḍé"/>
              <p:cNvSpPr txBox="1"/>
              <p:nvPr/>
            </p:nvSpPr>
            <p:spPr bwMode="auto">
              <a:xfrm>
                <a:off x="1326000" y="4868424"/>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en-US" altLang="zh-CN" sz="1800" b="1" dirty="0"/>
                  <a:t>Text here</a:t>
                </a:r>
              </a:p>
            </p:txBody>
          </p:sp>
        </p:gr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28</a:t>
            </a:fld>
            <a:endParaRPr lang="zh-CN" altLang="en-US" dirty="0"/>
          </a:p>
        </p:txBody>
      </p:sp>
      <p:grpSp>
        <p:nvGrpSpPr>
          <p:cNvPr id="5" name="0e458ad7-88e0-4ba2-b9b4-1dceb65f7bb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1" y="1144881"/>
            <a:ext cx="10850567" cy="4992394"/>
            <a:chOff x="669921" y="1144881"/>
            <a:chExt cx="10850567" cy="4992394"/>
          </a:xfrm>
        </p:grpSpPr>
        <p:sp>
          <p:nvSpPr>
            <p:cNvPr id="6" name="ïşḷiḍè"/>
            <p:cNvSpPr/>
            <p:nvPr/>
          </p:nvSpPr>
          <p:spPr>
            <a:xfrm flipH="1">
              <a:off x="669923" y="1144881"/>
              <a:ext cx="6046555" cy="4992394"/>
            </a:xfrm>
            <a:prstGeom prst="roundRect">
              <a:avLst>
                <a:gd name="adj" fmla="val 0"/>
              </a:avLst>
            </a:prstGeom>
            <a:blipFill>
              <a:blip r:embed="rId3"/>
              <a:srcRect/>
              <a:stretch>
                <a:fillRect l="-23441" t="-2" r="-23343" b="-2"/>
              </a:stretch>
            </a:blip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endParaRPr lang="zh-CN" altLang="en-US" dirty="0"/>
            </a:p>
          </p:txBody>
        </p:sp>
        <p:sp>
          <p:nvSpPr>
            <p:cNvPr id="7" name="iṩ1iḋé"/>
            <p:cNvSpPr/>
            <p:nvPr/>
          </p:nvSpPr>
          <p:spPr>
            <a:xfrm flipH="1">
              <a:off x="669921" y="1144881"/>
              <a:ext cx="6046553" cy="1429119"/>
            </a:xfrm>
            <a:prstGeom prst="roundRect">
              <a:avLst>
                <a:gd name="adj" fmla="val 0"/>
              </a:avLst>
            </a:prstGeom>
            <a:solidFill>
              <a:schemeClr val="tx1">
                <a:alpha val="80000"/>
              </a:schemeClr>
            </a:solid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8" name="îṣlîḑe"/>
            <p:cNvSpPr txBox="1"/>
            <p:nvPr/>
          </p:nvSpPr>
          <p:spPr>
            <a:xfrm>
              <a:off x="669926" y="1144881"/>
              <a:ext cx="6046550" cy="1429119"/>
            </a:xfrm>
            <a:prstGeom prst="rect">
              <a:avLst/>
            </a:prstGeom>
            <a:noFill/>
          </p:spPr>
          <p:txBody>
            <a:bodyPr wrap="square" lIns="90000" tIns="46800" rIns="90000" bIns="46800" rtlCol="0" anchor="ctr">
              <a:normAutofit/>
            </a:bodyPr>
            <a:lstStyle/>
            <a:p>
              <a:pPr>
                <a:lnSpc>
                  <a:spcPct val="150000"/>
                </a:lnSpc>
              </a:pPr>
              <a:r>
                <a:rPr lang="en-US" altLang="zh-CN" sz="1200" dirty="0">
                  <a:solidFill>
                    <a:schemeClr val="bg1"/>
                  </a:solidFill>
                </a:rPr>
                <a:t>Unified fonts make reading more fluent.</a:t>
              </a:r>
            </a:p>
            <a:p>
              <a:pPr>
                <a:lnSpc>
                  <a:spcPct val="150000"/>
                </a:lnSpc>
              </a:pPr>
              <a:r>
                <a:rPr lang="en-US" altLang="zh-CN" sz="1600" b="1" dirty="0">
                  <a:solidFill>
                    <a:schemeClr val="bg1"/>
                  </a:solidFill>
                </a:rPr>
                <a:t>Theme color makes PPT more convenient to change.</a:t>
              </a:r>
            </a:p>
            <a:p>
              <a:pPr>
                <a:lnSpc>
                  <a:spcPct val="150000"/>
                </a:lnSpc>
              </a:pPr>
              <a:r>
                <a:rPr lang="en-US" altLang="zh-CN" sz="1200" dirty="0">
                  <a:solidFill>
                    <a:schemeClr val="bg1"/>
                  </a:solidFill>
                </a:rPr>
                <a:t>Adjust the spacing to adapt to Chinese typesetting, use the reference line in PPT.</a:t>
              </a:r>
              <a:endParaRPr lang="en-US" altLang="zh-CN" sz="1400" b="1" dirty="0">
                <a:solidFill>
                  <a:schemeClr val="bg1"/>
                </a:solidFill>
              </a:endParaRPr>
            </a:p>
          </p:txBody>
        </p:sp>
        <p:grpSp>
          <p:nvGrpSpPr>
            <p:cNvPr id="9" name="isḷîḍè"/>
            <p:cNvGrpSpPr/>
            <p:nvPr/>
          </p:nvGrpSpPr>
          <p:grpSpPr>
            <a:xfrm>
              <a:off x="6378975" y="2881881"/>
              <a:ext cx="675000" cy="675005"/>
              <a:chOff x="7209746" y="4153276"/>
              <a:chExt cx="675000" cy="675005"/>
            </a:xfrm>
          </p:grpSpPr>
          <p:sp>
            <p:nvSpPr>
              <p:cNvPr id="20" name="îṣľîḍé"/>
              <p:cNvSpPr/>
              <p:nvPr/>
            </p:nvSpPr>
            <p:spPr>
              <a:xfrm>
                <a:off x="7209746" y="4153276"/>
                <a:ext cx="675000" cy="67500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21" name="iS1íḑè"/>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sz="7200" dirty="0"/>
              </a:p>
            </p:txBody>
          </p:sp>
        </p:grpSp>
        <p:grpSp>
          <p:nvGrpSpPr>
            <p:cNvPr id="10" name="iṡļîďê"/>
            <p:cNvGrpSpPr/>
            <p:nvPr/>
          </p:nvGrpSpPr>
          <p:grpSpPr>
            <a:xfrm>
              <a:off x="7219382" y="2709000"/>
              <a:ext cx="4301106" cy="1214999"/>
              <a:chOff x="7219382" y="2709000"/>
              <a:chExt cx="3082200" cy="1214999"/>
            </a:xfrm>
          </p:grpSpPr>
          <p:sp>
            <p:nvSpPr>
              <p:cNvPr id="18" name="í$ļíďé"/>
              <p:cNvSpPr/>
              <p:nvPr/>
            </p:nvSpPr>
            <p:spPr bwMode="auto">
              <a:xfrm>
                <a:off x="7219382" y="3128234"/>
                <a:ext cx="3082200" cy="79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tabLst>
                    <a:tab pos="227965" algn="l"/>
                  </a:tabLst>
                  <a:defRPr/>
                </a:pPr>
                <a:r>
                  <a:rPr lang="en-US" altLang="zh-CN" sz="900" dirty="0"/>
                  <a:t>Supporting text here.</a:t>
                </a:r>
              </a:p>
              <a:p>
                <a:pPr marL="171450" indent="-171450">
                  <a:lnSpc>
                    <a:spcPct val="150000"/>
                  </a:lnSpc>
                  <a:buFont typeface="Arial" panose="020B0604020202020204" pitchFamily="34" charset="0"/>
                  <a:buChar char="•"/>
                  <a:tabLst>
                    <a:tab pos="227965" algn="l"/>
                  </a:tabLst>
                  <a:defRPr/>
                </a:pPr>
                <a:r>
                  <a:rPr lang="en-US" altLang="zh-CN" sz="900" dirty="0"/>
                  <a:t>You can use the icon library in </a:t>
                </a:r>
                <a:r>
                  <a:rPr lang="en-US" altLang="zh-CN" sz="900" dirty="0" err="1"/>
                  <a:t>iSlide</a:t>
                </a:r>
                <a:r>
                  <a:rPr lang="en-US" altLang="zh-CN" sz="900" dirty="0"/>
                  <a:t>  (www.islide.cc) to filter and replace existing icon elements with one click.</a:t>
                </a:r>
              </a:p>
            </p:txBody>
          </p:sp>
          <p:sp>
            <p:nvSpPr>
              <p:cNvPr id="19" name="íslídê"/>
              <p:cNvSpPr txBox="1"/>
              <p:nvPr/>
            </p:nvSpPr>
            <p:spPr bwMode="auto">
              <a:xfrm>
                <a:off x="7219382" y="2709000"/>
                <a:ext cx="3082200"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b="1" dirty="0"/>
                  <a:t>Text here</a:t>
                </a:r>
              </a:p>
            </p:txBody>
          </p:sp>
        </p:grpSp>
        <p:grpSp>
          <p:nvGrpSpPr>
            <p:cNvPr id="11" name="i$ḷíḍe"/>
            <p:cNvGrpSpPr/>
            <p:nvPr/>
          </p:nvGrpSpPr>
          <p:grpSpPr>
            <a:xfrm>
              <a:off x="6378975" y="4816881"/>
              <a:ext cx="675000" cy="675005"/>
              <a:chOff x="7209746" y="4153276"/>
              <a:chExt cx="675000" cy="675005"/>
            </a:xfrm>
          </p:grpSpPr>
          <p:sp>
            <p:nvSpPr>
              <p:cNvPr id="16" name="îṣļiḍé"/>
              <p:cNvSpPr/>
              <p:nvPr/>
            </p:nvSpPr>
            <p:spPr>
              <a:xfrm>
                <a:off x="7209746" y="4153276"/>
                <a:ext cx="675000" cy="675005"/>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17" name="ïṩľïḓe"/>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sz="7200" dirty="0"/>
              </a:p>
            </p:txBody>
          </p:sp>
        </p:grpSp>
        <p:grpSp>
          <p:nvGrpSpPr>
            <p:cNvPr id="12" name="iṣľídé"/>
            <p:cNvGrpSpPr/>
            <p:nvPr/>
          </p:nvGrpSpPr>
          <p:grpSpPr>
            <a:xfrm>
              <a:off x="7219382" y="4644000"/>
              <a:ext cx="4301106" cy="1214999"/>
              <a:chOff x="7219382" y="2709000"/>
              <a:chExt cx="3082200" cy="1214999"/>
            </a:xfrm>
          </p:grpSpPr>
          <p:sp>
            <p:nvSpPr>
              <p:cNvPr id="14" name="íśļiďè"/>
              <p:cNvSpPr/>
              <p:nvPr/>
            </p:nvSpPr>
            <p:spPr bwMode="auto">
              <a:xfrm>
                <a:off x="7219382" y="3128234"/>
                <a:ext cx="3082200" cy="79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tabLst>
                    <a:tab pos="227965" algn="l"/>
                  </a:tabLst>
                  <a:defRPr/>
                </a:pPr>
                <a:r>
                  <a:rPr lang="en-US" altLang="zh-CN" sz="900" dirty="0"/>
                  <a:t>Supporting text here.</a:t>
                </a:r>
              </a:p>
              <a:p>
                <a:pPr marL="171450" indent="-171450">
                  <a:lnSpc>
                    <a:spcPct val="150000"/>
                  </a:lnSpc>
                  <a:buFont typeface="Arial" panose="020B0604020202020204" pitchFamily="34" charset="0"/>
                  <a:buChar char="•"/>
                  <a:tabLst>
                    <a:tab pos="227965" algn="l"/>
                  </a:tabLst>
                  <a:defRPr/>
                </a:pPr>
                <a:r>
                  <a:rPr lang="en-US" altLang="zh-CN" sz="900" dirty="0"/>
                  <a:t>You can use the icon library in </a:t>
                </a:r>
                <a:r>
                  <a:rPr lang="en-US" altLang="zh-CN" sz="900" dirty="0" err="1"/>
                  <a:t>iSlide</a:t>
                </a:r>
                <a:r>
                  <a:rPr lang="en-US" altLang="zh-CN" sz="900" dirty="0"/>
                  <a:t>  (www.islide.cc) to filter and replace existing icon elements with one click.</a:t>
                </a:r>
              </a:p>
            </p:txBody>
          </p:sp>
          <p:sp>
            <p:nvSpPr>
              <p:cNvPr id="15" name="íṧḻîḓe"/>
              <p:cNvSpPr txBox="1"/>
              <p:nvPr/>
            </p:nvSpPr>
            <p:spPr bwMode="auto">
              <a:xfrm>
                <a:off x="7219382" y="2709000"/>
                <a:ext cx="3082200"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b="1" dirty="0"/>
                  <a:t>Text here</a:t>
                </a:r>
              </a:p>
            </p:txBody>
          </p:sp>
        </p:grpSp>
        <p:cxnSp>
          <p:nvCxnSpPr>
            <p:cNvPr id="13" name="直接连接符 12"/>
            <p:cNvCxnSpPr/>
            <p:nvPr/>
          </p:nvCxnSpPr>
          <p:spPr>
            <a:xfrm>
              <a:off x="7311000" y="4239000"/>
              <a:ext cx="4209488"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a:t>www.islide.cc </a:t>
            </a:r>
            <a:endParaRPr lang="zh-CN" altLang="en-US" dirty="0"/>
          </a:p>
        </p:txBody>
      </p:sp>
      <p:grpSp>
        <p:nvGrpSpPr>
          <p:cNvPr id="5" name="691ff9ac-1baf-47b6-971e-90b8fed2e25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87279" y="1143496"/>
            <a:ext cx="11302770" cy="5714504"/>
            <a:chOff x="687279" y="1143496"/>
            <a:chExt cx="11302770" cy="5714504"/>
          </a:xfrm>
        </p:grpSpPr>
        <p:sp>
          <p:nvSpPr>
            <p:cNvPr id="6" name="iṩḷíḓé"/>
            <p:cNvSpPr/>
            <p:nvPr/>
          </p:nvSpPr>
          <p:spPr bwMode="auto">
            <a:xfrm>
              <a:off x="8293100" y="1143496"/>
              <a:ext cx="3696949" cy="5714504"/>
            </a:xfrm>
            <a:custGeom>
              <a:avLst/>
              <a:gdLst>
                <a:gd name="T0" fmla="*/ 179 w 1208"/>
                <a:gd name="T1" fmla="*/ 1688 h 1871"/>
                <a:gd name="T2" fmla="*/ 202 w 1208"/>
                <a:gd name="T3" fmla="*/ 1722 h 1871"/>
                <a:gd name="T4" fmla="*/ 213 w 1208"/>
                <a:gd name="T5" fmla="*/ 1871 h 1871"/>
                <a:gd name="T6" fmla="*/ 1031 w 1208"/>
                <a:gd name="T7" fmla="*/ 1871 h 1871"/>
                <a:gd name="T8" fmla="*/ 1055 w 1208"/>
                <a:gd name="T9" fmla="*/ 1729 h 1871"/>
                <a:gd name="T10" fmla="*/ 1100 w 1208"/>
                <a:gd name="T11" fmla="*/ 1530 h 1871"/>
                <a:gd name="T12" fmla="*/ 1167 w 1208"/>
                <a:gd name="T13" fmla="*/ 1351 h 1871"/>
                <a:gd name="T14" fmla="*/ 1196 w 1208"/>
                <a:gd name="T15" fmla="*/ 1037 h 1871"/>
                <a:gd name="T16" fmla="*/ 1100 w 1208"/>
                <a:gd name="T17" fmla="*/ 823 h 1871"/>
                <a:gd name="T18" fmla="*/ 945 w 1208"/>
                <a:gd name="T19" fmla="*/ 690 h 1871"/>
                <a:gd name="T20" fmla="*/ 925 w 1208"/>
                <a:gd name="T21" fmla="*/ 639 h 1871"/>
                <a:gd name="T22" fmla="*/ 890 w 1208"/>
                <a:gd name="T23" fmla="*/ 576 h 1871"/>
                <a:gd name="T24" fmla="*/ 949 w 1208"/>
                <a:gd name="T25" fmla="*/ 452 h 1871"/>
                <a:gd name="T26" fmla="*/ 925 w 1208"/>
                <a:gd name="T27" fmla="*/ 121 h 1871"/>
                <a:gd name="T28" fmla="*/ 810 w 1208"/>
                <a:gd name="T29" fmla="*/ 28 h 1871"/>
                <a:gd name="T30" fmla="*/ 796 w 1208"/>
                <a:gd name="T31" fmla="*/ 24 h 1871"/>
                <a:gd name="T32" fmla="*/ 733 w 1208"/>
                <a:gd name="T33" fmla="*/ 8 h 1871"/>
                <a:gd name="T34" fmla="*/ 508 w 1208"/>
                <a:gd name="T35" fmla="*/ 56 h 1871"/>
                <a:gd name="T36" fmla="*/ 386 w 1208"/>
                <a:gd name="T37" fmla="*/ 160 h 1871"/>
                <a:gd name="T38" fmla="*/ 402 w 1208"/>
                <a:gd name="T39" fmla="*/ 190 h 1871"/>
                <a:gd name="T40" fmla="*/ 396 w 1208"/>
                <a:gd name="T41" fmla="*/ 263 h 1871"/>
                <a:gd name="T42" fmla="*/ 410 w 1208"/>
                <a:gd name="T43" fmla="*/ 426 h 1871"/>
                <a:gd name="T44" fmla="*/ 386 w 1208"/>
                <a:gd name="T45" fmla="*/ 527 h 1871"/>
                <a:gd name="T46" fmla="*/ 418 w 1208"/>
                <a:gd name="T47" fmla="*/ 588 h 1871"/>
                <a:gd name="T48" fmla="*/ 226 w 1208"/>
                <a:gd name="T49" fmla="*/ 673 h 1871"/>
                <a:gd name="T50" fmla="*/ 153 w 1208"/>
                <a:gd name="T51" fmla="*/ 963 h 1871"/>
                <a:gd name="T52" fmla="*/ 120 w 1208"/>
                <a:gd name="T53" fmla="*/ 1022 h 1871"/>
                <a:gd name="T54" fmla="*/ 106 w 1208"/>
                <a:gd name="T55" fmla="*/ 1057 h 1871"/>
                <a:gd name="T56" fmla="*/ 6 w 1208"/>
                <a:gd name="T57" fmla="*/ 1371 h 1871"/>
                <a:gd name="T58" fmla="*/ 175 w 1208"/>
                <a:gd name="T59" fmla="*/ 1664 h 1871"/>
                <a:gd name="T60" fmla="*/ 326 w 1208"/>
                <a:gd name="T61" fmla="*/ 888 h 1871"/>
                <a:gd name="T62" fmla="*/ 373 w 1208"/>
                <a:gd name="T63" fmla="*/ 811 h 1871"/>
                <a:gd name="T64" fmla="*/ 441 w 1208"/>
                <a:gd name="T65" fmla="*/ 773 h 1871"/>
                <a:gd name="T66" fmla="*/ 484 w 1208"/>
                <a:gd name="T67" fmla="*/ 746 h 1871"/>
                <a:gd name="T68" fmla="*/ 526 w 1208"/>
                <a:gd name="T69" fmla="*/ 718 h 1871"/>
                <a:gd name="T70" fmla="*/ 569 w 1208"/>
                <a:gd name="T71" fmla="*/ 738 h 1871"/>
                <a:gd name="T72" fmla="*/ 453 w 1208"/>
                <a:gd name="T73" fmla="*/ 813 h 1871"/>
                <a:gd name="T74" fmla="*/ 341 w 1208"/>
                <a:gd name="T75" fmla="*/ 911 h 1871"/>
                <a:gd name="T76" fmla="*/ 300 w 1208"/>
                <a:gd name="T77" fmla="*/ 998 h 1871"/>
                <a:gd name="T78" fmla="*/ 261 w 1208"/>
                <a:gd name="T79" fmla="*/ 1014 h 1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8" h="1871">
                  <a:moveTo>
                    <a:pt x="175" y="1664"/>
                  </a:moveTo>
                  <a:cubicBezTo>
                    <a:pt x="179" y="1668"/>
                    <a:pt x="181" y="1678"/>
                    <a:pt x="179" y="1688"/>
                  </a:cubicBezTo>
                  <a:cubicBezTo>
                    <a:pt x="177" y="1696"/>
                    <a:pt x="177" y="1704"/>
                    <a:pt x="175" y="1716"/>
                  </a:cubicBezTo>
                  <a:cubicBezTo>
                    <a:pt x="181" y="1716"/>
                    <a:pt x="190" y="1720"/>
                    <a:pt x="202" y="1722"/>
                  </a:cubicBezTo>
                  <a:cubicBezTo>
                    <a:pt x="212" y="1725"/>
                    <a:pt x="220" y="1727"/>
                    <a:pt x="226" y="1727"/>
                  </a:cubicBezTo>
                  <a:cubicBezTo>
                    <a:pt x="224" y="1758"/>
                    <a:pt x="220" y="1806"/>
                    <a:pt x="213" y="1871"/>
                  </a:cubicBezTo>
                  <a:cubicBezTo>
                    <a:pt x="1031" y="1871"/>
                    <a:pt x="1031" y="1871"/>
                    <a:pt x="1031" y="1871"/>
                  </a:cubicBezTo>
                  <a:cubicBezTo>
                    <a:pt x="1031" y="1871"/>
                    <a:pt x="1031" y="1871"/>
                    <a:pt x="1031" y="1871"/>
                  </a:cubicBezTo>
                  <a:cubicBezTo>
                    <a:pt x="1035" y="1856"/>
                    <a:pt x="1039" y="1846"/>
                    <a:pt x="1041" y="1842"/>
                  </a:cubicBezTo>
                  <a:cubicBezTo>
                    <a:pt x="1045" y="1818"/>
                    <a:pt x="1051" y="1781"/>
                    <a:pt x="1055" y="1729"/>
                  </a:cubicBezTo>
                  <a:cubicBezTo>
                    <a:pt x="1059" y="1676"/>
                    <a:pt x="1065" y="1639"/>
                    <a:pt x="1071" y="1615"/>
                  </a:cubicBezTo>
                  <a:cubicBezTo>
                    <a:pt x="1076" y="1593"/>
                    <a:pt x="1086" y="1564"/>
                    <a:pt x="1100" y="1530"/>
                  </a:cubicBezTo>
                  <a:cubicBezTo>
                    <a:pt x="1123" y="1471"/>
                    <a:pt x="1135" y="1440"/>
                    <a:pt x="1135" y="1440"/>
                  </a:cubicBezTo>
                  <a:cubicBezTo>
                    <a:pt x="1155" y="1382"/>
                    <a:pt x="1165" y="1351"/>
                    <a:pt x="1167" y="1351"/>
                  </a:cubicBezTo>
                  <a:cubicBezTo>
                    <a:pt x="1180" y="1319"/>
                    <a:pt x="1194" y="1294"/>
                    <a:pt x="1208" y="1278"/>
                  </a:cubicBezTo>
                  <a:cubicBezTo>
                    <a:pt x="1206" y="1164"/>
                    <a:pt x="1202" y="1083"/>
                    <a:pt x="1196" y="1037"/>
                  </a:cubicBezTo>
                  <a:cubicBezTo>
                    <a:pt x="1188" y="957"/>
                    <a:pt x="1167" y="899"/>
                    <a:pt x="1135" y="856"/>
                  </a:cubicBezTo>
                  <a:cubicBezTo>
                    <a:pt x="1129" y="848"/>
                    <a:pt x="1116" y="836"/>
                    <a:pt x="1100" y="823"/>
                  </a:cubicBezTo>
                  <a:cubicBezTo>
                    <a:pt x="1080" y="805"/>
                    <a:pt x="1067" y="793"/>
                    <a:pt x="1061" y="787"/>
                  </a:cubicBezTo>
                  <a:cubicBezTo>
                    <a:pt x="1014" y="740"/>
                    <a:pt x="976" y="708"/>
                    <a:pt x="945" y="690"/>
                  </a:cubicBezTo>
                  <a:cubicBezTo>
                    <a:pt x="945" y="681"/>
                    <a:pt x="939" y="665"/>
                    <a:pt x="927" y="645"/>
                  </a:cubicBezTo>
                  <a:cubicBezTo>
                    <a:pt x="927" y="643"/>
                    <a:pt x="925" y="641"/>
                    <a:pt x="925" y="639"/>
                  </a:cubicBezTo>
                  <a:cubicBezTo>
                    <a:pt x="912" y="614"/>
                    <a:pt x="904" y="594"/>
                    <a:pt x="904" y="580"/>
                  </a:cubicBezTo>
                  <a:cubicBezTo>
                    <a:pt x="900" y="576"/>
                    <a:pt x="896" y="576"/>
                    <a:pt x="890" y="576"/>
                  </a:cubicBezTo>
                  <a:cubicBezTo>
                    <a:pt x="886" y="576"/>
                    <a:pt x="880" y="574"/>
                    <a:pt x="871" y="574"/>
                  </a:cubicBezTo>
                  <a:cubicBezTo>
                    <a:pt x="906" y="549"/>
                    <a:pt x="931" y="509"/>
                    <a:pt x="949" y="452"/>
                  </a:cubicBezTo>
                  <a:cubicBezTo>
                    <a:pt x="965" y="397"/>
                    <a:pt x="971" y="340"/>
                    <a:pt x="967" y="280"/>
                  </a:cubicBezTo>
                  <a:cubicBezTo>
                    <a:pt x="963" y="217"/>
                    <a:pt x="949" y="162"/>
                    <a:pt x="925" y="121"/>
                  </a:cubicBezTo>
                  <a:cubicBezTo>
                    <a:pt x="896" y="73"/>
                    <a:pt x="859" y="44"/>
                    <a:pt x="812" y="36"/>
                  </a:cubicBezTo>
                  <a:cubicBezTo>
                    <a:pt x="806" y="36"/>
                    <a:pt x="806" y="32"/>
                    <a:pt x="810" y="28"/>
                  </a:cubicBezTo>
                  <a:cubicBezTo>
                    <a:pt x="812" y="24"/>
                    <a:pt x="812" y="22"/>
                    <a:pt x="808" y="22"/>
                  </a:cubicBezTo>
                  <a:cubicBezTo>
                    <a:pt x="802" y="20"/>
                    <a:pt x="798" y="20"/>
                    <a:pt x="796" y="24"/>
                  </a:cubicBezTo>
                  <a:cubicBezTo>
                    <a:pt x="794" y="28"/>
                    <a:pt x="792" y="32"/>
                    <a:pt x="790" y="32"/>
                  </a:cubicBezTo>
                  <a:cubicBezTo>
                    <a:pt x="782" y="22"/>
                    <a:pt x="763" y="14"/>
                    <a:pt x="733" y="8"/>
                  </a:cubicBezTo>
                  <a:cubicBezTo>
                    <a:pt x="706" y="2"/>
                    <a:pt x="680" y="0"/>
                    <a:pt x="657" y="0"/>
                  </a:cubicBezTo>
                  <a:cubicBezTo>
                    <a:pt x="614" y="6"/>
                    <a:pt x="565" y="24"/>
                    <a:pt x="508" y="56"/>
                  </a:cubicBezTo>
                  <a:cubicBezTo>
                    <a:pt x="477" y="75"/>
                    <a:pt x="437" y="99"/>
                    <a:pt x="386" y="129"/>
                  </a:cubicBezTo>
                  <a:cubicBezTo>
                    <a:pt x="390" y="140"/>
                    <a:pt x="388" y="150"/>
                    <a:pt x="386" y="160"/>
                  </a:cubicBezTo>
                  <a:cubicBezTo>
                    <a:pt x="382" y="166"/>
                    <a:pt x="377" y="174"/>
                    <a:pt x="373" y="190"/>
                  </a:cubicBezTo>
                  <a:cubicBezTo>
                    <a:pt x="384" y="192"/>
                    <a:pt x="394" y="192"/>
                    <a:pt x="402" y="190"/>
                  </a:cubicBezTo>
                  <a:cubicBezTo>
                    <a:pt x="412" y="186"/>
                    <a:pt x="418" y="186"/>
                    <a:pt x="420" y="186"/>
                  </a:cubicBezTo>
                  <a:cubicBezTo>
                    <a:pt x="416" y="202"/>
                    <a:pt x="408" y="229"/>
                    <a:pt x="396" y="263"/>
                  </a:cubicBezTo>
                  <a:cubicBezTo>
                    <a:pt x="388" y="292"/>
                    <a:pt x="386" y="324"/>
                    <a:pt x="386" y="353"/>
                  </a:cubicBezTo>
                  <a:cubicBezTo>
                    <a:pt x="414" y="369"/>
                    <a:pt x="422" y="393"/>
                    <a:pt x="410" y="426"/>
                  </a:cubicBezTo>
                  <a:cubicBezTo>
                    <a:pt x="404" y="444"/>
                    <a:pt x="390" y="472"/>
                    <a:pt x="369" y="511"/>
                  </a:cubicBezTo>
                  <a:cubicBezTo>
                    <a:pt x="369" y="519"/>
                    <a:pt x="375" y="523"/>
                    <a:pt x="386" y="527"/>
                  </a:cubicBezTo>
                  <a:cubicBezTo>
                    <a:pt x="390" y="529"/>
                    <a:pt x="398" y="531"/>
                    <a:pt x="412" y="531"/>
                  </a:cubicBezTo>
                  <a:cubicBezTo>
                    <a:pt x="412" y="556"/>
                    <a:pt x="414" y="574"/>
                    <a:pt x="418" y="588"/>
                  </a:cubicBezTo>
                  <a:cubicBezTo>
                    <a:pt x="422" y="596"/>
                    <a:pt x="431" y="608"/>
                    <a:pt x="443" y="625"/>
                  </a:cubicBezTo>
                  <a:cubicBezTo>
                    <a:pt x="367" y="608"/>
                    <a:pt x="296" y="625"/>
                    <a:pt x="226" y="673"/>
                  </a:cubicBezTo>
                  <a:cubicBezTo>
                    <a:pt x="218" y="698"/>
                    <a:pt x="206" y="744"/>
                    <a:pt x="194" y="815"/>
                  </a:cubicBezTo>
                  <a:cubicBezTo>
                    <a:pt x="181" y="884"/>
                    <a:pt x="167" y="933"/>
                    <a:pt x="153" y="963"/>
                  </a:cubicBezTo>
                  <a:cubicBezTo>
                    <a:pt x="149" y="972"/>
                    <a:pt x="143" y="984"/>
                    <a:pt x="132" y="1002"/>
                  </a:cubicBezTo>
                  <a:cubicBezTo>
                    <a:pt x="128" y="1010"/>
                    <a:pt x="124" y="1016"/>
                    <a:pt x="120" y="1022"/>
                  </a:cubicBezTo>
                  <a:cubicBezTo>
                    <a:pt x="116" y="1030"/>
                    <a:pt x="112" y="1039"/>
                    <a:pt x="110" y="1045"/>
                  </a:cubicBezTo>
                  <a:cubicBezTo>
                    <a:pt x="108" y="1049"/>
                    <a:pt x="108" y="1053"/>
                    <a:pt x="106" y="1057"/>
                  </a:cubicBezTo>
                  <a:cubicBezTo>
                    <a:pt x="73" y="1134"/>
                    <a:pt x="53" y="1181"/>
                    <a:pt x="47" y="1201"/>
                  </a:cubicBezTo>
                  <a:cubicBezTo>
                    <a:pt x="24" y="1262"/>
                    <a:pt x="10" y="1319"/>
                    <a:pt x="6" y="1371"/>
                  </a:cubicBezTo>
                  <a:cubicBezTo>
                    <a:pt x="0" y="1457"/>
                    <a:pt x="8" y="1528"/>
                    <a:pt x="26" y="1578"/>
                  </a:cubicBezTo>
                  <a:cubicBezTo>
                    <a:pt x="55" y="1647"/>
                    <a:pt x="104" y="1676"/>
                    <a:pt x="175" y="1664"/>
                  </a:cubicBezTo>
                  <a:close/>
                  <a:moveTo>
                    <a:pt x="296" y="917"/>
                  </a:moveTo>
                  <a:cubicBezTo>
                    <a:pt x="300" y="911"/>
                    <a:pt x="312" y="901"/>
                    <a:pt x="326" y="888"/>
                  </a:cubicBezTo>
                  <a:cubicBezTo>
                    <a:pt x="341" y="876"/>
                    <a:pt x="351" y="864"/>
                    <a:pt x="357" y="856"/>
                  </a:cubicBezTo>
                  <a:cubicBezTo>
                    <a:pt x="363" y="846"/>
                    <a:pt x="369" y="832"/>
                    <a:pt x="373" y="811"/>
                  </a:cubicBezTo>
                  <a:cubicBezTo>
                    <a:pt x="379" y="789"/>
                    <a:pt x="386" y="773"/>
                    <a:pt x="390" y="763"/>
                  </a:cubicBezTo>
                  <a:cubicBezTo>
                    <a:pt x="410" y="771"/>
                    <a:pt x="426" y="775"/>
                    <a:pt x="441" y="773"/>
                  </a:cubicBezTo>
                  <a:cubicBezTo>
                    <a:pt x="455" y="771"/>
                    <a:pt x="471" y="767"/>
                    <a:pt x="490" y="759"/>
                  </a:cubicBezTo>
                  <a:cubicBezTo>
                    <a:pt x="490" y="754"/>
                    <a:pt x="488" y="750"/>
                    <a:pt x="484" y="746"/>
                  </a:cubicBezTo>
                  <a:cubicBezTo>
                    <a:pt x="479" y="742"/>
                    <a:pt x="479" y="738"/>
                    <a:pt x="479" y="734"/>
                  </a:cubicBezTo>
                  <a:cubicBezTo>
                    <a:pt x="494" y="738"/>
                    <a:pt x="510" y="734"/>
                    <a:pt x="526" y="718"/>
                  </a:cubicBezTo>
                  <a:cubicBezTo>
                    <a:pt x="545" y="704"/>
                    <a:pt x="561" y="700"/>
                    <a:pt x="575" y="706"/>
                  </a:cubicBezTo>
                  <a:cubicBezTo>
                    <a:pt x="577" y="714"/>
                    <a:pt x="577" y="726"/>
                    <a:pt x="569" y="738"/>
                  </a:cubicBezTo>
                  <a:cubicBezTo>
                    <a:pt x="559" y="754"/>
                    <a:pt x="555" y="765"/>
                    <a:pt x="553" y="767"/>
                  </a:cubicBezTo>
                  <a:cubicBezTo>
                    <a:pt x="543" y="775"/>
                    <a:pt x="508" y="791"/>
                    <a:pt x="453" y="813"/>
                  </a:cubicBezTo>
                  <a:cubicBezTo>
                    <a:pt x="410" y="832"/>
                    <a:pt x="382" y="850"/>
                    <a:pt x="365" y="870"/>
                  </a:cubicBezTo>
                  <a:cubicBezTo>
                    <a:pt x="357" y="878"/>
                    <a:pt x="351" y="892"/>
                    <a:pt x="341" y="911"/>
                  </a:cubicBezTo>
                  <a:cubicBezTo>
                    <a:pt x="333" y="929"/>
                    <a:pt x="324" y="943"/>
                    <a:pt x="316" y="951"/>
                  </a:cubicBezTo>
                  <a:cubicBezTo>
                    <a:pt x="314" y="968"/>
                    <a:pt x="308" y="984"/>
                    <a:pt x="300" y="998"/>
                  </a:cubicBezTo>
                  <a:cubicBezTo>
                    <a:pt x="296" y="1008"/>
                    <a:pt x="286" y="1020"/>
                    <a:pt x="275" y="1037"/>
                  </a:cubicBezTo>
                  <a:cubicBezTo>
                    <a:pt x="267" y="1030"/>
                    <a:pt x="263" y="1022"/>
                    <a:pt x="261" y="1014"/>
                  </a:cubicBezTo>
                  <a:cubicBezTo>
                    <a:pt x="253" y="990"/>
                    <a:pt x="265" y="957"/>
                    <a:pt x="296" y="917"/>
                  </a:cubicBezTo>
                  <a:close/>
                </a:path>
              </a:pathLst>
            </a:custGeom>
            <a:solidFill>
              <a:schemeClr val="tx2">
                <a:lumMod val="20000"/>
                <a:lumOff val="80000"/>
              </a:schemeClr>
            </a:solidFill>
            <a:ln>
              <a:noFill/>
            </a:ln>
          </p:spPr>
          <p:txBody>
            <a:bodyPr vert="horz" wrap="square" lIns="91440" tIns="45720" rIns="91440" bIns="45720" numCol="1" anchor="t" anchorCtr="0" compatLnSpc="1"/>
            <a:lstStyle/>
            <a:p>
              <a:endParaRPr lang="en-US" dirty="0"/>
            </a:p>
          </p:txBody>
        </p:sp>
        <p:grpSp>
          <p:nvGrpSpPr>
            <p:cNvPr id="7" name="iSḻîḓe"/>
            <p:cNvGrpSpPr/>
            <p:nvPr/>
          </p:nvGrpSpPr>
          <p:grpSpPr>
            <a:xfrm>
              <a:off x="687279" y="1143496"/>
              <a:ext cx="7388721" cy="1655504"/>
              <a:chOff x="687278" y="2398652"/>
              <a:chExt cx="3524773" cy="1655504"/>
            </a:xfrm>
          </p:grpSpPr>
          <p:sp>
            <p:nvSpPr>
              <p:cNvPr id="18" name="íṡḻîḑè"/>
              <p:cNvSpPr/>
              <p:nvPr/>
            </p:nvSpPr>
            <p:spPr>
              <a:xfrm>
                <a:off x="687278" y="2840457"/>
                <a:ext cx="3524773" cy="1213699"/>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en-US" altLang="zh-CN" sz="1400" dirty="0"/>
                  <a:t>Unified fonts make reading more fluent.</a:t>
                </a:r>
              </a:p>
              <a:p>
                <a:pPr>
                  <a:lnSpc>
                    <a:spcPct val="150000"/>
                  </a:lnSpc>
                  <a:spcBef>
                    <a:spcPct val="0"/>
                  </a:spcBef>
                </a:pPr>
                <a:r>
                  <a:rPr lang="en-US" altLang="zh-CN" sz="1400" dirty="0"/>
                  <a:t>Theme color makes PPT more convenient to change.</a:t>
                </a:r>
              </a:p>
              <a:p>
                <a:pPr>
                  <a:lnSpc>
                    <a:spcPct val="150000"/>
                  </a:lnSpc>
                  <a:spcBef>
                    <a:spcPct val="0"/>
                  </a:spcBef>
                </a:pPr>
                <a:r>
                  <a:rPr lang="en-US" altLang="zh-CN" sz="1400" dirty="0"/>
                  <a:t>Adjust the spacing to adapt to Chinese typesetting, use the reference line in PPT.</a:t>
                </a:r>
              </a:p>
            </p:txBody>
          </p:sp>
          <p:sp>
            <p:nvSpPr>
              <p:cNvPr id="19" name="îsļíḑê"/>
              <p:cNvSpPr txBox="1"/>
              <p:nvPr/>
            </p:nvSpPr>
            <p:spPr bwMode="auto">
              <a:xfrm>
                <a:off x="687278" y="2398652"/>
                <a:ext cx="352477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400" b="1" dirty="0"/>
                  <a:t>Text here</a:t>
                </a:r>
              </a:p>
            </p:txBody>
          </p:sp>
        </p:grpSp>
        <p:cxnSp>
          <p:nvCxnSpPr>
            <p:cNvPr id="8" name="直接连接符 7"/>
            <p:cNvCxnSpPr/>
            <p:nvPr/>
          </p:nvCxnSpPr>
          <p:spPr>
            <a:xfrm>
              <a:off x="687279" y="2799000"/>
              <a:ext cx="770372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9" name="ïṧļîḋé"/>
            <p:cNvGrpSpPr/>
            <p:nvPr/>
          </p:nvGrpSpPr>
          <p:grpSpPr>
            <a:xfrm>
              <a:off x="687279" y="3356470"/>
              <a:ext cx="7388720" cy="1254907"/>
              <a:chOff x="687279" y="2984347"/>
              <a:chExt cx="7388720" cy="1254907"/>
            </a:xfrm>
          </p:grpSpPr>
          <p:sp>
            <p:nvSpPr>
              <p:cNvPr id="15" name="iśḷiḑe"/>
              <p:cNvSpPr/>
              <p:nvPr/>
            </p:nvSpPr>
            <p:spPr>
              <a:xfrm>
                <a:off x="687279" y="3124978"/>
                <a:ext cx="231652" cy="231653"/>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887"/>
                      <a:pt x="0" y="10996"/>
                    </a:cubicBezTo>
                    <a:cubicBezTo>
                      <a:pt x="0" y="5105"/>
                      <a:pt x="4713" y="0"/>
                      <a:pt x="10604" y="0"/>
                    </a:cubicBezTo>
                    <a:cubicBezTo>
                      <a:pt x="16495" y="0"/>
                      <a:pt x="21600" y="5105"/>
                      <a:pt x="21600" y="10996"/>
                    </a:cubicBezTo>
                    <a:cubicBezTo>
                      <a:pt x="21600" y="16887"/>
                      <a:pt x="16495" y="21600"/>
                      <a:pt x="10604" y="21600"/>
                    </a:cubicBezTo>
                    <a:close/>
                    <a:moveTo>
                      <a:pt x="16887" y="9818"/>
                    </a:moveTo>
                    <a:cubicBezTo>
                      <a:pt x="16887" y="9425"/>
                      <a:pt x="16495" y="9033"/>
                      <a:pt x="16102" y="9033"/>
                    </a:cubicBezTo>
                    <a:cubicBezTo>
                      <a:pt x="12567" y="9033"/>
                      <a:pt x="12567" y="9033"/>
                      <a:pt x="12567" y="9033"/>
                    </a:cubicBezTo>
                    <a:cubicBezTo>
                      <a:pt x="12567" y="5498"/>
                      <a:pt x="12567" y="5498"/>
                      <a:pt x="12567" y="5498"/>
                    </a:cubicBezTo>
                    <a:cubicBezTo>
                      <a:pt x="12567" y="5105"/>
                      <a:pt x="12175" y="4713"/>
                      <a:pt x="11389" y="4713"/>
                    </a:cubicBezTo>
                    <a:cubicBezTo>
                      <a:pt x="9818" y="4713"/>
                      <a:pt x="9818" y="4713"/>
                      <a:pt x="9818" y="4713"/>
                    </a:cubicBezTo>
                    <a:cubicBezTo>
                      <a:pt x="9425" y="4713"/>
                      <a:pt x="9033" y="5105"/>
                      <a:pt x="9033" y="5498"/>
                    </a:cubicBezTo>
                    <a:cubicBezTo>
                      <a:pt x="9033" y="9033"/>
                      <a:pt x="9033" y="9033"/>
                      <a:pt x="9033" y="9033"/>
                    </a:cubicBezTo>
                    <a:cubicBezTo>
                      <a:pt x="5105" y="9033"/>
                      <a:pt x="5105" y="9033"/>
                      <a:pt x="5105" y="9033"/>
                    </a:cubicBezTo>
                    <a:cubicBezTo>
                      <a:pt x="4713" y="9033"/>
                      <a:pt x="4320" y="9425"/>
                      <a:pt x="4320" y="9818"/>
                    </a:cubicBezTo>
                    <a:cubicBezTo>
                      <a:pt x="4320" y="11782"/>
                      <a:pt x="4320" y="11782"/>
                      <a:pt x="4320" y="11782"/>
                    </a:cubicBezTo>
                    <a:cubicBezTo>
                      <a:pt x="4320" y="12175"/>
                      <a:pt x="4713" y="12567"/>
                      <a:pt x="5105" y="12567"/>
                    </a:cubicBezTo>
                    <a:cubicBezTo>
                      <a:pt x="9033" y="12567"/>
                      <a:pt x="9033" y="12567"/>
                      <a:pt x="9033" y="12567"/>
                    </a:cubicBezTo>
                    <a:cubicBezTo>
                      <a:pt x="9033" y="16102"/>
                      <a:pt x="9033" y="16102"/>
                      <a:pt x="9033" y="16102"/>
                    </a:cubicBezTo>
                    <a:cubicBezTo>
                      <a:pt x="9033" y="16887"/>
                      <a:pt x="9425" y="17280"/>
                      <a:pt x="9818" y="17280"/>
                    </a:cubicBezTo>
                    <a:cubicBezTo>
                      <a:pt x="11389" y="17280"/>
                      <a:pt x="11389" y="17280"/>
                      <a:pt x="11389" y="17280"/>
                    </a:cubicBezTo>
                    <a:cubicBezTo>
                      <a:pt x="12175" y="17280"/>
                      <a:pt x="12567" y="16887"/>
                      <a:pt x="12567" y="16102"/>
                    </a:cubicBezTo>
                    <a:cubicBezTo>
                      <a:pt x="12567" y="12567"/>
                      <a:pt x="12567" y="12567"/>
                      <a:pt x="12567" y="12567"/>
                    </a:cubicBezTo>
                    <a:cubicBezTo>
                      <a:pt x="16102" y="12567"/>
                      <a:pt x="16102" y="12567"/>
                      <a:pt x="16102" y="12567"/>
                    </a:cubicBezTo>
                    <a:cubicBezTo>
                      <a:pt x="16495" y="12567"/>
                      <a:pt x="16887" y="12175"/>
                      <a:pt x="16887" y="11782"/>
                    </a:cubicBezTo>
                    <a:lnTo>
                      <a:pt x="16887" y="9818"/>
                    </a:lnTo>
                    <a:close/>
                  </a:path>
                </a:pathLst>
              </a:custGeom>
              <a:solidFill>
                <a:schemeClr val="accent1"/>
              </a:solidFill>
              <a:ln w="12700" cap="flat">
                <a:noFill/>
                <a:miter lim="400000"/>
              </a:ln>
              <a:effectLst/>
            </p:spPr>
            <p:txBody>
              <a:bodyPr wrap="square" lIns="45719" tIns="45719" rIns="45719" bIns="45719" numCol="1" anchor="t">
                <a:noAutofit/>
              </a:bodyPr>
              <a:lstStyle/>
              <a:p>
                <a:pPr lvl="0" algn="l" defTabSz="457200">
                  <a:defRPr sz="2400">
                    <a:solidFill>
                      <a:srgbClr val="000000"/>
                    </a:solidFill>
                  </a:defRPr>
                </a:pPr>
                <a:endParaRPr>
                  <a:solidFill>
                    <a:schemeClr val="bg2"/>
                  </a:solidFill>
                </a:endParaRPr>
              </a:p>
            </p:txBody>
          </p:sp>
          <p:sp>
            <p:nvSpPr>
              <p:cNvPr id="16" name="îṧḷîḓe"/>
              <p:cNvSpPr txBox="1"/>
              <p:nvPr/>
            </p:nvSpPr>
            <p:spPr bwMode="auto">
              <a:xfrm>
                <a:off x="1011000" y="2984347"/>
                <a:ext cx="7064999"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000" b="1" dirty="0"/>
                  <a:t>01.Text here</a:t>
                </a:r>
              </a:p>
            </p:txBody>
          </p:sp>
          <p:sp>
            <p:nvSpPr>
              <p:cNvPr id="17" name="íšlíďe"/>
              <p:cNvSpPr/>
              <p:nvPr/>
            </p:nvSpPr>
            <p:spPr bwMode="auto">
              <a:xfrm>
                <a:off x="1011000" y="3426153"/>
                <a:ext cx="7064999" cy="813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Supporting text here. </a:t>
                </a:r>
              </a:p>
              <a:p>
                <a:pPr marL="171450" indent="-171450">
                  <a:lnSpc>
                    <a:spcPct val="150000"/>
                  </a:lnSpc>
                  <a:buFont typeface="Arial" panose="020B0604020202020204" pitchFamily="34" charset="0"/>
                  <a:buChar char="•"/>
                </a:pPr>
                <a:r>
                  <a:rPr lang="en-US" altLang="zh-CN" sz="1100" dirty="0"/>
                  <a:t>When you copy &amp; paste, choose "keep text only" option.</a:t>
                </a:r>
              </a:p>
            </p:txBody>
          </p:sp>
        </p:grpSp>
        <p:grpSp>
          <p:nvGrpSpPr>
            <p:cNvPr id="10" name="i$lîḑê"/>
            <p:cNvGrpSpPr/>
            <p:nvPr/>
          </p:nvGrpSpPr>
          <p:grpSpPr>
            <a:xfrm>
              <a:off x="687279" y="4891893"/>
              <a:ext cx="7388720" cy="1254907"/>
              <a:chOff x="687279" y="2984347"/>
              <a:chExt cx="7388720" cy="1254907"/>
            </a:xfrm>
          </p:grpSpPr>
          <p:sp>
            <p:nvSpPr>
              <p:cNvPr id="12" name="îŝļîďè"/>
              <p:cNvSpPr/>
              <p:nvPr/>
            </p:nvSpPr>
            <p:spPr>
              <a:xfrm>
                <a:off x="687279" y="3124978"/>
                <a:ext cx="231652" cy="231653"/>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887"/>
                      <a:pt x="0" y="10996"/>
                    </a:cubicBezTo>
                    <a:cubicBezTo>
                      <a:pt x="0" y="5105"/>
                      <a:pt x="4713" y="0"/>
                      <a:pt x="10604" y="0"/>
                    </a:cubicBezTo>
                    <a:cubicBezTo>
                      <a:pt x="16495" y="0"/>
                      <a:pt x="21600" y="5105"/>
                      <a:pt x="21600" y="10996"/>
                    </a:cubicBezTo>
                    <a:cubicBezTo>
                      <a:pt x="21600" y="16887"/>
                      <a:pt x="16495" y="21600"/>
                      <a:pt x="10604" y="21600"/>
                    </a:cubicBezTo>
                    <a:close/>
                    <a:moveTo>
                      <a:pt x="16887" y="9818"/>
                    </a:moveTo>
                    <a:cubicBezTo>
                      <a:pt x="16887" y="9425"/>
                      <a:pt x="16495" y="9033"/>
                      <a:pt x="16102" y="9033"/>
                    </a:cubicBezTo>
                    <a:cubicBezTo>
                      <a:pt x="12567" y="9033"/>
                      <a:pt x="12567" y="9033"/>
                      <a:pt x="12567" y="9033"/>
                    </a:cubicBezTo>
                    <a:cubicBezTo>
                      <a:pt x="12567" y="5498"/>
                      <a:pt x="12567" y="5498"/>
                      <a:pt x="12567" y="5498"/>
                    </a:cubicBezTo>
                    <a:cubicBezTo>
                      <a:pt x="12567" y="5105"/>
                      <a:pt x="12175" y="4713"/>
                      <a:pt x="11389" y="4713"/>
                    </a:cubicBezTo>
                    <a:cubicBezTo>
                      <a:pt x="9818" y="4713"/>
                      <a:pt x="9818" y="4713"/>
                      <a:pt x="9818" y="4713"/>
                    </a:cubicBezTo>
                    <a:cubicBezTo>
                      <a:pt x="9425" y="4713"/>
                      <a:pt x="9033" y="5105"/>
                      <a:pt x="9033" y="5498"/>
                    </a:cubicBezTo>
                    <a:cubicBezTo>
                      <a:pt x="9033" y="9033"/>
                      <a:pt x="9033" y="9033"/>
                      <a:pt x="9033" y="9033"/>
                    </a:cubicBezTo>
                    <a:cubicBezTo>
                      <a:pt x="5105" y="9033"/>
                      <a:pt x="5105" y="9033"/>
                      <a:pt x="5105" y="9033"/>
                    </a:cubicBezTo>
                    <a:cubicBezTo>
                      <a:pt x="4713" y="9033"/>
                      <a:pt x="4320" y="9425"/>
                      <a:pt x="4320" y="9818"/>
                    </a:cubicBezTo>
                    <a:cubicBezTo>
                      <a:pt x="4320" y="11782"/>
                      <a:pt x="4320" y="11782"/>
                      <a:pt x="4320" y="11782"/>
                    </a:cubicBezTo>
                    <a:cubicBezTo>
                      <a:pt x="4320" y="12175"/>
                      <a:pt x="4713" y="12567"/>
                      <a:pt x="5105" y="12567"/>
                    </a:cubicBezTo>
                    <a:cubicBezTo>
                      <a:pt x="9033" y="12567"/>
                      <a:pt x="9033" y="12567"/>
                      <a:pt x="9033" y="12567"/>
                    </a:cubicBezTo>
                    <a:cubicBezTo>
                      <a:pt x="9033" y="16102"/>
                      <a:pt x="9033" y="16102"/>
                      <a:pt x="9033" y="16102"/>
                    </a:cubicBezTo>
                    <a:cubicBezTo>
                      <a:pt x="9033" y="16887"/>
                      <a:pt x="9425" y="17280"/>
                      <a:pt x="9818" y="17280"/>
                    </a:cubicBezTo>
                    <a:cubicBezTo>
                      <a:pt x="11389" y="17280"/>
                      <a:pt x="11389" y="17280"/>
                      <a:pt x="11389" y="17280"/>
                    </a:cubicBezTo>
                    <a:cubicBezTo>
                      <a:pt x="12175" y="17280"/>
                      <a:pt x="12567" y="16887"/>
                      <a:pt x="12567" y="16102"/>
                    </a:cubicBezTo>
                    <a:cubicBezTo>
                      <a:pt x="12567" y="12567"/>
                      <a:pt x="12567" y="12567"/>
                      <a:pt x="12567" y="12567"/>
                    </a:cubicBezTo>
                    <a:cubicBezTo>
                      <a:pt x="16102" y="12567"/>
                      <a:pt x="16102" y="12567"/>
                      <a:pt x="16102" y="12567"/>
                    </a:cubicBezTo>
                    <a:cubicBezTo>
                      <a:pt x="16495" y="12567"/>
                      <a:pt x="16887" y="12175"/>
                      <a:pt x="16887" y="11782"/>
                    </a:cubicBezTo>
                    <a:lnTo>
                      <a:pt x="16887" y="9818"/>
                    </a:lnTo>
                    <a:close/>
                  </a:path>
                </a:pathLst>
              </a:custGeom>
              <a:solidFill>
                <a:schemeClr val="accent1"/>
              </a:solidFill>
              <a:ln w="12700" cap="flat">
                <a:noFill/>
                <a:miter lim="400000"/>
              </a:ln>
              <a:effectLst/>
            </p:spPr>
            <p:txBody>
              <a:bodyPr wrap="square" lIns="45719" tIns="45719" rIns="45719" bIns="45719" numCol="1" anchor="t">
                <a:noAutofit/>
              </a:bodyPr>
              <a:lstStyle/>
              <a:p>
                <a:pPr lvl="0" algn="l" defTabSz="457200">
                  <a:defRPr sz="2400">
                    <a:solidFill>
                      <a:srgbClr val="000000"/>
                    </a:solidFill>
                  </a:defRPr>
                </a:pPr>
                <a:endParaRPr>
                  <a:solidFill>
                    <a:schemeClr val="bg2"/>
                  </a:solidFill>
                </a:endParaRPr>
              </a:p>
            </p:txBody>
          </p:sp>
          <p:sp>
            <p:nvSpPr>
              <p:cNvPr id="13" name="ïṩlîďé"/>
              <p:cNvSpPr txBox="1"/>
              <p:nvPr/>
            </p:nvSpPr>
            <p:spPr bwMode="auto">
              <a:xfrm>
                <a:off x="1011000" y="2984347"/>
                <a:ext cx="7064999"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000" b="1" dirty="0"/>
                  <a:t>02.Text here</a:t>
                </a:r>
              </a:p>
            </p:txBody>
          </p:sp>
          <p:sp>
            <p:nvSpPr>
              <p:cNvPr id="14" name="íṣḻíḋe"/>
              <p:cNvSpPr/>
              <p:nvPr/>
            </p:nvSpPr>
            <p:spPr bwMode="auto">
              <a:xfrm>
                <a:off x="1011000" y="3426153"/>
                <a:ext cx="7064999" cy="813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Supporting text here. </a:t>
                </a:r>
              </a:p>
              <a:p>
                <a:pPr marL="171450" indent="-171450">
                  <a:lnSpc>
                    <a:spcPct val="150000"/>
                  </a:lnSpc>
                  <a:buFont typeface="Arial" panose="020B0604020202020204" pitchFamily="34" charset="0"/>
                  <a:buChar char="•"/>
                </a:pPr>
                <a:r>
                  <a:rPr lang="en-US" altLang="zh-CN" sz="1100" dirty="0"/>
                  <a:t>When you copy &amp; paste, choose "keep text only" option.</a:t>
                </a:r>
              </a:p>
            </p:txBody>
          </p:sp>
        </p:grpSp>
        <p:cxnSp>
          <p:nvCxnSpPr>
            <p:cNvPr id="11" name="直接连接符 10"/>
            <p:cNvCxnSpPr/>
            <p:nvPr/>
          </p:nvCxnSpPr>
          <p:spPr>
            <a:xfrm>
              <a:off x="1101000" y="4734000"/>
              <a:ext cx="369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4" name="灯片编号占位符 3"/>
          <p:cNvSpPr>
            <a:spLocks noGrp="1"/>
          </p:cNvSpPr>
          <p:nvPr>
            <p:ph type="sldNum" sz="quarter" idx="12"/>
          </p:nvPr>
        </p:nvSpPr>
        <p:spPr/>
        <p:txBody>
          <a:bodyPr/>
          <a:lstStyle/>
          <a:p>
            <a:fld id="{5DD3DB80-B894-403A-B48E-6FDC1A72010E}" type="slidenum">
              <a:rPr lang="zh-CN" altLang="en-US" smtClean="0"/>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67263" y="2381190"/>
            <a:ext cx="4535055" cy="656792"/>
          </a:xfrm>
        </p:spPr>
        <p:txBody>
          <a:bodyPr>
            <a:noAutofit/>
          </a:bodyPr>
          <a:lstStyle/>
          <a:p>
            <a:pPr algn="l"/>
            <a:r>
              <a:rPr lang="zh-CN" sz="3600" dirty="0"/>
              <a:t>小组分工</a:t>
            </a:r>
            <a:endParaRPr lang="zh-CN" sz="3600" b="0" dirty="0"/>
          </a:p>
        </p:txBody>
      </p:sp>
      <p:sp>
        <p:nvSpPr>
          <p:cNvPr id="12" name="文本框 11"/>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/01</a:t>
            </a:r>
            <a:endParaRPr lang="zh-CN" altLang="en-US" spc="100" dirty="0">
              <a:solidFill>
                <a:schemeClr val="bg1"/>
              </a:solidFill>
              <a:latin typeface="Impact" panose="020B0806030902050204" pitchFamily="34" charset="0"/>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30</a:t>
            </a:fld>
            <a:endParaRPr lang="zh-CN" altLang="en-US"/>
          </a:p>
        </p:txBody>
      </p:sp>
      <p:grpSp>
        <p:nvGrpSpPr>
          <p:cNvPr id="5" name="d93c8c70-9aae-4d44-ac2c-b689a504a1b8" descr="OQAAAB+LCAAAAAAABACrVlIpqSxIVbJSCs5NLCpxyUxML0rM9SxJzVXSUfJMUbLKK83J0VFyysxLycxLdy/KLy0oVrKKjq0FALpUkis5AAAA" title="iSlide™ 版权声明  COPYRIGHT NOTICE"/>
          <p:cNvGrpSpPr>
            <a:grpSpLocks noChangeAspect="1"/>
          </p:cNvGrpSpPr>
          <p:nvPr>
            <p:custDataLst>
              <p:tags r:id="rId1"/>
            </p:custDataLst>
          </p:nvPr>
        </p:nvGrpSpPr>
        <p:grpSpPr>
          <a:xfrm>
            <a:off x="670299" y="1237897"/>
            <a:ext cx="10856990" cy="4886328"/>
            <a:chOff x="670299" y="1237897"/>
            <a:chExt cx="10856990" cy="4886328"/>
          </a:xfrm>
        </p:grpSpPr>
        <p:sp>
          <p:nvSpPr>
            <p:cNvPr id="6" name="iṩļíḍé"/>
            <p:cNvSpPr/>
            <p:nvPr/>
          </p:nvSpPr>
          <p:spPr bwMode="auto">
            <a:xfrm>
              <a:off x="5335148" y="2342642"/>
              <a:ext cx="1576807" cy="1226771"/>
            </a:xfrm>
            <a:custGeom>
              <a:avLst/>
              <a:gdLst>
                <a:gd name="T0" fmla="*/ 0 w 955"/>
                <a:gd name="T1" fmla="*/ 215 h 743"/>
                <a:gd name="T2" fmla="*/ 215 w 955"/>
                <a:gd name="T3" fmla="*/ 0 h 743"/>
                <a:gd name="T4" fmla="*/ 955 w 955"/>
                <a:gd name="T5" fmla="*/ 743 h 743"/>
                <a:gd name="T6" fmla="*/ 526 w 955"/>
                <a:gd name="T7" fmla="*/ 743 h 743"/>
                <a:gd name="T8" fmla="*/ 0 w 955"/>
                <a:gd name="T9" fmla="*/ 215 h 743"/>
              </a:gdLst>
              <a:ahLst/>
              <a:cxnLst>
                <a:cxn ang="0">
                  <a:pos x="T0" y="T1"/>
                </a:cxn>
                <a:cxn ang="0">
                  <a:pos x="T2" y="T3"/>
                </a:cxn>
                <a:cxn ang="0">
                  <a:pos x="T4" y="T5"/>
                </a:cxn>
                <a:cxn ang="0">
                  <a:pos x="T6" y="T7"/>
                </a:cxn>
                <a:cxn ang="0">
                  <a:pos x="T8" y="T9"/>
                </a:cxn>
              </a:cxnLst>
              <a:rect l="0" t="0" r="r" b="b"/>
              <a:pathLst>
                <a:path w="955" h="743">
                  <a:moveTo>
                    <a:pt x="0" y="215"/>
                  </a:moveTo>
                  <a:lnTo>
                    <a:pt x="215" y="0"/>
                  </a:lnTo>
                  <a:lnTo>
                    <a:pt x="955" y="743"/>
                  </a:lnTo>
                  <a:lnTo>
                    <a:pt x="526" y="743"/>
                  </a:lnTo>
                  <a:lnTo>
                    <a:pt x="0" y="215"/>
                  </a:lnTo>
                  <a:close/>
                </a:path>
              </a:pathLst>
            </a:custGeom>
            <a:solidFill>
              <a:schemeClr val="tx2">
                <a:lumMod val="20000"/>
                <a:lumOff val="80000"/>
              </a:schemeClr>
            </a:solidFill>
            <a:ln>
              <a:noFill/>
            </a:ln>
          </p:spPr>
          <p:txBody>
            <a:bodyPr anchor="ctr"/>
            <a:lstStyle/>
            <a:p>
              <a:pPr algn="ctr"/>
              <a:endParaRPr sz="1600"/>
            </a:p>
          </p:txBody>
        </p:sp>
        <p:sp>
          <p:nvSpPr>
            <p:cNvPr id="7" name="îṥḷíḍe"/>
            <p:cNvSpPr/>
            <p:nvPr/>
          </p:nvSpPr>
          <p:spPr bwMode="auto">
            <a:xfrm flipV="1">
              <a:off x="5335148" y="3569413"/>
              <a:ext cx="1576807" cy="1226771"/>
            </a:xfrm>
            <a:custGeom>
              <a:avLst/>
              <a:gdLst>
                <a:gd name="T0" fmla="*/ 0 w 955"/>
                <a:gd name="T1" fmla="*/ 215 h 743"/>
                <a:gd name="T2" fmla="*/ 215 w 955"/>
                <a:gd name="T3" fmla="*/ 0 h 743"/>
                <a:gd name="T4" fmla="*/ 955 w 955"/>
                <a:gd name="T5" fmla="*/ 743 h 743"/>
                <a:gd name="T6" fmla="*/ 526 w 955"/>
                <a:gd name="T7" fmla="*/ 743 h 743"/>
                <a:gd name="T8" fmla="*/ 0 w 955"/>
                <a:gd name="T9" fmla="*/ 215 h 743"/>
              </a:gdLst>
              <a:ahLst/>
              <a:cxnLst>
                <a:cxn ang="0">
                  <a:pos x="T0" y="T1"/>
                </a:cxn>
                <a:cxn ang="0">
                  <a:pos x="T2" y="T3"/>
                </a:cxn>
                <a:cxn ang="0">
                  <a:pos x="T4" y="T5"/>
                </a:cxn>
                <a:cxn ang="0">
                  <a:pos x="T6" y="T7"/>
                </a:cxn>
                <a:cxn ang="0">
                  <a:pos x="T8" y="T9"/>
                </a:cxn>
              </a:cxnLst>
              <a:rect l="0" t="0" r="r" b="b"/>
              <a:pathLst>
                <a:path w="955" h="743">
                  <a:moveTo>
                    <a:pt x="0" y="215"/>
                  </a:moveTo>
                  <a:lnTo>
                    <a:pt x="215" y="0"/>
                  </a:lnTo>
                  <a:lnTo>
                    <a:pt x="955" y="743"/>
                  </a:lnTo>
                  <a:lnTo>
                    <a:pt x="526" y="743"/>
                  </a:lnTo>
                  <a:lnTo>
                    <a:pt x="0" y="215"/>
                  </a:lnTo>
                  <a:close/>
                </a:path>
              </a:pathLst>
            </a:custGeom>
            <a:solidFill>
              <a:schemeClr val="tx2">
                <a:lumMod val="40000"/>
                <a:lumOff val="60000"/>
              </a:schemeClr>
            </a:solidFill>
            <a:ln>
              <a:noFill/>
            </a:ln>
          </p:spPr>
          <p:txBody>
            <a:bodyPr anchor="ctr"/>
            <a:lstStyle/>
            <a:p>
              <a:pPr algn="ctr"/>
              <a:endParaRPr sz="1600"/>
            </a:p>
          </p:txBody>
        </p:sp>
        <p:sp>
          <p:nvSpPr>
            <p:cNvPr id="8" name="ïš1íḓe"/>
            <p:cNvSpPr/>
            <p:nvPr/>
          </p:nvSpPr>
          <p:spPr>
            <a:xfrm>
              <a:off x="3651638" y="2342642"/>
              <a:ext cx="2446113" cy="2453542"/>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9" name="îs1ïḍé"/>
            <p:cNvSpPr/>
            <p:nvPr/>
          </p:nvSpPr>
          <p:spPr bwMode="auto">
            <a:xfrm>
              <a:off x="6149352" y="2342642"/>
              <a:ext cx="1576807" cy="1226771"/>
            </a:xfrm>
            <a:custGeom>
              <a:avLst/>
              <a:gdLst>
                <a:gd name="T0" fmla="*/ 0 w 955"/>
                <a:gd name="T1" fmla="*/ 215 h 743"/>
                <a:gd name="T2" fmla="*/ 215 w 955"/>
                <a:gd name="T3" fmla="*/ 0 h 743"/>
                <a:gd name="T4" fmla="*/ 955 w 955"/>
                <a:gd name="T5" fmla="*/ 743 h 743"/>
                <a:gd name="T6" fmla="*/ 526 w 955"/>
                <a:gd name="T7" fmla="*/ 743 h 743"/>
                <a:gd name="T8" fmla="*/ 0 w 955"/>
                <a:gd name="T9" fmla="*/ 215 h 743"/>
              </a:gdLst>
              <a:ahLst/>
              <a:cxnLst>
                <a:cxn ang="0">
                  <a:pos x="T0" y="T1"/>
                </a:cxn>
                <a:cxn ang="0">
                  <a:pos x="T2" y="T3"/>
                </a:cxn>
                <a:cxn ang="0">
                  <a:pos x="T4" y="T5"/>
                </a:cxn>
                <a:cxn ang="0">
                  <a:pos x="T6" y="T7"/>
                </a:cxn>
                <a:cxn ang="0">
                  <a:pos x="T8" y="T9"/>
                </a:cxn>
              </a:cxnLst>
              <a:rect l="0" t="0" r="r" b="b"/>
              <a:pathLst>
                <a:path w="955" h="743">
                  <a:moveTo>
                    <a:pt x="0" y="215"/>
                  </a:moveTo>
                  <a:lnTo>
                    <a:pt x="215" y="0"/>
                  </a:lnTo>
                  <a:lnTo>
                    <a:pt x="955" y="743"/>
                  </a:lnTo>
                  <a:lnTo>
                    <a:pt x="526" y="743"/>
                  </a:lnTo>
                  <a:lnTo>
                    <a:pt x="0" y="215"/>
                  </a:lnTo>
                  <a:close/>
                </a:path>
              </a:pathLst>
            </a:custGeom>
            <a:solidFill>
              <a:schemeClr val="tx2">
                <a:lumMod val="20000"/>
                <a:lumOff val="80000"/>
              </a:schemeClr>
            </a:solidFill>
            <a:ln>
              <a:noFill/>
            </a:ln>
          </p:spPr>
          <p:txBody>
            <a:bodyPr anchor="ctr"/>
            <a:lstStyle/>
            <a:p>
              <a:pPr algn="ctr"/>
              <a:endParaRPr sz="1600"/>
            </a:p>
          </p:txBody>
        </p:sp>
        <p:sp>
          <p:nvSpPr>
            <p:cNvPr id="10" name="îsľîdè"/>
            <p:cNvSpPr/>
            <p:nvPr/>
          </p:nvSpPr>
          <p:spPr bwMode="auto">
            <a:xfrm flipV="1">
              <a:off x="6149352" y="3569413"/>
              <a:ext cx="1576807" cy="1226771"/>
            </a:xfrm>
            <a:custGeom>
              <a:avLst/>
              <a:gdLst>
                <a:gd name="T0" fmla="*/ 0 w 955"/>
                <a:gd name="T1" fmla="*/ 215 h 743"/>
                <a:gd name="T2" fmla="*/ 215 w 955"/>
                <a:gd name="T3" fmla="*/ 0 h 743"/>
                <a:gd name="T4" fmla="*/ 955 w 955"/>
                <a:gd name="T5" fmla="*/ 743 h 743"/>
                <a:gd name="T6" fmla="*/ 526 w 955"/>
                <a:gd name="T7" fmla="*/ 743 h 743"/>
                <a:gd name="T8" fmla="*/ 0 w 955"/>
                <a:gd name="T9" fmla="*/ 215 h 743"/>
              </a:gdLst>
              <a:ahLst/>
              <a:cxnLst>
                <a:cxn ang="0">
                  <a:pos x="T0" y="T1"/>
                </a:cxn>
                <a:cxn ang="0">
                  <a:pos x="T2" y="T3"/>
                </a:cxn>
                <a:cxn ang="0">
                  <a:pos x="T4" y="T5"/>
                </a:cxn>
                <a:cxn ang="0">
                  <a:pos x="T6" y="T7"/>
                </a:cxn>
                <a:cxn ang="0">
                  <a:pos x="T8" y="T9"/>
                </a:cxn>
              </a:cxnLst>
              <a:rect l="0" t="0" r="r" b="b"/>
              <a:pathLst>
                <a:path w="955" h="743">
                  <a:moveTo>
                    <a:pt x="0" y="215"/>
                  </a:moveTo>
                  <a:lnTo>
                    <a:pt x="215" y="0"/>
                  </a:lnTo>
                  <a:lnTo>
                    <a:pt x="955" y="743"/>
                  </a:lnTo>
                  <a:lnTo>
                    <a:pt x="526" y="743"/>
                  </a:lnTo>
                  <a:lnTo>
                    <a:pt x="0" y="215"/>
                  </a:lnTo>
                  <a:close/>
                </a:path>
              </a:pathLst>
            </a:custGeom>
            <a:solidFill>
              <a:schemeClr val="tx2">
                <a:lumMod val="40000"/>
                <a:lumOff val="60000"/>
              </a:schemeClr>
            </a:solidFill>
            <a:ln>
              <a:noFill/>
            </a:ln>
          </p:spPr>
          <p:txBody>
            <a:bodyPr anchor="ctr"/>
            <a:lstStyle/>
            <a:p>
              <a:pPr algn="ctr"/>
              <a:endParaRPr sz="1600"/>
            </a:p>
          </p:txBody>
        </p:sp>
        <p:sp>
          <p:nvSpPr>
            <p:cNvPr id="11" name="iṣḻiḍè"/>
            <p:cNvSpPr/>
            <p:nvPr/>
          </p:nvSpPr>
          <p:spPr bwMode="auto">
            <a:xfrm>
              <a:off x="6963555" y="2342642"/>
              <a:ext cx="1576807" cy="1226771"/>
            </a:xfrm>
            <a:custGeom>
              <a:avLst/>
              <a:gdLst>
                <a:gd name="T0" fmla="*/ 0 w 955"/>
                <a:gd name="T1" fmla="*/ 215 h 743"/>
                <a:gd name="T2" fmla="*/ 215 w 955"/>
                <a:gd name="T3" fmla="*/ 0 h 743"/>
                <a:gd name="T4" fmla="*/ 955 w 955"/>
                <a:gd name="T5" fmla="*/ 743 h 743"/>
                <a:gd name="T6" fmla="*/ 526 w 955"/>
                <a:gd name="T7" fmla="*/ 743 h 743"/>
                <a:gd name="T8" fmla="*/ 0 w 955"/>
                <a:gd name="T9" fmla="*/ 215 h 743"/>
              </a:gdLst>
              <a:ahLst/>
              <a:cxnLst>
                <a:cxn ang="0">
                  <a:pos x="T0" y="T1"/>
                </a:cxn>
                <a:cxn ang="0">
                  <a:pos x="T2" y="T3"/>
                </a:cxn>
                <a:cxn ang="0">
                  <a:pos x="T4" y="T5"/>
                </a:cxn>
                <a:cxn ang="0">
                  <a:pos x="T6" y="T7"/>
                </a:cxn>
                <a:cxn ang="0">
                  <a:pos x="T8" y="T9"/>
                </a:cxn>
              </a:cxnLst>
              <a:rect l="0" t="0" r="r" b="b"/>
              <a:pathLst>
                <a:path w="955" h="743">
                  <a:moveTo>
                    <a:pt x="0" y="215"/>
                  </a:moveTo>
                  <a:lnTo>
                    <a:pt x="215" y="0"/>
                  </a:lnTo>
                  <a:lnTo>
                    <a:pt x="955" y="743"/>
                  </a:lnTo>
                  <a:lnTo>
                    <a:pt x="526" y="743"/>
                  </a:lnTo>
                  <a:lnTo>
                    <a:pt x="0" y="215"/>
                  </a:lnTo>
                  <a:close/>
                </a:path>
              </a:pathLst>
            </a:custGeom>
            <a:solidFill>
              <a:schemeClr val="tx2">
                <a:lumMod val="20000"/>
                <a:lumOff val="80000"/>
              </a:schemeClr>
            </a:solidFill>
            <a:ln>
              <a:noFill/>
            </a:ln>
          </p:spPr>
          <p:txBody>
            <a:bodyPr anchor="ctr"/>
            <a:lstStyle/>
            <a:p>
              <a:pPr algn="ctr"/>
              <a:endParaRPr sz="1600"/>
            </a:p>
          </p:txBody>
        </p:sp>
        <p:sp>
          <p:nvSpPr>
            <p:cNvPr id="12" name="íşḻiḋê"/>
            <p:cNvSpPr/>
            <p:nvPr/>
          </p:nvSpPr>
          <p:spPr bwMode="auto">
            <a:xfrm flipV="1">
              <a:off x="6963555" y="3569413"/>
              <a:ext cx="1576807" cy="1226771"/>
            </a:xfrm>
            <a:custGeom>
              <a:avLst/>
              <a:gdLst>
                <a:gd name="T0" fmla="*/ 0 w 955"/>
                <a:gd name="T1" fmla="*/ 215 h 743"/>
                <a:gd name="T2" fmla="*/ 215 w 955"/>
                <a:gd name="T3" fmla="*/ 0 h 743"/>
                <a:gd name="T4" fmla="*/ 955 w 955"/>
                <a:gd name="T5" fmla="*/ 743 h 743"/>
                <a:gd name="T6" fmla="*/ 526 w 955"/>
                <a:gd name="T7" fmla="*/ 743 h 743"/>
                <a:gd name="T8" fmla="*/ 0 w 955"/>
                <a:gd name="T9" fmla="*/ 215 h 743"/>
              </a:gdLst>
              <a:ahLst/>
              <a:cxnLst>
                <a:cxn ang="0">
                  <a:pos x="T0" y="T1"/>
                </a:cxn>
                <a:cxn ang="0">
                  <a:pos x="T2" y="T3"/>
                </a:cxn>
                <a:cxn ang="0">
                  <a:pos x="T4" y="T5"/>
                </a:cxn>
                <a:cxn ang="0">
                  <a:pos x="T6" y="T7"/>
                </a:cxn>
                <a:cxn ang="0">
                  <a:pos x="T8" y="T9"/>
                </a:cxn>
              </a:cxnLst>
              <a:rect l="0" t="0" r="r" b="b"/>
              <a:pathLst>
                <a:path w="955" h="743">
                  <a:moveTo>
                    <a:pt x="0" y="215"/>
                  </a:moveTo>
                  <a:lnTo>
                    <a:pt x="215" y="0"/>
                  </a:lnTo>
                  <a:lnTo>
                    <a:pt x="955" y="743"/>
                  </a:lnTo>
                  <a:lnTo>
                    <a:pt x="526" y="743"/>
                  </a:lnTo>
                  <a:lnTo>
                    <a:pt x="0" y="215"/>
                  </a:lnTo>
                  <a:close/>
                </a:path>
              </a:pathLst>
            </a:custGeom>
            <a:solidFill>
              <a:schemeClr val="tx2">
                <a:lumMod val="40000"/>
                <a:lumOff val="60000"/>
              </a:schemeClr>
            </a:solidFill>
            <a:ln>
              <a:noFill/>
            </a:ln>
          </p:spPr>
          <p:txBody>
            <a:bodyPr anchor="ctr"/>
            <a:lstStyle/>
            <a:p>
              <a:pPr algn="ctr"/>
              <a:endParaRPr sz="1600"/>
            </a:p>
          </p:txBody>
        </p:sp>
        <p:grpSp>
          <p:nvGrpSpPr>
            <p:cNvPr id="13" name="ïṣlïdé"/>
            <p:cNvGrpSpPr/>
            <p:nvPr/>
          </p:nvGrpSpPr>
          <p:grpSpPr>
            <a:xfrm>
              <a:off x="5308646" y="2285442"/>
              <a:ext cx="471648" cy="472390"/>
              <a:chOff x="4011823" y="1390650"/>
              <a:chExt cx="1064394" cy="1066068"/>
            </a:xfrm>
          </p:grpSpPr>
          <p:sp>
            <p:nvSpPr>
              <p:cNvPr id="34" name="íšliḋé"/>
              <p:cNvSpPr/>
              <p:nvPr/>
            </p:nvSpPr>
            <p:spPr bwMode="auto">
              <a:xfrm>
                <a:off x="4011823" y="1390650"/>
                <a:ext cx="1064394" cy="1066068"/>
              </a:xfrm>
              <a:prstGeom prst="ellipse">
                <a:avLst/>
              </a:prstGeom>
              <a:solidFill>
                <a:schemeClr val="bg1"/>
              </a:solidFill>
              <a:ln w="57150">
                <a:solidFill>
                  <a:schemeClr val="bg2"/>
                </a:solidFill>
              </a:ln>
            </p:spPr>
            <p:txBody>
              <a:bodyPr vert="horz" wrap="square" lIns="91440" tIns="45720" rIns="91440" bIns="45720" numCol="1" anchor="t" anchorCtr="0" compatLnSpc="1"/>
              <a:lstStyle/>
              <a:p>
                <a:endParaRPr lang="id-ID"/>
              </a:p>
            </p:txBody>
          </p:sp>
          <p:sp>
            <p:nvSpPr>
              <p:cNvPr id="35" name="ísḻïďê"/>
              <p:cNvSpPr/>
              <p:nvPr/>
            </p:nvSpPr>
            <p:spPr>
              <a:xfrm>
                <a:off x="4306494" y="1679956"/>
                <a:ext cx="475056" cy="487456"/>
              </a:xfrm>
              <a:custGeom>
                <a:avLst/>
                <a:gdLst>
                  <a:gd name="T0" fmla="*/ 4313 w 5734"/>
                  <a:gd name="T1" fmla="*/ 3918 h 5892"/>
                  <a:gd name="T2" fmla="*/ 5734 w 5734"/>
                  <a:gd name="T3" fmla="*/ 2497 h 5892"/>
                  <a:gd name="T4" fmla="*/ 4313 w 5734"/>
                  <a:gd name="T5" fmla="*/ 1076 h 5892"/>
                  <a:gd name="T6" fmla="*/ 4149 w 5734"/>
                  <a:gd name="T7" fmla="*/ 1085 h 5892"/>
                  <a:gd name="T8" fmla="*/ 3733 w 5734"/>
                  <a:gd name="T9" fmla="*/ 378 h 5892"/>
                  <a:gd name="T10" fmla="*/ 2768 w 5734"/>
                  <a:gd name="T11" fmla="*/ 0 h 5892"/>
                  <a:gd name="T12" fmla="*/ 1389 w 5734"/>
                  <a:gd name="T13" fmla="*/ 1076 h 5892"/>
                  <a:gd name="T14" fmla="*/ 0 w 5734"/>
                  <a:gd name="T15" fmla="*/ 2497 h 5892"/>
                  <a:gd name="T16" fmla="*/ 1421 w 5734"/>
                  <a:gd name="T17" fmla="*/ 3918 h 5892"/>
                  <a:gd name="T18" fmla="*/ 2140 w 5734"/>
                  <a:gd name="T19" fmla="*/ 3918 h 5892"/>
                  <a:gd name="T20" fmla="*/ 2140 w 5734"/>
                  <a:gd name="T21" fmla="*/ 4472 h 5892"/>
                  <a:gd name="T22" fmla="*/ 1315 w 5734"/>
                  <a:gd name="T23" fmla="*/ 4472 h 5892"/>
                  <a:gd name="T24" fmla="*/ 954 w 5734"/>
                  <a:gd name="T25" fmla="*/ 4259 h 5892"/>
                  <a:gd name="T26" fmla="*/ 540 w 5734"/>
                  <a:gd name="T27" fmla="*/ 4672 h 5892"/>
                  <a:gd name="T28" fmla="*/ 954 w 5734"/>
                  <a:gd name="T29" fmla="*/ 5086 h 5892"/>
                  <a:gd name="T30" fmla="*/ 1315 w 5734"/>
                  <a:gd name="T31" fmla="*/ 4872 h 5892"/>
                  <a:gd name="T32" fmla="*/ 2340 w 5734"/>
                  <a:gd name="T33" fmla="*/ 4872 h 5892"/>
                  <a:gd name="T34" fmla="*/ 2540 w 5734"/>
                  <a:gd name="T35" fmla="*/ 4672 h 5892"/>
                  <a:gd name="T36" fmla="*/ 2540 w 5734"/>
                  <a:gd name="T37" fmla="*/ 3918 h 5892"/>
                  <a:gd name="T38" fmla="*/ 2667 w 5734"/>
                  <a:gd name="T39" fmla="*/ 3918 h 5892"/>
                  <a:gd name="T40" fmla="*/ 2667 w 5734"/>
                  <a:gd name="T41" fmla="*/ 5117 h 5892"/>
                  <a:gd name="T42" fmla="*/ 2454 w 5734"/>
                  <a:gd name="T43" fmla="*/ 5479 h 5892"/>
                  <a:gd name="T44" fmla="*/ 2867 w 5734"/>
                  <a:gd name="T45" fmla="*/ 5892 h 5892"/>
                  <a:gd name="T46" fmla="*/ 3280 w 5734"/>
                  <a:gd name="T47" fmla="*/ 5479 h 5892"/>
                  <a:gd name="T48" fmla="*/ 3067 w 5734"/>
                  <a:gd name="T49" fmla="*/ 5117 h 5892"/>
                  <a:gd name="T50" fmla="*/ 3067 w 5734"/>
                  <a:gd name="T51" fmla="*/ 3918 h 5892"/>
                  <a:gd name="T52" fmla="*/ 3194 w 5734"/>
                  <a:gd name="T53" fmla="*/ 3918 h 5892"/>
                  <a:gd name="T54" fmla="*/ 3194 w 5734"/>
                  <a:gd name="T55" fmla="*/ 4691 h 5892"/>
                  <a:gd name="T56" fmla="*/ 3394 w 5734"/>
                  <a:gd name="T57" fmla="*/ 4891 h 5892"/>
                  <a:gd name="T58" fmla="*/ 4430 w 5734"/>
                  <a:gd name="T59" fmla="*/ 4891 h 5892"/>
                  <a:gd name="T60" fmla="*/ 4780 w 5734"/>
                  <a:gd name="T61" fmla="*/ 5085 h 5892"/>
                  <a:gd name="T62" fmla="*/ 5194 w 5734"/>
                  <a:gd name="T63" fmla="*/ 4672 h 5892"/>
                  <a:gd name="T64" fmla="*/ 4780 w 5734"/>
                  <a:gd name="T65" fmla="*/ 4259 h 5892"/>
                  <a:gd name="T66" fmla="*/ 4409 w 5734"/>
                  <a:gd name="T67" fmla="*/ 4491 h 5892"/>
                  <a:gd name="T68" fmla="*/ 3594 w 5734"/>
                  <a:gd name="T69" fmla="*/ 4491 h 5892"/>
                  <a:gd name="T70" fmla="*/ 3594 w 5734"/>
                  <a:gd name="T71" fmla="*/ 3918 h 5892"/>
                  <a:gd name="T72" fmla="*/ 4313 w 5734"/>
                  <a:gd name="T73" fmla="*/ 3918 h 5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34" h="5892">
                    <a:moveTo>
                      <a:pt x="4313" y="3918"/>
                    </a:moveTo>
                    <a:cubicBezTo>
                      <a:pt x="5096" y="3918"/>
                      <a:pt x="5734" y="3280"/>
                      <a:pt x="5734" y="2497"/>
                    </a:cubicBezTo>
                    <a:cubicBezTo>
                      <a:pt x="5734" y="1713"/>
                      <a:pt x="5096" y="1076"/>
                      <a:pt x="4313" y="1076"/>
                    </a:cubicBezTo>
                    <a:cubicBezTo>
                      <a:pt x="4258" y="1076"/>
                      <a:pt x="4203" y="1079"/>
                      <a:pt x="4149" y="1085"/>
                    </a:cubicBezTo>
                    <a:cubicBezTo>
                      <a:pt x="4084" y="816"/>
                      <a:pt x="3940" y="570"/>
                      <a:pt x="3733" y="378"/>
                    </a:cubicBezTo>
                    <a:cubicBezTo>
                      <a:pt x="3470" y="134"/>
                      <a:pt x="3127" y="0"/>
                      <a:pt x="2768" y="0"/>
                    </a:cubicBezTo>
                    <a:cubicBezTo>
                      <a:pt x="2107" y="0"/>
                      <a:pt x="1544" y="451"/>
                      <a:pt x="1389" y="1076"/>
                    </a:cubicBezTo>
                    <a:cubicBezTo>
                      <a:pt x="620" y="1093"/>
                      <a:pt x="0" y="1724"/>
                      <a:pt x="0" y="2497"/>
                    </a:cubicBezTo>
                    <a:cubicBezTo>
                      <a:pt x="0" y="3281"/>
                      <a:pt x="638" y="3918"/>
                      <a:pt x="1421" y="3918"/>
                    </a:cubicBezTo>
                    <a:lnTo>
                      <a:pt x="2140" y="3918"/>
                    </a:lnTo>
                    <a:lnTo>
                      <a:pt x="2140" y="4472"/>
                    </a:lnTo>
                    <a:lnTo>
                      <a:pt x="1315" y="4472"/>
                    </a:lnTo>
                    <a:cubicBezTo>
                      <a:pt x="1245" y="4345"/>
                      <a:pt x="1109" y="4259"/>
                      <a:pt x="954" y="4259"/>
                    </a:cubicBezTo>
                    <a:cubicBezTo>
                      <a:pt x="726" y="4259"/>
                      <a:pt x="540" y="4444"/>
                      <a:pt x="540" y="4672"/>
                    </a:cubicBezTo>
                    <a:cubicBezTo>
                      <a:pt x="540" y="4900"/>
                      <a:pt x="726" y="5086"/>
                      <a:pt x="954" y="5086"/>
                    </a:cubicBezTo>
                    <a:cubicBezTo>
                      <a:pt x="1109" y="5086"/>
                      <a:pt x="1245" y="4999"/>
                      <a:pt x="1315" y="4872"/>
                    </a:cubicBezTo>
                    <a:lnTo>
                      <a:pt x="2340" y="4872"/>
                    </a:lnTo>
                    <a:cubicBezTo>
                      <a:pt x="2451" y="4872"/>
                      <a:pt x="2540" y="4783"/>
                      <a:pt x="2540" y="4672"/>
                    </a:cubicBezTo>
                    <a:lnTo>
                      <a:pt x="2540" y="3918"/>
                    </a:lnTo>
                    <a:lnTo>
                      <a:pt x="2667" y="3918"/>
                    </a:lnTo>
                    <a:lnTo>
                      <a:pt x="2667" y="5117"/>
                    </a:lnTo>
                    <a:cubicBezTo>
                      <a:pt x="2540" y="5188"/>
                      <a:pt x="2454" y="5323"/>
                      <a:pt x="2454" y="5479"/>
                    </a:cubicBezTo>
                    <a:cubicBezTo>
                      <a:pt x="2454" y="5707"/>
                      <a:pt x="2639" y="5892"/>
                      <a:pt x="2867" y="5892"/>
                    </a:cubicBezTo>
                    <a:cubicBezTo>
                      <a:pt x="3095" y="5892"/>
                      <a:pt x="3280" y="5707"/>
                      <a:pt x="3280" y="5479"/>
                    </a:cubicBezTo>
                    <a:cubicBezTo>
                      <a:pt x="3280" y="5323"/>
                      <a:pt x="3194" y="5188"/>
                      <a:pt x="3067" y="5117"/>
                    </a:cubicBezTo>
                    <a:lnTo>
                      <a:pt x="3067" y="3918"/>
                    </a:lnTo>
                    <a:lnTo>
                      <a:pt x="3194" y="3918"/>
                    </a:lnTo>
                    <a:lnTo>
                      <a:pt x="3194" y="4691"/>
                    </a:lnTo>
                    <a:cubicBezTo>
                      <a:pt x="3194" y="4802"/>
                      <a:pt x="3283" y="4891"/>
                      <a:pt x="3394" y="4891"/>
                    </a:cubicBezTo>
                    <a:lnTo>
                      <a:pt x="4430" y="4891"/>
                    </a:lnTo>
                    <a:cubicBezTo>
                      <a:pt x="4503" y="5008"/>
                      <a:pt x="4633" y="5085"/>
                      <a:pt x="4780" y="5085"/>
                    </a:cubicBezTo>
                    <a:cubicBezTo>
                      <a:pt x="5008" y="5085"/>
                      <a:pt x="5194" y="4900"/>
                      <a:pt x="5194" y="4672"/>
                    </a:cubicBezTo>
                    <a:cubicBezTo>
                      <a:pt x="5194" y="4444"/>
                      <a:pt x="5008" y="4259"/>
                      <a:pt x="4780" y="4259"/>
                    </a:cubicBezTo>
                    <a:cubicBezTo>
                      <a:pt x="4617" y="4259"/>
                      <a:pt x="4476" y="4354"/>
                      <a:pt x="4409" y="4491"/>
                    </a:cubicBezTo>
                    <a:lnTo>
                      <a:pt x="3594" y="4491"/>
                    </a:lnTo>
                    <a:lnTo>
                      <a:pt x="3594" y="3918"/>
                    </a:lnTo>
                    <a:lnTo>
                      <a:pt x="4313" y="3918"/>
                    </a:lnTo>
                    <a:close/>
                  </a:path>
                </a:pathLst>
              </a:custGeom>
              <a:solidFill>
                <a:schemeClr val="accent1"/>
              </a:solidFill>
              <a:ln w="12700">
                <a:miter lim="400000"/>
              </a:ln>
            </p:spPr>
            <p:txBody>
              <a:bodyPr lIns="19045" tIns="19045" rIns="19045" bIns="19045"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228600"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defRPr>
                </a:pPr>
                <a:endParaRPr sz="1500">
                  <a:solidFill>
                    <a:srgbClr val="FFFFFF"/>
                  </a:solidFill>
                  <a:effectLst>
                    <a:outerShdw blurRad="38100" dist="12700" dir="5400000" rotWithShape="0">
                      <a:srgbClr val="000000">
                        <a:alpha val="50000"/>
                      </a:srgbClr>
                    </a:outerShdw>
                  </a:effectLst>
                </a:endParaRPr>
              </a:p>
            </p:txBody>
          </p:sp>
        </p:grpSp>
        <p:grpSp>
          <p:nvGrpSpPr>
            <p:cNvPr id="14" name="íş1ïdé"/>
            <p:cNvGrpSpPr/>
            <p:nvPr/>
          </p:nvGrpSpPr>
          <p:grpSpPr>
            <a:xfrm>
              <a:off x="6096000" y="4380994"/>
              <a:ext cx="471648" cy="472390"/>
              <a:chOff x="4011823" y="1390650"/>
              <a:chExt cx="1064394" cy="1066068"/>
            </a:xfrm>
          </p:grpSpPr>
          <p:sp>
            <p:nvSpPr>
              <p:cNvPr id="32" name="iṡ1ïďè"/>
              <p:cNvSpPr/>
              <p:nvPr/>
            </p:nvSpPr>
            <p:spPr bwMode="auto">
              <a:xfrm>
                <a:off x="4011823" y="1390650"/>
                <a:ext cx="1064394" cy="1066068"/>
              </a:xfrm>
              <a:prstGeom prst="ellipse">
                <a:avLst/>
              </a:prstGeom>
              <a:solidFill>
                <a:schemeClr val="bg1"/>
              </a:solidFill>
              <a:ln w="57150">
                <a:solidFill>
                  <a:schemeClr val="bg2"/>
                </a:solidFill>
              </a:ln>
            </p:spPr>
            <p:txBody>
              <a:bodyPr vert="horz" wrap="square" lIns="91440" tIns="45720" rIns="91440" bIns="45720" numCol="1" anchor="t" anchorCtr="0" compatLnSpc="1"/>
              <a:lstStyle/>
              <a:p>
                <a:endParaRPr lang="id-ID"/>
              </a:p>
            </p:txBody>
          </p:sp>
          <p:sp>
            <p:nvSpPr>
              <p:cNvPr id="33" name="iSľídê"/>
              <p:cNvSpPr/>
              <p:nvPr/>
            </p:nvSpPr>
            <p:spPr>
              <a:xfrm>
                <a:off x="4306494" y="1679956"/>
                <a:ext cx="475056" cy="487456"/>
              </a:xfrm>
              <a:custGeom>
                <a:avLst/>
                <a:gdLst>
                  <a:gd name="T0" fmla="*/ 4313 w 5734"/>
                  <a:gd name="T1" fmla="*/ 3918 h 5892"/>
                  <a:gd name="T2" fmla="*/ 5734 w 5734"/>
                  <a:gd name="T3" fmla="*/ 2497 h 5892"/>
                  <a:gd name="T4" fmla="*/ 4313 w 5734"/>
                  <a:gd name="T5" fmla="*/ 1076 h 5892"/>
                  <a:gd name="T6" fmla="*/ 4149 w 5734"/>
                  <a:gd name="T7" fmla="*/ 1085 h 5892"/>
                  <a:gd name="T8" fmla="*/ 3733 w 5734"/>
                  <a:gd name="T9" fmla="*/ 378 h 5892"/>
                  <a:gd name="T10" fmla="*/ 2768 w 5734"/>
                  <a:gd name="T11" fmla="*/ 0 h 5892"/>
                  <a:gd name="T12" fmla="*/ 1389 w 5734"/>
                  <a:gd name="T13" fmla="*/ 1076 h 5892"/>
                  <a:gd name="T14" fmla="*/ 0 w 5734"/>
                  <a:gd name="T15" fmla="*/ 2497 h 5892"/>
                  <a:gd name="T16" fmla="*/ 1421 w 5734"/>
                  <a:gd name="T17" fmla="*/ 3918 h 5892"/>
                  <a:gd name="T18" fmla="*/ 2140 w 5734"/>
                  <a:gd name="T19" fmla="*/ 3918 h 5892"/>
                  <a:gd name="T20" fmla="*/ 2140 w 5734"/>
                  <a:gd name="T21" fmla="*/ 4472 h 5892"/>
                  <a:gd name="T22" fmla="*/ 1315 w 5734"/>
                  <a:gd name="T23" fmla="*/ 4472 h 5892"/>
                  <a:gd name="T24" fmla="*/ 954 w 5734"/>
                  <a:gd name="T25" fmla="*/ 4259 h 5892"/>
                  <a:gd name="T26" fmla="*/ 540 w 5734"/>
                  <a:gd name="T27" fmla="*/ 4672 h 5892"/>
                  <a:gd name="T28" fmla="*/ 954 w 5734"/>
                  <a:gd name="T29" fmla="*/ 5086 h 5892"/>
                  <a:gd name="T30" fmla="*/ 1315 w 5734"/>
                  <a:gd name="T31" fmla="*/ 4872 h 5892"/>
                  <a:gd name="T32" fmla="*/ 2340 w 5734"/>
                  <a:gd name="T33" fmla="*/ 4872 h 5892"/>
                  <a:gd name="T34" fmla="*/ 2540 w 5734"/>
                  <a:gd name="T35" fmla="*/ 4672 h 5892"/>
                  <a:gd name="T36" fmla="*/ 2540 w 5734"/>
                  <a:gd name="T37" fmla="*/ 3918 h 5892"/>
                  <a:gd name="T38" fmla="*/ 2667 w 5734"/>
                  <a:gd name="T39" fmla="*/ 3918 h 5892"/>
                  <a:gd name="T40" fmla="*/ 2667 w 5734"/>
                  <a:gd name="T41" fmla="*/ 5117 h 5892"/>
                  <a:gd name="T42" fmla="*/ 2454 w 5734"/>
                  <a:gd name="T43" fmla="*/ 5479 h 5892"/>
                  <a:gd name="T44" fmla="*/ 2867 w 5734"/>
                  <a:gd name="T45" fmla="*/ 5892 h 5892"/>
                  <a:gd name="T46" fmla="*/ 3280 w 5734"/>
                  <a:gd name="T47" fmla="*/ 5479 h 5892"/>
                  <a:gd name="T48" fmla="*/ 3067 w 5734"/>
                  <a:gd name="T49" fmla="*/ 5117 h 5892"/>
                  <a:gd name="T50" fmla="*/ 3067 w 5734"/>
                  <a:gd name="T51" fmla="*/ 3918 h 5892"/>
                  <a:gd name="T52" fmla="*/ 3194 w 5734"/>
                  <a:gd name="T53" fmla="*/ 3918 h 5892"/>
                  <a:gd name="T54" fmla="*/ 3194 w 5734"/>
                  <a:gd name="T55" fmla="*/ 4691 h 5892"/>
                  <a:gd name="T56" fmla="*/ 3394 w 5734"/>
                  <a:gd name="T57" fmla="*/ 4891 h 5892"/>
                  <a:gd name="T58" fmla="*/ 4430 w 5734"/>
                  <a:gd name="T59" fmla="*/ 4891 h 5892"/>
                  <a:gd name="T60" fmla="*/ 4780 w 5734"/>
                  <a:gd name="T61" fmla="*/ 5085 h 5892"/>
                  <a:gd name="T62" fmla="*/ 5194 w 5734"/>
                  <a:gd name="T63" fmla="*/ 4672 h 5892"/>
                  <a:gd name="T64" fmla="*/ 4780 w 5734"/>
                  <a:gd name="T65" fmla="*/ 4259 h 5892"/>
                  <a:gd name="T66" fmla="*/ 4409 w 5734"/>
                  <a:gd name="T67" fmla="*/ 4491 h 5892"/>
                  <a:gd name="T68" fmla="*/ 3594 w 5734"/>
                  <a:gd name="T69" fmla="*/ 4491 h 5892"/>
                  <a:gd name="T70" fmla="*/ 3594 w 5734"/>
                  <a:gd name="T71" fmla="*/ 3918 h 5892"/>
                  <a:gd name="T72" fmla="*/ 4313 w 5734"/>
                  <a:gd name="T73" fmla="*/ 3918 h 5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34" h="5892">
                    <a:moveTo>
                      <a:pt x="4313" y="3918"/>
                    </a:moveTo>
                    <a:cubicBezTo>
                      <a:pt x="5096" y="3918"/>
                      <a:pt x="5734" y="3280"/>
                      <a:pt x="5734" y="2497"/>
                    </a:cubicBezTo>
                    <a:cubicBezTo>
                      <a:pt x="5734" y="1713"/>
                      <a:pt x="5096" y="1076"/>
                      <a:pt x="4313" y="1076"/>
                    </a:cubicBezTo>
                    <a:cubicBezTo>
                      <a:pt x="4258" y="1076"/>
                      <a:pt x="4203" y="1079"/>
                      <a:pt x="4149" y="1085"/>
                    </a:cubicBezTo>
                    <a:cubicBezTo>
                      <a:pt x="4084" y="816"/>
                      <a:pt x="3940" y="570"/>
                      <a:pt x="3733" y="378"/>
                    </a:cubicBezTo>
                    <a:cubicBezTo>
                      <a:pt x="3470" y="134"/>
                      <a:pt x="3127" y="0"/>
                      <a:pt x="2768" y="0"/>
                    </a:cubicBezTo>
                    <a:cubicBezTo>
                      <a:pt x="2107" y="0"/>
                      <a:pt x="1544" y="451"/>
                      <a:pt x="1389" y="1076"/>
                    </a:cubicBezTo>
                    <a:cubicBezTo>
                      <a:pt x="620" y="1093"/>
                      <a:pt x="0" y="1724"/>
                      <a:pt x="0" y="2497"/>
                    </a:cubicBezTo>
                    <a:cubicBezTo>
                      <a:pt x="0" y="3281"/>
                      <a:pt x="638" y="3918"/>
                      <a:pt x="1421" y="3918"/>
                    </a:cubicBezTo>
                    <a:lnTo>
                      <a:pt x="2140" y="3918"/>
                    </a:lnTo>
                    <a:lnTo>
                      <a:pt x="2140" y="4472"/>
                    </a:lnTo>
                    <a:lnTo>
                      <a:pt x="1315" y="4472"/>
                    </a:lnTo>
                    <a:cubicBezTo>
                      <a:pt x="1245" y="4345"/>
                      <a:pt x="1109" y="4259"/>
                      <a:pt x="954" y="4259"/>
                    </a:cubicBezTo>
                    <a:cubicBezTo>
                      <a:pt x="726" y="4259"/>
                      <a:pt x="540" y="4444"/>
                      <a:pt x="540" y="4672"/>
                    </a:cubicBezTo>
                    <a:cubicBezTo>
                      <a:pt x="540" y="4900"/>
                      <a:pt x="726" y="5086"/>
                      <a:pt x="954" y="5086"/>
                    </a:cubicBezTo>
                    <a:cubicBezTo>
                      <a:pt x="1109" y="5086"/>
                      <a:pt x="1245" y="4999"/>
                      <a:pt x="1315" y="4872"/>
                    </a:cubicBezTo>
                    <a:lnTo>
                      <a:pt x="2340" y="4872"/>
                    </a:lnTo>
                    <a:cubicBezTo>
                      <a:pt x="2451" y="4872"/>
                      <a:pt x="2540" y="4783"/>
                      <a:pt x="2540" y="4672"/>
                    </a:cubicBezTo>
                    <a:lnTo>
                      <a:pt x="2540" y="3918"/>
                    </a:lnTo>
                    <a:lnTo>
                      <a:pt x="2667" y="3918"/>
                    </a:lnTo>
                    <a:lnTo>
                      <a:pt x="2667" y="5117"/>
                    </a:lnTo>
                    <a:cubicBezTo>
                      <a:pt x="2540" y="5188"/>
                      <a:pt x="2454" y="5323"/>
                      <a:pt x="2454" y="5479"/>
                    </a:cubicBezTo>
                    <a:cubicBezTo>
                      <a:pt x="2454" y="5707"/>
                      <a:pt x="2639" y="5892"/>
                      <a:pt x="2867" y="5892"/>
                    </a:cubicBezTo>
                    <a:cubicBezTo>
                      <a:pt x="3095" y="5892"/>
                      <a:pt x="3280" y="5707"/>
                      <a:pt x="3280" y="5479"/>
                    </a:cubicBezTo>
                    <a:cubicBezTo>
                      <a:pt x="3280" y="5323"/>
                      <a:pt x="3194" y="5188"/>
                      <a:pt x="3067" y="5117"/>
                    </a:cubicBezTo>
                    <a:lnTo>
                      <a:pt x="3067" y="3918"/>
                    </a:lnTo>
                    <a:lnTo>
                      <a:pt x="3194" y="3918"/>
                    </a:lnTo>
                    <a:lnTo>
                      <a:pt x="3194" y="4691"/>
                    </a:lnTo>
                    <a:cubicBezTo>
                      <a:pt x="3194" y="4802"/>
                      <a:pt x="3283" y="4891"/>
                      <a:pt x="3394" y="4891"/>
                    </a:cubicBezTo>
                    <a:lnTo>
                      <a:pt x="4430" y="4891"/>
                    </a:lnTo>
                    <a:cubicBezTo>
                      <a:pt x="4503" y="5008"/>
                      <a:pt x="4633" y="5085"/>
                      <a:pt x="4780" y="5085"/>
                    </a:cubicBezTo>
                    <a:cubicBezTo>
                      <a:pt x="5008" y="5085"/>
                      <a:pt x="5194" y="4900"/>
                      <a:pt x="5194" y="4672"/>
                    </a:cubicBezTo>
                    <a:cubicBezTo>
                      <a:pt x="5194" y="4444"/>
                      <a:pt x="5008" y="4259"/>
                      <a:pt x="4780" y="4259"/>
                    </a:cubicBezTo>
                    <a:cubicBezTo>
                      <a:pt x="4617" y="4259"/>
                      <a:pt x="4476" y="4354"/>
                      <a:pt x="4409" y="4491"/>
                    </a:cubicBezTo>
                    <a:lnTo>
                      <a:pt x="3594" y="4491"/>
                    </a:lnTo>
                    <a:lnTo>
                      <a:pt x="3594" y="3918"/>
                    </a:lnTo>
                    <a:lnTo>
                      <a:pt x="4313" y="3918"/>
                    </a:lnTo>
                    <a:close/>
                  </a:path>
                </a:pathLst>
              </a:custGeom>
              <a:solidFill>
                <a:schemeClr val="accent1"/>
              </a:solidFill>
              <a:ln w="12700">
                <a:miter lim="400000"/>
              </a:ln>
            </p:spPr>
            <p:txBody>
              <a:bodyPr lIns="19045" tIns="19045" rIns="19045" bIns="19045"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228600"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defRPr>
                </a:pPr>
                <a:endParaRPr sz="1500">
                  <a:solidFill>
                    <a:srgbClr val="FFFFFF"/>
                  </a:solidFill>
                  <a:effectLst>
                    <a:outerShdw blurRad="38100" dist="12700" dir="5400000" rotWithShape="0">
                      <a:srgbClr val="000000">
                        <a:alpha val="50000"/>
                      </a:srgbClr>
                    </a:outerShdw>
                  </a:effectLst>
                </a:endParaRPr>
              </a:p>
            </p:txBody>
          </p:sp>
        </p:grpSp>
        <p:grpSp>
          <p:nvGrpSpPr>
            <p:cNvPr id="15" name="îŝ1îḑe"/>
            <p:cNvGrpSpPr/>
            <p:nvPr/>
          </p:nvGrpSpPr>
          <p:grpSpPr>
            <a:xfrm>
              <a:off x="6904955" y="2285442"/>
              <a:ext cx="471648" cy="472390"/>
              <a:chOff x="4011823" y="1390650"/>
              <a:chExt cx="1064394" cy="1066068"/>
            </a:xfrm>
          </p:grpSpPr>
          <p:sp>
            <p:nvSpPr>
              <p:cNvPr id="30" name="iṧľîďé"/>
              <p:cNvSpPr/>
              <p:nvPr/>
            </p:nvSpPr>
            <p:spPr bwMode="auto">
              <a:xfrm>
                <a:off x="4011823" y="1390650"/>
                <a:ext cx="1064394" cy="1066068"/>
              </a:xfrm>
              <a:prstGeom prst="ellipse">
                <a:avLst/>
              </a:prstGeom>
              <a:solidFill>
                <a:schemeClr val="bg1"/>
              </a:solidFill>
              <a:ln w="57150">
                <a:solidFill>
                  <a:schemeClr val="bg2"/>
                </a:solidFill>
              </a:ln>
            </p:spPr>
            <p:txBody>
              <a:bodyPr vert="horz" wrap="square" lIns="91440" tIns="45720" rIns="91440" bIns="45720" numCol="1" anchor="t" anchorCtr="0" compatLnSpc="1"/>
              <a:lstStyle/>
              <a:p>
                <a:endParaRPr lang="id-ID"/>
              </a:p>
            </p:txBody>
          </p:sp>
          <p:sp>
            <p:nvSpPr>
              <p:cNvPr id="31" name="iśḷíḍé"/>
              <p:cNvSpPr/>
              <p:nvPr/>
            </p:nvSpPr>
            <p:spPr>
              <a:xfrm>
                <a:off x="4306494" y="1679956"/>
                <a:ext cx="475056" cy="487456"/>
              </a:xfrm>
              <a:custGeom>
                <a:avLst/>
                <a:gdLst>
                  <a:gd name="T0" fmla="*/ 4313 w 5734"/>
                  <a:gd name="T1" fmla="*/ 3918 h 5892"/>
                  <a:gd name="T2" fmla="*/ 5734 w 5734"/>
                  <a:gd name="T3" fmla="*/ 2497 h 5892"/>
                  <a:gd name="T4" fmla="*/ 4313 w 5734"/>
                  <a:gd name="T5" fmla="*/ 1076 h 5892"/>
                  <a:gd name="T6" fmla="*/ 4149 w 5734"/>
                  <a:gd name="T7" fmla="*/ 1085 h 5892"/>
                  <a:gd name="T8" fmla="*/ 3733 w 5734"/>
                  <a:gd name="T9" fmla="*/ 378 h 5892"/>
                  <a:gd name="T10" fmla="*/ 2768 w 5734"/>
                  <a:gd name="T11" fmla="*/ 0 h 5892"/>
                  <a:gd name="T12" fmla="*/ 1389 w 5734"/>
                  <a:gd name="T13" fmla="*/ 1076 h 5892"/>
                  <a:gd name="T14" fmla="*/ 0 w 5734"/>
                  <a:gd name="T15" fmla="*/ 2497 h 5892"/>
                  <a:gd name="T16" fmla="*/ 1421 w 5734"/>
                  <a:gd name="T17" fmla="*/ 3918 h 5892"/>
                  <a:gd name="T18" fmla="*/ 2140 w 5734"/>
                  <a:gd name="T19" fmla="*/ 3918 h 5892"/>
                  <a:gd name="T20" fmla="*/ 2140 w 5734"/>
                  <a:gd name="T21" fmla="*/ 4472 h 5892"/>
                  <a:gd name="T22" fmla="*/ 1315 w 5734"/>
                  <a:gd name="T23" fmla="*/ 4472 h 5892"/>
                  <a:gd name="T24" fmla="*/ 954 w 5734"/>
                  <a:gd name="T25" fmla="*/ 4259 h 5892"/>
                  <a:gd name="T26" fmla="*/ 540 w 5734"/>
                  <a:gd name="T27" fmla="*/ 4672 h 5892"/>
                  <a:gd name="T28" fmla="*/ 954 w 5734"/>
                  <a:gd name="T29" fmla="*/ 5086 h 5892"/>
                  <a:gd name="T30" fmla="*/ 1315 w 5734"/>
                  <a:gd name="T31" fmla="*/ 4872 h 5892"/>
                  <a:gd name="T32" fmla="*/ 2340 w 5734"/>
                  <a:gd name="T33" fmla="*/ 4872 h 5892"/>
                  <a:gd name="T34" fmla="*/ 2540 w 5734"/>
                  <a:gd name="T35" fmla="*/ 4672 h 5892"/>
                  <a:gd name="T36" fmla="*/ 2540 w 5734"/>
                  <a:gd name="T37" fmla="*/ 3918 h 5892"/>
                  <a:gd name="T38" fmla="*/ 2667 w 5734"/>
                  <a:gd name="T39" fmla="*/ 3918 h 5892"/>
                  <a:gd name="T40" fmla="*/ 2667 w 5734"/>
                  <a:gd name="T41" fmla="*/ 5117 h 5892"/>
                  <a:gd name="T42" fmla="*/ 2454 w 5734"/>
                  <a:gd name="T43" fmla="*/ 5479 h 5892"/>
                  <a:gd name="T44" fmla="*/ 2867 w 5734"/>
                  <a:gd name="T45" fmla="*/ 5892 h 5892"/>
                  <a:gd name="T46" fmla="*/ 3280 w 5734"/>
                  <a:gd name="T47" fmla="*/ 5479 h 5892"/>
                  <a:gd name="T48" fmla="*/ 3067 w 5734"/>
                  <a:gd name="T49" fmla="*/ 5117 h 5892"/>
                  <a:gd name="T50" fmla="*/ 3067 w 5734"/>
                  <a:gd name="T51" fmla="*/ 3918 h 5892"/>
                  <a:gd name="T52" fmla="*/ 3194 w 5734"/>
                  <a:gd name="T53" fmla="*/ 3918 h 5892"/>
                  <a:gd name="T54" fmla="*/ 3194 w 5734"/>
                  <a:gd name="T55" fmla="*/ 4691 h 5892"/>
                  <a:gd name="T56" fmla="*/ 3394 w 5734"/>
                  <a:gd name="T57" fmla="*/ 4891 h 5892"/>
                  <a:gd name="T58" fmla="*/ 4430 w 5734"/>
                  <a:gd name="T59" fmla="*/ 4891 h 5892"/>
                  <a:gd name="T60" fmla="*/ 4780 w 5734"/>
                  <a:gd name="T61" fmla="*/ 5085 h 5892"/>
                  <a:gd name="T62" fmla="*/ 5194 w 5734"/>
                  <a:gd name="T63" fmla="*/ 4672 h 5892"/>
                  <a:gd name="T64" fmla="*/ 4780 w 5734"/>
                  <a:gd name="T65" fmla="*/ 4259 h 5892"/>
                  <a:gd name="T66" fmla="*/ 4409 w 5734"/>
                  <a:gd name="T67" fmla="*/ 4491 h 5892"/>
                  <a:gd name="T68" fmla="*/ 3594 w 5734"/>
                  <a:gd name="T69" fmla="*/ 4491 h 5892"/>
                  <a:gd name="T70" fmla="*/ 3594 w 5734"/>
                  <a:gd name="T71" fmla="*/ 3918 h 5892"/>
                  <a:gd name="T72" fmla="*/ 4313 w 5734"/>
                  <a:gd name="T73" fmla="*/ 3918 h 5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34" h="5892">
                    <a:moveTo>
                      <a:pt x="4313" y="3918"/>
                    </a:moveTo>
                    <a:cubicBezTo>
                      <a:pt x="5096" y="3918"/>
                      <a:pt x="5734" y="3280"/>
                      <a:pt x="5734" y="2497"/>
                    </a:cubicBezTo>
                    <a:cubicBezTo>
                      <a:pt x="5734" y="1713"/>
                      <a:pt x="5096" y="1076"/>
                      <a:pt x="4313" y="1076"/>
                    </a:cubicBezTo>
                    <a:cubicBezTo>
                      <a:pt x="4258" y="1076"/>
                      <a:pt x="4203" y="1079"/>
                      <a:pt x="4149" y="1085"/>
                    </a:cubicBezTo>
                    <a:cubicBezTo>
                      <a:pt x="4084" y="816"/>
                      <a:pt x="3940" y="570"/>
                      <a:pt x="3733" y="378"/>
                    </a:cubicBezTo>
                    <a:cubicBezTo>
                      <a:pt x="3470" y="134"/>
                      <a:pt x="3127" y="0"/>
                      <a:pt x="2768" y="0"/>
                    </a:cubicBezTo>
                    <a:cubicBezTo>
                      <a:pt x="2107" y="0"/>
                      <a:pt x="1544" y="451"/>
                      <a:pt x="1389" y="1076"/>
                    </a:cubicBezTo>
                    <a:cubicBezTo>
                      <a:pt x="620" y="1093"/>
                      <a:pt x="0" y="1724"/>
                      <a:pt x="0" y="2497"/>
                    </a:cubicBezTo>
                    <a:cubicBezTo>
                      <a:pt x="0" y="3281"/>
                      <a:pt x="638" y="3918"/>
                      <a:pt x="1421" y="3918"/>
                    </a:cubicBezTo>
                    <a:lnTo>
                      <a:pt x="2140" y="3918"/>
                    </a:lnTo>
                    <a:lnTo>
                      <a:pt x="2140" y="4472"/>
                    </a:lnTo>
                    <a:lnTo>
                      <a:pt x="1315" y="4472"/>
                    </a:lnTo>
                    <a:cubicBezTo>
                      <a:pt x="1245" y="4345"/>
                      <a:pt x="1109" y="4259"/>
                      <a:pt x="954" y="4259"/>
                    </a:cubicBezTo>
                    <a:cubicBezTo>
                      <a:pt x="726" y="4259"/>
                      <a:pt x="540" y="4444"/>
                      <a:pt x="540" y="4672"/>
                    </a:cubicBezTo>
                    <a:cubicBezTo>
                      <a:pt x="540" y="4900"/>
                      <a:pt x="726" y="5086"/>
                      <a:pt x="954" y="5086"/>
                    </a:cubicBezTo>
                    <a:cubicBezTo>
                      <a:pt x="1109" y="5086"/>
                      <a:pt x="1245" y="4999"/>
                      <a:pt x="1315" y="4872"/>
                    </a:cubicBezTo>
                    <a:lnTo>
                      <a:pt x="2340" y="4872"/>
                    </a:lnTo>
                    <a:cubicBezTo>
                      <a:pt x="2451" y="4872"/>
                      <a:pt x="2540" y="4783"/>
                      <a:pt x="2540" y="4672"/>
                    </a:cubicBezTo>
                    <a:lnTo>
                      <a:pt x="2540" y="3918"/>
                    </a:lnTo>
                    <a:lnTo>
                      <a:pt x="2667" y="3918"/>
                    </a:lnTo>
                    <a:lnTo>
                      <a:pt x="2667" y="5117"/>
                    </a:lnTo>
                    <a:cubicBezTo>
                      <a:pt x="2540" y="5188"/>
                      <a:pt x="2454" y="5323"/>
                      <a:pt x="2454" y="5479"/>
                    </a:cubicBezTo>
                    <a:cubicBezTo>
                      <a:pt x="2454" y="5707"/>
                      <a:pt x="2639" y="5892"/>
                      <a:pt x="2867" y="5892"/>
                    </a:cubicBezTo>
                    <a:cubicBezTo>
                      <a:pt x="3095" y="5892"/>
                      <a:pt x="3280" y="5707"/>
                      <a:pt x="3280" y="5479"/>
                    </a:cubicBezTo>
                    <a:cubicBezTo>
                      <a:pt x="3280" y="5323"/>
                      <a:pt x="3194" y="5188"/>
                      <a:pt x="3067" y="5117"/>
                    </a:cubicBezTo>
                    <a:lnTo>
                      <a:pt x="3067" y="3918"/>
                    </a:lnTo>
                    <a:lnTo>
                      <a:pt x="3194" y="3918"/>
                    </a:lnTo>
                    <a:lnTo>
                      <a:pt x="3194" y="4691"/>
                    </a:lnTo>
                    <a:cubicBezTo>
                      <a:pt x="3194" y="4802"/>
                      <a:pt x="3283" y="4891"/>
                      <a:pt x="3394" y="4891"/>
                    </a:cubicBezTo>
                    <a:lnTo>
                      <a:pt x="4430" y="4891"/>
                    </a:lnTo>
                    <a:cubicBezTo>
                      <a:pt x="4503" y="5008"/>
                      <a:pt x="4633" y="5085"/>
                      <a:pt x="4780" y="5085"/>
                    </a:cubicBezTo>
                    <a:cubicBezTo>
                      <a:pt x="5008" y="5085"/>
                      <a:pt x="5194" y="4900"/>
                      <a:pt x="5194" y="4672"/>
                    </a:cubicBezTo>
                    <a:cubicBezTo>
                      <a:pt x="5194" y="4444"/>
                      <a:pt x="5008" y="4259"/>
                      <a:pt x="4780" y="4259"/>
                    </a:cubicBezTo>
                    <a:cubicBezTo>
                      <a:pt x="4617" y="4259"/>
                      <a:pt x="4476" y="4354"/>
                      <a:pt x="4409" y="4491"/>
                    </a:cubicBezTo>
                    <a:lnTo>
                      <a:pt x="3594" y="4491"/>
                    </a:lnTo>
                    <a:lnTo>
                      <a:pt x="3594" y="3918"/>
                    </a:lnTo>
                    <a:lnTo>
                      <a:pt x="4313" y="3918"/>
                    </a:lnTo>
                    <a:close/>
                  </a:path>
                </a:pathLst>
              </a:custGeom>
              <a:solidFill>
                <a:schemeClr val="accent1"/>
              </a:solidFill>
              <a:ln w="12700">
                <a:miter lim="400000"/>
              </a:ln>
            </p:spPr>
            <p:txBody>
              <a:bodyPr lIns="19045" tIns="19045" rIns="19045" bIns="19045"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228600"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defRPr>
                </a:pPr>
                <a:endParaRPr sz="1500">
                  <a:solidFill>
                    <a:srgbClr val="FFFFFF"/>
                  </a:solidFill>
                  <a:effectLst>
                    <a:outerShdw blurRad="38100" dist="12700" dir="5400000" rotWithShape="0">
                      <a:srgbClr val="000000">
                        <a:alpha val="50000"/>
                      </a:srgbClr>
                    </a:outerShdw>
                  </a:effectLst>
                </a:endParaRPr>
              </a:p>
            </p:txBody>
          </p:sp>
        </p:grpSp>
        <p:sp>
          <p:nvSpPr>
            <p:cNvPr id="16" name="îṥḷïḋe"/>
            <p:cNvSpPr/>
            <p:nvPr/>
          </p:nvSpPr>
          <p:spPr bwMode="auto">
            <a:xfrm>
              <a:off x="4421522" y="3201487"/>
              <a:ext cx="906344" cy="735852"/>
            </a:xfrm>
            <a:custGeom>
              <a:avLst/>
              <a:gdLst>
                <a:gd name="T0" fmla="*/ 331 w 412"/>
                <a:gd name="T1" fmla="*/ 20 h 335"/>
                <a:gd name="T2" fmla="*/ 330 w 412"/>
                <a:gd name="T3" fmla="*/ 0 h 335"/>
                <a:gd name="T4" fmla="*/ 207 w 412"/>
                <a:gd name="T5" fmla="*/ 0 h 335"/>
                <a:gd name="T6" fmla="*/ 207 w 412"/>
                <a:gd name="T7" fmla="*/ 0 h 335"/>
                <a:gd name="T8" fmla="*/ 206 w 412"/>
                <a:gd name="T9" fmla="*/ 0 h 335"/>
                <a:gd name="T10" fmla="*/ 206 w 412"/>
                <a:gd name="T11" fmla="*/ 0 h 335"/>
                <a:gd name="T12" fmla="*/ 206 w 412"/>
                <a:gd name="T13" fmla="*/ 0 h 335"/>
                <a:gd name="T14" fmla="*/ 82 w 412"/>
                <a:gd name="T15" fmla="*/ 0 h 335"/>
                <a:gd name="T16" fmla="*/ 82 w 412"/>
                <a:gd name="T17" fmla="*/ 20 h 335"/>
                <a:gd name="T18" fmla="*/ 0 w 412"/>
                <a:gd name="T19" fmla="*/ 20 h 335"/>
                <a:gd name="T20" fmla="*/ 0 w 412"/>
                <a:gd name="T21" fmla="*/ 34 h 335"/>
                <a:gd name="T22" fmla="*/ 45 w 412"/>
                <a:gd name="T23" fmla="*/ 149 h 335"/>
                <a:gd name="T24" fmla="*/ 115 w 412"/>
                <a:gd name="T25" fmla="*/ 174 h 335"/>
                <a:gd name="T26" fmla="*/ 128 w 412"/>
                <a:gd name="T27" fmla="*/ 174 h 335"/>
                <a:gd name="T28" fmla="*/ 182 w 412"/>
                <a:gd name="T29" fmla="*/ 218 h 335"/>
                <a:gd name="T30" fmla="*/ 182 w 412"/>
                <a:gd name="T31" fmla="*/ 277 h 335"/>
                <a:gd name="T32" fmla="*/ 122 w 412"/>
                <a:gd name="T33" fmla="*/ 277 h 335"/>
                <a:gd name="T34" fmla="*/ 122 w 412"/>
                <a:gd name="T35" fmla="*/ 314 h 335"/>
                <a:gd name="T36" fmla="*/ 102 w 412"/>
                <a:gd name="T37" fmla="*/ 314 h 335"/>
                <a:gd name="T38" fmla="*/ 102 w 412"/>
                <a:gd name="T39" fmla="*/ 335 h 335"/>
                <a:gd name="T40" fmla="*/ 206 w 412"/>
                <a:gd name="T41" fmla="*/ 335 h 335"/>
                <a:gd name="T42" fmla="*/ 207 w 412"/>
                <a:gd name="T43" fmla="*/ 335 h 335"/>
                <a:gd name="T44" fmla="*/ 310 w 412"/>
                <a:gd name="T45" fmla="*/ 335 h 335"/>
                <a:gd name="T46" fmla="*/ 310 w 412"/>
                <a:gd name="T47" fmla="*/ 314 h 335"/>
                <a:gd name="T48" fmla="*/ 290 w 412"/>
                <a:gd name="T49" fmla="*/ 314 h 335"/>
                <a:gd name="T50" fmla="*/ 290 w 412"/>
                <a:gd name="T51" fmla="*/ 277 h 335"/>
                <a:gd name="T52" fmla="*/ 231 w 412"/>
                <a:gd name="T53" fmla="*/ 277 h 335"/>
                <a:gd name="T54" fmla="*/ 231 w 412"/>
                <a:gd name="T55" fmla="*/ 218 h 335"/>
                <a:gd name="T56" fmla="*/ 285 w 412"/>
                <a:gd name="T57" fmla="*/ 174 h 335"/>
                <a:gd name="T58" fmla="*/ 297 w 412"/>
                <a:gd name="T59" fmla="*/ 174 h 335"/>
                <a:gd name="T60" fmla="*/ 367 w 412"/>
                <a:gd name="T61" fmla="*/ 149 h 335"/>
                <a:gd name="T62" fmla="*/ 412 w 412"/>
                <a:gd name="T63" fmla="*/ 34 h 335"/>
                <a:gd name="T64" fmla="*/ 412 w 412"/>
                <a:gd name="T65" fmla="*/ 20 h 335"/>
                <a:gd name="T66" fmla="*/ 331 w 412"/>
                <a:gd name="T67" fmla="*/ 20 h 335"/>
                <a:gd name="T68" fmla="*/ 63 w 412"/>
                <a:gd name="T69" fmla="*/ 129 h 335"/>
                <a:gd name="T70" fmla="*/ 28 w 412"/>
                <a:gd name="T71" fmla="*/ 47 h 335"/>
                <a:gd name="T72" fmla="*/ 83 w 412"/>
                <a:gd name="T73" fmla="*/ 47 h 335"/>
                <a:gd name="T74" fmla="*/ 104 w 412"/>
                <a:gd name="T75" fmla="*/ 132 h 335"/>
                <a:gd name="T76" fmla="*/ 111 w 412"/>
                <a:gd name="T77" fmla="*/ 147 h 335"/>
                <a:gd name="T78" fmla="*/ 63 w 412"/>
                <a:gd name="T79" fmla="*/ 129 h 335"/>
                <a:gd name="T80" fmla="*/ 349 w 412"/>
                <a:gd name="T81" fmla="*/ 129 h 335"/>
                <a:gd name="T82" fmla="*/ 301 w 412"/>
                <a:gd name="T83" fmla="*/ 147 h 335"/>
                <a:gd name="T84" fmla="*/ 308 w 412"/>
                <a:gd name="T85" fmla="*/ 132 h 335"/>
                <a:gd name="T86" fmla="*/ 329 w 412"/>
                <a:gd name="T87" fmla="*/ 47 h 335"/>
                <a:gd name="T88" fmla="*/ 384 w 412"/>
                <a:gd name="T89" fmla="*/ 47 h 335"/>
                <a:gd name="T90" fmla="*/ 349 w 412"/>
                <a:gd name="T91" fmla="*/ 129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2" h="335">
                  <a:moveTo>
                    <a:pt x="331" y="20"/>
                  </a:moveTo>
                  <a:cubicBezTo>
                    <a:pt x="331" y="8"/>
                    <a:pt x="330" y="0"/>
                    <a:pt x="330" y="0"/>
                  </a:cubicBezTo>
                  <a:lnTo>
                    <a:pt x="207" y="0"/>
                  </a:lnTo>
                  <a:lnTo>
                    <a:pt x="207" y="0"/>
                  </a:lnTo>
                  <a:lnTo>
                    <a:pt x="206" y="0"/>
                  </a:lnTo>
                  <a:lnTo>
                    <a:pt x="206" y="0"/>
                  </a:lnTo>
                  <a:lnTo>
                    <a:pt x="206" y="0"/>
                  </a:lnTo>
                  <a:lnTo>
                    <a:pt x="82" y="0"/>
                  </a:lnTo>
                  <a:cubicBezTo>
                    <a:pt x="82" y="0"/>
                    <a:pt x="82" y="8"/>
                    <a:pt x="82" y="20"/>
                  </a:cubicBezTo>
                  <a:lnTo>
                    <a:pt x="0" y="20"/>
                  </a:lnTo>
                  <a:lnTo>
                    <a:pt x="0" y="34"/>
                  </a:lnTo>
                  <a:cubicBezTo>
                    <a:pt x="0" y="37"/>
                    <a:pt x="1" y="110"/>
                    <a:pt x="45" y="149"/>
                  </a:cubicBezTo>
                  <a:cubicBezTo>
                    <a:pt x="64" y="166"/>
                    <a:pt x="87" y="174"/>
                    <a:pt x="115" y="174"/>
                  </a:cubicBezTo>
                  <a:cubicBezTo>
                    <a:pt x="119" y="174"/>
                    <a:pt x="123" y="174"/>
                    <a:pt x="128" y="174"/>
                  </a:cubicBezTo>
                  <a:cubicBezTo>
                    <a:pt x="143" y="195"/>
                    <a:pt x="161" y="210"/>
                    <a:pt x="182" y="218"/>
                  </a:cubicBezTo>
                  <a:lnTo>
                    <a:pt x="182" y="277"/>
                  </a:lnTo>
                  <a:lnTo>
                    <a:pt x="122" y="277"/>
                  </a:lnTo>
                  <a:lnTo>
                    <a:pt x="122" y="314"/>
                  </a:lnTo>
                  <a:lnTo>
                    <a:pt x="102" y="314"/>
                  </a:lnTo>
                  <a:lnTo>
                    <a:pt x="102" y="335"/>
                  </a:lnTo>
                  <a:lnTo>
                    <a:pt x="206" y="335"/>
                  </a:lnTo>
                  <a:lnTo>
                    <a:pt x="207" y="335"/>
                  </a:lnTo>
                  <a:lnTo>
                    <a:pt x="310" y="335"/>
                  </a:lnTo>
                  <a:lnTo>
                    <a:pt x="310" y="314"/>
                  </a:lnTo>
                  <a:lnTo>
                    <a:pt x="290" y="314"/>
                  </a:lnTo>
                  <a:lnTo>
                    <a:pt x="290" y="277"/>
                  </a:lnTo>
                  <a:lnTo>
                    <a:pt x="231" y="277"/>
                  </a:lnTo>
                  <a:lnTo>
                    <a:pt x="231" y="218"/>
                  </a:lnTo>
                  <a:cubicBezTo>
                    <a:pt x="251" y="210"/>
                    <a:pt x="269" y="195"/>
                    <a:pt x="285" y="174"/>
                  </a:cubicBezTo>
                  <a:cubicBezTo>
                    <a:pt x="289" y="174"/>
                    <a:pt x="293" y="174"/>
                    <a:pt x="297" y="174"/>
                  </a:cubicBezTo>
                  <a:cubicBezTo>
                    <a:pt x="325" y="174"/>
                    <a:pt x="348" y="166"/>
                    <a:pt x="367" y="149"/>
                  </a:cubicBezTo>
                  <a:cubicBezTo>
                    <a:pt x="412" y="110"/>
                    <a:pt x="412" y="37"/>
                    <a:pt x="412" y="34"/>
                  </a:cubicBezTo>
                  <a:lnTo>
                    <a:pt x="412" y="20"/>
                  </a:lnTo>
                  <a:lnTo>
                    <a:pt x="331" y="20"/>
                  </a:lnTo>
                  <a:close/>
                  <a:moveTo>
                    <a:pt x="63" y="129"/>
                  </a:moveTo>
                  <a:cubicBezTo>
                    <a:pt x="38" y="107"/>
                    <a:pt x="30" y="68"/>
                    <a:pt x="28" y="47"/>
                  </a:cubicBezTo>
                  <a:lnTo>
                    <a:pt x="83" y="47"/>
                  </a:lnTo>
                  <a:cubicBezTo>
                    <a:pt x="86" y="73"/>
                    <a:pt x="91" y="105"/>
                    <a:pt x="104" y="132"/>
                  </a:cubicBezTo>
                  <a:cubicBezTo>
                    <a:pt x="106" y="138"/>
                    <a:pt x="109" y="142"/>
                    <a:pt x="111" y="147"/>
                  </a:cubicBezTo>
                  <a:cubicBezTo>
                    <a:pt x="92" y="146"/>
                    <a:pt x="76" y="140"/>
                    <a:pt x="63" y="129"/>
                  </a:cubicBezTo>
                  <a:close/>
                  <a:moveTo>
                    <a:pt x="349" y="129"/>
                  </a:moveTo>
                  <a:cubicBezTo>
                    <a:pt x="336" y="141"/>
                    <a:pt x="320" y="146"/>
                    <a:pt x="301" y="147"/>
                  </a:cubicBezTo>
                  <a:cubicBezTo>
                    <a:pt x="304" y="142"/>
                    <a:pt x="306" y="138"/>
                    <a:pt x="308" y="132"/>
                  </a:cubicBezTo>
                  <a:cubicBezTo>
                    <a:pt x="321" y="105"/>
                    <a:pt x="327" y="73"/>
                    <a:pt x="329" y="47"/>
                  </a:cubicBezTo>
                  <a:lnTo>
                    <a:pt x="384" y="47"/>
                  </a:lnTo>
                  <a:cubicBezTo>
                    <a:pt x="382" y="68"/>
                    <a:pt x="375" y="107"/>
                    <a:pt x="349" y="129"/>
                  </a:cubicBezTo>
                  <a:close/>
                </a:path>
              </a:pathLst>
            </a:custGeom>
            <a:solidFill>
              <a:schemeClr val="bg1"/>
            </a:solidFill>
            <a:ln>
              <a:noFill/>
            </a:ln>
          </p:spPr>
          <p:txBody>
            <a:bodyPr/>
            <a:lstStyle/>
            <a:p>
              <a:endParaRPr lang="zh-CN" altLang="en-US"/>
            </a:p>
          </p:txBody>
        </p:sp>
        <p:sp>
          <p:nvSpPr>
            <p:cNvPr id="17" name="íṡļidê"/>
            <p:cNvSpPr txBox="1"/>
            <p:nvPr/>
          </p:nvSpPr>
          <p:spPr bwMode="auto">
            <a:xfrm>
              <a:off x="670299" y="2987194"/>
              <a:ext cx="2929738"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000" b="1" dirty="0"/>
                <a:t>Text here</a:t>
              </a:r>
            </a:p>
          </p:txBody>
        </p:sp>
        <p:sp>
          <p:nvSpPr>
            <p:cNvPr id="18" name="iṥ1îde"/>
            <p:cNvSpPr/>
            <p:nvPr/>
          </p:nvSpPr>
          <p:spPr bwMode="auto">
            <a:xfrm>
              <a:off x="670299" y="3429000"/>
              <a:ext cx="2929738" cy="1061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Copy paste fonts. Choose the only option to retain text.</a:t>
              </a:r>
            </a:p>
            <a:p>
              <a:pPr marL="171450" indent="-171450">
                <a:lnSpc>
                  <a:spcPct val="150000"/>
                </a:lnSpc>
                <a:buFont typeface="Arial" panose="020B0604020202020204" pitchFamily="34" charset="0"/>
                <a:buChar char="•"/>
              </a:pPr>
              <a:r>
                <a:rPr lang="en-US" altLang="zh-CN" sz="1100" dirty="0"/>
                <a:t>……</a:t>
              </a:r>
            </a:p>
          </p:txBody>
        </p:sp>
        <p:sp>
          <p:nvSpPr>
            <p:cNvPr id="19" name="íSḷíḓé"/>
            <p:cNvSpPr txBox="1"/>
            <p:nvPr/>
          </p:nvSpPr>
          <p:spPr bwMode="auto">
            <a:xfrm>
              <a:off x="8540363" y="2987194"/>
              <a:ext cx="2986926"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pPr>
              <a:r>
                <a:rPr lang="en-US" altLang="zh-CN" sz="2000" b="1" dirty="0"/>
                <a:t>Text here</a:t>
              </a:r>
            </a:p>
          </p:txBody>
        </p:sp>
        <p:sp>
          <p:nvSpPr>
            <p:cNvPr id="20" name="iṥ1iḑé"/>
            <p:cNvSpPr/>
            <p:nvPr/>
          </p:nvSpPr>
          <p:spPr bwMode="auto">
            <a:xfrm>
              <a:off x="8540363" y="3429000"/>
              <a:ext cx="2986926" cy="1061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gn="r">
                <a:lnSpc>
                  <a:spcPct val="150000"/>
                </a:lnSpc>
                <a:buFont typeface="Arial" panose="020B0604020202020204" pitchFamily="34" charset="0"/>
                <a:buChar char="•"/>
              </a:pPr>
              <a:r>
                <a:rPr lang="en-US" altLang="zh-CN" sz="1100" dirty="0"/>
                <a:t>Copy paste fonts. Choose the only option to retain text.</a:t>
              </a:r>
            </a:p>
            <a:p>
              <a:pPr marL="171450" indent="-171450" algn="r">
                <a:lnSpc>
                  <a:spcPct val="150000"/>
                </a:lnSpc>
                <a:buFont typeface="Arial" panose="020B0604020202020204" pitchFamily="34" charset="0"/>
                <a:buChar char="•"/>
              </a:pPr>
              <a:r>
                <a:rPr lang="en-US" altLang="zh-CN" sz="1100" dirty="0"/>
                <a:t>……</a:t>
              </a:r>
            </a:p>
          </p:txBody>
        </p:sp>
        <p:grpSp>
          <p:nvGrpSpPr>
            <p:cNvPr id="21" name="íṥļîďe"/>
            <p:cNvGrpSpPr/>
            <p:nvPr/>
          </p:nvGrpSpPr>
          <p:grpSpPr>
            <a:xfrm>
              <a:off x="3302082" y="1237897"/>
              <a:ext cx="2191516" cy="1104745"/>
              <a:chOff x="666932" y="4425289"/>
              <a:chExt cx="1112098" cy="1104745"/>
            </a:xfrm>
          </p:grpSpPr>
          <p:sp>
            <p:nvSpPr>
              <p:cNvPr id="28" name="iṣ1îḋè"/>
              <p:cNvSpPr txBox="1"/>
              <p:nvPr/>
            </p:nvSpPr>
            <p:spPr bwMode="auto">
              <a:xfrm>
                <a:off x="666932" y="4425289"/>
                <a:ext cx="1112098"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000" b="1" dirty="0"/>
                  <a:t>Text here</a:t>
                </a:r>
              </a:p>
            </p:txBody>
          </p:sp>
          <p:sp>
            <p:nvSpPr>
              <p:cNvPr id="29" name="íṡḷíďê"/>
              <p:cNvSpPr/>
              <p:nvPr/>
            </p:nvSpPr>
            <p:spPr bwMode="auto">
              <a:xfrm>
                <a:off x="666932" y="4867096"/>
                <a:ext cx="1112098"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Supporting text here. </a:t>
                </a:r>
              </a:p>
              <a:p>
                <a:pPr marL="171450" indent="-171450">
                  <a:lnSpc>
                    <a:spcPct val="150000"/>
                  </a:lnSpc>
                  <a:buFont typeface="Arial" panose="020B0604020202020204" pitchFamily="34" charset="0"/>
                  <a:buChar char="•"/>
                </a:pPr>
                <a:r>
                  <a:rPr lang="en-US" altLang="zh-CN" sz="1100" dirty="0"/>
                  <a:t>……</a:t>
                </a:r>
              </a:p>
            </p:txBody>
          </p:sp>
        </p:grpSp>
        <p:grpSp>
          <p:nvGrpSpPr>
            <p:cNvPr id="22" name="îsļiḍé"/>
            <p:cNvGrpSpPr/>
            <p:nvPr/>
          </p:nvGrpSpPr>
          <p:grpSpPr>
            <a:xfrm>
              <a:off x="7322570" y="1237897"/>
              <a:ext cx="2191516" cy="1104745"/>
              <a:chOff x="666932" y="4425289"/>
              <a:chExt cx="1112098" cy="1104745"/>
            </a:xfrm>
          </p:grpSpPr>
          <p:sp>
            <p:nvSpPr>
              <p:cNvPr id="26" name="isḷíḍè"/>
              <p:cNvSpPr txBox="1"/>
              <p:nvPr/>
            </p:nvSpPr>
            <p:spPr bwMode="auto">
              <a:xfrm>
                <a:off x="666932" y="4425289"/>
                <a:ext cx="1112098"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000" b="1" dirty="0"/>
                  <a:t>Text here</a:t>
                </a:r>
              </a:p>
            </p:txBody>
          </p:sp>
          <p:sp>
            <p:nvSpPr>
              <p:cNvPr id="27" name="îṥlîdè"/>
              <p:cNvSpPr/>
              <p:nvPr/>
            </p:nvSpPr>
            <p:spPr bwMode="auto">
              <a:xfrm>
                <a:off x="666932" y="4867096"/>
                <a:ext cx="1112098"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Supporting text here. </a:t>
                </a:r>
              </a:p>
              <a:p>
                <a:pPr marL="171450" indent="-171450">
                  <a:lnSpc>
                    <a:spcPct val="150000"/>
                  </a:lnSpc>
                  <a:buFont typeface="Arial" panose="020B0604020202020204" pitchFamily="34" charset="0"/>
                  <a:buChar char="•"/>
                </a:pPr>
                <a:r>
                  <a:rPr lang="en-US" altLang="zh-CN" sz="1100" dirty="0"/>
                  <a:t>……</a:t>
                </a:r>
              </a:p>
            </p:txBody>
          </p:sp>
        </p:grpSp>
        <p:grpSp>
          <p:nvGrpSpPr>
            <p:cNvPr id="23" name="i$1íḍê"/>
            <p:cNvGrpSpPr/>
            <p:nvPr/>
          </p:nvGrpSpPr>
          <p:grpSpPr>
            <a:xfrm>
              <a:off x="6206573" y="5019480"/>
              <a:ext cx="2191516" cy="1104745"/>
              <a:chOff x="666932" y="4425289"/>
              <a:chExt cx="1112098" cy="1104745"/>
            </a:xfrm>
          </p:grpSpPr>
          <p:sp>
            <p:nvSpPr>
              <p:cNvPr id="24" name="ï$ḷíḓé"/>
              <p:cNvSpPr txBox="1"/>
              <p:nvPr/>
            </p:nvSpPr>
            <p:spPr bwMode="auto">
              <a:xfrm>
                <a:off x="666932" y="4425289"/>
                <a:ext cx="1112098"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000" b="1" dirty="0"/>
                  <a:t>Text here</a:t>
                </a:r>
              </a:p>
            </p:txBody>
          </p:sp>
          <p:sp>
            <p:nvSpPr>
              <p:cNvPr id="25" name="ïśḷïdè"/>
              <p:cNvSpPr/>
              <p:nvPr/>
            </p:nvSpPr>
            <p:spPr bwMode="auto">
              <a:xfrm>
                <a:off x="666932" y="4867096"/>
                <a:ext cx="1112098"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Supporting text here. </a:t>
                </a:r>
              </a:p>
              <a:p>
                <a:pPr marL="171450" indent="-171450">
                  <a:lnSpc>
                    <a:spcPct val="150000"/>
                  </a:lnSpc>
                  <a:buFont typeface="Arial" panose="020B0604020202020204" pitchFamily="34" charset="0"/>
                  <a:buChar char="•"/>
                </a:pPr>
                <a:r>
                  <a:rPr lang="en-US" altLang="zh-CN" sz="1100" dirty="0"/>
                  <a:t>……</a:t>
                </a:r>
              </a:p>
            </p:txBody>
          </p:sp>
        </p:gr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a:t>www.islide.cc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31</a:t>
            </a:fld>
            <a:endParaRPr lang="zh-CN" altLang="en-US"/>
          </a:p>
        </p:txBody>
      </p:sp>
      <p:grpSp>
        <p:nvGrpSpPr>
          <p:cNvPr id="5" name="997e0b69-8920-4265-9cf1-6dea7c5dd26b"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80800" y="1449000"/>
            <a:ext cx="10839689" cy="4306352"/>
            <a:chOff x="680800" y="1449000"/>
            <a:chExt cx="10839689" cy="4306352"/>
          </a:xfrm>
        </p:grpSpPr>
        <p:grpSp>
          <p:nvGrpSpPr>
            <p:cNvPr id="6" name="ïṡḷíḑê"/>
            <p:cNvGrpSpPr/>
            <p:nvPr/>
          </p:nvGrpSpPr>
          <p:grpSpPr>
            <a:xfrm>
              <a:off x="3705225" y="1449000"/>
              <a:ext cx="4781550" cy="4141912"/>
              <a:chOff x="3705226" y="1449000"/>
              <a:chExt cx="4781550" cy="4141912"/>
            </a:xfrm>
          </p:grpSpPr>
          <p:sp>
            <p:nvSpPr>
              <p:cNvPr id="21" name="íṩḻiďé"/>
              <p:cNvSpPr/>
              <p:nvPr/>
            </p:nvSpPr>
            <p:spPr bwMode="auto">
              <a:xfrm>
                <a:off x="5388208" y="1449000"/>
                <a:ext cx="1399863" cy="1216359"/>
              </a:xfrm>
              <a:custGeom>
                <a:avLst/>
                <a:gdLst>
                  <a:gd name="T0" fmla="*/ 0 w 267"/>
                  <a:gd name="T1" fmla="*/ 232 h 232"/>
                  <a:gd name="T2" fmla="*/ 135 w 267"/>
                  <a:gd name="T3" fmla="*/ 0 h 232"/>
                  <a:gd name="T4" fmla="*/ 267 w 267"/>
                  <a:gd name="T5" fmla="*/ 232 h 232"/>
                  <a:gd name="T6" fmla="*/ 0 w 267"/>
                  <a:gd name="T7" fmla="*/ 232 h 232"/>
                </a:gdLst>
                <a:ahLst/>
                <a:cxnLst>
                  <a:cxn ang="0">
                    <a:pos x="T0" y="T1"/>
                  </a:cxn>
                  <a:cxn ang="0">
                    <a:pos x="T2" y="T3"/>
                  </a:cxn>
                  <a:cxn ang="0">
                    <a:pos x="T4" y="T5"/>
                  </a:cxn>
                  <a:cxn ang="0">
                    <a:pos x="T6" y="T7"/>
                  </a:cxn>
                </a:cxnLst>
                <a:rect l="0" t="0" r="r" b="b"/>
                <a:pathLst>
                  <a:path w="267" h="232">
                    <a:moveTo>
                      <a:pt x="0" y="232"/>
                    </a:moveTo>
                    <a:lnTo>
                      <a:pt x="135" y="0"/>
                    </a:lnTo>
                    <a:lnTo>
                      <a:pt x="267" y="232"/>
                    </a:lnTo>
                    <a:lnTo>
                      <a:pt x="0" y="232"/>
                    </a:lnTo>
                    <a:close/>
                  </a:path>
                </a:pathLst>
              </a:custGeom>
              <a:solidFill>
                <a:schemeClr val="accent1"/>
              </a:solidFill>
              <a:ln w="5" cap="flat">
                <a:noFill/>
                <a:prstDash val="solid"/>
                <a:miter lim="800000"/>
              </a:ln>
            </p:spPr>
            <p:txBody>
              <a:bodyPr vert="horz" wrap="none" lIns="91440" tIns="45720" rIns="91440" bIns="45720" numCol="1" anchor="b" anchorCtr="0" compatLnSpc="1">
                <a:normAutofit/>
              </a:bodyPr>
              <a:lstStyle/>
              <a:p>
                <a:pPr algn="ctr"/>
                <a:r>
                  <a:rPr lang="en-US" altLang="zh-CN" dirty="0">
                    <a:solidFill>
                      <a:schemeClr val="bg1"/>
                    </a:solidFill>
                  </a:rPr>
                  <a:t>Text</a:t>
                </a:r>
                <a:endParaRPr lang="zh-CN" altLang="en-US" dirty="0">
                  <a:solidFill>
                    <a:schemeClr val="bg1"/>
                  </a:solidFill>
                </a:endParaRPr>
              </a:p>
            </p:txBody>
          </p:sp>
          <p:sp>
            <p:nvSpPr>
              <p:cNvPr id="22" name="ïṡḻîḍè"/>
              <p:cNvSpPr/>
              <p:nvPr/>
            </p:nvSpPr>
            <p:spPr bwMode="auto">
              <a:xfrm>
                <a:off x="4905857" y="2922265"/>
                <a:ext cx="2364562" cy="571480"/>
              </a:xfrm>
              <a:custGeom>
                <a:avLst/>
                <a:gdLst>
                  <a:gd name="T0" fmla="*/ 0 w 451"/>
                  <a:gd name="T1" fmla="*/ 109 h 109"/>
                  <a:gd name="T2" fmla="*/ 64 w 451"/>
                  <a:gd name="T3" fmla="*/ 0 h 109"/>
                  <a:gd name="T4" fmla="*/ 387 w 451"/>
                  <a:gd name="T5" fmla="*/ 0 h 109"/>
                  <a:gd name="T6" fmla="*/ 451 w 451"/>
                  <a:gd name="T7" fmla="*/ 109 h 109"/>
                  <a:gd name="T8" fmla="*/ 0 w 451"/>
                  <a:gd name="T9" fmla="*/ 109 h 109"/>
                </a:gdLst>
                <a:ahLst/>
                <a:cxnLst>
                  <a:cxn ang="0">
                    <a:pos x="T0" y="T1"/>
                  </a:cxn>
                  <a:cxn ang="0">
                    <a:pos x="T2" y="T3"/>
                  </a:cxn>
                  <a:cxn ang="0">
                    <a:pos x="T4" y="T5"/>
                  </a:cxn>
                  <a:cxn ang="0">
                    <a:pos x="T6" y="T7"/>
                  </a:cxn>
                  <a:cxn ang="0">
                    <a:pos x="T8" y="T9"/>
                  </a:cxn>
                </a:cxnLst>
                <a:rect l="0" t="0" r="r" b="b"/>
                <a:pathLst>
                  <a:path w="451" h="109">
                    <a:moveTo>
                      <a:pt x="0" y="109"/>
                    </a:moveTo>
                    <a:lnTo>
                      <a:pt x="64" y="0"/>
                    </a:lnTo>
                    <a:lnTo>
                      <a:pt x="387" y="0"/>
                    </a:lnTo>
                    <a:lnTo>
                      <a:pt x="451" y="109"/>
                    </a:lnTo>
                    <a:lnTo>
                      <a:pt x="0" y="109"/>
                    </a:lnTo>
                    <a:close/>
                  </a:path>
                </a:pathLst>
              </a:custGeom>
              <a:solidFill>
                <a:schemeClr val="tx2">
                  <a:lumMod val="60000"/>
                  <a:lumOff val="40000"/>
                </a:schemeClr>
              </a:solidFill>
              <a:ln w="5" cap="flat">
                <a:noFill/>
                <a:prstDash val="solid"/>
                <a:miter lim="800000"/>
              </a:ln>
            </p:spPr>
            <p:txBody>
              <a:bodyPr vert="horz" wrap="none" lIns="91440" tIns="45720" rIns="91440" bIns="45720" numCol="1" anchor="ctr" anchorCtr="0" compatLnSpc="1">
                <a:normAutofit/>
              </a:bodyPr>
              <a:lstStyle/>
              <a:p>
                <a:pPr algn="ctr"/>
                <a:r>
                  <a:rPr lang="en-US" altLang="zh-CN" dirty="0">
                    <a:solidFill>
                      <a:schemeClr val="bg1"/>
                    </a:solidFill>
                  </a:rPr>
                  <a:t>Text here</a:t>
                </a:r>
                <a:endParaRPr lang="zh-CN" altLang="en-US" dirty="0">
                  <a:solidFill>
                    <a:schemeClr val="bg1"/>
                  </a:solidFill>
                </a:endParaRPr>
              </a:p>
            </p:txBody>
          </p:sp>
          <p:sp>
            <p:nvSpPr>
              <p:cNvPr id="23" name="îṧ1ïḑê"/>
              <p:cNvSpPr/>
              <p:nvPr/>
            </p:nvSpPr>
            <p:spPr bwMode="auto">
              <a:xfrm>
                <a:off x="4433995" y="3755887"/>
                <a:ext cx="3318774" cy="566237"/>
              </a:xfrm>
              <a:custGeom>
                <a:avLst/>
                <a:gdLst>
                  <a:gd name="T0" fmla="*/ 0 w 633"/>
                  <a:gd name="T1" fmla="*/ 108 h 108"/>
                  <a:gd name="T2" fmla="*/ 62 w 633"/>
                  <a:gd name="T3" fmla="*/ 0 h 108"/>
                  <a:gd name="T4" fmla="*/ 570 w 633"/>
                  <a:gd name="T5" fmla="*/ 0 h 108"/>
                  <a:gd name="T6" fmla="*/ 633 w 633"/>
                  <a:gd name="T7" fmla="*/ 108 h 108"/>
                  <a:gd name="T8" fmla="*/ 0 w 633"/>
                  <a:gd name="T9" fmla="*/ 108 h 108"/>
                </a:gdLst>
                <a:ahLst/>
                <a:cxnLst>
                  <a:cxn ang="0">
                    <a:pos x="T0" y="T1"/>
                  </a:cxn>
                  <a:cxn ang="0">
                    <a:pos x="T2" y="T3"/>
                  </a:cxn>
                  <a:cxn ang="0">
                    <a:pos x="T4" y="T5"/>
                  </a:cxn>
                  <a:cxn ang="0">
                    <a:pos x="T6" y="T7"/>
                  </a:cxn>
                  <a:cxn ang="0">
                    <a:pos x="T8" y="T9"/>
                  </a:cxn>
                </a:cxnLst>
                <a:rect l="0" t="0" r="r" b="b"/>
                <a:pathLst>
                  <a:path w="633" h="108">
                    <a:moveTo>
                      <a:pt x="0" y="108"/>
                    </a:moveTo>
                    <a:lnTo>
                      <a:pt x="62" y="0"/>
                    </a:lnTo>
                    <a:lnTo>
                      <a:pt x="570" y="0"/>
                    </a:lnTo>
                    <a:lnTo>
                      <a:pt x="633" y="108"/>
                    </a:lnTo>
                    <a:lnTo>
                      <a:pt x="0" y="108"/>
                    </a:lnTo>
                    <a:close/>
                  </a:path>
                </a:pathLst>
              </a:custGeom>
              <a:solidFill>
                <a:schemeClr val="tx2">
                  <a:lumMod val="60000"/>
                  <a:lumOff val="40000"/>
                </a:schemeClr>
              </a:solidFill>
              <a:ln w="5" cap="flat">
                <a:noFill/>
                <a:prstDash val="solid"/>
                <a:miter lim="800000"/>
              </a:ln>
            </p:spPr>
            <p:txBody>
              <a:bodyPr vert="horz" wrap="none" lIns="91440" tIns="45720" rIns="91440" bIns="45720" numCol="1" anchor="ctr" anchorCtr="0" compatLnSpc="1">
                <a:normAutofit/>
              </a:bodyPr>
              <a:lstStyle/>
              <a:p>
                <a:pPr algn="ctr"/>
                <a:r>
                  <a:rPr lang="en-US" altLang="zh-CN" dirty="0">
                    <a:solidFill>
                      <a:schemeClr val="bg1"/>
                    </a:solidFill>
                  </a:rPr>
                  <a:t>Text here</a:t>
                </a:r>
                <a:endParaRPr lang="zh-CN" altLang="en-US" dirty="0">
                  <a:solidFill>
                    <a:schemeClr val="bg1"/>
                  </a:solidFill>
                </a:endParaRPr>
              </a:p>
            </p:txBody>
          </p:sp>
          <p:sp>
            <p:nvSpPr>
              <p:cNvPr id="24" name="íşḷïdè"/>
              <p:cNvSpPr/>
              <p:nvPr/>
            </p:nvSpPr>
            <p:spPr bwMode="auto">
              <a:xfrm>
                <a:off x="3705226" y="4584270"/>
                <a:ext cx="4781550" cy="1006642"/>
              </a:xfrm>
              <a:custGeom>
                <a:avLst/>
                <a:gdLst>
                  <a:gd name="T0" fmla="*/ 0 w 912"/>
                  <a:gd name="T1" fmla="*/ 192 h 192"/>
                  <a:gd name="T2" fmla="*/ 111 w 912"/>
                  <a:gd name="T3" fmla="*/ 0 h 192"/>
                  <a:gd name="T4" fmla="*/ 801 w 912"/>
                  <a:gd name="T5" fmla="*/ 0 h 192"/>
                  <a:gd name="T6" fmla="*/ 912 w 912"/>
                  <a:gd name="T7" fmla="*/ 192 h 192"/>
                  <a:gd name="T8" fmla="*/ 0 w 912"/>
                  <a:gd name="T9" fmla="*/ 192 h 192"/>
                </a:gdLst>
                <a:ahLst/>
                <a:cxnLst>
                  <a:cxn ang="0">
                    <a:pos x="T0" y="T1"/>
                  </a:cxn>
                  <a:cxn ang="0">
                    <a:pos x="T2" y="T3"/>
                  </a:cxn>
                  <a:cxn ang="0">
                    <a:pos x="T4" y="T5"/>
                  </a:cxn>
                  <a:cxn ang="0">
                    <a:pos x="T6" y="T7"/>
                  </a:cxn>
                  <a:cxn ang="0">
                    <a:pos x="T8" y="T9"/>
                  </a:cxn>
                </a:cxnLst>
                <a:rect l="0" t="0" r="r" b="b"/>
                <a:pathLst>
                  <a:path w="912" h="192">
                    <a:moveTo>
                      <a:pt x="0" y="192"/>
                    </a:moveTo>
                    <a:lnTo>
                      <a:pt x="111" y="0"/>
                    </a:lnTo>
                    <a:lnTo>
                      <a:pt x="801" y="0"/>
                    </a:lnTo>
                    <a:lnTo>
                      <a:pt x="912" y="192"/>
                    </a:lnTo>
                    <a:lnTo>
                      <a:pt x="0" y="192"/>
                    </a:lnTo>
                    <a:close/>
                  </a:path>
                </a:pathLst>
              </a:custGeom>
              <a:solidFill>
                <a:schemeClr val="tx2">
                  <a:lumMod val="60000"/>
                  <a:lumOff val="40000"/>
                </a:schemeClr>
              </a:solidFill>
              <a:ln w="5" cap="flat">
                <a:noFill/>
                <a:prstDash val="solid"/>
                <a:miter lim="800000"/>
              </a:ln>
            </p:spPr>
            <p:txBody>
              <a:bodyPr vert="horz" wrap="none" lIns="91440" tIns="45720" rIns="91440" bIns="45720" numCol="1" anchor="ctr" anchorCtr="0" compatLnSpc="1">
                <a:normAutofit/>
              </a:bodyPr>
              <a:lstStyle/>
              <a:p>
                <a:pPr algn="ctr"/>
                <a:r>
                  <a:rPr lang="en-US" altLang="zh-CN" dirty="0">
                    <a:solidFill>
                      <a:schemeClr val="bg1"/>
                    </a:solidFill>
                  </a:rPr>
                  <a:t>Text here</a:t>
                </a:r>
                <a:endParaRPr lang="zh-CN" altLang="en-US" dirty="0">
                  <a:solidFill>
                    <a:schemeClr val="bg1"/>
                  </a:solidFill>
                </a:endParaRPr>
              </a:p>
            </p:txBody>
          </p:sp>
          <p:sp>
            <p:nvSpPr>
              <p:cNvPr id="25" name="îṣ1îḑè"/>
              <p:cNvSpPr/>
              <p:nvPr/>
            </p:nvSpPr>
            <p:spPr bwMode="auto">
              <a:xfrm>
                <a:off x="5388207" y="2665358"/>
                <a:ext cx="1546665" cy="256905"/>
              </a:xfrm>
              <a:custGeom>
                <a:avLst/>
                <a:gdLst>
                  <a:gd name="T0" fmla="*/ 0 w 295"/>
                  <a:gd name="T1" fmla="*/ 0 h 49"/>
                  <a:gd name="T2" fmla="*/ 206 w 295"/>
                  <a:gd name="T3" fmla="*/ 0 h 49"/>
                  <a:gd name="T4" fmla="*/ 295 w 295"/>
                  <a:gd name="T5" fmla="*/ 49 h 49"/>
                  <a:gd name="T6" fmla="*/ 90 w 295"/>
                  <a:gd name="T7" fmla="*/ 49 h 49"/>
                  <a:gd name="T8" fmla="*/ 0 w 295"/>
                  <a:gd name="T9" fmla="*/ 0 h 49"/>
                </a:gdLst>
                <a:ahLst/>
                <a:cxnLst>
                  <a:cxn ang="0">
                    <a:pos x="T0" y="T1"/>
                  </a:cxn>
                  <a:cxn ang="0">
                    <a:pos x="T2" y="T3"/>
                  </a:cxn>
                  <a:cxn ang="0">
                    <a:pos x="T4" y="T5"/>
                  </a:cxn>
                  <a:cxn ang="0">
                    <a:pos x="T6" y="T7"/>
                  </a:cxn>
                  <a:cxn ang="0">
                    <a:pos x="T8" y="T9"/>
                  </a:cxn>
                </a:cxnLst>
                <a:rect l="0" t="0" r="r" b="b"/>
                <a:pathLst>
                  <a:path w="295" h="49">
                    <a:moveTo>
                      <a:pt x="0" y="0"/>
                    </a:moveTo>
                    <a:lnTo>
                      <a:pt x="206" y="0"/>
                    </a:lnTo>
                    <a:lnTo>
                      <a:pt x="295" y="49"/>
                    </a:lnTo>
                    <a:lnTo>
                      <a:pt x="90" y="49"/>
                    </a:lnTo>
                    <a:lnTo>
                      <a:pt x="0" y="0"/>
                    </a:lnTo>
                    <a:close/>
                  </a:path>
                </a:pathLst>
              </a:custGeom>
              <a:solidFill>
                <a:schemeClr val="tx2">
                  <a:lumMod val="20000"/>
                  <a:lumOff val="80000"/>
                </a:schemeClr>
              </a:solidFill>
              <a:ln w="5" cap="flat">
                <a:noFill/>
                <a:prstDash val="solid"/>
                <a:miter lim="800000"/>
              </a:ln>
            </p:spPr>
            <p:txBody>
              <a:bodyPr vert="horz" wrap="square" lIns="91440" tIns="45720" rIns="91440" bIns="45720" numCol="1" anchor="t" anchorCtr="0" compatLnSpc="1"/>
              <a:lstStyle/>
              <a:p>
                <a:endParaRPr lang="zh-CN" altLang="en-US"/>
              </a:p>
            </p:txBody>
          </p:sp>
          <p:sp>
            <p:nvSpPr>
              <p:cNvPr id="26" name="ïś1íďe"/>
              <p:cNvSpPr/>
              <p:nvPr/>
            </p:nvSpPr>
            <p:spPr bwMode="auto">
              <a:xfrm>
                <a:off x="4905857" y="3493742"/>
                <a:ext cx="2516606" cy="262146"/>
              </a:xfrm>
              <a:custGeom>
                <a:avLst/>
                <a:gdLst>
                  <a:gd name="T0" fmla="*/ 0 w 480"/>
                  <a:gd name="T1" fmla="*/ 0 h 50"/>
                  <a:gd name="T2" fmla="*/ 333 w 480"/>
                  <a:gd name="T3" fmla="*/ 0 h 50"/>
                  <a:gd name="T4" fmla="*/ 480 w 480"/>
                  <a:gd name="T5" fmla="*/ 50 h 50"/>
                  <a:gd name="T6" fmla="*/ 146 w 480"/>
                  <a:gd name="T7" fmla="*/ 50 h 50"/>
                  <a:gd name="T8" fmla="*/ 0 w 480"/>
                  <a:gd name="T9" fmla="*/ 0 h 50"/>
                </a:gdLst>
                <a:ahLst/>
                <a:cxnLst>
                  <a:cxn ang="0">
                    <a:pos x="T0" y="T1"/>
                  </a:cxn>
                  <a:cxn ang="0">
                    <a:pos x="T2" y="T3"/>
                  </a:cxn>
                  <a:cxn ang="0">
                    <a:pos x="T4" y="T5"/>
                  </a:cxn>
                  <a:cxn ang="0">
                    <a:pos x="T6" y="T7"/>
                  </a:cxn>
                  <a:cxn ang="0">
                    <a:pos x="T8" y="T9"/>
                  </a:cxn>
                </a:cxnLst>
                <a:rect l="0" t="0" r="r" b="b"/>
                <a:pathLst>
                  <a:path w="480" h="50">
                    <a:moveTo>
                      <a:pt x="0" y="0"/>
                    </a:moveTo>
                    <a:lnTo>
                      <a:pt x="333" y="0"/>
                    </a:lnTo>
                    <a:lnTo>
                      <a:pt x="480" y="50"/>
                    </a:lnTo>
                    <a:lnTo>
                      <a:pt x="146" y="50"/>
                    </a:lnTo>
                    <a:lnTo>
                      <a:pt x="0" y="0"/>
                    </a:lnTo>
                    <a:close/>
                  </a:path>
                </a:pathLst>
              </a:custGeom>
              <a:solidFill>
                <a:schemeClr val="tx2">
                  <a:lumMod val="20000"/>
                  <a:lumOff val="80000"/>
                </a:schemeClr>
              </a:solidFill>
              <a:ln w="5" cap="flat">
                <a:noFill/>
                <a:prstDash val="solid"/>
                <a:miter lim="800000"/>
              </a:ln>
            </p:spPr>
            <p:txBody>
              <a:bodyPr vert="horz" wrap="square" lIns="91440" tIns="45720" rIns="91440" bIns="45720" numCol="1" anchor="t" anchorCtr="0" compatLnSpc="1"/>
              <a:lstStyle/>
              <a:p>
                <a:endParaRPr lang="zh-CN" altLang="en-US"/>
              </a:p>
            </p:txBody>
          </p:sp>
          <p:sp>
            <p:nvSpPr>
              <p:cNvPr id="27" name="ïşḻîḑé"/>
              <p:cNvSpPr/>
              <p:nvPr/>
            </p:nvSpPr>
            <p:spPr bwMode="auto">
              <a:xfrm>
                <a:off x="4433995" y="4322125"/>
                <a:ext cx="3470818" cy="262146"/>
              </a:xfrm>
              <a:custGeom>
                <a:avLst/>
                <a:gdLst>
                  <a:gd name="T0" fmla="*/ 0 w 662"/>
                  <a:gd name="T1" fmla="*/ 0 h 50"/>
                  <a:gd name="T2" fmla="*/ 461 w 662"/>
                  <a:gd name="T3" fmla="*/ 0 h 50"/>
                  <a:gd name="T4" fmla="*/ 662 w 662"/>
                  <a:gd name="T5" fmla="*/ 50 h 50"/>
                  <a:gd name="T6" fmla="*/ 201 w 662"/>
                  <a:gd name="T7" fmla="*/ 50 h 50"/>
                  <a:gd name="T8" fmla="*/ 0 w 662"/>
                  <a:gd name="T9" fmla="*/ 0 h 50"/>
                </a:gdLst>
                <a:ahLst/>
                <a:cxnLst>
                  <a:cxn ang="0">
                    <a:pos x="T0" y="T1"/>
                  </a:cxn>
                  <a:cxn ang="0">
                    <a:pos x="T2" y="T3"/>
                  </a:cxn>
                  <a:cxn ang="0">
                    <a:pos x="T4" y="T5"/>
                  </a:cxn>
                  <a:cxn ang="0">
                    <a:pos x="T6" y="T7"/>
                  </a:cxn>
                  <a:cxn ang="0">
                    <a:pos x="T8" y="T9"/>
                  </a:cxn>
                </a:cxnLst>
                <a:rect l="0" t="0" r="r" b="b"/>
                <a:pathLst>
                  <a:path w="662" h="50">
                    <a:moveTo>
                      <a:pt x="0" y="0"/>
                    </a:moveTo>
                    <a:lnTo>
                      <a:pt x="461" y="0"/>
                    </a:lnTo>
                    <a:lnTo>
                      <a:pt x="662" y="50"/>
                    </a:lnTo>
                    <a:lnTo>
                      <a:pt x="201" y="50"/>
                    </a:lnTo>
                    <a:lnTo>
                      <a:pt x="0" y="0"/>
                    </a:lnTo>
                    <a:close/>
                  </a:path>
                </a:pathLst>
              </a:custGeom>
              <a:solidFill>
                <a:schemeClr val="tx2">
                  <a:lumMod val="20000"/>
                  <a:lumOff val="80000"/>
                </a:schemeClr>
              </a:solidFill>
              <a:ln w="5" cap="flat">
                <a:noFill/>
                <a:prstDash val="solid"/>
                <a:miter lim="800000"/>
              </a:ln>
            </p:spPr>
            <p:txBody>
              <a:bodyPr vert="horz" wrap="square" lIns="91440" tIns="45720" rIns="91440" bIns="45720" numCol="1" anchor="t" anchorCtr="0" compatLnSpc="1"/>
              <a:lstStyle/>
              <a:p>
                <a:endParaRPr lang="zh-CN" altLang="en-US"/>
              </a:p>
            </p:txBody>
          </p:sp>
        </p:grpSp>
        <p:grpSp>
          <p:nvGrpSpPr>
            <p:cNvPr id="7" name="îśḻïďè"/>
            <p:cNvGrpSpPr/>
            <p:nvPr/>
          </p:nvGrpSpPr>
          <p:grpSpPr>
            <a:xfrm>
              <a:off x="7086000" y="1449000"/>
              <a:ext cx="4434482" cy="1254907"/>
              <a:chOff x="7086000" y="1449000"/>
              <a:chExt cx="4434482" cy="1254907"/>
            </a:xfrm>
          </p:grpSpPr>
          <p:sp>
            <p:nvSpPr>
              <p:cNvPr id="17" name="iṥľïḍé"/>
              <p:cNvSpPr txBox="1"/>
              <p:nvPr/>
            </p:nvSpPr>
            <p:spPr>
              <a:xfrm>
                <a:off x="7086000" y="1773596"/>
                <a:ext cx="951341" cy="713505"/>
              </a:xfrm>
              <a:prstGeom prst="rect">
                <a:avLst/>
              </a:prstGeom>
              <a:noFill/>
            </p:spPr>
            <p:txBody>
              <a:bodyPr wrap="none" anchor="ctr" anchorCtr="0">
                <a:prstTxWarp prst="textPlain">
                  <a:avLst/>
                </a:prstTxWarp>
                <a:normAutofit fontScale="85000" lnSpcReduction="20000"/>
              </a:bodyPr>
              <a:lstStyle/>
              <a:p>
                <a:r>
                  <a:rPr lang="en-US" sz="6000" dirty="0">
                    <a:solidFill>
                      <a:schemeClr val="accent1"/>
                    </a:solidFill>
                    <a:latin typeface="Impact" panose="020B0806030902050204" pitchFamily="34" charset="0"/>
                  </a:rPr>
                  <a:t>66%</a:t>
                </a:r>
              </a:p>
            </p:txBody>
          </p:sp>
          <p:cxnSp>
            <p:nvCxnSpPr>
              <p:cNvPr id="18" name="直接连接符 17"/>
              <p:cNvCxnSpPr/>
              <p:nvPr/>
            </p:nvCxnSpPr>
            <p:spPr>
              <a:xfrm>
                <a:off x="8256000" y="1674000"/>
                <a:ext cx="0" cy="90000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9" name="ísľïde"/>
              <p:cNvSpPr txBox="1"/>
              <p:nvPr/>
            </p:nvSpPr>
            <p:spPr bwMode="auto">
              <a:xfrm>
                <a:off x="8389225" y="1449000"/>
                <a:ext cx="3131257"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000" b="1" dirty="0"/>
                  <a:t>Text here</a:t>
                </a:r>
              </a:p>
            </p:txBody>
          </p:sp>
          <p:sp>
            <p:nvSpPr>
              <p:cNvPr id="20" name="ïṥlîḑè"/>
              <p:cNvSpPr/>
              <p:nvPr/>
            </p:nvSpPr>
            <p:spPr bwMode="auto">
              <a:xfrm>
                <a:off x="8389225" y="1890806"/>
                <a:ext cx="3131257" cy="813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Copy paste fonts. Choose the only option to retain text. </a:t>
                </a:r>
              </a:p>
              <a:p>
                <a:pPr marL="171450" indent="-171450">
                  <a:lnSpc>
                    <a:spcPct val="150000"/>
                  </a:lnSpc>
                  <a:buFont typeface="Arial" panose="020B0604020202020204" pitchFamily="34" charset="0"/>
                  <a:buChar char="•"/>
                </a:pPr>
                <a:r>
                  <a:rPr lang="en-US" altLang="zh-CN" sz="1100" dirty="0"/>
                  <a:t>……</a:t>
                </a:r>
              </a:p>
            </p:txBody>
          </p:sp>
        </p:grpSp>
        <p:grpSp>
          <p:nvGrpSpPr>
            <p:cNvPr id="8" name="ïṣḷîḑé"/>
            <p:cNvGrpSpPr/>
            <p:nvPr/>
          </p:nvGrpSpPr>
          <p:grpSpPr>
            <a:xfrm>
              <a:off x="680800" y="2477281"/>
              <a:ext cx="4091832" cy="1196386"/>
              <a:chOff x="666932" y="4425289"/>
              <a:chExt cx="3082945" cy="1196386"/>
            </a:xfrm>
          </p:grpSpPr>
          <p:sp>
            <p:nvSpPr>
              <p:cNvPr id="15" name="îṡḷîḓe"/>
              <p:cNvSpPr txBox="1"/>
              <p:nvPr/>
            </p:nvSpPr>
            <p:spPr bwMode="auto">
              <a:xfrm>
                <a:off x="666932" y="4425289"/>
                <a:ext cx="3082945"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000" b="1" dirty="0"/>
                  <a:t>Text here</a:t>
                </a:r>
              </a:p>
            </p:txBody>
          </p:sp>
          <p:sp>
            <p:nvSpPr>
              <p:cNvPr id="16" name="iṡḻïḋé"/>
              <p:cNvSpPr/>
              <p:nvPr/>
            </p:nvSpPr>
            <p:spPr bwMode="auto">
              <a:xfrm>
                <a:off x="666932" y="4867096"/>
                <a:ext cx="3082945" cy="754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Copy paste fonts. Choose the only option to retain text. </a:t>
                </a:r>
              </a:p>
              <a:p>
                <a:pPr marL="171450" indent="-171450">
                  <a:lnSpc>
                    <a:spcPct val="150000"/>
                  </a:lnSpc>
                  <a:buFont typeface="Arial" panose="020B0604020202020204" pitchFamily="34" charset="0"/>
                  <a:buChar char="•"/>
                </a:pPr>
                <a:r>
                  <a:rPr lang="en-US" altLang="zh-CN" sz="1100" dirty="0"/>
                  <a:t>……</a:t>
                </a:r>
              </a:p>
            </p:txBody>
          </p:sp>
        </p:grpSp>
        <p:grpSp>
          <p:nvGrpSpPr>
            <p:cNvPr id="9" name="iS1iḓê"/>
            <p:cNvGrpSpPr/>
            <p:nvPr/>
          </p:nvGrpSpPr>
          <p:grpSpPr>
            <a:xfrm>
              <a:off x="7742281" y="3494166"/>
              <a:ext cx="3778208" cy="1220011"/>
              <a:chOff x="666932" y="4425289"/>
              <a:chExt cx="3082945" cy="1220011"/>
            </a:xfrm>
          </p:grpSpPr>
          <p:sp>
            <p:nvSpPr>
              <p:cNvPr id="13" name="iṣľiďé"/>
              <p:cNvSpPr txBox="1"/>
              <p:nvPr/>
            </p:nvSpPr>
            <p:spPr bwMode="auto">
              <a:xfrm>
                <a:off x="666932" y="4425289"/>
                <a:ext cx="3082945"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000" b="1" dirty="0"/>
                  <a:t>Text here</a:t>
                </a:r>
              </a:p>
            </p:txBody>
          </p:sp>
          <p:sp>
            <p:nvSpPr>
              <p:cNvPr id="14" name="ïšlîḋé"/>
              <p:cNvSpPr/>
              <p:nvPr/>
            </p:nvSpPr>
            <p:spPr bwMode="auto">
              <a:xfrm>
                <a:off x="666932" y="4867096"/>
                <a:ext cx="3082945" cy="77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Copy paste fonts. Choose the only option to retain text. </a:t>
                </a:r>
              </a:p>
              <a:p>
                <a:pPr marL="171450" indent="-171450">
                  <a:lnSpc>
                    <a:spcPct val="150000"/>
                  </a:lnSpc>
                  <a:buFont typeface="Arial" panose="020B0604020202020204" pitchFamily="34" charset="0"/>
                  <a:buChar char="•"/>
                </a:pPr>
                <a:r>
                  <a:rPr lang="en-US" altLang="zh-CN" sz="1100" dirty="0"/>
                  <a:t>……</a:t>
                </a:r>
              </a:p>
            </p:txBody>
          </p:sp>
        </p:grpSp>
        <p:grpSp>
          <p:nvGrpSpPr>
            <p:cNvPr id="10" name="ïṡḻîḋê"/>
            <p:cNvGrpSpPr/>
            <p:nvPr/>
          </p:nvGrpSpPr>
          <p:grpSpPr>
            <a:xfrm>
              <a:off x="680800" y="4419829"/>
              <a:ext cx="3171231" cy="1335523"/>
              <a:chOff x="666932" y="4425289"/>
              <a:chExt cx="3082945" cy="1335523"/>
            </a:xfrm>
          </p:grpSpPr>
          <p:sp>
            <p:nvSpPr>
              <p:cNvPr id="11" name="ïSlïḑè"/>
              <p:cNvSpPr txBox="1"/>
              <p:nvPr/>
            </p:nvSpPr>
            <p:spPr bwMode="auto">
              <a:xfrm>
                <a:off x="666932" y="4425289"/>
                <a:ext cx="3082945"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000" b="1" dirty="0"/>
                  <a:t>Text here</a:t>
                </a:r>
              </a:p>
            </p:txBody>
          </p:sp>
          <p:sp>
            <p:nvSpPr>
              <p:cNvPr id="12" name="ïśľîde"/>
              <p:cNvSpPr/>
              <p:nvPr/>
            </p:nvSpPr>
            <p:spPr bwMode="auto">
              <a:xfrm>
                <a:off x="666932" y="4867096"/>
                <a:ext cx="3082945" cy="893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Copy paste fonts. Choose the only option to retain text. </a:t>
                </a:r>
              </a:p>
              <a:p>
                <a:pPr marL="171450" indent="-171450">
                  <a:lnSpc>
                    <a:spcPct val="150000"/>
                  </a:lnSpc>
                  <a:buFont typeface="Arial" panose="020B0604020202020204" pitchFamily="34" charset="0"/>
                  <a:buChar char="•"/>
                </a:pPr>
                <a:r>
                  <a:rPr lang="en-US" altLang="zh-CN" sz="1100" dirty="0"/>
                  <a:t>……</a:t>
                </a:r>
              </a:p>
            </p:txBody>
          </p:sp>
        </p:gr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a:t>www.islide.cc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32</a:t>
            </a:fld>
            <a:endParaRPr lang="zh-CN" altLang="en-US"/>
          </a:p>
        </p:txBody>
      </p:sp>
      <p:grpSp>
        <p:nvGrpSpPr>
          <p:cNvPr id="5" name="3959f8f2-49a5-4116-b413-38bb824e078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911986" y="1115303"/>
            <a:ext cx="10609027" cy="5031623"/>
            <a:chOff x="911986" y="1115304"/>
            <a:chExt cx="10609027" cy="5031623"/>
          </a:xfrm>
        </p:grpSpPr>
        <p:grpSp>
          <p:nvGrpSpPr>
            <p:cNvPr id="6" name="iŝḻiďê"/>
            <p:cNvGrpSpPr/>
            <p:nvPr/>
          </p:nvGrpSpPr>
          <p:grpSpPr>
            <a:xfrm>
              <a:off x="5961000" y="1136019"/>
              <a:ext cx="5560013" cy="5010908"/>
              <a:chOff x="6896096" y="1569749"/>
              <a:chExt cx="4419615" cy="3983135"/>
            </a:xfrm>
          </p:grpSpPr>
          <p:grpSp>
            <p:nvGrpSpPr>
              <p:cNvPr id="23" name="ïś1ïďe"/>
              <p:cNvGrpSpPr/>
              <p:nvPr/>
            </p:nvGrpSpPr>
            <p:grpSpPr>
              <a:xfrm>
                <a:off x="6896096" y="2780928"/>
                <a:ext cx="4419615" cy="2771956"/>
                <a:chOff x="6896096" y="2780928"/>
                <a:chExt cx="4419615" cy="2771956"/>
              </a:xfrm>
            </p:grpSpPr>
            <p:grpSp>
              <p:nvGrpSpPr>
                <p:cNvPr id="93" name="i$ḻîde"/>
                <p:cNvGrpSpPr/>
                <p:nvPr/>
              </p:nvGrpSpPr>
              <p:grpSpPr>
                <a:xfrm>
                  <a:off x="6896096" y="2780928"/>
                  <a:ext cx="4419615" cy="2771956"/>
                  <a:chOff x="6896096" y="2780928"/>
                  <a:chExt cx="4419615" cy="2771956"/>
                </a:xfrm>
              </p:grpSpPr>
              <p:sp>
                <p:nvSpPr>
                  <p:cNvPr id="96" name="iṧlïḋê"/>
                  <p:cNvSpPr/>
                  <p:nvPr/>
                </p:nvSpPr>
                <p:spPr bwMode="auto">
                  <a:xfrm>
                    <a:off x="6896096" y="2780928"/>
                    <a:ext cx="4419615" cy="2699913"/>
                  </a:xfrm>
                  <a:custGeom>
                    <a:avLst/>
                    <a:gdLst>
                      <a:gd name="T0" fmla="*/ 0 w 7891"/>
                      <a:gd name="T1" fmla="*/ 3956 h 4797"/>
                      <a:gd name="T2" fmla="*/ 2655 w 7891"/>
                      <a:gd name="T3" fmla="*/ 2237 h 4797"/>
                      <a:gd name="T4" fmla="*/ 3513 w 7891"/>
                      <a:gd name="T5" fmla="*/ 2965 h 4797"/>
                      <a:gd name="T6" fmla="*/ 5274 w 7891"/>
                      <a:gd name="T7" fmla="*/ 1265 h 4797"/>
                      <a:gd name="T8" fmla="*/ 5728 w 7891"/>
                      <a:gd name="T9" fmla="*/ 1639 h 4797"/>
                      <a:gd name="T10" fmla="*/ 6751 w 7891"/>
                      <a:gd name="T11" fmla="*/ 759 h 4797"/>
                      <a:gd name="T12" fmla="*/ 6560 w 7891"/>
                      <a:gd name="T13" fmla="*/ 807 h 4797"/>
                      <a:gd name="T14" fmla="*/ 6560 w 7891"/>
                      <a:gd name="T15" fmla="*/ 480 h 4797"/>
                      <a:gd name="T16" fmla="*/ 7891 w 7891"/>
                      <a:gd name="T17" fmla="*/ 0 h 4797"/>
                      <a:gd name="T18" fmla="*/ 7891 w 7891"/>
                      <a:gd name="T19" fmla="*/ 327 h 4797"/>
                      <a:gd name="T20" fmla="*/ 7621 w 7891"/>
                      <a:gd name="T21" fmla="*/ 1497 h 4797"/>
                      <a:gd name="T22" fmla="*/ 7163 w 7891"/>
                      <a:gd name="T23" fmla="*/ 1062 h 4797"/>
                      <a:gd name="T24" fmla="*/ 5728 w 7891"/>
                      <a:gd name="T25" fmla="*/ 2480 h 4797"/>
                      <a:gd name="T26" fmla="*/ 5279 w 7891"/>
                      <a:gd name="T27" fmla="*/ 2045 h 4797"/>
                      <a:gd name="T28" fmla="*/ 3626 w 7891"/>
                      <a:gd name="T29" fmla="*/ 3731 h 4797"/>
                      <a:gd name="T30" fmla="*/ 2692 w 7891"/>
                      <a:gd name="T31" fmla="*/ 3067 h 4797"/>
                      <a:gd name="T32" fmla="*/ 515 w 7891"/>
                      <a:gd name="T33" fmla="*/ 4797 h 4797"/>
                      <a:gd name="T34" fmla="*/ 0 w 7891"/>
                      <a:gd name="T35" fmla="*/ 4282 h 4797"/>
                      <a:gd name="T36" fmla="*/ 0 w 7891"/>
                      <a:gd name="T37" fmla="*/ 3956 h 4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891" h="4797">
                        <a:moveTo>
                          <a:pt x="0" y="3956"/>
                        </a:moveTo>
                        <a:lnTo>
                          <a:pt x="2655" y="2237"/>
                        </a:lnTo>
                        <a:lnTo>
                          <a:pt x="3513" y="2965"/>
                        </a:lnTo>
                        <a:lnTo>
                          <a:pt x="5274" y="1265"/>
                        </a:lnTo>
                        <a:lnTo>
                          <a:pt x="5728" y="1639"/>
                        </a:lnTo>
                        <a:lnTo>
                          <a:pt x="6751" y="759"/>
                        </a:lnTo>
                        <a:lnTo>
                          <a:pt x="6560" y="807"/>
                        </a:lnTo>
                        <a:lnTo>
                          <a:pt x="6560" y="480"/>
                        </a:lnTo>
                        <a:lnTo>
                          <a:pt x="7891" y="0"/>
                        </a:lnTo>
                        <a:lnTo>
                          <a:pt x="7891" y="327"/>
                        </a:lnTo>
                        <a:lnTo>
                          <a:pt x="7621" y="1497"/>
                        </a:lnTo>
                        <a:lnTo>
                          <a:pt x="7163" y="1062"/>
                        </a:lnTo>
                        <a:lnTo>
                          <a:pt x="5728" y="2480"/>
                        </a:lnTo>
                        <a:lnTo>
                          <a:pt x="5279" y="2045"/>
                        </a:lnTo>
                        <a:lnTo>
                          <a:pt x="3626" y="3731"/>
                        </a:lnTo>
                        <a:lnTo>
                          <a:pt x="2692" y="3067"/>
                        </a:lnTo>
                        <a:lnTo>
                          <a:pt x="515" y="4797"/>
                        </a:lnTo>
                        <a:lnTo>
                          <a:pt x="0" y="4282"/>
                        </a:lnTo>
                        <a:lnTo>
                          <a:pt x="0" y="3956"/>
                        </a:ln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97" name="í$ḷïḑé"/>
                  <p:cNvSpPr/>
                  <p:nvPr/>
                </p:nvSpPr>
                <p:spPr bwMode="auto">
                  <a:xfrm>
                    <a:off x="6896096" y="2964975"/>
                    <a:ext cx="4419615" cy="2587909"/>
                  </a:xfrm>
                  <a:custGeom>
                    <a:avLst/>
                    <a:gdLst>
                      <a:gd name="T0" fmla="*/ 0 w 7891"/>
                      <a:gd name="T1" fmla="*/ 3955 h 4598"/>
                      <a:gd name="T2" fmla="*/ 2655 w 7891"/>
                      <a:gd name="T3" fmla="*/ 2236 h 4598"/>
                      <a:gd name="T4" fmla="*/ 3513 w 7891"/>
                      <a:gd name="T5" fmla="*/ 2964 h 4598"/>
                      <a:gd name="T6" fmla="*/ 5274 w 7891"/>
                      <a:gd name="T7" fmla="*/ 1264 h 4598"/>
                      <a:gd name="T8" fmla="*/ 5728 w 7891"/>
                      <a:gd name="T9" fmla="*/ 1638 h 4598"/>
                      <a:gd name="T10" fmla="*/ 6829 w 7891"/>
                      <a:gd name="T11" fmla="*/ 692 h 4598"/>
                      <a:gd name="T12" fmla="*/ 6560 w 7891"/>
                      <a:gd name="T13" fmla="*/ 480 h 4598"/>
                      <a:gd name="T14" fmla="*/ 7891 w 7891"/>
                      <a:gd name="T15" fmla="*/ 0 h 4598"/>
                      <a:gd name="T16" fmla="*/ 7621 w 7891"/>
                      <a:gd name="T17" fmla="*/ 1496 h 4598"/>
                      <a:gd name="T18" fmla="*/ 7163 w 7891"/>
                      <a:gd name="T19" fmla="*/ 1061 h 4598"/>
                      <a:gd name="T20" fmla="*/ 5728 w 7891"/>
                      <a:gd name="T21" fmla="*/ 2480 h 4598"/>
                      <a:gd name="T22" fmla="*/ 5279 w 7891"/>
                      <a:gd name="T23" fmla="*/ 2045 h 4598"/>
                      <a:gd name="T24" fmla="*/ 3626 w 7891"/>
                      <a:gd name="T25" fmla="*/ 3730 h 4598"/>
                      <a:gd name="T26" fmla="*/ 2621 w 7891"/>
                      <a:gd name="T27" fmla="*/ 2950 h 4598"/>
                      <a:gd name="T28" fmla="*/ 392 w 7891"/>
                      <a:gd name="T29" fmla="*/ 4598 h 4598"/>
                      <a:gd name="T30" fmla="*/ 0 w 7891"/>
                      <a:gd name="T31" fmla="*/ 3955 h 4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91" h="4598">
                        <a:moveTo>
                          <a:pt x="0" y="3955"/>
                        </a:moveTo>
                        <a:lnTo>
                          <a:pt x="2655" y="2236"/>
                        </a:lnTo>
                        <a:lnTo>
                          <a:pt x="3513" y="2964"/>
                        </a:lnTo>
                        <a:lnTo>
                          <a:pt x="5274" y="1264"/>
                        </a:lnTo>
                        <a:lnTo>
                          <a:pt x="5728" y="1638"/>
                        </a:lnTo>
                        <a:lnTo>
                          <a:pt x="6829" y="692"/>
                        </a:lnTo>
                        <a:lnTo>
                          <a:pt x="6560" y="480"/>
                        </a:lnTo>
                        <a:lnTo>
                          <a:pt x="7891" y="0"/>
                        </a:lnTo>
                        <a:lnTo>
                          <a:pt x="7621" y="1496"/>
                        </a:lnTo>
                        <a:lnTo>
                          <a:pt x="7163" y="1061"/>
                        </a:lnTo>
                        <a:lnTo>
                          <a:pt x="5728" y="2480"/>
                        </a:lnTo>
                        <a:lnTo>
                          <a:pt x="5279" y="2045"/>
                        </a:lnTo>
                        <a:lnTo>
                          <a:pt x="3626" y="3730"/>
                        </a:lnTo>
                        <a:lnTo>
                          <a:pt x="2621" y="2950"/>
                        </a:lnTo>
                        <a:lnTo>
                          <a:pt x="392" y="4598"/>
                        </a:lnTo>
                        <a:lnTo>
                          <a:pt x="0" y="3955"/>
                        </a:lnTo>
                        <a:close/>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grpSp>
            <p:sp>
              <p:nvSpPr>
                <p:cNvPr id="94" name="íŝľíḓè"/>
                <p:cNvSpPr/>
                <p:nvPr/>
              </p:nvSpPr>
              <p:spPr bwMode="auto">
                <a:xfrm>
                  <a:off x="9602417" y="3274533"/>
                  <a:ext cx="1110644" cy="552703"/>
                </a:xfrm>
                <a:custGeom>
                  <a:avLst/>
                  <a:gdLst>
                    <a:gd name="T0" fmla="*/ 0 w 839"/>
                    <a:gd name="T1" fmla="*/ 394 h 415"/>
                    <a:gd name="T2" fmla="*/ 205 w 839"/>
                    <a:gd name="T3" fmla="*/ 190 h 415"/>
                    <a:gd name="T4" fmla="*/ 379 w 839"/>
                    <a:gd name="T5" fmla="*/ 343 h 415"/>
                    <a:gd name="T6" fmla="*/ 770 w 839"/>
                    <a:gd name="T7" fmla="*/ 0 h 415"/>
                    <a:gd name="T8" fmla="*/ 839 w 839"/>
                    <a:gd name="T9" fmla="*/ 54 h 415"/>
                    <a:gd name="T10" fmla="*/ 379 w 839"/>
                    <a:gd name="T11" fmla="*/ 415 h 415"/>
                    <a:gd name="T12" fmla="*/ 187 w 839"/>
                    <a:gd name="T13" fmla="*/ 275 h 415"/>
                    <a:gd name="T14" fmla="*/ 0 w 839"/>
                    <a:gd name="T15" fmla="*/ 394 h 4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415">
                      <a:moveTo>
                        <a:pt x="0" y="394"/>
                      </a:moveTo>
                      <a:cubicBezTo>
                        <a:pt x="0" y="394"/>
                        <a:pt x="184" y="184"/>
                        <a:pt x="205" y="190"/>
                      </a:cubicBezTo>
                      <a:cubicBezTo>
                        <a:pt x="225" y="195"/>
                        <a:pt x="353" y="366"/>
                        <a:pt x="379" y="343"/>
                      </a:cubicBezTo>
                      <a:cubicBezTo>
                        <a:pt x="406" y="320"/>
                        <a:pt x="770" y="0"/>
                        <a:pt x="770" y="0"/>
                      </a:cubicBezTo>
                      <a:cubicBezTo>
                        <a:pt x="839" y="54"/>
                        <a:pt x="839" y="54"/>
                        <a:pt x="839" y="54"/>
                      </a:cubicBezTo>
                      <a:cubicBezTo>
                        <a:pt x="839" y="54"/>
                        <a:pt x="429" y="390"/>
                        <a:pt x="379" y="415"/>
                      </a:cubicBezTo>
                      <a:cubicBezTo>
                        <a:pt x="379" y="415"/>
                        <a:pt x="217" y="271"/>
                        <a:pt x="187" y="275"/>
                      </a:cubicBezTo>
                      <a:cubicBezTo>
                        <a:pt x="157" y="279"/>
                        <a:pt x="38" y="407"/>
                        <a:pt x="0" y="394"/>
                      </a:cubicBezTo>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95" name="îṡľíḋê"/>
                <p:cNvSpPr/>
                <p:nvPr/>
              </p:nvSpPr>
              <p:spPr bwMode="auto">
                <a:xfrm>
                  <a:off x="10570240" y="2996493"/>
                  <a:ext cx="246436" cy="181233"/>
                </a:xfrm>
                <a:custGeom>
                  <a:avLst/>
                  <a:gdLst>
                    <a:gd name="T0" fmla="*/ 0 w 186"/>
                    <a:gd name="T1" fmla="*/ 136 h 136"/>
                    <a:gd name="T2" fmla="*/ 182 w 186"/>
                    <a:gd name="T3" fmla="*/ 43 h 136"/>
                    <a:gd name="T4" fmla="*/ 0 w 186"/>
                    <a:gd name="T5" fmla="*/ 41 h 136"/>
                    <a:gd name="T6" fmla="*/ 0 w 186"/>
                    <a:gd name="T7" fmla="*/ 136 h 136"/>
                  </a:gdLst>
                  <a:ahLst/>
                  <a:cxnLst>
                    <a:cxn ang="0">
                      <a:pos x="T0" y="T1"/>
                    </a:cxn>
                    <a:cxn ang="0">
                      <a:pos x="T2" y="T3"/>
                    </a:cxn>
                    <a:cxn ang="0">
                      <a:pos x="T4" y="T5"/>
                    </a:cxn>
                    <a:cxn ang="0">
                      <a:pos x="T6" y="T7"/>
                    </a:cxn>
                  </a:cxnLst>
                  <a:rect l="0" t="0" r="r" b="b"/>
                  <a:pathLst>
                    <a:path w="186" h="136">
                      <a:moveTo>
                        <a:pt x="0" y="136"/>
                      </a:moveTo>
                      <a:cubicBezTo>
                        <a:pt x="0" y="136"/>
                        <a:pt x="186" y="87"/>
                        <a:pt x="182" y="43"/>
                      </a:cubicBezTo>
                      <a:cubicBezTo>
                        <a:pt x="178" y="0"/>
                        <a:pt x="0" y="41"/>
                        <a:pt x="0" y="41"/>
                      </a:cubicBezTo>
                      <a:lnTo>
                        <a:pt x="0" y="136"/>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grpSp>
          <p:sp>
            <p:nvSpPr>
              <p:cNvPr id="24" name="îṣlîḋé"/>
              <p:cNvSpPr/>
              <p:nvPr/>
            </p:nvSpPr>
            <p:spPr bwMode="auto">
              <a:xfrm>
                <a:off x="8831742" y="3864382"/>
                <a:ext cx="525358" cy="475032"/>
              </a:xfrm>
              <a:custGeom>
                <a:avLst/>
                <a:gdLst>
                  <a:gd name="T0" fmla="*/ 428 w 938"/>
                  <a:gd name="T1" fmla="*/ 844 h 844"/>
                  <a:gd name="T2" fmla="*/ 0 w 938"/>
                  <a:gd name="T3" fmla="*/ 782 h 844"/>
                  <a:gd name="T4" fmla="*/ 324 w 938"/>
                  <a:gd name="T5" fmla="*/ 648 h 844"/>
                  <a:gd name="T6" fmla="*/ 194 w 938"/>
                  <a:gd name="T7" fmla="*/ 203 h 844"/>
                  <a:gd name="T8" fmla="*/ 508 w 938"/>
                  <a:gd name="T9" fmla="*/ 451 h 844"/>
                  <a:gd name="T10" fmla="*/ 551 w 938"/>
                  <a:gd name="T11" fmla="*/ 0 h 844"/>
                  <a:gd name="T12" fmla="*/ 655 w 938"/>
                  <a:gd name="T13" fmla="*/ 340 h 844"/>
                  <a:gd name="T14" fmla="*/ 938 w 938"/>
                  <a:gd name="T15" fmla="*/ 0 h 844"/>
                  <a:gd name="T16" fmla="*/ 794 w 938"/>
                  <a:gd name="T17" fmla="*/ 527 h 844"/>
                  <a:gd name="T18" fmla="*/ 428 w 938"/>
                  <a:gd name="T19" fmla="*/ 844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8" h="844">
                    <a:moveTo>
                      <a:pt x="428" y="844"/>
                    </a:moveTo>
                    <a:lnTo>
                      <a:pt x="0" y="782"/>
                    </a:lnTo>
                    <a:lnTo>
                      <a:pt x="324" y="648"/>
                    </a:lnTo>
                    <a:lnTo>
                      <a:pt x="194" y="203"/>
                    </a:lnTo>
                    <a:lnTo>
                      <a:pt x="508" y="451"/>
                    </a:lnTo>
                    <a:lnTo>
                      <a:pt x="551" y="0"/>
                    </a:lnTo>
                    <a:lnTo>
                      <a:pt x="655" y="340"/>
                    </a:lnTo>
                    <a:lnTo>
                      <a:pt x="938" y="0"/>
                    </a:lnTo>
                    <a:lnTo>
                      <a:pt x="794" y="527"/>
                    </a:lnTo>
                    <a:lnTo>
                      <a:pt x="428" y="844"/>
                    </a:lnTo>
                    <a:close/>
                  </a:path>
                </a:pathLst>
              </a:custGeom>
              <a:solidFill>
                <a:schemeClr val="accent5">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25" name="ïṧ1idê"/>
              <p:cNvSpPr/>
              <p:nvPr/>
            </p:nvSpPr>
            <p:spPr bwMode="auto">
              <a:xfrm>
                <a:off x="7608521" y="3568895"/>
                <a:ext cx="1278670" cy="468278"/>
              </a:xfrm>
              <a:custGeom>
                <a:avLst/>
                <a:gdLst>
                  <a:gd name="T0" fmla="*/ 0 w 966"/>
                  <a:gd name="T1" fmla="*/ 352 h 352"/>
                  <a:gd name="T2" fmla="*/ 966 w 966"/>
                  <a:gd name="T3" fmla="*/ 276 h 352"/>
                </a:gdLst>
                <a:ahLst/>
                <a:cxnLst>
                  <a:cxn ang="0">
                    <a:pos x="T0" y="T1"/>
                  </a:cxn>
                  <a:cxn ang="0">
                    <a:pos x="T2" y="T3"/>
                  </a:cxn>
                </a:cxnLst>
                <a:rect l="0" t="0" r="r" b="b"/>
                <a:pathLst>
                  <a:path w="966" h="352">
                    <a:moveTo>
                      <a:pt x="0" y="352"/>
                    </a:moveTo>
                    <a:cubicBezTo>
                      <a:pt x="539" y="0"/>
                      <a:pt x="805" y="152"/>
                      <a:pt x="966" y="276"/>
                    </a:cubicBezTo>
                  </a:path>
                </a:pathLst>
              </a:custGeom>
              <a:noFill/>
              <a:ln w="44450" cap="flat">
                <a:solidFill>
                  <a:schemeClr val="tx2">
                    <a:lumMod val="40000"/>
                    <a:lumOff val="60000"/>
                  </a:schemeClr>
                </a:solidFill>
                <a:prstDash val="dash"/>
                <a:miter lim="800000"/>
              </a:ln>
              <a:extLst>
                <a:ext uri="{909E8E84-426E-40DD-AFC4-6F175D3DCCD1}">
                  <a14:hiddenFill xmlns:a14="http://schemas.microsoft.com/office/drawing/2010/main">
                    <a:solidFill>
                      <a:srgbClr val="FFFFFF"/>
                    </a:solidFill>
                  </a14:hiddenFill>
                </a:ext>
              </a:extLst>
            </p:spPr>
            <p:txBody>
              <a:bodyPr anchor="ctr"/>
              <a:lstStyle/>
              <a:p>
                <a:pPr algn="ctr">
                  <a:lnSpc>
                    <a:spcPct val="120000"/>
                  </a:lnSpc>
                </a:pPr>
                <a:endParaRPr/>
              </a:p>
            </p:txBody>
          </p:sp>
          <p:sp>
            <p:nvSpPr>
              <p:cNvPr id="26" name="íš1idê"/>
              <p:cNvSpPr/>
              <p:nvPr/>
            </p:nvSpPr>
            <p:spPr bwMode="auto">
              <a:xfrm>
                <a:off x="8887191" y="3338696"/>
                <a:ext cx="259879" cy="544260"/>
              </a:xfrm>
              <a:custGeom>
                <a:avLst/>
                <a:gdLst>
                  <a:gd name="T0" fmla="*/ 56 w 196"/>
                  <a:gd name="T1" fmla="*/ 409 h 409"/>
                  <a:gd name="T2" fmla="*/ 196 w 196"/>
                  <a:gd name="T3" fmla="*/ 0 h 409"/>
                </a:gdLst>
                <a:ahLst/>
                <a:cxnLst>
                  <a:cxn ang="0">
                    <a:pos x="T0" y="T1"/>
                  </a:cxn>
                  <a:cxn ang="0">
                    <a:pos x="T2" y="T3"/>
                  </a:cxn>
                </a:cxnLst>
                <a:rect l="0" t="0" r="r" b="b"/>
                <a:pathLst>
                  <a:path w="196" h="409">
                    <a:moveTo>
                      <a:pt x="56" y="409"/>
                    </a:moveTo>
                    <a:cubicBezTo>
                      <a:pt x="0" y="227"/>
                      <a:pt x="131" y="62"/>
                      <a:pt x="196" y="0"/>
                    </a:cubicBezTo>
                  </a:path>
                </a:pathLst>
              </a:custGeom>
              <a:noFill/>
              <a:ln w="44450" cap="flat">
                <a:solidFill>
                  <a:schemeClr val="tx2">
                    <a:lumMod val="40000"/>
                    <a:lumOff val="60000"/>
                  </a:schemeClr>
                </a:solidFill>
                <a:prstDash val="dash"/>
                <a:miter lim="800000"/>
              </a:ln>
              <a:extLst>
                <a:ext uri="{909E8E84-426E-40DD-AFC4-6F175D3DCCD1}">
                  <a14:hiddenFill xmlns:a14="http://schemas.microsoft.com/office/drawing/2010/main">
                    <a:solidFill>
                      <a:srgbClr val="FFFFFF"/>
                    </a:solidFill>
                  </a14:hiddenFill>
                </a:ext>
              </a:extLst>
            </p:spPr>
            <p:txBody>
              <a:bodyPr anchor="ctr"/>
              <a:lstStyle/>
              <a:p>
                <a:pPr algn="ctr">
                  <a:lnSpc>
                    <a:spcPct val="120000"/>
                  </a:lnSpc>
                </a:pPr>
                <a:endParaRPr/>
              </a:p>
            </p:txBody>
          </p:sp>
          <p:sp>
            <p:nvSpPr>
              <p:cNvPr id="27" name="isliḑé"/>
              <p:cNvSpPr/>
              <p:nvPr/>
            </p:nvSpPr>
            <p:spPr bwMode="auto">
              <a:xfrm>
                <a:off x="9708891" y="2379057"/>
                <a:ext cx="408475" cy="274401"/>
              </a:xfrm>
              <a:custGeom>
                <a:avLst/>
                <a:gdLst>
                  <a:gd name="T0" fmla="*/ 0 w 249"/>
                  <a:gd name="T1" fmla="*/ 0 h 167"/>
                  <a:gd name="T2" fmla="*/ 249 w 249"/>
                  <a:gd name="T3" fmla="*/ 109 h 167"/>
                  <a:gd name="T4" fmla="*/ 171 w 249"/>
                  <a:gd name="T5" fmla="*/ 142 h 167"/>
                  <a:gd name="T6" fmla="*/ 0 w 249"/>
                  <a:gd name="T7" fmla="*/ 0 h 167"/>
                </a:gdLst>
                <a:ahLst/>
                <a:cxnLst>
                  <a:cxn ang="0">
                    <a:pos x="T0" y="T1"/>
                  </a:cxn>
                  <a:cxn ang="0">
                    <a:pos x="T2" y="T3"/>
                  </a:cxn>
                  <a:cxn ang="0">
                    <a:pos x="T4" y="T5"/>
                  </a:cxn>
                  <a:cxn ang="0">
                    <a:pos x="T6" y="T7"/>
                  </a:cxn>
                </a:cxnLst>
                <a:rect l="0" t="0" r="r" b="b"/>
                <a:pathLst>
                  <a:path w="249" h="167">
                    <a:moveTo>
                      <a:pt x="0" y="0"/>
                    </a:moveTo>
                    <a:cubicBezTo>
                      <a:pt x="0" y="0"/>
                      <a:pt x="187" y="44"/>
                      <a:pt x="249" y="109"/>
                    </a:cubicBezTo>
                    <a:cubicBezTo>
                      <a:pt x="249" y="109"/>
                      <a:pt x="210" y="167"/>
                      <a:pt x="171" y="142"/>
                    </a:cubicBezTo>
                    <a:cubicBezTo>
                      <a:pt x="132" y="117"/>
                      <a:pt x="0" y="28"/>
                      <a:pt x="0" y="0"/>
                    </a:cubicBezTo>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28" name="îŝļídê"/>
              <p:cNvSpPr/>
              <p:nvPr/>
            </p:nvSpPr>
            <p:spPr bwMode="auto">
              <a:xfrm>
                <a:off x="9562312" y="2160926"/>
                <a:ext cx="297325" cy="272316"/>
              </a:xfrm>
              <a:custGeom>
                <a:avLst/>
                <a:gdLst>
                  <a:gd name="T0" fmla="*/ 0 w 181"/>
                  <a:gd name="T1" fmla="*/ 136 h 166"/>
                  <a:gd name="T2" fmla="*/ 27 w 181"/>
                  <a:gd name="T3" fmla="*/ 53 h 166"/>
                  <a:gd name="T4" fmla="*/ 114 w 181"/>
                  <a:gd name="T5" fmla="*/ 0 h 166"/>
                  <a:gd name="T6" fmla="*/ 181 w 181"/>
                  <a:gd name="T7" fmla="*/ 103 h 166"/>
                  <a:gd name="T8" fmla="*/ 69 w 181"/>
                  <a:gd name="T9" fmla="*/ 162 h 166"/>
                  <a:gd name="T10" fmla="*/ 0 w 181"/>
                  <a:gd name="T11" fmla="*/ 136 h 166"/>
                </a:gdLst>
                <a:ahLst/>
                <a:cxnLst>
                  <a:cxn ang="0">
                    <a:pos x="T0" y="T1"/>
                  </a:cxn>
                  <a:cxn ang="0">
                    <a:pos x="T2" y="T3"/>
                  </a:cxn>
                  <a:cxn ang="0">
                    <a:pos x="T4" y="T5"/>
                  </a:cxn>
                  <a:cxn ang="0">
                    <a:pos x="T6" y="T7"/>
                  </a:cxn>
                  <a:cxn ang="0">
                    <a:pos x="T8" y="T9"/>
                  </a:cxn>
                  <a:cxn ang="0">
                    <a:pos x="T10" y="T11"/>
                  </a:cxn>
                </a:cxnLst>
                <a:rect l="0" t="0" r="r" b="b"/>
                <a:pathLst>
                  <a:path w="181" h="166">
                    <a:moveTo>
                      <a:pt x="0" y="136"/>
                    </a:moveTo>
                    <a:cubicBezTo>
                      <a:pt x="0" y="136"/>
                      <a:pt x="7" y="76"/>
                      <a:pt x="27" y="53"/>
                    </a:cubicBezTo>
                    <a:cubicBezTo>
                      <a:pt x="47" y="30"/>
                      <a:pt x="114" y="0"/>
                      <a:pt x="114" y="0"/>
                    </a:cubicBezTo>
                    <a:cubicBezTo>
                      <a:pt x="114" y="0"/>
                      <a:pt x="167" y="75"/>
                      <a:pt x="181" y="103"/>
                    </a:cubicBezTo>
                    <a:cubicBezTo>
                      <a:pt x="181" y="103"/>
                      <a:pt x="106" y="157"/>
                      <a:pt x="69" y="162"/>
                    </a:cubicBezTo>
                    <a:cubicBezTo>
                      <a:pt x="32" y="166"/>
                      <a:pt x="0" y="136"/>
                      <a:pt x="0" y="136"/>
                    </a:cubicBezTo>
                  </a:path>
                </a:pathLst>
              </a:custGeom>
              <a:solidFill>
                <a:schemeClr val="tx2"/>
              </a:solidFill>
              <a:ln>
                <a:noFill/>
              </a:ln>
            </p:spPr>
            <p:txBody>
              <a:bodyPr anchor="ctr"/>
              <a:lstStyle/>
              <a:p>
                <a:pPr algn="ctr">
                  <a:lnSpc>
                    <a:spcPct val="120000"/>
                  </a:lnSpc>
                </a:pPr>
                <a:endParaRPr/>
              </a:p>
            </p:txBody>
          </p:sp>
          <p:sp>
            <p:nvSpPr>
              <p:cNvPr id="29" name="íṥľíḍé"/>
              <p:cNvSpPr/>
              <p:nvPr/>
            </p:nvSpPr>
            <p:spPr bwMode="auto">
              <a:xfrm>
                <a:off x="9600520" y="2178988"/>
                <a:ext cx="218131" cy="200069"/>
              </a:xfrm>
              <a:custGeom>
                <a:avLst/>
                <a:gdLst>
                  <a:gd name="T0" fmla="*/ 0 w 133"/>
                  <a:gd name="T1" fmla="*/ 100 h 122"/>
                  <a:gd name="T2" fmla="*/ 20 w 133"/>
                  <a:gd name="T3" fmla="*/ 39 h 122"/>
                  <a:gd name="T4" fmla="*/ 83 w 133"/>
                  <a:gd name="T5" fmla="*/ 0 h 122"/>
                  <a:gd name="T6" fmla="*/ 133 w 133"/>
                  <a:gd name="T7" fmla="*/ 75 h 122"/>
                  <a:gd name="T8" fmla="*/ 51 w 133"/>
                  <a:gd name="T9" fmla="*/ 119 h 122"/>
                  <a:gd name="T10" fmla="*/ 0 w 133"/>
                  <a:gd name="T11" fmla="*/ 100 h 122"/>
                </a:gdLst>
                <a:ahLst/>
                <a:cxnLst>
                  <a:cxn ang="0">
                    <a:pos x="T0" y="T1"/>
                  </a:cxn>
                  <a:cxn ang="0">
                    <a:pos x="T2" y="T3"/>
                  </a:cxn>
                  <a:cxn ang="0">
                    <a:pos x="T4" y="T5"/>
                  </a:cxn>
                  <a:cxn ang="0">
                    <a:pos x="T6" y="T7"/>
                  </a:cxn>
                  <a:cxn ang="0">
                    <a:pos x="T8" y="T9"/>
                  </a:cxn>
                  <a:cxn ang="0">
                    <a:pos x="T10" y="T11"/>
                  </a:cxn>
                </a:cxnLst>
                <a:rect l="0" t="0" r="r" b="b"/>
                <a:pathLst>
                  <a:path w="133" h="122">
                    <a:moveTo>
                      <a:pt x="0" y="100"/>
                    </a:moveTo>
                    <a:cubicBezTo>
                      <a:pt x="0" y="100"/>
                      <a:pt x="5" y="56"/>
                      <a:pt x="20" y="39"/>
                    </a:cubicBezTo>
                    <a:cubicBezTo>
                      <a:pt x="35" y="22"/>
                      <a:pt x="83" y="0"/>
                      <a:pt x="83" y="0"/>
                    </a:cubicBezTo>
                    <a:cubicBezTo>
                      <a:pt x="83" y="0"/>
                      <a:pt x="122" y="55"/>
                      <a:pt x="133" y="75"/>
                    </a:cubicBezTo>
                    <a:cubicBezTo>
                      <a:pt x="133" y="75"/>
                      <a:pt x="77" y="115"/>
                      <a:pt x="51" y="119"/>
                    </a:cubicBezTo>
                    <a:cubicBezTo>
                      <a:pt x="24" y="122"/>
                      <a:pt x="0" y="100"/>
                      <a:pt x="0" y="100"/>
                    </a:cubicBezTo>
                  </a:path>
                </a:pathLst>
              </a:custGeom>
              <a:solidFill>
                <a:schemeClr val="tx2">
                  <a:lumMod val="20000"/>
                  <a:lumOff val="80000"/>
                </a:schemeClr>
              </a:solidFill>
              <a:ln>
                <a:noFill/>
              </a:ln>
            </p:spPr>
            <p:txBody>
              <a:bodyPr anchor="ctr"/>
              <a:lstStyle/>
              <a:p>
                <a:pPr algn="ctr">
                  <a:lnSpc>
                    <a:spcPct val="120000"/>
                  </a:lnSpc>
                </a:pPr>
                <a:endParaRPr/>
              </a:p>
            </p:txBody>
          </p:sp>
          <p:sp>
            <p:nvSpPr>
              <p:cNvPr id="30" name="îŝḻïďê"/>
              <p:cNvSpPr/>
              <p:nvPr/>
            </p:nvSpPr>
            <p:spPr bwMode="auto">
              <a:xfrm>
                <a:off x="9687356" y="2192187"/>
                <a:ext cx="125043" cy="168808"/>
              </a:xfrm>
              <a:custGeom>
                <a:avLst/>
                <a:gdLst>
                  <a:gd name="T0" fmla="*/ 0 w 76"/>
                  <a:gd name="T1" fmla="*/ 0 h 103"/>
                  <a:gd name="T2" fmla="*/ 76 w 76"/>
                  <a:gd name="T3" fmla="*/ 103 h 103"/>
                  <a:gd name="T4" fmla="*/ 0 w 76"/>
                  <a:gd name="T5" fmla="*/ 0 h 103"/>
                </a:gdLst>
                <a:ahLst/>
                <a:cxnLst>
                  <a:cxn ang="0">
                    <a:pos x="T0" y="T1"/>
                  </a:cxn>
                  <a:cxn ang="0">
                    <a:pos x="T2" y="T3"/>
                  </a:cxn>
                  <a:cxn ang="0">
                    <a:pos x="T4" y="T5"/>
                  </a:cxn>
                </a:cxnLst>
                <a:rect l="0" t="0" r="r" b="b"/>
                <a:pathLst>
                  <a:path w="76" h="103">
                    <a:moveTo>
                      <a:pt x="0" y="0"/>
                    </a:moveTo>
                    <a:cubicBezTo>
                      <a:pt x="0" y="0"/>
                      <a:pt x="53" y="82"/>
                      <a:pt x="76" y="103"/>
                    </a:cubicBezTo>
                    <a:cubicBezTo>
                      <a:pt x="76" y="103"/>
                      <a:pt x="12" y="50"/>
                      <a:pt x="0" y="0"/>
                    </a:cubicBezTo>
                  </a:path>
                </a:pathLst>
              </a:custGeom>
              <a:solidFill>
                <a:schemeClr val="tx2"/>
              </a:solidFill>
              <a:ln>
                <a:noFill/>
              </a:ln>
            </p:spPr>
            <p:txBody>
              <a:bodyPr anchor="ctr"/>
              <a:lstStyle/>
              <a:p>
                <a:pPr algn="ctr">
                  <a:lnSpc>
                    <a:spcPct val="120000"/>
                  </a:lnSpc>
                </a:pPr>
                <a:endParaRPr/>
              </a:p>
            </p:txBody>
          </p:sp>
          <p:sp>
            <p:nvSpPr>
              <p:cNvPr id="31" name="îśļîďê"/>
              <p:cNvSpPr/>
              <p:nvPr/>
            </p:nvSpPr>
            <p:spPr bwMode="auto">
              <a:xfrm>
                <a:off x="8919034" y="3277284"/>
                <a:ext cx="605765" cy="606460"/>
              </a:xfrm>
              <a:custGeom>
                <a:avLst/>
                <a:gdLst>
                  <a:gd name="T0" fmla="*/ 362 w 369"/>
                  <a:gd name="T1" fmla="*/ 198 h 369"/>
                  <a:gd name="T2" fmla="*/ 172 w 369"/>
                  <a:gd name="T3" fmla="*/ 362 h 369"/>
                  <a:gd name="T4" fmla="*/ 8 w 369"/>
                  <a:gd name="T5" fmla="*/ 172 h 369"/>
                  <a:gd name="T6" fmla="*/ 198 w 369"/>
                  <a:gd name="T7" fmla="*/ 8 h 369"/>
                  <a:gd name="T8" fmla="*/ 362 w 369"/>
                  <a:gd name="T9" fmla="*/ 198 h 369"/>
                </a:gdLst>
                <a:ahLst/>
                <a:cxnLst>
                  <a:cxn ang="0">
                    <a:pos x="T0" y="T1"/>
                  </a:cxn>
                  <a:cxn ang="0">
                    <a:pos x="T2" y="T3"/>
                  </a:cxn>
                  <a:cxn ang="0">
                    <a:pos x="T4" y="T5"/>
                  </a:cxn>
                  <a:cxn ang="0">
                    <a:pos x="T6" y="T7"/>
                  </a:cxn>
                  <a:cxn ang="0">
                    <a:pos x="T8" y="T9"/>
                  </a:cxn>
                </a:cxnLst>
                <a:rect l="0" t="0" r="r" b="b"/>
                <a:pathLst>
                  <a:path w="369" h="369">
                    <a:moveTo>
                      <a:pt x="362" y="198"/>
                    </a:moveTo>
                    <a:cubicBezTo>
                      <a:pt x="355" y="296"/>
                      <a:pt x="269" y="369"/>
                      <a:pt x="172" y="362"/>
                    </a:cubicBezTo>
                    <a:cubicBezTo>
                      <a:pt x="74" y="355"/>
                      <a:pt x="0" y="270"/>
                      <a:pt x="8" y="172"/>
                    </a:cubicBezTo>
                    <a:cubicBezTo>
                      <a:pt x="15" y="74"/>
                      <a:pt x="100" y="0"/>
                      <a:pt x="198" y="8"/>
                    </a:cubicBezTo>
                    <a:cubicBezTo>
                      <a:pt x="296" y="15"/>
                      <a:pt x="369" y="100"/>
                      <a:pt x="362" y="198"/>
                    </a:cubicBezTo>
                  </a:path>
                </a:pathLst>
              </a:custGeom>
              <a:solidFill>
                <a:schemeClr val="tx2">
                  <a:lumMod val="75000"/>
                </a:schemeClr>
              </a:solidFill>
              <a:ln>
                <a:noFill/>
              </a:ln>
            </p:spPr>
            <p:txBody>
              <a:bodyPr anchor="ctr"/>
              <a:lstStyle/>
              <a:p>
                <a:pPr algn="ctr">
                  <a:lnSpc>
                    <a:spcPct val="120000"/>
                  </a:lnSpc>
                </a:pPr>
                <a:endParaRPr/>
              </a:p>
            </p:txBody>
          </p:sp>
          <p:sp>
            <p:nvSpPr>
              <p:cNvPr id="32" name="íṡlîḍe"/>
              <p:cNvSpPr/>
              <p:nvPr/>
            </p:nvSpPr>
            <p:spPr bwMode="auto">
              <a:xfrm>
                <a:off x="8997533" y="3356479"/>
                <a:ext cx="450156" cy="450156"/>
              </a:xfrm>
              <a:custGeom>
                <a:avLst/>
                <a:gdLst>
                  <a:gd name="T0" fmla="*/ 268 w 274"/>
                  <a:gd name="T1" fmla="*/ 147 h 274"/>
                  <a:gd name="T2" fmla="*/ 127 w 274"/>
                  <a:gd name="T3" fmla="*/ 268 h 274"/>
                  <a:gd name="T4" fmla="*/ 5 w 274"/>
                  <a:gd name="T5" fmla="*/ 127 h 274"/>
                  <a:gd name="T6" fmla="*/ 147 w 274"/>
                  <a:gd name="T7" fmla="*/ 5 h 274"/>
                  <a:gd name="T8" fmla="*/ 268 w 274"/>
                  <a:gd name="T9" fmla="*/ 147 h 274"/>
                </a:gdLst>
                <a:ahLst/>
                <a:cxnLst>
                  <a:cxn ang="0">
                    <a:pos x="T0" y="T1"/>
                  </a:cxn>
                  <a:cxn ang="0">
                    <a:pos x="T2" y="T3"/>
                  </a:cxn>
                  <a:cxn ang="0">
                    <a:pos x="T4" y="T5"/>
                  </a:cxn>
                  <a:cxn ang="0">
                    <a:pos x="T6" y="T7"/>
                  </a:cxn>
                  <a:cxn ang="0">
                    <a:pos x="T8" y="T9"/>
                  </a:cxn>
                </a:cxnLst>
                <a:rect l="0" t="0" r="r" b="b"/>
                <a:pathLst>
                  <a:path w="274" h="274">
                    <a:moveTo>
                      <a:pt x="268" y="147"/>
                    </a:moveTo>
                    <a:cubicBezTo>
                      <a:pt x="263" y="219"/>
                      <a:pt x="200" y="274"/>
                      <a:pt x="127" y="268"/>
                    </a:cubicBezTo>
                    <a:cubicBezTo>
                      <a:pt x="54" y="263"/>
                      <a:pt x="0" y="200"/>
                      <a:pt x="5" y="127"/>
                    </a:cubicBezTo>
                    <a:cubicBezTo>
                      <a:pt x="11" y="54"/>
                      <a:pt x="74" y="0"/>
                      <a:pt x="147" y="5"/>
                    </a:cubicBezTo>
                    <a:cubicBezTo>
                      <a:pt x="219" y="11"/>
                      <a:pt x="274" y="74"/>
                      <a:pt x="268" y="147"/>
                    </a:cubicBezTo>
                  </a:path>
                </a:pathLst>
              </a:custGeom>
              <a:solidFill>
                <a:schemeClr val="tx2">
                  <a:lumMod val="40000"/>
                  <a:lumOff val="60000"/>
                </a:schemeClr>
              </a:solidFill>
              <a:ln>
                <a:noFill/>
              </a:ln>
            </p:spPr>
            <p:txBody>
              <a:bodyPr anchor="ctr"/>
              <a:lstStyle/>
              <a:p>
                <a:pPr algn="ctr">
                  <a:lnSpc>
                    <a:spcPct val="120000"/>
                  </a:lnSpc>
                </a:pPr>
                <a:endParaRPr/>
              </a:p>
            </p:txBody>
          </p:sp>
          <p:sp>
            <p:nvSpPr>
              <p:cNvPr id="33" name="îṩ1îdé"/>
              <p:cNvSpPr/>
              <p:nvPr/>
            </p:nvSpPr>
            <p:spPr bwMode="auto">
              <a:xfrm>
                <a:off x="9028794" y="3389129"/>
                <a:ext cx="385550" cy="384161"/>
              </a:xfrm>
              <a:custGeom>
                <a:avLst/>
                <a:gdLst>
                  <a:gd name="T0" fmla="*/ 231 w 235"/>
                  <a:gd name="T1" fmla="*/ 125 h 234"/>
                  <a:gd name="T2" fmla="*/ 109 w 235"/>
                  <a:gd name="T3" fmla="*/ 230 h 234"/>
                  <a:gd name="T4" fmla="*/ 5 w 235"/>
                  <a:gd name="T5" fmla="*/ 108 h 234"/>
                  <a:gd name="T6" fmla="*/ 126 w 235"/>
                  <a:gd name="T7" fmla="*/ 4 h 234"/>
                  <a:gd name="T8" fmla="*/ 231 w 235"/>
                  <a:gd name="T9" fmla="*/ 125 h 234"/>
                </a:gdLst>
                <a:ahLst/>
                <a:cxnLst>
                  <a:cxn ang="0">
                    <a:pos x="T0" y="T1"/>
                  </a:cxn>
                  <a:cxn ang="0">
                    <a:pos x="T2" y="T3"/>
                  </a:cxn>
                  <a:cxn ang="0">
                    <a:pos x="T4" y="T5"/>
                  </a:cxn>
                  <a:cxn ang="0">
                    <a:pos x="T6" y="T7"/>
                  </a:cxn>
                  <a:cxn ang="0">
                    <a:pos x="T8" y="T9"/>
                  </a:cxn>
                </a:cxnLst>
                <a:rect l="0" t="0" r="r" b="b"/>
                <a:pathLst>
                  <a:path w="235" h="234">
                    <a:moveTo>
                      <a:pt x="231" y="125"/>
                    </a:moveTo>
                    <a:cubicBezTo>
                      <a:pt x="226" y="188"/>
                      <a:pt x="172" y="234"/>
                      <a:pt x="109" y="230"/>
                    </a:cubicBezTo>
                    <a:cubicBezTo>
                      <a:pt x="47" y="225"/>
                      <a:pt x="0" y="171"/>
                      <a:pt x="5" y="108"/>
                    </a:cubicBezTo>
                    <a:cubicBezTo>
                      <a:pt x="10" y="46"/>
                      <a:pt x="64" y="0"/>
                      <a:pt x="126" y="4"/>
                    </a:cubicBezTo>
                    <a:cubicBezTo>
                      <a:pt x="189" y="9"/>
                      <a:pt x="235" y="63"/>
                      <a:pt x="231" y="125"/>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34" name="iṥḷiḓé"/>
              <p:cNvSpPr/>
              <p:nvPr/>
            </p:nvSpPr>
            <p:spPr bwMode="auto">
              <a:xfrm>
                <a:off x="9150364" y="3509309"/>
                <a:ext cx="144494" cy="144494"/>
              </a:xfrm>
              <a:custGeom>
                <a:avLst/>
                <a:gdLst>
                  <a:gd name="T0" fmla="*/ 86 w 88"/>
                  <a:gd name="T1" fmla="*/ 47 h 88"/>
                  <a:gd name="T2" fmla="*/ 41 w 88"/>
                  <a:gd name="T3" fmla="*/ 86 h 88"/>
                  <a:gd name="T4" fmla="*/ 2 w 88"/>
                  <a:gd name="T5" fmla="*/ 41 h 88"/>
                  <a:gd name="T6" fmla="*/ 47 w 88"/>
                  <a:gd name="T7" fmla="*/ 2 h 88"/>
                  <a:gd name="T8" fmla="*/ 86 w 88"/>
                  <a:gd name="T9" fmla="*/ 47 h 88"/>
                </a:gdLst>
                <a:ahLst/>
                <a:cxnLst>
                  <a:cxn ang="0">
                    <a:pos x="T0" y="T1"/>
                  </a:cxn>
                  <a:cxn ang="0">
                    <a:pos x="T2" y="T3"/>
                  </a:cxn>
                  <a:cxn ang="0">
                    <a:pos x="T4" y="T5"/>
                  </a:cxn>
                  <a:cxn ang="0">
                    <a:pos x="T6" y="T7"/>
                  </a:cxn>
                  <a:cxn ang="0">
                    <a:pos x="T8" y="T9"/>
                  </a:cxn>
                </a:cxnLst>
                <a:rect l="0" t="0" r="r" b="b"/>
                <a:pathLst>
                  <a:path w="88" h="88">
                    <a:moveTo>
                      <a:pt x="86" y="47"/>
                    </a:moveTo>
                    <a:cubicBezTo>
                      <a:pt x="84" y="70"/>
                      <a:pt x="64" y="88"/>
                      <a:pt x="41" y="86"/>
                    </a:cubicBezTo>
                    <a:cubicBezTo>
                      <a:pt x="17" y="84"/>
                      <a:pt x="0" y="64"/>
                      <a:pt x="2" y="41"/>
                    </a:cubicBezTo>
                    <a:cubicBezTo>
                      <a:pt x="3" y="17"/>
                      <a:pt x="24" y="0"/>
                      <a:pt x="47" y="2"/>
                    </a:cubicBezTo>
                    <a:cubicBezTo>
                      <a:pt x="70" y="3"/>
                      <a:pt x="88" y="24"/>
                      <a:pt x="86" y="47"/>
                    </a:cubicBezTo>
                  </a:path>
                </a:pathLst>
              </a:custGeom>
              <a:solidFill>
                <a:schemeClr val="tx2">
                  <a:lumMod val="20000"/>
                  <a:lumOff val="80000"/>
                </a:schemeClr>
              </a:solidFill>
              <a:ln>
                <a:noFill/>
              </a:ln>
            </p:spPr>
            <p:txBody>
              <a:bodyPr anchor="ctr"/>
              <a:lstStyle/>
              <a:p>
                <a:pPr algn="ctr">
                  <a:lnSpc>
                    <a:spcPct val="120000"/>
                  </a:lnSpc>
                </a:pPr>
                <a:endParaRPr/>
              </a:p>
            </p:txBody>
          </p:sp>
          <p:sp>
            <p:nvSpPr>
              <p:cNvPr id="35" name="íSľîḑè"/>
              <p:cNvSpPr/>
              <p:nvPr/>
            </p:nvSpPr>
            <p:spPr bwMode="auto">
              <a:xfrm>
                <a:off x="9050329" y="3396076"/>
                <a:ext cx="204932" cy="209795"/>
              </a:xfrm>
              <a:custGeom>
                <a:avLst/>
                <a:gdLst>
                  <a:gd name="T0" fmla="*/ 0 w 295"/>
                  <a:gd name="T1" fmla="*/ 59 h 302"/>
                  <a:gd name="T2" fmla="*/ 231 w 295"/>
                  <a:gd name="T3" fmla="*/ 302 h 302"/>
                  <a:gd name="T4" fmla="*/ 295 w 295"/>
                  <a:gd name="T5" fmla="*/ 248 h 302"/>
                  <a:gd name="T6" fmla="*/ 71 w 295"/>
                  <a:gd name="T7" fmla="*/ 0 h 302"/>
                  <a:gd name="T8" fmla="*/ 0 w 295"/>
                  <a:gd name="T9" fmla="*/ 59 h 302"/>
                </a:gdLst>
                <a:ahLst/>
                <a:cxnLst>
                  <a:cxn ang="0">
                    <a:pos x="T0" y="T1"/>
                  </a:cxn>
                  <a:cxn ang="0">
                    <a:pos x="T2" y="T3"/>
                  </a:cxn>
                  <a:cxn ang="0">
                    <a:pos x="T4" y="T5"/>
                  </a:cxn>
                  <a:cxn ang="0">
                    <a:pos x="T6" y="T7"/>
                  </a:cxn>
                  <a:cxn ang="0">
                    <a:pos x="T8" y="T9"/>
                  </a:cxn>
                </a:cxnLst>
                <a:rect l="0" t="0" r="r" b="b"/>
                <a:pathLst>
                  <a:path w="295" h="302">
                    <a:moveTo>
                      <a:pt x="0" y="59"/>
                    </a:moveTo>
                    <a:lnTo>
                      <a:pt x="231" y="302"/>
                    </a:lnTo>
                    <a:lnTo>
                      <a:pt x="295" y="248"/>
                    </a:lnTo>
                    <a:lnTo>
                      <a:pt x="71" y="0"/>
                    </a:lnTo>
                    <a:lnTo>
                      <a:pt x="0" y="59"/>
                    </a:lnTo>
                    <a:close/>
                  </a:path>
                </a:pathLst>
              </a:custGeom>
              <a:solidFill>
                <a:schemeClr val="tx2">
                  <a:lumMod val="20000"/>
                  <a:lumOff val="80000"/>
                </a:schemeClr>
              </a:solidFill>
              <a:ln>
                <a:noFill/>
              </a:ln>
            </p:spPr>
            <p:txBody>
              <a:bodyPr anchor="ctr"/>
              <a:lstStyle/>
              <a:p>
                <a:pPr algn="ctr">
                  <a:lnSpc>
                    <a:spcPct val="120000"/>
                  </a:lnSpc>
                </a:pPr>
                <a:endParaRPr/>
              </a:p>
            </p:txBody>
          </p:sp>
          <p:sp>
            <p:nvSpPr>
              <p:cNvPr id="36" name="ïS1íḍè"/>
              <p:cNvSpPr/>
              <p:nvPr/>
            </p:nvSpPr>
            <p:spPr bwMode="auto">
              <a:xfrm>
                <a:off x="9181625" y="3540570"/>
                <a:ext cx="81973" cy="81973"/>
              </a:xfrm>
              <a:custGeom>
                <a:avLst/>
                <a:gdLst>
                  <a:gd name="T0" fmla="*/ 49 w 50"/>
                  <a:gd name="T1" fmla="*/ 27 h 50"/>
                  <a:gd name="T2" fmla="*/ 23 w 50"/>
                  <a:gd name="T3" fmla="*/ 49 h 50"/>
                  <a:gd name="T4" fmla="*/ 1 w 50"/>
                  <a:gd name="T5" fmla="*/ 23 h 50"/>
                  <a:gd name="T6" fmla="*/ 27 w 50"/>
                  <a:gd name="T7" fmla="*/ 1 h 50"/>
                  <a:gd name="T8" fmla="*/ 49 w 50"/>
                  <a:gd name="T9" fmla="*/ 27 h 50"/>
                </a:gdLst>
                <a:ahLst/>
                <a:cxnLst>
                  <a:cxn ang="0">
                    <a:pos x="T0" y="T1"/>
                  </a:cxn>
                  <a:cxn ang="0">
                    <a:pos x="T2" y="T3"/>
                  </a:cxn>
                  <a:cxn ang="0">
                    <a:pos x="T4" y="T5"/>
                  </a:cxn>
                  <a:cxn ang="0">
                    <a:pos x="T6" y="T7"/>
                  </a:cxn>
                  <a:cxn ang="0">
                    <a:pos x="T8" y="T9"/>
                  </a:cxn>
                </a:cxnLst>
                <a:rect l="0" t="0" r="r" b="b"/>
                <a:pathLst>
                  <a:path w="50" h="50">
                    <a:moveTo>
                      <a:pt x="49" y="27"/>
                    </a:moveTo>
                    <a:cubicBezTo>
                      <a:pt x="48" y="40"/>
                      <a:pt x="36" y="50"/>
                      <a:pt x="23" y="49"/>
                    </a:cubicBezTo>
                    <a:cubicBezTo>
                      <a:pt x="10" y="48"/>
                      <a:pt x="0" y="36"/>
                      <a:pt x="1" y="23"/>
                    </a:cubicBezTo>
                    <a:cubicBezTo>
                      <a:pt x="2" y="10"/>
                      <a:pt x="13" y="0"/>
                      <a:pt x="27" y="1"/>
                    </a:cubicBezTo>
                    <a:cubicBezTo>
                      <a:pt x="40" y="2"/>
                      <a:pt x="50" y="13"/>
                      <a:pt x="49" y="27"/>
                    </a:cubicBezTo>
                  </a:path>
                </a:pathLst>
              </a:custGeom>
              <a:solidFill>
                <a:schemeClr val="tx2">
                  <a:lumMod val="40000"/>
                  <a:lumOff val="60000"/>
                </a:schemeClr>
              </a:solidFill>
              <a:ln>
                <a:noFill/>
              </a:ln>
            </p:spPr>
            <p:txBody>
              <a:bodyPr anchor="ctr"/>
              <a:lstStyle/>
              <a:p>
                <a:pPr algn="ctr">
                  <a:lnSpc>
                    <a:spcPct val="120000"/>
                  </a:lnSpc>
                </a:pPr>
                <a:endParaRPr/>
              </a:p>
            </p:txBody>
          </p:sp>
          <p:sp>
            <p:nvSpPr>
              <p:cNvPr id="37" name="işḷïdê"/>
              <p:cNvSpPr/>
              <p:nvPr/>
            </p:nvSpPr>
            <p:spPr bwMode="auto">
              <a:xfrm>
                <a:off x="10035393" y="2471450"/>
                <a:ext cx="604376" cy="605765"/>
              </a:xfrm>
              <a:custGeom>
                <a:avLst/>
                <a:gdLst>
                  <a:gd name="T0" fmla="*/ 361 w 368"/>
                  <a:gd name="T1" fmla="*/ 198 h 369"/>
                  <a:gd name="T2" fmla="*/ 171 w 368"/>
                  <a:gd name="T3" fmla="*/ 362 h 369"/>
                  <a:gd name="T4" fmla="*/ 7 w 368"/>
                  <a:gd name="T5" fmla="*/ 171 h 369"/>
                  <a:gd name="T6" fmla="*/ 197 w 368"/>
                  <a:gd name="T7" fmla="*/ 7 h 369"/>
                  <a:gd name="T8" fmla="*/ 361 w 368"/>
                  <a:gd name="T9" fmla="*/ 198 h 369"/>
                </a:gdLst>
                <a:ahLst/>
                <a:cxnLst>
                  <a:cxn ang="0">
                    <a:pos x="T0" y="T1"/>
                  </a:cxn>
                  <a:cxn ang="0">
                    <a:pos x="T2" y="T3"/>
                  </a:cxn>
                  <a:cxn ang="0">
                    <a:pos x="T4" y="T5"/>
                  </a:cxn>
                  <a:cxn ang="0">
                    <a:pos x="T6" y="T7"/>
                  </a:cxn>
                  <a:cxn ang="0">
                    <a:pos x="T8" y="T9"/>
                  </a:cxn>
                </a:cxnLst>
                <a:rect l="0" t="0" r="r" b="b"/>
                <a:pathLst>
                  <a:path w="368" h="369">
                    <a:moveTo>
                      <a:pt x="361" y="198"/>
                    </a:moveTo>
                    <a:cubicBezTo>
                      <a:pt x="354" y="295"/>
                      <a:pt x="269" y="369"/>
                      <a:pt x="171" y="362"/>
                    </a:cubicBezTo>
                    <a:cubicBezTo>
                      <a:pt x="73" y="354"/>
                      <a:pt x="0" y="269"/>
                      <a:pt x="7" y="171"/>
                    </a:cubicBezTo>
                    <a:cubicBezTo>
                      <a:pt x="14" y="73"/>
                      <a:pt x="99" y="0"/>
                      <a:pt x="197" y="7"/>
                    </a:cubicBezTo>
                    <a:cubicBezTo>
                      <a:pt x="295" y="15"/>
                      <a:pt x="368" y="100"/>
                      <a:pt x="361" y="198"/>
                    </a:cubicBezTo>
                  </a:path>
                </a:pathLst>
              </a:custGeom>
              <a:solidFill>
                <a:schemeClr val="tx2">
                  <a:lumMod val="75000"/>
                </a:schemeClr>
              </a:solidFill>
              <a:ln>
                <a:noFill/>
              </a:ln>
            </p:spPr>
            <p:txBody>
              <a:bodyPr anchor="ctr"/>
              <a:lstStyle/>
              <a:p>
                <a:pPr algn="ctr">
                  <a:lnSpc>
                    <a:spcPct val="120000"/>
                  </a:lnSpc>
                </a:pPr>
                <a:endParaRPr/>
              </a:p>
            </p:txBody>
          </p:sp>
          <p:sp>
            <p:nvSpPr>
              <p:cNvPr id="38" name="îṧ1íḓê"/>
              <p:cNvSpPr/>
              <p:nvPr/>
            </p:nvSpPr>
            <p:spPr bwMode="auto">
              <a:xfrm>
                <a:off x="10112503" y="2548560"/>
                <a:ext cx="450156" cy="450156"/>
              </a:xfrm>
              <a:custGeom>
                <a:avLst/>
                <a:gdLst>
                  <a:gd name="T0" fmla="*/ 269 w 274"/>
                  <a:gd name="T1" fmla="*/ 147 h 274"/>
                  <a:gd name="T2" fmla="*/ 127 w 274"/>
                  <a:gd name="T3" fmla="*/ 269 h 274"/>
                  <a:gd name="T4" fmla="*/ 6 w 274"/>
                  <a:gd name="T5" fmla="*/ 128 h 274"/>
                  <a:gd name="T6" fmla="*/ 147 w 274"/>
                  <a:gd name="T7" fmla="*/ 6 h 274"/>
                  <a:gd name="T8" fmla="*/ 269 w 274"/>
                  <a:gd name="T9" fmla="*/ 147 h 274"/>
                </a:gdLst>
                <a:ahLst/>
                <a:cxnLst>
                  <a:cxn ang="0">
                    <a:pos x="T0" y="T1"/>
                  </a:cxn>
                  <a:cxn ang="0">
                    <a:pos x="T2" y="T3"/>
                  </a:cxn>
                  <a:cxn ang="0">
                    <a:pos x="T4" y="T5"/>
                  </a:cxn>
                  <a:cxn ang="0">
                    <a:pos x="T6" y="T7"/>
                  </a:cxn>
                  <a:cxn ang="0">
                    <a:pos x="T8" y="T9"/>
                  </a:cxn>
                </a:cxnLst>
                <a:rect l="0" t="0" r="r" b="b"/>
                <a:pathLst>
                  <a:path w="274" h="274">
                    <a:moveTo>
                      <a:pt x="269" y="147"/>
                    </a:moveTo>
                    <a:cubicBezTo>
                      <a:pt x="263" y="220"/>
                      <a:pt x="200" y="274"/>
                      <a:pt x="127" y="269"/>
                    </a:cubicBezTo>
                    <a:cubicBezTo>
                      <a:pt x="55" y="263"/>
                      <a:pt x="0" y="200"/>
                      <a:pt x="6" y="128"/>
                    </a:cubicBezTo>
                    <a:cubicBezTo>
                      <a:pt x="11" y="55"/>
                      <a:pt x="74" y="0"/>
                      <a:pt x="147" y="6"/>
                    </a:cubicBezTo>
                    <a:cubicBezTo>
                      <a:pt x="219" y="11"/>
                      <a:pt x="274" y="75"/>
                      <a:pt x="269" y="147"/>
                    </a:cubicBezTo>
                  </a:path>
                </a:pathLst>
              </a:custGeom>
              <a:solidFill>
                <a:schemeClr val="tx2">
                  <a:lumMod val="40000"/>
                  <a:lumOff val="60000"/>
                </a:schemeClr>
              </a:solidFill>
              <a:ln>
                <a:noFill/>
              </a:ln>
            </p:spPr>
            <p:txBody>
              <a:bodyPr anchor="ctr"/>
              <a:lstStyle/>
              <a:p>
                <a:pPr algn="ctr">
                  <a:lnSpc>
                    <a:spcPct val="120000"/>
                  </a:lnSpc>
                </a:pPr>
                <a:endParaRPr/>
              </a:p>
            </p:txBody>
          </p:sp>
          <p:sp>
            <p:nvSpPr>
              <p:cNvPr id="39" name="ísḷíḓè"/>
              <p:cNvSpPr/>
              <p:nvPr/>
            </p:nvSpPr>
            <p:spPr bwMode="auto">
              <a:xfrm>
                <a:off x="10145848" y="2581210"/>
                <a:ext cx="384161" cy="386245"/>
              </a:xfrm>
              <a:custGeom>
                <a:avLst/>
                <a:gdLst>
                  <a:gd name="T0" fmla="*/ 230 w 234"/>
                  <a:gd name="T1" fmla="*/ 126 h 235"/>
                  <a:gd name="T2" fmla="*/ 109 w 234"/>
                  <a:gd name="T3" fmla="*/ 230 h 235"/>
                  <a:gd name="T4" fmla="*/ 4 w 234"/>
                  <a:gd name="T5" fmla="*/ 109 h 235"/>
                  <a:gd name="T6" fmla="*/ 125 w 234"/>
                  <a:gd name="T7" fmla="*/ 5 h 235"/>
                  <a:gd name="T8" fmla="*/ 230 w 234"/>
                  <a:gd name="T9" fmla="*/ 126 h 235"/>
                </a:gdLst>
                <a:ahLst/>
                <a:cxnLst>
                  <a:cxn ang="0">
                    <a:pos x="T0" y="T1"/>
                  </a:cxn>
                  <a:cxn ang="0">
                    <a:pos x="T2" y="T3"/>
                  </a:cxn>
                  <a:cxn ang="0">
                    <a:pos x="T4" y="T5"/>
                  </a:cxn>
                  <a:cxn ang="0">
                    <a:pos x="T6" y="T7"/>
                  </a:cxn>
                  <a:cxn ang="0">
                    <a:pos x="T8" y="T9"/>
                  </a:cxn>
                </a:cxnLst>
                <a:rect l="0" t="0" r="r" b="b"/>
                <a:pathLst>
                  <a:path w="234" h="235">
                    <a:moveTo>
                      <a:pt x="230" y="126"/>
                    </a:moveTo>
                    <a:cubicBezTo>
                      <a:pt x="225" y="188"/>
                      <a:pt x="171" y="235"/>
                      <a:pt x="109" y="230"/>
                    </a:cubicBezTo>
                    <a:cubicBezTo>
                      <a:pt x="46" y="225"/>
                      <a:pt x="0" y="171"/>
                      <a:pt x="4" y="109"/>
                    </a:cubicBezTo>
                    <a:cubicBezTo>
                      <a:pt x="9" y="47"/>
                      <a:pt x="63" y="0"/>
                      <a:pt x="125" y="5"/>
                    </a:cubicBezTo>
                    <a:cubicBezTo>
                      <a:pt x="188" y="9"/>
                      <a:pt x="234" y="64"/>
                      <a:pt x="230" y="126"/>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40" name="iṡļiḋê"/>
              <p:cNvSpPr/>
              <p:nvPr/>
            </p:nvSpPr>
            <p:spPr bwMode="auto">
              <a:xfrm>
                <a:off x="10265333" y="2701391"/>
                <a:ext cx="144494" cy="144494"/>
              </a:xfrm>
              <a:custGeom>
                <a:avLst/>
                <a:gdLst>
                  <a:gd name="T0" fmla="*/ 86 w 88"/>
                  <a:gd name="T1" fmla="*/ 48 h 88"/>
                  <a:gd name="T2" fmla="*/ 41 w 88"/>
                  <a:gd name="T3" fmla="*/ 87 h 88"/>
                  <a:gd name="T4" fmla="*/ 2 w 88"/>
                  <a:gd name="T5" fmla="*/ 41 h 88"/>
                  <a:gd name="T6" fmla="*/ 47 w 88"/>
                  <a:gd name="T7" fmla="*/ 2 h 88"/>
                  <a:gd name="T8" fmla="*/ 86 w 88"/>
                  <a:gd name="T9" fmla="*/ 48 h 88"/>
                </a:gdLst>
                <a:ahLst/>
                <a:cxnLst>
                  <a:cxn ang="0">
                    <a:pos x="T0" y="T1"/>
                  </a:cxn>
                  <a:cxn ang="0">
                    <a:pos x="T2" y="T3"/>
                  </a:cxn>
                  <a:cxn ang="0">
                    <a:pos x="T4" y="T5"/>
                  </a:cxn>
                  <a:cxn ang="0">
                    <a:pos x="T6" y="T7"/>
                  </a:cxn>
                  <a:cxn ang="0">
                    <a:pos x="T8" y="T9"/>
                  </a:cxn>
                </a:cxnLst>
                <a:rect l="0" t="0" r="r" b="b"/>
                <a:pathLst>
                  <a:path w="88" h="88">
                    <a:moveTo>
                      <a:pt x="86" y="48"/>
                    </a:moveTo>
                    <a:cubicBezTo>
                      <a:pt x="85" y="71"/>
                      <a:pt x="64" y="88"/>
                      <a:pt x="41" y="87"/>
                    </a:cubicBezTo>
                    <a:cubicBezTo>
                      <a:pt x="18" y="85"/>
                      <a:pt x="0" y="65"/>
                      <a:pt x="2" y="41"/>
                    </a:cubicBezTo>
                    <a:cubicBezTo>
                      <a:pt x="3" y="18"/>
                      <a:pt x="24" y="0"/>
                      <a:pt x="47" y="2"/>
                    </a:cubicBezTo>
                    <a:cubicBezTo>
                      <a:pt x="71" y="4"/>
                      <a:pt x="88" y="24"/>
                      <a:pt x="86" y="48"/>
                    </a:cubicBezTo>
                  </a:path>
                </a:pathLst>
              </a:custGeom>
              <a:solidFill>
                <a:schemeClr val="tx2">
                  <a:lumMod val="20000"/>
                  <a:lumOff val="80000"/>
                </a:schemeClr>
              </a:solidFill>
              <a:ln>
                <a:noFill/>
              </a:ln>
            </p:spPr>
            <p:txBody>
              <a:bodyPr anchor="ctr"/>
              <a:lstStyle/>
              <a:p>
                <a:pPr algn="ctr">
                  <a:lnSpc>
                    <a:spcPct val="120000"/>
                  </a:lnSpc>
                </a:pPr>
                <a:endParaRPr/>
              </a:p>
            </p:txBody>
          </p:sp>
          <p:sp>
            <p:nvSpPr>
              <p:cNvPr id="41" name="íšḻïḑè"/>
              <p:cNvSpPr/>
              <p:nvPr/>
            </p:nvSpPr>
            <p:spPr bwMode="auto">
              <a:xfrm>
                <a:off x="10166688" y="2589546"/>
                <a:ext cx="203543" cy="209795"/>
              </a:xfrm>
              <a:custGeom>
                <a:avLst/>
                <a:gdLst>
                  <a:gd name="T0" fmla="*/ 0 w 293"/>
                  <a:gd name="T1" fmla="*/ 59 h 302"/>
                  <a:gd name="T2" fmla="*/ 230 w 293"/>
                  <a:gd name="T3" fmla="*/ 302 h 302"/>
                  <a:gd name="T4" fmla="*/ 293 w 293"/>
                  <a:gd name="T5" fmla="*/ 248 h 302"/>
                  <a:gd name="T6" fmla="*/ 71 w 293"/>
                  <a:gd name="T7" fmla="*/ 0 h 302"/>
                  <a:gd name="T8" fmla="*/ 0 w 293"/>
                  <a:gd name="T9" fmla="*/ 59 h 302"/>
                </a:gdLst>
                <a:ahLst/>
                <a:cxnLst>
                  <a:cxn ang="0">
                    <a:pos x="T0" y="T1"/>
                  </a:cxn>
                  <a:cxn ang="0">
                    <a:pos x="T2" y="T3"/>
                  </a:cxn>
                  <a:cxn ang="0">
                    <a:pos x="T4" y="T5"/>
                  </a:cxn>
                  <a:cxn ang="0">
                    <a:pos x="T6" y="T7"/>
                  </a:cxn>
                  <a:cxn ang="0">
                    <a:pos x="T8" y="T9"/>
                  </a:cxn>
                </a:cxnLst>
                <a:rect l="0" t="0" r="r" b="b"/>
                <a:pathLst>
                  <a:path w="293" h="302">
                    <a:moveTo>
                      <a:pt x="0" y="59"/>
                    </a:moveTo>
                    <a:lnTo>
                      <a:pt x="230" y="302"/>
                    </a:lnTo>
                    <a:lnTo>
                      <a:pt x="293" y="248"/>
                    </a:lnTo>
                    <a:lnTo>
                      <a:pt x="71" y="0"/>
                    </a:lnTo>
                    <a:lnTo>
                      <a:pt x="0" y="59"/>
                    </a:lnTo>
                    <a:close/>
                  </a:path>
                </a:pathLst>
              </a:custGeom>
              <a:solidFill>
                <a:schemeClr val="tx2">
                  <a:lumMod val="20000"/>
                  <a:lumOff val="80000"/>
                </a:schemeClr>
              </a:solidFill>
              <a:ln>
                <a:noFill/>
              </a:ln>
            </p:spPr>
            <p:txBody>
              <a:bodyPr anchor="ctr"/>
              <a:lstStyle/>
              <a:p>
                <a:pPr algn="ctr">
                  <a:lnSpc>
                    <a:spcPct val="120000"/>
                  </a:lnSpc>
                </a:pPr>
                <a:endParaRPr/>
              </a:p>
            </p:txBody>
          </p:sp>
          <p:sp>
            <p:nvSpPr>
              <p:cNvPr id="42" name="i$1ïḍe"/>
              <p:cNvSpPr/>
              <p:nvPr/>
            </p:nvSpPr>
            <p:spPr bwMode="auto">
              <a:xfrm>
                <a:off x="10296594" y="2732651"/>
                <a:ext cx="81973" cy="81973"/>
              </a:xfrm>
              <a:custGeom>
                <a:avLst/>
                <a:gdLst>
                  <a:gd name="T0" fmla="*/ 49 w 50"/>
                  <a:gd name="T1" fmla="*/ 27 h 50"/>
                  <a:gd name="T2" fmla="*/ 23 w 50"/>
                  <a:gd name="T3" fmla="*/ 49 h 50"/>
                  <a:gd name="T4" fmla="*/ 1 w 50"/>
                  <a:gd name="T5" fmla="*/ 24 h 50"/>
                  <a:gd name="T6" fmla="*/ 27 w 50"/>
                  <a:gd name="T7" fmla="*/ 1 h 50"/>
                  <a:gd name="T8" fmla="*/ 49 w 50"/>
                  <a:gd name="T9" fmla="*/ 27 h 50"/>
                </a:gdLst>
                <a:ahLst/>
                <a:cxnLst>
                  <a:cxn ang="0">
                    <a:pos x="T0" y="T1"/>
                  </a:cxn>
                  <a:cxn ang="0">
                    <a:pos x="T2" y="T3"/>
                  </a:cxn>
                  <a:cxn ang="0">
                    <a:pos x="T4" y="T5"/>
                  </a:cxn>
                  <a:cxn ang="0">
                    <a:pos x="T6" y="T7"/>
                  </a:cxn>
                  <a:cxn ang="0">
                    <a:pos x="T8" y="T9"/>
                  </a:cxn>
                </a:cxnLst>
                <a:rect l="0" t="0" r="r" b="b"/>
                <a:pathLst>
                  <a:path w="50" h="50">
                    <a:moveTo>
                      <a:pt x="49" y="27"/>
                    </a:moveTo>
                    <a:cubicBezTo>
                      <a:pt x="48" y="40"/>
                      <a:pt x="37" y="50"/>
                      <a:pt x="23" y="49"/>
                    </a:cubicBezTo>
                    <a:cubicBezTo>
                      <a:pt x="10" y="48"/>
                      <a:pt x="0" y="37"/>
                      <a:pt x="1" y="24"/>
                    </a:cubicBezTo>
                    <a:cubicBezTo>
                      <a:pt x="2" y="10"/>
                      <a:pt x="13" y="0"/>
                      <a:pt x="27" y="1"/>
                    </a:cubicBezTo>
                    <a:cubicBezTo>
                      <a:pt x="40" y="2"/>
                      <a:pt x="50" y="14"/>
                      <a:pt x="49" y="27"/>
                    </a:cubicBezTo>
                  </a:path>
                </a:pathLst>
              </a:custGeom>
              <a:solidFill>
                <a:schemeClr val="tx2">
                  <a:lumMod val="40000"/>
                  <a:lumOff val="60000"/>
                </a:schemeClr>
              </a:solidFill>
              <a:ln>
                <a:noFill/>
              </a:ln>
            </p:spPr>
            <p:txBody>
              <a:bodyPr anchor="ctr"/>
              <a:lstStyle/>
              <a:p>
                <a:pPr algn="ctr">
                  <a:lnSpc>
                    <a:spcPct val="120000"/>
                  </a:lnSpc>
                </a:pPr>
                <a:endParaRPr/>
              </a:p>
            </p:txBody>
          </p:sp>
          <p:sp>
            <p:nvSpPr>
              <p:cNvPr id="43" name="ïṩľïḑê"/>
              <p:cNvSpPr/>
              <p:nvPr/>
            </p:nvSpPr>
            <p:spPr bwMode="auto">
              <a:xfrm>
                <a:off x="8749531" y="2308894"/>
                <a:ext cx="1344910" cy="1139283"/>
              </a:xfrm>
              <a:custGeom>
                <a:avLst/>
                <a:gdLst>
                  <a:gd name="T0" fmla="*/ 255 w 819"/>
                  <a:gd name="T1" fmla="*/ 419 h 694"/>
                  <a:gd name="T2" fmla="*/ 329 w 819"/>
                  <a:gd name="T3" fmla="*/ 449 h 694"/>
                  <a:gd name="T4" fmla="*/ 473 w 819"/>
                  <a:gd name="T5" fmla="*/ 612 h 694"/>
                  <a:gd name="T6" fmla="*/ 713 w 819"/>
                  <a:gd name="T7" fmla="*/ 428 h 694"/>
                  <a:gd name="T8" fmla="*/ 459 w 819"/>
                  <a:gd name="T9" fmla="*/ 62 h 694"/>
                  <a:gd name="T10" fmla="*/ 434 w 819"/>
                  <a:gd name="T11" fmla="*/ 30 h 694"/>
                  <a:gd name="T12" fmla="*/ 479 w 819"/>
                  <a:gd name="T13" fmla="*/ 33 h 694"/>
                  <a:gd name="T14" fmla="*/ 805 w 819"/>
                  <a:gd name="T15" fmla="*/ 197 h 694"/>
                  <a:gd name="T16" fmla="*/ 813 w 819"/>
                  <a:gd name="T17" fmla="*/ 406 h 694"/>
                  <a:gd name="T18" fmla="*/ 446 w 819"/>
                  <a:gd name="T19" fmla="*/ 694 h 694"/>
                  <a:gd name="T20" fmla="*/ 323 w 819"/>
                  <a:gd name="T21" fmla="*/ 651 h 694"/>
                  <a:gd name="T22" fmla="*/ 86 w 819"/>
                  <a:gd name="T23" fmla="*/ 636 h 694"/>
                  <a:gd name="T24" fmla="*/ 32 w 819"/>
                  <a:gd name="T25" fmla="*/ 457 h 694"/>
                  <a:gd name="T26" fmla="*/ 255 w 819"/>
                  <a:gd name="T27" fmla="*/ 419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9" h="694">
                    <a:moveTo>
                      <a:pt x="255" y="419"/>
                    </a:moveTo>
                    <a:cubicBezTo>
                      <a:pt x="255" y="419"/>
                      <a:pt x="305" y="428"/>
                      <a:pt x="329" y="449"/>
                    </a:cubicBezTo>
                    <a:cubicBezTo>
                      <a:pt x="353" y="470"/>
                      <a:pt x="463" y="606"/>
                      <a:pt x="473" y="612"/>
                    </a:cubicBezTo>
                    <a:cubicBezTo>
                      <a:pt x="484" y="617"/>
                      <a:pt x="691" y="463"/>
                      <a:pt x="713" y="428"/>
                    </a:cubicBezTo>
                    <a:cubicBezTo>
                      <a:pt x="735" y="393"/>
                      <a:pt x="724" y="117"/>
                      <a:pt x="459" y="62"/>
                    </a:cubicBezTo>
                    <a:cubicBezTo>
                      <a:pt x="459" y="62"/>
                      <a:pt x="427" y="59"/>
                      <a:pt x="434" y="30"/>
                    </a:cubicBezTo>
                    <a:cubicBezTo>
                      <a:pt x="442" y="0"/>
                      <a:pt x="479" y="33"/>
                      <a:pt x="479" y="33"/>
                    </a:cubicBezTo>
                    <a:cubicBezTo>
                      <a:pt x="479" y="33"/>
                      <a:pt x="676" y="54"/>
                      <a:pt x="805" y="197"/>
                    </a:cubicBezTo>
                    <a:cubicBezTo>
                      <a:pt x="805" y="197"/>
                      <a:pt x="819" y="389"/>
                      <a:pt x="813" y="406"/>
                    </a:cubicBezTo>
                    <a:cubicBezTo>
                      <a:pt x="807" y="422"/>
                      <a:pt x="516" y="648"/>
                      <a:pt x="446" y="694"/>
                    </a:cubicBezTo>
                    <a:cubicBezTo>
                      <a:pt x="446" y="694"/>
                      <a:pt x="387" y="644"/>
                      <a:pt x="323" y="651"/>
                    </a:cubicBezTo>
                    <a:cubicBezTo>
                      <a:pt x="260" y="658"/>
                      <a:pt x="106" y="654"/>
                      <a:pt x="86" y="636"/>
                    </a:cubicBezTo>
                    <a:cubicBezTo>
                      <a:pt x="65" y="617"/>
                      <a:pt x="0" y="513"/>
                      <a:pt x="32" y="457"/>
                    </a:cubicBezTo>
                    <a:cubicBezTo>
                      <a:pt x="64" y="401"/>
                      <a:pt x="255" y="419"/>
                      <a:pt x="255" y="419"/>
                    </a:cubicBezTo>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44" name="íSlîdè"/>
              <p:cNvSpPr/>
              <p:nvPr/>
            </p:nvSpPr>
            <p:spPr bwMode="auto">
              <a:xfrm>
                <a:off x="8714797" y="3016778"/>
                <a:ext cx="681486" cy="656477"/>
              </a:xfrm>
              <a:custGeom>
                <a:avLst/>
                <a:gdLst>
                  <a:gd name="T0" fmla="*/ 138 w 415"/>
                  <a:gd name="T1" fmla="*/ 76 h 400"/>
                  <a:gd name="T2" fmla="*/ 47 w 415"/>
                  <a:gd name="T3" fmla="*/ 364 h 400"/>
                  <a:gd name="T4" fmla="*/ 106 w 415"/>
                  <a:gd name="T5" fmla="*/ 390 h 400"/>
                  <a:gd name="T6" fmla="*/ 396 w 415"/>
                  <a:gd name="T7" fmla="*/ 192 h 400"/>
                  <a:gd name="T8" fmla="*/ 138 w 415"/>
                  <a:gd name="T9" fmla="*/ 76 h 400"/>
                </a:gdLst>
                <a:ahLst/>
                <a:cxnLst>
                  <a:cxn ang="0">
                    <a:pos x="T0" y="T1"/>
                  </a:cxn>
                  <a:cxn ang="0">
                    <a:pos x="T2" y="T3"/>
                  </a:cxn>
                  <a:cxn ang="0">
                    <a:pos x="T4" y="T5"/>
                  </a:cxn>
                  <a:cxn ang="0">
                    <a:pos x="T6" y="T7"/>
                  </a:cxn>
                  <a:cxn ang="0">
                    <a:pos x="T8" y="T9"/>
                  </a:cxn>
                </a:cxnLst>
                <a:rect l="0" t="0" r="r" b="b"/>
                <a:pathLst>
                  <a:path w="415" h="400">
                    <a:moveTo>
                      <a:pt x="138" y="76"/>
                    </a:moveTo>
                    <a:cubicBezTo>
                      <a:pt x="90" y="93"/>
                      <a:pt x="0" y="252"/>
                      <a:pt x="47" y="364"/>
                    </a:cubicBezTo>
                    <a:cubicBezTo>
                      <a:pt x="47" y="364"/>
                      <a:pt x="77" y="400"/>
                      <a:pt x="106" y="390"/>
                    </a:cubicBezTo>
                    <a:cubicBezTo>
                      <a:pt x="134" y="380"/>
                      <a:pt x="377" y="218"/>
                      <a:pt x="396" y="192"/>
                    </a:cubicBezTo>
                    <a:cubicBezTo>
                      <a:pt x="415" y="167"/>
                      <a:pt x="355" y="0"/>
                      <a:pt x="138" y="76"/>
                    </a:cubicBezTo>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45" name="îŝlîḋe"/>
              <p:cNvSpPr/>
              <p:nvPr/>
            </p:nvSpPr>
            <p:spPr bwMode="auto">
              <a:xfrm>
                <a:off x="8614762" y="2942446"/>
                <a:ext cx="658561" cy="200764"/>
              </a:xfrm>
              <a:custGeom>
                <a:avLst/>
                <a:gdLst>
                  <a:gd name="T0" fmla="*/ 384 w 401"/>
                  <a:gd name="T1" fmla="*/ 15 h 122"/>
                  <a:gd name="T2" fmla="*/ 119 w 401"/>
                  <a:gd name="T3" fmla="*/ 17 h 122"/>
                  <a:gd name="T4" fmla="*/ 15 w 401"/>
                  <a:gd name="T5" fmla="*/ 29 h 122"/>
                  <a:gd name="T6" fmla="*/ 111 w 401"/>
                  <a:gd name="T7" fmla="*/ 114 h 122"/>
                  <a:gd name="T8" fmla="*/ 380 w 401"/>
                  <a:gd name="T9" fmla="*/ 72 h 122"/>
                  <a:gd name="T10" fmla="*/ 384 w 401"/>
                  <a:gd name="T11" fmla="*/ 15 h 122"/>
                </a:gdLst>
                <a:ahLst/>
                <a:cxnLst>
                  <a:cxn ang="0">
                    <a:pos x="T0" y="T1"/>
                  </a:cxn>
                  <a:cxn ang="0">
                    <a:pos x="T2" y="T3"/>
                  </a:cxn>
                  <a:cxn ang="0">
                    <a:pos x="T4" y="T5"/>
                  </a:cxn>
                  <a:cxn ang="0">
                    <a:pos x="T6" y="T7"/>
                  </a:cxn>
                  <a:cxn ang="0">
                    <a:pos x="T8" y="T9"/>
                  </a:cxn>
                  <a:cxn ang="0">
                    <a:pos x="T10" y="T11"/>
                  </a:cxn>
                </a:cxnLst>
                <a:rect l="0" t="0" r="r" b="b"/>
                <a:pathLst>
                  <a:path w="401" h="122">
                    <a:moveTo>
                      <a:pt x="384" y="15"/>
                    </a:moveTo>
                    <a:cubicBezTo>
                      <a:pt x="371" y="0"/>
                      <a:pt x="185" y="12"/>
                      <a:pt x="119" y="17"/>
                    </a:cubicBezTo>
                    <a:cubicBezTo>
                      <a:pt x="52" y="22"/>
                      <a:pt x="26" y="5"/>
                      <a:pt x="15" y="29"/>
                    </a:cubicBezTo>
                    <a:cubicBezTo>
                      <a:pt x="0" y="58"/>
                      <a:pt x="55" y="106"/>
                      <a:pt x="111" y="114"/>
                    </a:cubicBezTo>
                    <a:cubicBezTo>
                      <a:pt x="168" y="122"/>
                      <a:pt x="361" y="84"/>
                      <a:pt x="380" y="72"/>
                    </a:cubicBezTo>
                    <a:cubicBezTo>
                      <a:pt x="399" y="60"/>
                      <a:pt x="401" y="35"/>
                      <a:pt x="384" y="15"/>
                    </a:cubicBezTo>
                  </a:path>
                </a:pathLst>
              </a:custGeom>
              <a:solidFill>
                <a:schemeClr val="tx2">
                  <a:lumMod val="75000"/>
                </a:schemeClr>
              </a:solidFill>
              <a:ln>
                <a:noFill/>
              </a:ln>
            </p:spPr>
            <p:txBody>
              <a:bodyPr anchor="ctr"/>
              <a:lstStyle/>
              <a:p>
                <a:pPr algn="ctr">
                  <a:lnSpc>
                    <a:spcPct val="120000"/>
                  </a:lnSpc>
                </a:pPr>
                <a:endParaRPr/>
              </a:p>
            </p:txBody>
          </p:sp>
          <p:sp>
            <p:nvSpPr>
              <p:cNvPr id="46" name="îşļïḍe"/>
              <p:cNvSpPr/>
              <p:nvPr/>
            </p:nvSpPr>
            <p:spPr bwMode="auto">
              <a:xfrm>
                <a:off x="9997880" y="2412402"/>
                <a:ext cx="540465" cy="556443"/>
              </a:xfrm>
              <a:custGeom>
                <a:avLst/>
                <a:gdLst>
                  <a:gd name="T0" fmla="*/ 41 w 329"/>
                  <a:gd name="T1" fmla="*/ 339 h 339"/>
                  <a:gd name="T2" fmla="*/ 25 w 329"/>
                  <a:gd name="T3" fmla="*/ 133 h 339"/>
                  <a:gd name="T4" fmla="*/ 187 w 329"/>
                  <a:gd name="T5" fmla="*/ 5 h 339"/>
                  <a:gd name="T6" fmla="*/ 329 w 329"/>
                  <a:gd name="T7" fmla="*/ 63 h 339"/>
                  <a:gd name="T8" fmla="*/ 191 w 329"/>
                  <a:gd name="T9" fmla="*/ 167 h 339"/>
                  <a:gd name="T10" fmla="*/ 94 w 329"/>
                  <a:gd name="T11" fmla="*/ 305 h 339"/>
                  <a:gd name="T12" fmla="*/ 41 w 329"/>
                  <a:gd name="T13" fmla="*/ 339 h 339"/>
                </a:gdLst>
                <a:ahLst/>
                <a:cxnLst>
                  <a:cxn ang="0">
                    <a:pos x="T0" y="T1"/>
                  </a:cxn>
                  <a:cxn ang="0">
                    <a:pos x="T2" y="T3"/>
                  </a:cxn>
                  <a:cxn ang="0">
                    <a:pos x="T4" y="T5"/>
                  </a:cxn>
                  <a:cxn ang="0">
                    <a:pos x="T6" y="T7"/>
                  </a:cxn>
                  <a:cxn ang="0">
                    <a:pos x="T8" y="T9"/>
                  </a:cxn>
                  <a:cxn ang="0">
                    <a:pos x="T10" y="T11"/>
                  </a:cxn>
                  <a:cxn ang="0">
                    <a:pos x="T12" y="T13"/>
                  </a:cxn>
                </a:cxnLst>
                <a:rect l="0" t="0" r="r" b="b"/>
                <a:pathLst>
                  <a:path w="329" h="339">
                    <a:moveTo>
                      <a:pt x="41" y="339"/>
                    </a:moveTo>
                    <a:cubicBezTo>
                      <a:pt x="41" y="339"/>
                      <a:pt x="0" y="178"/>
                      <a:pt x="25" y="133"/>
                    </a:cubicBezTo>
                    <a:cubicBezTo>
                      <a:pt x="50" y="87"/>
                      <a:pt x="94" y="12"/>
                      <a:pt x="187" y="5"/>
                    </a:cubicBezTo>
                    <a:cubicBezTo>
                      <a:pt x="249" y="0"/>
                      <a:pt x="305" y="29"/>
                      <a:pt x="329" y="63"/>
                    </a:cubicBezTo>
                    <a:cubicBezTo>
                      <a:pt x="329" y="63"/>
                      <a:pt x="239" y="136"/>
                      <a:pt x="191" y="167"/>
                    </a:cubicBezTo>
                    <a:cubicBezTo>
                      <a:pt x="143" y="198"/>
                      <a:pt x="74" y="244"/>
                      <a:pt x="94" y="305"/>
                    </a:cubicBezTo>
                    <a:cubicBezTo>
                      <a:pt x="94" y="305"/>
                      <a:pt x="82" y="325"/>
                      <a:pt x="41" y="339"/>
                    </a:cubicBezTo>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47" name="ïṣlîḋé"/>
              <p:cNvSpPr/>
              <p:nvPr/>
            </p:nvSpPr>
            <p:spPr bwMode="auto">
              <a:xfrm>
                <a:off x="9524799" y="3458597"/>
                <a:ext cx="59048" cy="163946"/>
              </a:xfrm>
              <a:custGeom>
                <a:avLst/>
                <a:gdLst>
                  <a:gd name="T0" fmla="*/ 6 w 36"/>
                  <a:gd name="T1" fmla="*/ 16 h 100"/>
                  <a:gd name="T2" fmla="*/ 21 w 36"/>
                  <a:gd name="T3" fmla="*/ 90 h 100"/>
                  <a:gd name="T4" fmla="*/ 36 w 36"/>
                  <a:gd name="T5" fmla="*/ 90 h 100"/>
                  <a:gd name="T6" fmla="*/ 18 w 36"/>
                  <a:gd name="T7" fmla="*/ 8 h 100"/>
                  <a:gd name="T8" fmla="*/ 6 w 36"/>
                  <a:gd name="T9" fmla="*/ 16 h 100"/>
                </a:gdLst>
                <a:ahLst/>
                <a:cxnLst>
                  <a:cxn ang="0">
                    <a:pos x="T0" y="T1"/>
                  </a:cxn>
                  <a:cxn ang="0">
                    <a:pos x="T2" y="T3"/>
                  </a:cxn>
                  <a:cxn ang="0">
                    <a:pos x="T4" y="T5"/>
                  </a:cxn>
                  <a:cxn ang="0">
                    <a:pos x="T6" y="T7"/>
                  </a:cxn>
                  <a:cxn ang="0">
                    <a:pos x="T8" y="T9"/>
                  </a:cxn>
                </a:cxnLst>
                <a:rect l="0" t="0" r="r" b="b"/>
                <a:pathLst>
                  <a:path w="36" h="100">
                    <a:moveTo>
                      <a:pt x="6" y="16"/>
                    </a:moveTo>
                    <a:cubicBezTo>
                      <a:pt x="20" y="38"/>
                      <a:pt x="20" y="64"/>
                      <a:pt x="21" y="90"/>
                    </a:cubicBezTo>
                    <a:cubicBezTo>
                      <a:pt x="21" y="100"/>
                      <a:pt x="36" y="100"/>
                      <a:pt x="36" y="90"/>
                    </a:cubicBezTo>
                    <a:cubicBezTo>
                      <a:pt x="35" y="61"/>
                      <a:pt x="35" y="33"/>
                      <a:pt x="18" y="8"/>
                    </a:cubicBezTo>
                    <a:cubicBezTo>
                      <a:pt x="13" y="0"/>
                      <a:pt x="0" y="8"/>
                      <a:pt x="6" y="16"/>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48" name="ïṥļîḍè"/>
              <p:cNvSpPr/>
              <p:nvPr/>
            </p:nvSpPr>
            <p:spPr bwMode="auto">
              <a:xfrm>
                <a:off x="9582458" y="3458597"/>
                <a:ext cx="47239" cy="124349"/>
              </a:xfrm>
              <a:custGeom>
                <a:avLst/>
                <a:gdLst>
                  <a:gd name="T0" fmla="*/ 5 w 29"/>
                  <a:gd name="T1" fmla="*/ 16 h 76"/>
                  <a:gd name="T2" fmla="*/ 14 w 29"/>
                  <a:gd name="T3" fmla="*/ 66 h 76"/>
                  <a:gd name="T4" fmla="*/ 29 w 29"/>
                  <a:gd name="T5" fmla="*/ 66 h 76"/>
                  <a:gd name="T6" fmla="*/ 17 w 29"/>
                  <a:gd name="T7" fmla="*/ 8 h 76"/>
                  <a:gd name="T8" fmla="*/ 5 w 29"/>
                  <a:gd name="T9" fmla="*/ 16 h 76"/>
                </a:gdLst>
                <a:ahLst/>
                <a:cxnLst>
                  <a:cxn ang="0">
                    <a:pos x="T0" y="T1"/>
                  </a:cxn>
                  <a:cxn ang="0">
                    <a:pos x="T2" y="T3"/>
                  </a:cxn>
                  <a:cxn ang="0">
                    <a:pos x="T4" y="T5"/>
                  </a:cxn>
                  <a:cxn ang="0">
                    <a:pos x="T6" y="T7"/>
                  </a:cxn>
                  <a:cxn ang="0">
                    <a:pos x="T8" y="T9"/>
                  </a:cxn>
                </a:cxnLst>
                <a:rect l="0" t="0" r="r" b="b"/>
                <a:pathLst>
                  <a:path w="29" h="76">
                    <a:moveTo>
                      <a:pt x="5" y="16"/>
                    </a:moveTo>
                    <a:cubicBezTo>
                      <a:pt x="13" y="31"/>
                      <a:pt x="13" y="49"/>
                      <a:pt x="14" y="66"/>
                    </a:cubicBezTo>
                    <a:cubicBezTo>
                      <a:pt x="14" y="76"/>
                      <a:pt x="29" y="76"/>
                      <a:pt x="29" y="66"/>
                    </a:cubicBezTo>
                    <a:cubicBezTo>
                      <a:pt x="28" y="46"/>
                      <a:pt x="28" y="26"/>
                      <a:pt x="17" y="8"/>
                    </a:cubicBezTo>
                    <a:cubicBezTo>
                      <a:pt x="13" y="0"/>
                      <a:pt x="0" y="7"/>
                      <a:pt x="5" y="16"/>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49" name="ï$ḷîḑè"/>
              <p:cNvSpPr/>
              <p:nvPr/>
            </p:nvSpPr>
            <p:spPr bwMode="auto">
              <a:xfrm>
                <a:off x="8872490" y="3709378"/>
                <a:ext cx="125043" cy="136853"/>
              </a:xfrm>
              <a:custGeom>
                <a:avLst/>
                <a:gdLst>
                  <a:gd name="T0" fmla="*/ 5 w 76"/>
                  <a:gd name="T1" fmla="*/ 17 h 83"/>
                  <a:gd name="T2" fmla="*/ 58 w 76"/>
                  <a:gd name="T3" fmla="*/ 76 h 83"/>
                  <a:gd name="T4" fmla="*/ 68 w 76"/>
                  <a:gd name="T5" fmla="*/ 66 h 83"/>
                  <a:gd name="T6" fmla="*/ 17 w 76"/>
                  <a:gd name="T7" fmla="*/ 9 h 83"/>
                  <a:gd name="T8" fmla="*/ 5 w 76"/>
                  <a:gd name="T9" fmla="*/ 17 h 83"/>
                </a:gdLst>
                <a:ahLst/>
                <a:cxnLst>
                  <a:cxn ang="0">
                    <a:pos x="T0" y="T1"/>
                  </a:cxn>
                  <a:cxn ang="0">
                    <a:pos x="T2" y="T3"/>
                  </a:cxn>
                  <a:cxn ang="0">
                    <a:pos x="T4" y="T5"/>
                  </a:cxn>
                  <a:cxn ang="0">
                    <a:pos x="T6" y="T7"/>
                  </a:cxn>
                  <a:cxn ang="0">
                    <a:pos x="T8" y="T9"/>
                  </a:cxn>
                </a:cxnLst>
                <a:rect l="0" t="0" r="r" b="b"/>
                <a:pathLst>
                  <a:path w="76" h="83">
                    <a:moveTo>
                      <a:pt x="5" y="17"/>
                    </a:moveTo>
                    <a:cubicBezTo>
                      <a:pt x="17" y="41"/>
                      <a:pt x="38" y="58"/>
                      <a:pt x="58" y="76"/>
                    </a:cubicBezTo>
                    <a:cubicBezTo>
                      <a:pt x="65" y="83"/>
                      <a:pt x="76" y="72"/>
                      <a:pt x="68" y="66"/>
                    </a:cubicBezTo>
                    <a:cubicBezTo>
                      <a:pt x="49" y="49"/>
                      <a:pt x="30" y="32"/>
                      <a:pt x="17" y="9"/>
                    </a:cubicBezTo>
                    <a:cubicBezTo>
                      <a:pt x="13" y="0"/>
                      <a:pt x="0" y="8"/>
                      <a:pt x="5" y="17"/>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50" name="îŝḷíḋê"/>
              <p:cNvSpPr/>
              <p:nvPr/>
            </p:nvSpPr>
            <p:spPr bwMode="auto">
              <a:xfrm>
                <a:off x="8838450" y="3757312"/>
                <a:ext cx="85446" cy="95172"/>
              </a:xfrm>
              <a:custGeom>
                <a:avLst/>
                <a:gdLst>
                  <a:gd name="T0" fmla="*/ 6 w 52"/>
                  <a:gd name="T1" fmla="*/ 16 h 58"/>
                  <a:gd name="T2" fmla="*/ 36 w 52"/>
                  <a:gd name="T3" fmla="*/ 52 h 58"/>
                  <a:gd name="T4" fmla="*/ 44 w 52"/>
                  <a:gd name="T5" fmla="*/ 39 h 58"/>
                  <a:gd name="T6" fmla="*/ 18 w 52"/>
                  <a:gd name="T7" fmla="*/ 8 h 58"/>
                  <a:gd name="T8" fmla="*/ 6 w 52"/>
                  <a:gd name="T9" fmla="*/ 16 h 58"/>
                </a:gdLst>
                <a:ahLst/>
                <a:cxnLst>
                  <a:cxn ang="0">
                    <a:pos x="T0" y="T1"/>
                  </a:cxn>
                  <a:cxn ang="0">
                    <a:pos x="T2" y="T3"/>
                  </a:cxn>
                  <a:cxn ang="0">
                    <a:pos x="T4" y="T5"/>
                  </a:cxn>
                  <a:cxn ang="0">
                    <a:pos x="T6" y="T7"/>
                  </a:cxn>
                  <a:cxn ang="0">
                    <a:pos x="T8" y="T9"/>
                  </a:cxn>
                </a:cxnLst>
                <a:rect l="0" t="0" r="r" b="b"/>
                <a:pathLst>
                  <a:path w="52" h="58">
                    <a:moveTo>
                      <a:pt x="6" y="16"/>
                    </a:moveTo>
                    <a:cubicBezTo>
                      <a:pt x="14" y="29"/>
                      <a:pt x="23" y="43"/>
                      <a:pt x="36" y="52"/>
                    </a:cubicBezTo>
                    <a:cubicBezTo>
                      <a:pt x="44" y="58"/>
                      <a:pt x="52" y="45"/>
                      <a:pt x="44" y="39"/>
                    </a:cubicBezTo>
                    <a:cubicBezTo>
                      <a:pt x="33" y="32"/>
                      <a:pt x="26" y="19"/>
                      <a:pt x="18" y="8"/>
                    </a:cubicBezTo>
                    <a:cubicBezTo>
                      <a:pt x="13" y="0"/>
                      <a:pt x="0" y="8"/>
                      <a:pt x="6" y="16"/>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51" name="iṡḻidè"/>
              <p:cNvSpPr/>
              <p:nvPr/>
            </p:nvSpPr>
            <p:spPr bwMode="auto">
              <a:xfrm>
                <a:off x="10119450" y="3029282"/>
                <a:ext cx="109760" cy="67384"/>
              </a:xfrm>
              <a:custGeom>
                <a:avLst/>
                <a:gdLst>
                  <a:gd name="T0" fmla="*/ 8 w 67"/>
                  <a:gd name="T1" fmla="*/ 17 h 41"/>
                  <a:gd name="T2" fmla="*/ 54 w 67"/>
                  <a:gd name="T3" fmla="*/ 38 h 41"/>
                  <a:gd name="T4" fmla="*/ 58 w 67"/>
                  <a:gd name="T5" fmla="*/ 24 h 41"/>
                  <a:gd name="T6" fmla="*/ 16 w 67"/>
                  <a:gd name="T7" fmla="*/ 4 h 41"/>
                  <a:gd name="T8" fmla="*/ 8 w 67"/>
                  <a:gd name="T9" fmla="*/ 17 h 41"/>
                </a:gdLst>
                <a:ahLst/>
                <a:cxnLst>
                  <a:cxn ang="0">
                    <a:pos x="T0" y="T1"/>
                  </a:cxn>
                  <a:cxn ang="0">
                    <a:pos x="T2" y="T3"/>
                  </a:cxn>
                  <a:cxn ang="0">
                    <a:pos x="T4" y="T5"/>
                  </a:cxn>
                  <a:cxn ang="0">
                    <a:pos x="T6" y="T7"/>
                  </a:cxn>
                  <a:cxn ang="0">
                    <a:pos x="T8" y="T9"/>
                  </a:cxn>
                </a:cxnLst>
                <a:rect l="0" t="0" r="r" b="b"/>
                <a:pathLst>
                  <a:path w="67" h="41">
                    <a:moveTo>
                      <a:pt x="8" y="17"/>
                    </a:moveTo>
                    <a:cubicBezTo>
                      <a:pt x="23" y="26"/>
                      <a:pt x="38" y="34"/>
                      <a:pt x="54" y="38"/>
                    </a:cubicBezTo>
                    <a:cubicBezTo>
                      <a:pt x="63" y="41"/>
                      <a:pt x="67" y="26"/>
                      <a:pt x="58" y="24"/>
                    </a:cubicBezTo>
                    <a:cubicBezTo>
                      <a:pt x="43" y="20"/>
                      <a:pt x="29" y="12"/>
                      <a:pt x="16" y="4"/>
                    </a:cubicBezTo>
                    <a:cubicBezTo>
                      <a:pt x="7" y="0"/>
                      <a:pt x="0" y="13"/>
                      <a:pt x="8" y="17"/>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52" name="íşḻíde"/>
              <p:cNvSpPr/>
              <p:nvPr/>
            </p:nvSpPr>
            <p:spPr bwMode="auto">
              <a:xfrm>
                <a:off x="10106251" y="3085551"/>
                <a:ext cx="90309" cy="49323"/>
              </a:xfrm>
              <a:custGeom>
                <a:avLst/>
                <a:gdLst>
                  <a:gd name="T0" fmla="*/ 8 w 55"/>
                  <a:gd name="T1" fmla="*/ 17 h 30"/>
                  <a:gd name="T2" fmla="*/ 42 w 55"/>
                  <a:gd name="T3" fmla="*/ 28 h 30"/>
                  <a:gd name="T4" fmla="*/ 46 w 55"/>
                  <a:gd name="T5" fmla="*/ 14 h 30"/>
                  <a:gd name="T6" fmla="*/ 16 w 55"/>
                  <a:gd name="T7" fmla="*/ 4 h 30"/>
                  <a:gd name="T8" fmla="*/ 8 w 55"/>
                  <a:gd name="T9" fmla="*/ 17 h 30"/>
                </a:gdLst>
                <a:ahLst/>
                <a:cxnLst>
                  <a:cxn ang="0">
                    <a:pos x="T0" y="T1"/>
                  </a:cxn>
                  <a:cxn ang="0">
                    <a:pos x="T2" y="T3"/>
                  </a:cxn>
                  <a:cxn ang="0">
                    <a:pos x="T4" y="T5"/>
                  </a:cxn>
                  <a:cxn ang="0">
                    <a:pos x="T6" y="T7"/>
                  </a:cxn>
                  <a:cxn ang="0">
                    <a:pos x="T8" y="T9"/>
                  </a:cxn>
                </a:cxnLst>
                <a:rect l="0" t="0" r="r" b="b"/>
                <a:pathLst>
                  <a:path w="55" h="30">
                    <a:moveTo>
                      <a:pt x="8" y="17"/>
                    </a:moveTo>
                    <a:cubicBezTo>
                      <a:pt x="19" y="23"/>
                      <a:pt x="30" y="26"/>
                      <a:pt x="42" y="28"/>
                    </a:cubicBezTo>
                    <a:cubicBezTo>
                      <a:pt x="51" y="30"/>
                      <a:pt x="55" y="15"/>
                      <a:pt x="46" y="14"/>
                    </a:cubicBezTo>
                    <a:cubicBezTo>
                      <a:pt x="36" y="12"/>
                      <a:pt x="25" y="10"/>
                      <a:pt x="16" y="4"/>
                    </a:cubicBezTo>
                    <a:cubicBezTo>
                      <a:pt x="7" y="0"/>
                      <a:pt x="0" y="13"/>
                      <a:pt x="8" y="17"/>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53" name="îṧḷîḓé"/>
              <p:cNvSpPr/>
              <p:nvPr/>
            </p:nvSpPr>
            <p:spPr bwMode="auto">
              <a:xfrm>
                <a:off x="10639769" y="2624281"/>
                <a:ext cx="47933" cy="118096"/>
              </a:xfrm>
              <a:custGeom>
                <a:avLst/>
                <a:gdLst>
                  <a:gd name="T0" fmla="*/ 5 w 29"/>
                  <a:gd name="T1" fmla="*/ 16 h 72"/>
                  <a:gd name="T2" fmla="*/ 14 w 29"/>
                  <a:gd name="T3" fmla="*/ 62 h 72"/>
                  <a:gd name="T4" fmla="*/ 29 w 29"/>
                  <a:gd name="T5" fmla="*/ 62 h 72"/>
                  <a:gd name="T6" fmla="*/ 17 w 29"/>
                  <a:gd name="T7" fmla="*/ 8 h 72"/>
                  <a:gd name="T8" fmla="*/ 5 w 29"/>
                  <a:gd name="T9" fmla="*/ 16 h 72"/>
                </a:gdLst>
                <a:ahLst/>
                <a:cxnLst>
                  <a:cxn ang="0">
                    <a:pos x="T0" y="T1"/>
                  </a:cxn>
                  <a:cxn ang="0">
                    <a:pos x="T2" y="T3"/>
                  </a:cxn>
                  <a:cxn ang="0">
                    <a:pos x="T4" y="T5"/>
                  </a:cxn>
                  <a:cxn ang="0">
                    <a:pos x="T6" y="T7"/>
                  </a:cxn>
                  <a:cxn ang="0">
                    <a:pos x="T8" y="T9"/>
                  </a:cxn>
                </a:cxnLst>
                <a:rect l="0" t="0" r="r" b="b"/>
                <a:pathLst>
                  <a:path w="29" h="72">
                    <a:moveTo>
                      <a:pt x="5" y="16"/>
                    </a:moveTo>
                    <a:cubicBezTo>
                      <a:pt x="12" y="30"/>
                      <a:pt x="13" y="46"/>
                      <a:pt x="14" y="62"/>
                    </a:cubicBezTo>
                    <a:cubicBezTo>
                      <a:pt x="14" y="72"/>
                      <a:pt x="29" y="72"/>
                      <a:pt x="29" y="62"/>
                    </a:cubicBezTo>
                    <a:cubicBezTo>
                      <a:pt x="28" y="43"/>
                      <a:pt x="26" y="25"/>
                      <a:pt x="17" y="8"/>
                    </a:cubicBezTo>
                    <a:cubicBezTo>
                      <a:pt x="13" y="0"/>
                      <a:pt x="0" y="7"/>
                      <a:pt x="5" y="16"/>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54" name="ïşlïḑe"/>
              <p:cNvSpPr/>
              <p:nvPr/>
            </p:nvSpPr>
            <p:spPr bwMode="auto">
              <a:xfrm>
                <a:off x="10695343" y="2608998"/>
                <a:ext cx="44460" cy="110455"/>
              </a:xfrm>
              <a:custGeom>
                <a:avLst/>
                <a:gdLst>
                  <a:gd name="T0" fmla="*/ 4 w 27"/>
                  <a:gd name="T1" fmla="*/ 13 h 67"/>
                  <a:gd name="T2" fmla="*/ 12 w 27"/>
                  <a:gd name="T3" fmla="*/ 57 h 67"/>
                  <a:gd name="T4" fmla="*/ 27 w 27"/>
                  <a:gd name="T5" fmla="*/ 57 h 67"/>
                  <a:gd name="T6" fmla="*/ 18 w 27"/>
                  <a:gd name="T7" fmla="*/ 9 h 67"/>
                  <a:gd name="T8" fmla="*/ 4 w 27"/>
                  <a:gd name="T9" fmla="*/ 13 h 67"/>
                </a:gdLst>
                <a:ahLst/>
                <a:cxnLst>
                  <a:cxn ang="0">
                    <a:pos x="T0" y="T1"/>
                  </a:cxn>
                  <a:cxn ang="0">
                    <a:pos x="T2" y="T3"/>
                  </a:cxn>
                  <a:cxn ang="0">
                    <a:pos x="T4" y="T5"/>
                  </a:cxn>
                  <a:cxn ang="0">
                    <a:pos x="T6" y="T7"/>
                  </a:cxn>
                  <a:cxn ang="0">
                    <a:pos x="T8" y="T9"/>
                  </a:cxn>
                </a:cxnLst>
                <a:rect l="0" t="0" r="r" b="b"/>
                <a:pathLst>
                  <a:path w="27" h="67">
                    <a:moveTo>
                      <a:pt x="4" y="13"/>
                    </a:moveTo>
                    <a:cubicBezTo>
                      <a:pt x="9" y="27"/>
                      <a:pt x="11" y="42"/>
                      <a:pt x="12" y="57"/>
                    </a:cubicBezTo>
                    <a:cubicBezTo>
                      <a:pt x="12" y="67"/>
                      <a:pt x="27" y="67"/>
                      <a:pt x="27" y="57"/>
                    </a:cubicBezTo>
                    <a:cubicBezTo>
                      <a:pt x="26" y="40"/>
                      <a:pt x="24" y="24"/>
                      <a:pt x="18" y="9"/>
                    </a:cubicBezTo>
                    <a:cubicBezTo>
                      <a:pt x="15" y="0"/>
                      <a:pt x="0" y="4"/>
                      <a:pt x="4" y="13"/>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55" name="íSľíḋé"/>
              <p:cNvSpPr/>
              <p:nvPr/>
            </p:nvSpPr>
            <p:spPr bwMode="auto">
              <a:xfrm>
                <a:off x="9453941" y="2709032"/>
                <a:ext cx="277874" cy="187565"/>
              </a:xfrm>
              <a:custGeom>
                <a:avLst/>
                <a:gdLst>
                  <a:gd name="T0" fmla="*/ 39 w 169"/>
                  <a:gd name="T1" fmla="*/ 48 h 114"/>
                  <a:gd name="T2" fmla="*/ 85 w 169"/>
                  <a:gd name="T3" fmla="*/ 51 h 114"/>
                  <a:gd name="T4" fmla="*/ 135 w 169"/>
                  <a:gd name="T5" fmla="*/ 5 h 114"/>
                  <a:gd name="T6" fmla="*/ 169 w 169"/>
                  <a:gd name="T7" fmla="*/ 32 h 114"/>
                  <a:gd name="T8" fmla="*/ 75 w 169"/>
                  <a:gd name="T9" fmla="*/ 103 h 114"/>
                  <a:gd name="T10" fmla="*/ 57 w 169"/>
                  <a:gd name="T11" fmla="*/ 101 h 114"/>
                  <a:gd name="T12" fmla="*/ 46 w 169"/>
                  <a:gd name="T13" fmla="*/ 108 h 114"/>
                  <a:gd name="T14" fmla="*/ 6 w 169"/>
                  <a:gd name="T15" fmla="*/ 106 h 114"/>
                  <a:gd name="T16" fmla="*/ 9 w 169"/>
                  <a:gd name="T17" fmla="*/ 53 h 114"/>
                  <a:gd name="T18" fmla="*/ 39 w 169"/>
                  <a:gd name="T19" fmla="*/ 4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9" h="114">
                    <a:moveTo>
                      <a:pt x="39" y="48"/>
                    </a:moveTo>
                    <a:cubicBezTo>
                      <a:pt x="39" y="48"/>
                      <a:pt x="73" y="53"/>
                      <a:pt x="85" y="51"/>
                    </a:cubicBezTo>
                    <a:cubicBezTo>
                      <a:pt x="98" y="48"/>
                      <a:pt x="128" y="10"/>
                      <a:pt x="135" y="5"/>
                    </a:cubicBezTo>
                    <a:cubicBezTo>
                      <a:pt x="143" y="0"/>
                      <a:pt x="169" y="32"/>
                      <a:pt x="169" y="32"/>
                    </a:cubicBezTo>
                    <a:cubicBezTo>
                      <a:pt x="169" y="32"/>
                      <a:pt x="91" y="96"/>
                      <a:pt x="75" y="103"/>
                    </a:cubicBezTo>
                    <a:cubicBezTo>
                      <a:pt x="57" y="101"/>
                      <a:pt x="57" y="101"/>
                      <a:pt x="57" y="101"/>
                    </a:cubicBezTo>
                    <a:cubicBezTo>
                      <a:pt x="46" y="108"/>
                      <a:pt x="46" y="108"/>
                      <a:pt x="46" y="108"/>
                    </a:cubicBezTo>
                    <a:cubicBezTo>
                      <a:pt x="46" y="108"/>
                      <a:pt x="12" y="114"/>
                      <a:pt x="6" y="106"/>
                    </a:cubicBezTo>
                    <a:cubicBezTo>
                      <a:pt x="0" y="97"/>
                      <a:pt x="9" y="53"/>
                      <a:pt x="9" y="53"/>
                    </a:cubicBezTo>
                    <a:cubicBezTo>
                      <a:pt x="9" y="53"/>
                      <a:pt x="28" y="47"/>
                      <a:pt x="39" y="48"/>
                    </a:cubicBezTo>
                  </a:path>
                </a:pathLst>
              </a:custGeom>
              <a:solidFill>
                <a:schemeClr val="tx2">
                  <a:lumMod val="75000"/>
                </a:schemeClr>
              </a:solidFill>
              <a:ln>
                <a:noFill/>
              </a:ln>
            </p:spPr>
            <p:txBody>
              <a:bodyPr anchor="ctr"/>
              <a:lstStyle/>
              <a:p>
                <a:pPr algn="ctr">
                  <a:lnSpc>
                    <a:spcPct val="120000"/>
                  </a:lnSpc>
                </a:pPr>
                <a:endParaRPr/>
              </a:p>
            </p:txBody>
          </p:sp>
          <p:sp>
            <p:nvSpPr>
              <p:cNvPr id="56" name="íṩliḍê"/>
              <p:cNvSpPr/>
              <p:nvPr/>
            </p:nvSpPr>
            <p:spPr bwMode="auto">
              <a:xfrm>
                <a:off x="8762730" y="2530498"/>
                <a:ext cx="771795" cy="288989"/>
              </a:xfrm>
              <a:custGeom>
                <a:avLst/>
                <a:gdLst>
                  <a:gd name="T0" fmla="*/ 161 w 470"/>
                  <a:gd name="T1" fmla="*/ 119 h 176"/>
                  <a:gd name="T2" fmla="*/ 362 w 470"/>
                  <a:gd name="T3" fmla="*/ 14 h 176"/>
                  <a:gd name="T4" fmla="*/ 470 w 470"/>
                  <a:gd name="T5" fmla="*/ 157 h 176"/>
                  <a:gd name="T6" fmla="*/ 428 w 470"/>
                  <a:gd name="T7" fmla="*/ 173 h 176"/>
                  <a:gd name="T8" fmla="*/ 360 w 470"/>
                  <a:gd name="T9" fmla="*/ 52 h 176"/>
                  <a:gd name="T10" fmla="*/ 169 w 470"/>
                  <a:gd name="T11" fmla="*/ 157 h 176"/>
                  <a:gd name="T12" fmla="*/ 161 w 470"/>
                  <a:gd name="T13" fmla="*/ 119 h 176"/>
                </a:gdLst>
                <a:ahLst/>
                <a:cxnLst>
                  <a:cxn ang="0">
                    <a:pos x="T0" y="T1"/>
                  </a:cxn>
                  <a:cxn ang="0">
                    <a:pos x="T2" y="T3"/>
                  </a:cxn>
                  <a:cxn ang="0">
                    <a:pos x="T4" y="T5"/>
                  </a:cxn>
                  <a:cxn ang="0">
                    <a:pos x="T6" y="T7"/>
                  </a:cxn>
                  <a:cxn ang="0">
                    <a:pos x="T8" y="T9"/>
                  </a:cxn>
                  <a:cxn ang="0">
                    <a:pos x="T10" y="T11"/>
                  </a:cxn>
                  <a:cxn ang="0">
                    <a:pos x="T12" y="T13"/>
                  </a:cxn>
                </a:cxnLst>
                <a:rect l="0" t="0" r="r" b="b"/>
                <a:pathLst>
                  <a:path w="470" h="176">
                    <a:moveTo>
                      <a:pt x="161" y="119"/>
                    </a:moveTo>
                    <a:cubicBezTo>
                      <a:pt x="161" y="119"/>
                      <a:pt x="287" y="0"/>
                      <a:pt x="362" y="14"/>
                    </a:cubicBezTo>
                    <a:cubicBezTo>
                      <a:pt x="437" y="27"/>
                      <a:pt x="461" y="111"/>
                      <a:pt x="470" y="157"/>
                    </a:cubicBezTo>
                    <a:cubicBezTo>
                      <a:pt x="470" y="157"/>
                      <a:pt x="442" y="176"/>
                      <a:pt x="428" y="173"/>
                    </a:cubicBezTo>
                    <a:cubicBezTo>
                      <a:pt x="428" y="173"/>
                      <a:pt x="414" y="48"/>
                      <a:pt x="360" y="52"/>
                    </a:cubicBezTo>
                    <a:cubicBezTo>
                      <a:pt x="305" y="57"/>
                      <a:pt x="180" y="151"/>
                      <a:pt x="169" y="157"/>
                    </a:cubicBezTo>
                    <a:cubicBezTo>
                      <a:pt x="158" y="164"/>
                      <a:pt x="0" y="139"/>
                      <a:pt x="161" y="119"/>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57" name="îšľiḋè"/>
              <p:cNvSpPr/>
              <p:nvPr/>
            </p:nvSpPr>
            <p:spPr bwMode="auto">
              <a:xfrm>
                <a:off x="9556060" y="2842412"/>
                <a:ext cx="248003" cy="336922"/>
              </a:xfrm>
              <a:custGeom>
                <a:avLst/>
                <a:gdLst>
                  <a:gd name="T0" fmla="*/ 43 w 151"/>
                  <a:gd name="T1" fmla="*/ 126 h 205"/>
                  <a:gd name="T2" fmla="*/ 82 w 151"/>
                  <a:gd name="T3" fmla="*/ 103 h 205"/>
                  <a:gd name="T4" fmla="*/ 87 w 151"/>
                  <a:gd name="T5" fmla="*/ 24 h 205"/>
                  <a:gd name="T6" fmla="*/ 143 w 151"/>
                  <a:gd name="T7" fmla="*/ 15 h 205"/>
                  <a:gd name="T8" fmla="*/ 113 w 151"/>
                  <a:gd name="T9" fmla="*/ 156 h 205"/>
                  <a:gd name="T10" fmla="*/ 97 w 151"/>
                  <a:gd name="T11" fmla="*/ 155 h 205"/>
                  <a:gd name="T12" fmla="*/ 95 w 151"/>
                  <a:gd name="T13" fmla="*/ 183 h 205"/>
                  <a:gd name="T14" fmla="*/ 38 w 151"/>
                  <a:gd name="T15" fmla="*/ 205 h 205"/>
                  <a:gd name="T16" fmla="*/ 6 w 151"/>
                  <a:gd name="T17" fmla="*/ 153 h 205"/>
                  <a:gd name="T18" fmla="*/ 43 w 151"/>
                  <a:gd name="T19" fmla="*/ 12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 h="205">
                    <a:moveTo>
                      <a:pt x="43" y="126"/>
                    </a:moveTo>
                    <a:cubicBezTo>
                      <a:pt x="43" y="126"/>
                      <a:pt x="74" y="117"/>
                      <a:pt x="82" y="103"/>
                    </a:cubicBezTo>
                    <a:cubicBezTo>
                      <a:pt x="90" y="89"/>
                      <a:pt x="97" y="41"/>
                      <a:pt x="87" y="24"/>
                    </a:cubicBezTo>
                    <a:cubicBezTo>
                      <a:pt x="87" y="24"/>
                      <a:pt x="130" y="0"/>
                      <a:pt x="143" y="15"/>
                    </a:cubicBezTo>
                    <a:cubicBezTo>
                      <a:pt x="143" y="15"/>
                      <a:pt x="151" y="126"/>
                      <a:pt x="113" y="156"/>
                    </a:cubicBezTo>
                    <a:cubicBezTo>
                      <a:pt x="97" y="155"/>
                      <a:pt x="97" y="155"/>
                      <a:pt x="97" y="155"/>
                    </a:cubicBezTo>
                    <a:cubicBezTo>
                      <a:pt x="97" y="155"/>
                      <a:pt x="106" y="177"/>
                      <a:pt x="95" y="183"/>
                    </a:cubicBezTo>
                    <a:cubicBezTo>
                      <a:pt x="84" y="190"/>
                      <a:pt x="41" y="205"/>
                      <a:pt x="38" y="205"/>
                    </a:cubicBezTo>
                    <a:cubicBezTo>
                      <a:pt x="38" y="205"/>
                      <a:pt x="13" y="166"/>
                      <a:pt x="6" y="153"/>
                    </a:cubicBezTo>
                    <a:cubicBezTo>
                      <a:pt x="0" y="141"/>
                      <a:pt x="43" y="126"/>
                      <a:pt x="43" y="126"/>
                    </a:cubicBezTo>
                  </a:path>
                </a:pathLst>
              </a:custGeom>
              <a:solidFill>
                <a:schemeClr val="tx2">
                  <a:lumMod val="75000"/>
                </a:schemeClr>
              </a:solidFill>
              <a:ln>
                <a:noFill/>
              </a:ln>
            </p:spPr>
            <p:txBody>
              <a:bodyPr anchor="ctr"/>
              <a:lstStyle/>
              <a:p>
                <a:pPr algn="ctr">
                  <a:lnSpc>
                    <a:spcPct val="120000"/>
                  </a:lnSpc>
                </a:pPr>
                <a:endParaRPr/>
              </a:p>
            </p:txBody>
          </p:sp>
          <p:sp>
            <p:nvSpPr>
              <p:cNvPr id="58" name="íŝlîďê"/>
              <p:cNvSpPr/>
              <p:nvPr/>
            </p:nvSpPr>
            <p:spPr bwMode="auto">
              <a:xfrm>
                <a:off x="8677284" y="2699307"/>
                <a:ext cx="948940" cy="409169"/>
              </a:xfrm>
              <a:custGeom>
                <a:avLst/>
                <a:gdLst>
                  <a:gd name="T0" fmla="*/ 176 w 578"/>
                  <a:gd name="T1" fmla="*/ 40 h 249"/>
                  <a:gd name="T2" fmla="*/ 578 w 578"/>
                  <a:gd name="T3" fmla="*/ 213 h 249"/>
                  <a:gd name="T4" fmla="*/ 545 w 578"/>
                  <a:gd name="T5" fmla="*/ 249 h 249"/>
                  <a:gd name="T6" fmla="*/ 161 w 578"/>
                  <a:gd name="T7" fmla="*/ 88 h 249"/>
                  <a:gd name="T8" fmla="*/ 34 w 578"/>
                  <a:gd name="T9" fmla="*/ 82 h 249"/>
                  <a:gd name="T10" fmla="*/ 176 w 578"/>
                  <a:gd name="T11" fmla="*/ 40 h 249"/>
                </a:gdLst>
                <a:ahLst/>
                <a:cxnLst>
                  <a:cxn ang="0">
                    <a:pos x="T0" y="T1"/>
                  </a:cxn>
                  <a:cxn ang="0">
                    <a:pos x="T2" y="T3"/>
                  </a:cxn>
                  <a:cxn ang="0">
                    <a:pos x="T4" y="T5"/>
                  </a:cxn>
                  <a:cxn ang="0">
                    <a:pos x="T6" y="T7"/>
                  </a:cxn>
                  <a:cxn ang="0">
                    <a:pos x="T8" y="T9"/>
                  </a:cxn>
                  <a:cxn ang="0">
                    <a:pos x="T10" y="T11"/>
                  </a:cxn>
                </a:cxnLst>
                <a:rect l="0" t="0" r="r" b="b"/>
                <a:pathLst>
                  <a:path w="578" h="249">
                    <a:moveTo>
                      <a:pt x="176" y="40"/>
                    </a:moveTo>
                    <a:cubicBezTo>
                      <a:pt x="176" y="40"/>
                      <a:pt x="473" y="12"/>
                      <a:pt x="578" y="213"/>
                    </a:cubicBezTo>
                    <a:cubicBezTo>
                      <a:pt x="578" y="213"/>
                      <a:pt x="551" y="239"/>
                      <a:pt x="545" y="249"/>
                    </a:cubicBezTo>
                    <a:cubicBezTo>
                      <a:pt x="545" y="249"/>
                      <a:pt x="478" y="50"/>
                      <a:pt x="161" y="88"/>
                    </a:cubicBezTo>
                    <a:cubicBezTo>
                      <a:pt x="153" y="86"/>
                      <a:pt x="57" y="139"/>
                      <a:pt x="34" y="82"/>
                    </a:cubicBezTo>
                    <a:cubicBezTo>
                      <a:pt x="0" y="0"/>
                      <a:pt x="176" y="40"/>
                      <a:pt x="176" y="4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59" name="íš1iḑè"/>
              <p:cNvSpPr/>
              <p:nvPr/>
            </p:nvSpPr>
            <p:spPr bwMode="auto">
              <a:xfrm>
                <a:off x="9109378" y="1630187"/>
                <a:ext cx="390413" cy="607849"/>
              </a:xfrm>
              <a:custGeom>
                <a:avLst/>
                <a:gdLst>
                  <a:gd name="T0" fmla="*/ 231 w 238"/>
                  <a:gd name="T1" fmla="*/ 325 h 370"/>
                  <a:gd name="T2" fmla="*/ 222 w 238"/>
                  <a:gd name="T3" fmla="*/ 281 h 370"/>
                  <a:gd name="T4" fmla="*/ 96 w 238"/>
                  <a:gd name="T5" fmla="*/ 258 h 370"/>
                  <a:gd name="T6" fmla="*/ 207 w 238"/>
                  <a:gd name="T7" fmla="*/ 227 h 370"/>
                  <a:gd name="T8" fmla="*/ 203 w 238"/>
                  <a:gd name="T9" fmla="*/ 211 h 370"/>
                  <a:gd name="T10" fmla="*/ 216 w 238"/>
                  <a:gd name="T11" fmla="*/ 184 h 370"/>
                  <a:gd name="T12" fmla="*/ 190 w 238"/>
                  <a:gd name="T13" fmla="*/ 170 h 370"/>
                  <a:gd name="T14" fmla="*/ 189 w 238"/>
                  <a:gd name="T15" fmla="*/ 166 h 370"/>
                  <a:gd name="T16" fmla="*/ 189 w 238"/>
                  <a:gd name="T17" fmla="*/ 166 h 370"/>
                  <a:gd name="T18" fmla="*/ 168 w 238"/>
                  <a:gd name="T19" fmla="*/ 98 h 370"/>
                  <a:gd name="T20" fmla="*/ 7 w 238"/>
                  <a:gd name="T21" fmla="*/ 181 h 370"/>
                  <a:gd name="T22" fmla="*/ 73 w 238"/>
                  <a:gd name="T23" fmla="*/ 339 h 370"/>
                  <a:gd name="T24" fmla="*/ 231 w 238"/>
                  <a:gd name="T25" fmla="*/ 32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8" h="370">
                    <a:moveTo>
                      <a:pt x="231" y="325"/>
                    </a:moveTo>
                    <a:cubicBezTo>
                      <a:pt x="231" y="316"/>
                      <a:pt x="227" y="300"/>
                      <a:pt x="222" y="281"/>
                    </a:cubicBezTo>
                    <a:cubicBezTo>
                      <a:pt x="140" y="369"/>
                      <a:pt x="96" y="258"/>
                      <a:pt x="96" y="258"/>
                    </a:cubicBezTo>
                    <a:cubicBezTo>
                      <a:pt x="106" y="257"/>
                      <a:pt x="177" y="236"/>
                      <a:pt x="207" y="227"/>
                    </a:cubicBezTo>
                    <a:cubicBezTo>
                      <a:pt x="206" y="221"/>
                      <a:pt x="204" y="216"/>
                      <a:pt x="203" y="211"/>
                    </a:cubicBezTo>
                    <a:cubicBezTo>
                      <a:pt x="231" y="212"/>
                      <a:pt x="238" y="174"/>
                      <a:pt x="216" y="184"/>
                    </a:cubicBezTo>
                    <a:cubicBezTo>
                      <a:pt x="201" y="191"/>
                      <a:pt x="193" y="178"/>
                      <a:pt x="190" y="170"/>
                    </a:cubicBezTo>
                    <a:cubicBezTo>
                      <a:pt x="190" y="169"/>
                      <a:pt x="189" y="167"/>
                      <a:pt x="189" y="166"/>
                    </a:cubicBezTo>
                    <a:cubicBezTo>
                      <a:pt x="189" y="166"/>
                      <a:pt x="189" y="166"/>
                      <a:pt x="189" y="166"/>
                    </a:cubicBezTo>
                    <a:cubicBezTo>
                      <a:pt x="177" y="127"/>
                      <a:pt x="168" y="98"/>
                      <a:pt x="168" y="98"/>
                    </a:cubicBezTo>
                    <a:cubicBezTo>
                      <a:pt x="53" y="0"/>
                      <a:pt x="0" y="162"/>
                      <a:pt x="7" y="181"/>
                    </a:cubicBezTo>
                    <a:cubicBezTo>
                      <a:pt x="13" y="201"/>
                      <a:pt x="43" y="309"/>
                      <a:pt x="73" y="339"/>
                    </a:cubicBezTo>
                    <a:cubicBezTo>
                      <a:pt x="103" y="370"/>
                      <a:pt x="235" y="366"/>
                      <a:pt x="231" y="325"/>
                    </a:cubicBezTo>
                  </a:path>
                </a:pathLst>
              </a:custGeom>
              <a:solidFill>
                <a:srgbClr val="FFDC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60" name="îśḷîḓe"/>
              <p:cNvSpPr/>
              <p:nvPr/>
            </p:nvSpPr>
            <p:spPr bwMode="auto">
              <a:xfrm>
                <a:off x="8926675" y="1569749"/>
                <a:ext cx="522403" cy="536991"/>
              </a:xfrm>
              <a:custGeom>
                <a:avLst/>
                <a:gdLst>
                  <a:gd name="T0" fmla="*/ 155 w 318"/>
                  <a:gd name="T1" fmla="*/ 293 h 327"/>
                  <a:gd name="T2" fmla="*/ 127 w 318"/>
                  <a:gd name="T3" fmla="*/ 175 h 327"/>
                  <a:gd name="T4" fmla="*/ 231 w 318"/>
                  <a:gd name="T5" fmla="*/ 154 h 327"/>
                  <a:gd name="T6" fmla="*/ 201 w 318"/>
                  <a:gd name="T7" fmla="*/ 142 h 327"/>
                  <a:gd name="T8" fmla="*/ 309 w 318"/>
                  <a:gd name="T9" fmla="*/ 124 h 327"/>
                  <a:gd name="T10" fmla="*/ 290 w 318"/>
                  <a:gd name="T11" fmla="*/ 129 h 327"/>
                  <a:gd name="T12" fmla="*/ 262 w 318"/>
                  <a:gd name="T13" fmla="*/ 11 h 327"/>
                  <a:gd name="T14" fmla="*/ 245 w 318"/>
                  <a:gd name="T15" fmla="*/ 58 h 327"/>
                  <a:gd name="T16" fmla="*/ 168 w 318"/>
                  <a:gd name="T17" fmla="*/ 8 h 327"/>
                  <a:gd name="T18" fmla="*/ 162 w 318"/>
                  <a:gd name="T19" fmla="*/ 56 h 327"/>
                  <a:gd name="T20" fmla="*/ 50 w 318"/>
                  <a:gd name="T21" fmla="*/ 118 h 327"/>
                  <a:gd name="T22" fmla="*/ 3 w 318"/>
                  <a:gd name="T23" fmla="*/ 134 h 327"/>
                  <a:gd name="T24" fmla="*/ 31 w 318"/>
                  <a:gd name="T25" fmla="*/ 140 h 327"/>
                  <a:gd name="T26" fmla="*/ 15 w 318"/>
                  <a:gd name="T27" fmla="*/ 168 h 327"/>
                  <a:gd name="T28" fmla="*/ 32 w 318"/>
                  <a:gd name="T29" fmla="*/ 158 h 327"/>
                  <a:gd name="T30" fmla="*/ 93 w 318"/>
                  <a:gd name="T31" fmla="*/ 266 h 327"/>
                  <a:gd name="T32" fmla="*/ 85 w 318"/>
                  <a:gd name="T33" fmla="*/ 300 h 327"/>
                  <a:gd name="T34" fmla="*/ 102 w 318"/>
                  <a:gd name="T35" fmla="*/ 291 h 327"/>
                  <a:gd name="T36" fmla="*/ 111 w 318"/>
                  <a:gd name="T37" fmla="*/ 317 h 327"/>
                  <a:gd name="T38" fmla="*/ 155 w 318"/>
                  <a:gd name="T39" fmla="*/ 293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8" h="327">
                    <a:moveTo>
                      <a:pt x="155" y="293"/>
                    </a:moveTo>
                    <a:cubicBezTo>
                      <a:pt x="155" y="293"/>
                      <a:pt x="196" y="217"/>
                      <a:pt x="127" y="175"/>
                    </a:cubicBezTo>
                    <a:cubicBezTo>
                      <a:pt x="127" y="175"/>
                      <a:pt x="249" y="167"/>
                      <a:pt x="231" y="154"/>
                    </a:cubicBezTo>
                    <a:cubicBezTo>
                      <a:pt x="215" y="142"/>
                      <a:pt x="201" y="142"/>
                      <a:pt x="201" y="142"/>
                    </a:cubicBezTo>
                    <a:cubicBezTo>
                      <a:pt x="201" y="142"/>
                      <a:pt x="301" y="156"/>
                      <a:pt x="309" y="124"/>
                    </a:cubicBezTo>
                    <a:cubicBezTo>
                      <a:pt x="318" y="90"/>
                      <a:pt x="290" y="129"/>
                      <a:pt x="290" y="129"/>
                    </a:cubicBezTo>
                    <a:cubicBezTo>
                      <a:pt x="290" y="129"/>
                      <a:pt x="309" y="19"/>
                      <a:pt x="262" y="11"/>
                    </a:cubicBezTo>
                    <a:cubicBezTo>
                      <a:pt x="215" y="4"/>
                      <a:pt x="245" y="58"/>
                      <a:pt x="245" y="58"/>
                    </a:cubicBezTo>
                    <a:cubicBezTo>
                      <a:pt x="245" y="58"/>
                      <a:pt x="223" y="16"/>
                      <a:pt x="168" y="8"/>
                    </a:cubicBezTo>
                    <a:cubicBezTo>
                      <a:pt x="113" y="0"/>
                      <a:pt x="130" y="46"/>
                      <a:pt x="162" y="56"/>
                    </a:cubicBezTo>
                    <a:cubicBezTo>
                      <a:pt x="162" y="56"/>
                      <a:pt x="77" y="67"/>
                      <a:pt x="50" y="118"/>
                    </a:cubicBezTo>
                    <a:cubicBezTo>
                      <a:pt x="50" y="118"/>
                      <a:pt x="6" y="110"/>
                      <a:pt x="3" y="134"/>
                    </a:cubicBezTo>
                    <a:cubicBezTo>
                      <a:pt x="0" y="158"/>
                      <a:pt x="31" y="140"/>
                      <a:pt x="31" y="140"/>
                    </a:cubicBezTo>
                    <a:cubicBezTo>
                      <a:pt x="31" y="140"/>
                      <a:pt x="2" y="161"/>
                      <a:pt x="15" y="168"/>
                    </a:cubicBezTo>
                    <a:cubicBezTo>
                      <a:pt x="27" y="176"/>
                      <a:pt x="32" y="158"/>
                      <a:pt x="32" y="158"/>
                    </a:cubicBezTo>
                    <a:cubicBezTo>
                      <a:pt x="32" y="158"/>
                      <a:pt x="26" y="249"/>
                      <a:pt x="93" y="266"/>
                    </a:cubicBezTo>
                    <a:cubicBezTo>
                      <a:pt x="93" y="266"/>
                      <a:pt x="76" y="295"/>
                      <a:pt x="85" y="300"/>
                    </a:cubicBezTo>
                    <a:cubicBezTo>
                      <a:pt x="94" y="306"/>
                      <a:pt x="102" y="291"/>
                      <a:pt x="102" y="291"/>
                    </a:cubicBezTo>
                    <a:cubicBezTo>
                      <a:pt x="102" y="291"/>
                      <a:pt x="92" y="327"/>
                      <a:pt x="111" y="317"/>
                    </a:cubicBezTo>
                    <a:cubicBezTo>
                      <a:pt x="129" y="308"/>
                      <a:pt x="149" y="308"/>
                      <a:pt x="155" y="293"/>
                    </a:cubicBezTo>
                  </a:path>
                </a:pathLst>
              </a:custGeom>
              <a:solidFill>
                <a:schemeClr val="tx2"/>
              </a:solidFill>
              <a:ln>
                <a:noFill/>
              </a:ln>
            </p:spPr>
            <p:txBody>
              <a:bodyPr anchor="ctr"/>
              <a:lstStyle/>
              <a:p>
                <a:pPr algn="ctr">
                  <a:lnSpc>
                    <a:spcPct val="120000"/>
                  </a:lnSpc>
                </a:pPr>
                <a:endParaRPr/>
              </a:p>
            </p:txBody>
          </p:sp>
          <p:sp>
            <p:nvSpPr>
              <p:cNvPr id="61" name="i$ḷíďé"/>
              <p:cNvSpPr/>
              <p:nvPr/>
            </p:nvSpPr>
            <p:spPr bwMode="auto">
              <a:xfrm>
                <a:off x="9289996" y="2068533"/>
                <a:ext cx="141021" cy="103508"/>
              </a:xfrm>
              <a:custGeom>
                <a:avLst/>
                <a:gdLst>
                  <a:gd name="T0" fmla="*/ 0 w 86"/>
                  <a:gd name="T1" fmla="*/ 16 h 63"/>
                  <a:gd name="T2" fmla="*/ 86 w 86"/>
                  <a:gd name="T3" fmla="*/ 36 h 63"/>
                  <a:gd name="T4" fmla="*/ 0 w 86"/>
                  <a:gd name="T5" fmla="*/ 16 h 63"/>
                </a:gdLst>
                <a:ahLst/>
                <a:cxnLst>
                  <a:cxn ang="0">
                    <a:pos x="T0" y="T1"/>
                  </a:cxn>
                  <a:cxn ang="0">
                    <a:pos x="T2" y="T3"/>
                  </a:cxn>
                  <a:cxn ang="0">
                    <a:pos x="T4" y="T5"/>
                  </a:cxn>
                </a:cxnLst>
                <a:rect l="0" t="0" r="r" b="b"/>
                <a:pathLst>
                  <a:path w="86" h="63">
                    <a:moveTo>
                      <a:pt x="0" y="16"/>
                    </a:moveTo>
                    <a:cubicBezTo>
                      <a:pt x="16" y="38"/>
                      <a:pt x="45" y="63"/>
                      <a:pt x="86" y="36"/>
                    </a:cubicBezTo>
                    <a:cubicBezTo>
                      <a:pt x="66" y="0"/>
                      <a:pt x="23" y="8"/>
                      <a:pt x="0" y="16"/>
                    </a:cubicBezTo>
                  </a:path>
                </a:pathLst>
              </a:custGeom>
              <a:solidFill>
                <a:srgbClr val="DA908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62" name="ïṥliďê"/>
              <p:cNvSpPr/>
              <p:nvPr/>
            </p:nvSpPr>
            <p:spPr bwMode="auto">
              <a:xfrm>
                <a:off x="9267071" y="2003232"/>
                <a:ext cx="207016" cy="125043"/>
              </a:xfrm>
              <a:custGeom>
                <a:avLst/>
                <a:gdLst>
                  <a:gd name="T0" fmla="*/ 111 w 126"/>
                  <a:gd name="T1" fmla="*/ 0 h 76"/>
                  <a:gd name="T2" fmla="*/ 0 w 126"/>
                  <a:gd name="T3" fmla="*/ 31 h 76"/>
                  <a:gd name="T4" fmla="*/ 14 w 126"/>
                  <a:gd name="T5" fmla="*/ 56 h 76"/>
                  <a:gd name="T6" fmla="*/ 100 w 126"/>
                  <a:gd name="T7" fmla="*/ 76 h 76"/>
                  <a:gd name="T8" fmla="*/ 126 w 126"/>
                  <a:gd name="T9" fmla="*/ 54 h 76"/>
                  <a:gd name="T10" fmla="*/ 111 w 126"/>
                  <a:gd name="T11" fmla="*/ 0 h 76"/>
                </a:gdLst>
                <a:ahLst/>
                <a:cxnLst>
                  <a:cxn ang="0">
                    <a:pos x="T0" y="T1"/>
                  </a:cxn>
                  <a:cxn ang="0">
                    <a:pos x="T2" y="T3"/>
                  </a:cxn>
                  <a:cxn ang="0">
                    <a:pos x="T4" y="T5"/>
                  </a:cxn>
                  <a:cxn ang="0">
                    <a:pos x="T6" y="T7"/>
                  </a:cxn>
                  <a:cxn ang="0">
                    <a:pos x="T8" y="T9"/>
                  </a:cxn>
                  <a:cxn ang="0">
                    <a:pos x="T10" y="T11"/>
                  </a:cxn>
                </a:cxnLst>
                <a:rect l="0" t="0" r="r" b="b"/>
                <a:pathLst>
                  <a:path w="126" h="76">
                    <a:moveTo>
                      <a:pt x="111" y="0"/>
                    </a:moveTo>
                    <a:cubicBezTo>
                      <a:pt x="81" y="9"/>
                      <a:pt x="10" y="30"/>
                      <a:pt x="0" y="31"/>
                    </a:cubicBezTo>
                    <a:cubicBezTo>
                      <a:pt x="0" y="31"/>
                      <a:pt x="5" y="43"/>
                      <a:pt x="14" y="56"/>
                    </a:cubicBezTo>
                    <a:cubicBezTo>
                      <a:pt x="37" y="48"/>
                      <a:pt x="80" y="40"/>
                      <a:pt x="100" y="76"/>
                    </a:cubicBezTo>
                    <a:cubicBezTo>
                      <a:pt x="108" y="71"/>
                      <a:pt x="117" y="64"/>
                      <a:pt x="126" y="54"/>
                    </a:cubicBezTo>
                    <a:cubicBezTo>
                      <a:pt x="122" y="38"/>
                      <a:pt x="117" y="19"/>
                      <a:pt x="111" y="0"/>
                    </a:cubicBezTo>
                  </a:path>
                </a:pathLst>
              </a:custGeom>
              <a:solidFill>
                <a:srgbClr val="75342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63" name="iṣḷïḑê"/>
              <p:cNvSpPr/>
              <p:nvPr/>
            </p:nvSpPr>
            <p:spPr bwMode="auto">
              <a:xfrm>
                <a:off x="9337234" y="1889999"/>
                <a:ext cx="39597" cy="63911"/>
              </a:xfrm>
              <a:custGeom>
                <a:avLst/>
                <a:gdLst>
                  <a:gd name="T0" fmla="*/ 21 w 24"/>
                  <a:gd name="T1" fmla="*/ 17 h 39"/>
                  <a:gd name="T2" fmla="*/ 17 w 24"/>
                  <a:gd name="T3" fmla="*/ 37 h 39"/>
                  <a:gd name="T4" fmla="*/ 3 w 24"/>
                  <a:gd name="T5" fmla="*/ 22 h 39"/>
                  <a:gd name="T6" fmla="*/ 7 w 24"/>
                  <a:gd name="T7" fmla="*/ 1 h 39"/>
                  <a:gd name="T8" fmla="*/ 21 w 24"/>
                  <a:gd name="T9" fmla="*/ 17 h 39"/>
                </a:gdLst>
                <a:ahLst/>
                <a:cxnLst>
                  <a:cxn ang="0">
                    <a:pos x="T0" y="T1"/>
                  </a:cxn>
                  <a:cxn ang="0">
                    <a:pos x="T2" y="T3"/>
                  </a:cxn>
                  <a:cxn ang="0">
                    <a:pos x="T4" y="T5"/>
                  </a:cxn>
                  <a:cxn ang="0">
                    <a:pos x="T6" y="T7"/>
                  </a:cxn>
                  <a:cxn ang="0">
                    <a:pos x="T8" y="T9"/>
                  </a:cxn>
                </a:cxnLst>
                <a:rect l="0" t="0" r="r" b="b"/>
                <a:pathLst>
                  <a:path w="24" h="39">
                    <a:moveTo>
                      <a:pt x="21" y="17"/>
                    </a:moveTo>
                    <a:cubicBezTo>
                      <a:pt x="24" y="27"/>
                      <a:pt x="22" y="36"/>
                      <a:pt x="17" y="37"/>
                    </a:cubicBezTo>
                    <a:cubicBezTo>
                      <a:pt x="12" y="39"/>
                      <a:pt x="6" y="32"/>
                      <a:pt x="3" y="22"/>
                    </a:cubicBezTo>
                    <a:cubicBezTo>
                      <a:pt x="0" y="11"/>
                      <a:pt x="2" y="2"/>
                      <a:pt x="7" y="1"/>
                    </a:cubicBezTo>
                    <a:cubicBezTo>
                      <a:pt x="12" y="0"/>
                      <a:pt x="18" y="7"/>
                      <a:pt x="21" y="17"/>
                    </a:cubicBezTo>
                  </a:path>
                </a:pathLst>
              </a:custGeom>
              <a:solidFill>
                <a:srgbClr val="190F0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64" name="ïŝ1íḓè"/>
              <p:cNvSpPr/>
              <p:nvPr/>
            </p:nvSpPr>
            <p:spPr bwMode="auto">
              <a:xfrm>
                <a:off x="9092705" y="1978224"/>
                <a:ext cx="128517" cy="129906"/>
              </a:xfrm>
              <a:custGeom>
                <a:avLst/>
                <a:gdLst>
                  <a:gd name="T0" fmla="*/ 75 w 78"/>
                  <a:gd name="T1" fmla="*/ 35 h 79"/>
                  <a:gd name="T2" fmla="*/ 30 w 78"/>
                  <a:gd name="T3" fmla="*/ 10 h 79"/>
                  <a:gd name="T4" fmla="*/ 28 w 78"/>
                  <a:gd name="T5" fmla="*/ 59 h 79"/>
                  <a:gd name="T6" fmla="*/ 75 w 78"/>
                  <a:gd name="T7" fmla="*/ 35 h 79"/>
                </a:gdLst>
                <a:ahLst/>
                <a:cxnLst>
                  <a:cxn ang="0">
                    <a:pos x="T0" y="T1"/>
                  </a:cxn>
                  <a:cxn ang="0">
                    <a:pos x="T2" y="T3"/>
                  </a:cxn>
                  <a:cxn ang="0">
                    <a:pos x="T4" y="T5"/>
                  </a:cxn>
                  <a:cxn ang="0">
                    <a:pos x="T6" y="T7"/>
                  </a:cxn>
                </a:cxnLst>
                <a:rect l="0" t="0" r="r" b="b"/>
                <a:pathLst>
                  <a:path w="78" h="79">
                    <a:moveTo>
                      <a:pt x="75" y="35"/>
                    </a:moveTo>
                    <a:cubicBezTo>
                      <a:pt x="75" y="35"/>
                      <a:pt x="59" y="0"/>
                      <a:pt x="30" y="10"/>
                    </a:cubicBezTo>
                    <a:cubicBezTo>
                      <a:pt x="0" y="21"/>
                      <a:pt x="16" y="47"/>
                      <a:pt x="28" y="59"/>
                    </a:cubicBezTo>
                    <a:cubicBezTo>
                      <a:pt x="40" y="71"/>
                      <a:pt x="78" y="79"/>
                      <a:pt x="75" y="35"/>
                    </a:cubicBezTo>
                  </a:path>
                </a:pathLst>
              </a:custGeom>
              <a:solidFill>
                <a:srgbClr val="FFDC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65" name="î$ḻïḑe"/>
              <p:cNvSpPr/>
              <p:nvPr/>
            </p:nvSpPr>
            <p:spPr bwMode="auto">
              <a:xfrm>
                <a:off x="9289996" y="1778154"/>
                <a:ext cx="65300" cy="78499"/>
              </a:xfrm>
              <a:custGeom>
                <a:avLst/>
                <a:gdLst>
                  <a:gd name="T0" fmla="*/ 40 w 40"/>
                  <a:gd name="T1" fmla="*/ 38 h 48"/>
                  <a:gd name="T2" fmla="*/ 0 w 40"/>
                  <a:gd name="T3" fmla="*/ 48 h 48"/>
                  <a:gd name="T4" fmla="*/ 40 w 40"/>
                  <a:gd name="T5" fmla="*/ 38 h 48"/>
                </a:gdLst>
                <a:ahLst/>
                <a:cxnLst>
                  <a:cxn ang="0">
                    <a:pos x="T0" y="T1"/>
                  </a:cxn>
                  <a:cxn ang="0">
                    <a:pos x="T2" y="T3"/>
                  </a:cxn>
                  <a:cxn ang="0">
                    <a:pos x="T4" y="T5"/>
                  </a:cxn>
                </a:cxnLst>
                <a:rect l="0" t="0" r="r" b="b"/>
                <a:pathLst>
                  <a:path w="40" h="48">
                    <a:moveTo>
                      <a:pt x="40" y="38"/>
                    </a:moveTo>
                    <a:cubicBezTo>
                      <a:pt x="40" y="38"/>
                      <a:pt x="12" y="16"/>
                      <a:pt x="0" y="48"/>
                    </a:cubicBezTo>
                    <a:cubicBezTo>
                      <a:pt x="0" y="48"/>
                      <a:pt x="6" y="0"/>
                      <a:pt x="40" y="38"/>
                    </a:cubicBezTo>
                  </a:path>
                </a:pathLst>
              </a:custGeom>
              <a:solidFill>
                <a:srgbClr val="3A2B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66" name="işlídê"/>
              <p:cNvSpPr/>
              <p:nvPr/>
            </p:nvSpPr>
            <p:spPr bwMode="auto">
              <a:xfrm>
                <a:off x="9119103" y="2097015"/>
                <a:ext cx="180618" cy="96561"/>
              </a:xfrm>
              <a:custGeom>
                <a:avLst/>
                <a:gdLst>
                  <a:gd name="T0" fmla="*/ 110 w 110"/>
                  <a:gd name="T1" fmla="*/ 55 h 59"/>
                  <a:gd name="T2" fmla="*/ 30 w 110"/>
                  <a:gd name="T3" fmla="*/ 54 h 59"/>
                  <a:gd name="T4" fmla="*/ 1 w 110"/>
                  <a:gd name="T5" fmla="*/ 36 h 59"/>
                  <a:gd name="T6" fmla="*/ 71 w 110"/>
                  <a:gd name="T7" fmla="*/ 0 h 59"/>
                  <a:gd name="T8" fmla="*/ 110 w 110"/>
                  <a:gd name="T9" fmla="*/ 55 h 59"/>
                </a:gdLst>
                <a:ahLst/>
                <a:cxnLst>
                  <a:cxn ang="0">
                    <a:pos x="T0" y="T1"/>
                  </a:cxn>
                  <a:cxn ang="0">
                    <a:pos x="T2" y="T3"/>
                  </a:cxn>
                  <a:cxn ang="0">
                    <a:pos x="T4" y="T5"/>
                  </a:cxn>
                  <a:cxn ang="0">
                    <a:pos x="T6" y="T7"/>
                  </a:cxn>
                  <a:cxn ang="0">
                    <a:pos x="T8" y="T9"/>
                  </a:cxn>
                </a:cxnLst>
                <a:rect l="0" t="0" r="r" b="b"/>
                <a:pathLst>
                  <a:path w="110" h="59">
                    <a:moveTo>
                      <a:pt x="110" y="55"/>
                    </a:moveTo>
                    <a:cubicBezTo>
                      <a:pt x="110" y="55"/>
                      <a:pt x="52" y="48"/>
                      <a:pt x="30" y="54"/>
                    </a:cubicBezTo>
                    <a:cubicBezTo>
                      <a:pt x="30" y="54"/>
                      <a:pt x="1" y="59"/>
                      <a:pt x="1" y="36"/>
                    </a:cubicBezTo>
                    <a:cubicBezTo>
                      <a:pt x="0" y="12"/>
                      <a:pt x="40" y="14"/>
                      <a:pt x="71" y="0"/>
                    </a:cubicBezTo>
                    <a:lnTo>
                      <a:pt x="110" y="55"/>
                    </a:lnTo>
                    <a:close/>
                  </a:path>
                </a:pathLst>
              </a:custGeom>
              <a:solidFill>
                <a:srgbClr val="FFDC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67" name="îsḻîďè"/>
              <p:cNvSpPr/>
              <p:nvPr/>
            </p:nvSpPr>
            <p:spPr bwMode="auto">
              <a:xfrm>
                <a:off x="8647412" y="2093541"/>
                <a:ext cx="522403" cy="700937"/>
              </a:xfrm>
              <a:custGeom>
                <a:avLst/>
                <a:gdLst>
                  <a:gd name="T0" fmla="*/ 273 w 318"/>
                  <a:gd name="T1" fmla="*/ 18 h 427"/>
                  <a:gd name="T2" fmla="*/ 118 w 318"/>
                  <a:gd name="T3" fmla="*/ 83 h 427"/>
                  <a:gd name="T4" fmla="*/ 41 w 318"/>
                  <a:gd name="T5" fmla="*/ 427 h 427"/>
                  <a:gd name="T6" fmla="*/ 259 w 318"/>
                  <a:gd name="T7" fmla="*/ 361 h 427"/>
                  <a:gd name="T8" fmla="*/ 256 w 318"/>
                  <a:gd name="T9" fmla="*/ 184 h 427"/>
                  <a:gd name="T10" fmla="*/ 305 w 318"/>
                  <a:gd name="T11" fmla="*/ 56 h 427"/>
                  <a:gd name="T12" fmla="*/ 273 w 318"/>
                  <a:gd name="T13" fmla="*/ 18 h 427"/>
                </a:gdLst>
                <a:ahLst/>
                <a:cxnLst>
                  <a:cxn ang="0">
                    <a:pos x="T0" y="T1"/>
                  </a:cxn>
                  <a:cxn ang="0">
                    <a:pos x="T2" y="T3"/>
                  </a:cxn>
                  <a:cxn ang="0">
                    <a:pos x="T4" y="T5"/>
                  </a:cxn>
                  <a:cxn ang="0">
                    <a:pos x="T6" y="T7"/>
                  </a:cxn>
                  <a:cxn ang="0">
                    <a:pos x="T8" y="T9"/>
                  </a:cxn>
                  <a:cxn ang="0">
                    <a:pos x="T10" y="T11"/>
                  </a:cxn>
                  <a:cxn ang="0">
                    <a:pos x="T12" y="T13"/>
                  </a:cxn>
                </a:cxnLst>
                <a:rect l="0" t="0" r="r" b="b"/>
                <a:pathLst>
                  <a:path w="318" h="427">
                    <a:moveTo>
                      <a:pt x="273" y="18"/>
                    </a:moveTo>
                    <a:cubicBezTo>
                      <a:pt x="273" y="18"/>
                      <a:pt x="198" y="0"/>
                      <a:pt x="118" y="83"/>
                    </a:cubicBezTo>
                    <a:cubicBezTo>
                      <a:pt x="37" y="166"/>
                      <a:pt x="0" y="359"/>
                      <a:pt x="41" y="427"/>
                    </a:cubicBezTo>
                    <a:cubicBezTo>
                      <a:pt x="41" y="427"/>
                      <a:pt x="240" y="407"/>
                      <a:pt x="259" y="361"/>
                    </a:cubicBezTo>
                    <a:cubicBezTo>
                      <a:pt x="259" y="361"/>
                      <a:pt x="203" y="254"/>
                      <a:pt x="256" y="184"/>
                    </a:cubicBezTo>
                    <a:cubicBezTo>
                      <a:pt x="318" y="101"/>
                      <a:pt x="298" y="78"/>
                      <a:pt x="305" y="56"/>
                    </a:cubicBezTo>
                    <a:cubicBezTo>
                      <a:pt x="298" y="30"/>
                      <a:pt x="310" y="30"/>
                      <a:pt x="273" y="18"/>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68" name="îṩḻidê"/>
              <p:cNvSpPr/>
              <p:nvPr/>
            </p:nvSpPr>
            <p:spPr bwMode="auto">
              <a:xfrm>
                <a:off x="9039909" y="2109519"/>
                <a:ext cx="131990" cy="368183"/>
              </a:xfrm>
              <a:custGeom>
                <a:avLst/>
                <a:gdLst>
                  <a:gd name="T0" fmla="*/ 43 w 80"/>
                  <a:gd name="T1" fmla="*/ 0 h 224"/>
                  <a:gd name="T2" fmla="*/ 33 w 80"/>
                  <a:gd name="T3" fmla="*/ 122 h 224"/>
                  <a:gd name="T4" fmla="*/ 22 w 80"/>
                  <a:gd name="T5" fmla="*/ 141 h 224"/>
                  <a:gd name="T6" fmla="*/ 9 w 80"/>
                  <a:gd name="T7" fmla="*/ 203 h 224"/>
                  <a:gd name="T8" fmla="*/ 76 w 80"/>
                  <a:gd name="T9" fmla="*/ 72 h 224"/>
                  <a:gd name="T10" fmla="*/ 45 w 80"/>
                  <a:gd name="T11" fmla="*/ 0 h 224"/>
                </a:gdLst>
                <a:ahLst/>
                <a:cxnLst>
                  <a:cxn ang="0">
                    <a:pos x="T0" y="T1"/>
                  </a:cxn>
                  <a:cxn ang="0">
                    <a:pos x="T2" y="T3"/>
                  </a:cxn>
                  <a:cxn ang="0">
                    <a:pos x="T4" y="T5"/>
                  </a:cxn>
                  <a:cxn ang="0">
                    <a:pos x="T6" y="T7"/>
                  </a:cxn>
                  <a:cxn ang="0">
                    <a:pos x="T8" y="T9"/>
                  </a:cxn>
                  <a:cxn ang="0">
                    <a:pos x="T10" y="T11"/>
                  </a:cxn>
                </a:cxnLst>
                <a:rect l="0" t="0" r="r" b="b"/>
                <a:pathLst>
                  <a:path w="80" h="224">
                    <a:moveTo>
                      <a:pt x="43" y="0"/>
                    </a:moveTo>
                    <a:cubicBezTo>
                      <a:pt x="43" y="0"/>
                      <a:pt x="36" y="111"/>
                      <a:pt x="33" y="122"/>
                    </a:cubicBezTo>
                    <a:cubicBezTo>
                      <a:pt x="31" y="133"/>
                      <a:pt x="22" y="141"/>
                      <a:pt x="22" y="141"/>
                    </a:cubicBezTo>
                    <a:cubicBezTo>
                      <a:pt x="22" y="141"/>
                      <a:pt x="0" y="182"/>
                      <a:pt x="9" y="203"/>
                    </a:cubicBezTo>
                    <a:cubicBezTo>
                      <a:pt x="17" y="224"/>
                      <a:pt x="80" y="100"/>
                      <a:pt x="76" y="72"/>
                    </a:cubicBezTo>
                    <a:cubicBezTo>
                      <a:pt x="72" y="44"/>
                      <a:pt x="45" y="0"/>
                      <a:pt x="45" y="0"/>
                    </a:cubicBezTo>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69" name="îšḷïḓê"/>
              <p:cNvSpPr/>
              <p:nvPr/>
            </p:nvSpPr>
            <p:spPr bwMode="auto">
              <a:xfrm>
                <a:off x="8627961" y="2711116"/>
                <a:ext cx="197291" cy="127822"/>
              </a:xfrm>
              <a:custGeom>
                <a:avLst/>
                <a:gdLst>
                  <a:gd name="T0" fmla="*/ 120 w 120"/>
                  <a:gd name="T1" fmla="*/ 43 h 78"/>
                  <a:gd name="T2" fmla="*/ 0 w 120"/>
                  <a:gd name="T3" fmla="*/ 21 h 78"/>
                  <a:gd name="T4" fmla="*/ 37 w 120"/>
                  <a:gd name="T5" fmla="*/ 0 h 78"/>
                  <a:gd name="T6" fmla="*/ 120 w 120"/>
                  <a:gd name="T7" fmla="*/ 43 h 78"/>
                </a:gdLst>
                <a:ahLst/>
                <a:cxnLst>
                  <a:cxn ang="0">
                    <a:pos x="T0" y="T1"/>
                  </a:cxn>
                  <a:cxn ang="0">
                    <a:pos x="T2" y="T3"/>
                  </a:cxn>
                  <a:cxn ang="0">
                    <a:pos x="T4" y="T5"/>
                  </a:cxn>
                  <a:cxn ang="0">
                    <a:pos x="T6" y="T7"/>
                  </a:cxn>
                </a:cxnLst>
                <a:rect l="0" t="0" r="r" b="b"/>
                <a:pathLst>
                  <a:path w="120" h="78">
                    <a:moveTo>
                      <a:pt x="120" y="43"/>
                    </a:moveTo>
                    <a:cubicBezTo>
                      <a:pt x="120" y="43"/>
                      <a:pt x="54" y="78"/>
                      <a:pt x="0" y="21"/>
                    </a:cubicBezTo>
                    <a:cubicBezTo>
                      <a:pt x="0" y="21"/>
                      <a:pt x="39" y="40"/>
                      <a:pt x="37" y="0"/>
                    </a:cubicBezTo>
                    <a:cubicBezTo>
                      <a:pt x="37" y="0"/>
                      <a:pt x="47" y="51"/>
                      <a:pt x="120" y="43"/>
                    </a:cubicBezTo>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70" name="ïṣľíḑé"/>
              <p:cNvSpPr/>
              <p:nvPr/>
            </p:nvSpPr>
            <p:spPr bwMode="auto">
              <a:xfrm>
                <a:off x="8559187" y="2073396"/>
                <a:ext cx="592566" cy="228551"/>
              </a:xfrm>
              <a:custGeom>
                <a:avLst/>
                <a:gdLst>
                  <a:gd name="T0" fmla="*/ 361 w 361"/>
                  <a:gd name="T1" fmla="*/ 78 h 139"/>
                  <a:gd name="T2" fmla="*/ 290 w 361"/>
                  <a:gd name="T3" fmla="*/ 17 h 139"/>
                  <a:gd name="T4" fmla="*/ 83 w 361"/>
                  <a:gd name="T5" fmla="*/ 0 h 139"/>
                  <a:gd name="T6" fmla="*/ 0 w 361"/>
                  <a:gd name="T7" fmla="*/ 10 h 139"/>
                  <a:gd name="T8" fmla="*/ 23 w 361"/>
                  <a:gd name="T9" fmla="*/ 99 h 139"/>
                  <a:gd name="T10" fmla="*/ 142 w 361"/>
                  <a:gd name="T11" fmla="*/ 107 h 139"/>
                  <a:gd name="T12" fmla="*/ 361 w 361"/>
                  <a:gd name="T13" fmla="*/ 95 h 139"/>
                  <a:gd name="T14" fmla="*/ 361 w 361"/>
                  <a:gd name="T15" fmla="*/ 78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1" h="139">
                    <a:moveTo>
                      <a:pt x="361" y="78"/>
                    </a:moveTo>
                    <a:cubicBezTo>
                      <a:pt x="361" y="78"/>
                      <a:pt x="352" y="34"/>
                      <a:pt x="290" y="17"/>
                    </a:cubicBezTo>
                    <a:cubicBezTo>
                      <a:pt x="228" y="0"/>
                      <a:pt x="149" y="74"/>
                      <a:pt x="83" y="0"/>
                    </a:cubicBezTo>
                    <a:cubicBezTo>
                      <a:pt x="0" y="10"/>
                      <a:pt x="0" y="10"/>
                      <a:pt x="0" y="10"/>
                    </a:cubicBezTo>
                    <a:cubicBezTo>
                      <a:pt x="0" y="10"/>
                      <a:pt x="13" y="86"/>
                      <a:pt x="23" y="99"/>
                    </a:cubicBezTo>
                    <a:cubicBezTo>
                      <a:pt x="23" y="99"/>
                      <a:pt x="91" y="139"/>
                      <a:pt x="142" y="107"/>
                    </a:cubicBezTo>
                    <a:cubicBezTo>
                      <a:pt x="235" y="47"/>
                      <a:pt x="299" y="15"/>
                      <a:pt x="361" y="95"/>
                    </a:cubicBezTo>
                    <a:lnTo>
                      <a:pt x="361" y="78"/>
                    </a:lnTo>
                    <a:close/>
                  </a:path>
                </a:pathLst>
              </a:custGeom>
              <a:solidFill>
                <a:schemeClr val="tx2">
                  <a:lumMod val="75000"/>
                </a:schemeClr>
              </a:solidFill>
              <a:ln>
                <a:noFill/>
              </a:ln>
            </p:spPr>
            <p:txBody>
              <a:bodyPr anchor="ctr"/>
              <a:lstStyle/>
              <a:p>
                <a:pPr algn="ctr">
                  <a:lnSpc>
                    <a:spcPct val="120000"/>
                  </a:lnSpc>
                </a:pPr>
                <a:endParaRPr/>
              </a:p>
            </p:txBody>
          </p:sp>
          <p:sp>
            <p:nvSpPr>
              <p:cNvPr id="71" name="îšḻiďe"/>
              <p:cNvSpPr/>
              <p:nvPr/>
            </p:nvSpPr>
            <p:spPr bwMode="auto">
              <a:xfrm>
                <a:off x="9123966" y="2169262"/>
                <a:ext cx="54185" cy="42376"/>
              </a:xfrm>
              <a:custGeom>
                <a:avLst/>
                <a:gdLst>
                  <a:gd name="T0" fmla="*/ 33 w 33"/>
                  <a:gd name="T1" fmla="*/ 10 h 26"/>
                  <a:gd name="T2" fmla="*/ 19 w 33"/>
                  <a:gd name="T3" fmla="*/ 26 h 26"/>
                  <a:gd name="T4" fmla="*/ 2 w 33"/>
                  <a:gd name="T5" fmla="*/ 10 h 26"/>
                  <a:gd name="T6" fmla="*/ 33 w 33"/>
                  <a:gd name="T7" fmla="*/ 10 h 26"/>
                </a:gdLst>
                <a:ahLst/>
                <a:cxnLst>
                  <a:cxn ang="0">
                    <a:pos x="T0" y="T1"/>
                  </a:cxn>
                  <a:cxn ang="0">
                    <a:pos x="T2" y="T3"/>
                  </a:cxn>
                  <a:cxn ang="0">
                    <a:pos x="T4" y="T5"/>
                  </a:cxn>
                  <a:cxn ang="0">
                    <a:pos x="T6" y="T7"/>
                  </a:cxn>
                </a:cxnLst>
                <a:rect l="0" t="0" r="r" b="b"/>
                <a:pathLst>
                  <a:path w="33" h="26">
                    <a:moveTo>
                      <a:pt x="33" y="10"/>
                    </a:moveTo>
                    <a:cubicBezTo>
                      <a:pt x="19" y="26"/>
                      <a:pt x="19" y="26"/>
                      <a:pt x="19" y="26"/>
                    </a:cubicBezTo>
                    <a:cubicBezTo>
                      <a:pt x="19" y="26"/>
                      <a:pt x="0" y="19"/>
                      <a:pt x="2" y="10"/>
                    </a:cubicBezTo>
                    <a:cubicBezTo>
                      <a:pt x="3" y="0"/>
                      <a:pt x="33" y="10"/>
                      <a:pt x="33" y="10"/>
                    </a:cubicBezTo>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72" name="îṧļïdè"/>
              <p:cNvSpPr/>
              <p:nvPr/>
            </p:nvSpPr>
            <p:spPr bwMode="auto">
              <a:xfrm>
                <a:off x="9145501" y="2201912"/>
                <a:ext cx="14588" cy="49323"/>
              </a:xfrm>
              <a:custGeom>
                <a:avLst/>
                <a:gdLst>
                  <a:gd name="T0" fmla="*/ 4 w 9"/>
                  <a:gd name="T1" fmla="*/ 0 h 30"/>
                  <a:gd name="T2" fmla="*/ 6 w 9"/>
                  <a:gd name="T3" fmla="*/ 17 h 30"/>
                  <a:gd name="T4" fmla="*/ 0 w 9"/>
                  <a:gd name="T5" fmla="*/ 17 h 30"/>
                  <a:gd name="T6" fmla="*/ 4 w 9"/>
                  <a:gd name="T7" fmla="*/ 0 h 30"/>
                </a:gdLst>
                <a:ahLst/>
                <a:cxnLst>
                  <a:cxn ang="0">
                    <a:pos x="T0" y="T1"/>
                  </a:cxn>
                  <a:cxn ang="0">
                    <a:pos x="T2" y="T3"/>
                  </a:cxn>
                  <a:cxn ang="0">
                    <a:pos x="T4" y="T5"/>
                  </a:cxn>
                  <a:cxn ang="0">
                    <a:pos x="T6" y="T7"/>
                  </a:cxn>
                </a:cxnLst>
                <a:rect l="0" t="0" r="r" b="b"/>
                <a:pathLst>
                  <a:path w="9" h="30">
                    <a:moveTo>
                      <a:pt x="4" y="0"/>
                    </a:moveTo>
                    <a:cubicBezTo>
                      <a:pt x="4" y="0"/>
                      <a:pt x="9" y="4"/>
                      <a:pt x="6" y="17"/>
                    </a:cubicBezTo>
                    <a:cubicBezTo>
                      <a:pt x="3" y="30"/>
                      <a:pt x="0" y="17"/>
                      <a:pt x="0" y="17"/>
                    </a:cubicBezTo>
                    <a:lnTo>
                      <a:pt x="4" y="0"/>
                    </a:lnTo>
                    <a:close/>
                  </a:path>
                </a:pathLst>
              </a:custGeom>
              <a:solidFill>
                <a:schemeClr val="tx2">
                  <a:lumMod val="75000"/>
                </a:schemeClr>
              </a:solidFill>
              <a:ln>
                <a:noFill/>
              </a:ln>
            </p:spPr>
            <p:txBody>
              <a:bodyPr anchor="ctr"/>
              <a:lstStyle/>
              <a:p>
                <a:pPr algn="ctr">
                  <a:lnSpc>
                    <a:spcPct val="120000"/>
                  </a:lnSpc>
                </a:pPr>
                <a:endParaRPr/>
              </a:p>
            </p:txBody>
          </p:sp>
          <p:sp>
            <p:nvSpPr>
              <p:cNvPr id="73" name="iṡḷîďè"/>
              <p:cNvSpPr/>
              <p:nvPr/>
            </p:nvSpPr>
            <p:spPr bwMode="auto">
              <a:xfrm>
                <a:off x="8966273" y="2275549"/>
                <a:ext cx="127822" cy="311914"/>
              </a:xfrm>
              <a:custGeom>
                <a:avLst/>
                <a:gdLst>
                  <a:gd name="T0" fmla="*/ 78 w 78"/>
                  <a:gd name="T1" fmla="*/ 28 h 190"/>
                  <a:gd name="T2" fmla="*/ 26 w 78"/>
                  <a:gd name="T3" fmla="*/ 0 h 190"/>
                  <a:gd name="T4" fmla="*/ 44 w 78"/>
                  <a:gd name="T5" fmla="*/ 190 h 190"/>
                  <a:gd name="T6" fmla="*/ 78 w 78"/>
                  <a:gd name="T7" fmla="*/ 28 h 190"/>
                </a:gdLst>
                <a:ahLst/>
                <a:cxnLst>
                  <a:cxn ang="0">
                    <a:pos x="T0" y="T1"/>
                  </a:cxn>
                  <a:cxn ang="0">
                    <a:pos x="T2" y="T3"/>
                  </a:cxn>
                  <a:cxn ang="0">
                    <a:pos x="T4" y="T5"/>
                  </a:cxn>
                  <a:cxn ang="0">
                    <a:pos x="T6" y="T7"/>
                  </a:cxn>
                </a:cxnLst>
                <a:rect l="0" t="0" r="r" b="b"/>
                <a:pathLst>
                  <a:path w="78" h="190">
                    <a:moveTo>
                      <a:pt x="78" y="28"/>
                    </a:moveTo>
                    <a:cubicBezTo>
                      <a:pt x="78" y="28"/>
                      <a:pt x="51" y="21"/>
                      <a:pt x="26" y="0"/>
                    </a:cubicBezTo>
                    <a:cubicBezTo>
                      <a:pt x="26" y="0"/>
                      <a:pt x="0" y="137"/>
                      <a:pt x="44" y="190"/>
                    </a:cubicBezTo>
                    <a:cubicBezTo>
                      <a:pt x="44" y="190"/>
                      <a:pt x="33" y="121"/>
                      <a:pt x="78" y="28"/>
                    </a:cubicBezTo>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74" name="íṡ1ïḍé"/>
              <p:cNvSpPr/>
              <p:nvPr/>
            </p:nvSpPr>
            <p:spPr bwMode="auto">
              <a:xfrm>
                <a:off x="9027405" y="2156063"/>
                <a:ext cx="118096" cy="165335"/>
              </a:xfrm>
              <a:custGeom>
                <a:avLst/>
                <a:gdLst>
                  <a:gd name="T0" fmla="*/ 54 w 72"/>
                  <a:gd name="T1" fmla="*/ 0 h 101"/>
                  <a:gd name="T2" fmla="*/ 0 w 72"/>
                  <a:gd name="T3" fmla="*/ 9 h 101"/>
                  <a:gd name="T4" fmla="*/ 41 w 72"/>
                  <a:gd name="T5" fmla="*/ 101 h 101"/>
                  <a:gd name="T6" fmla="*/ 54 w 72"/>
                  <a:gd name="T7" fmla="*/ 0 h 101"/>
                </a:gdLst>
                <a:ahLst/>
                <a:cxnLst>
                  <a:cxn ang="0">
                    <a:pos x="T0" y="T1"/>
                  </a:cxn>
                  <a:cxn ang="0">
                    <a:pos x="T2" y="T3"/>
                  </a:cxn>
                  <a:cxn ang="0">
                    <a:pos x="T4" y="T5"/>
                  </a:cxn>
                  <a:cxn ang="0">
                    <a:pos x="T6" y="T7"/>
                  </a:cxn>
                </a:cxnLst>
                <a:rect l="0" t="0" r="r" b="b"/>
                <a:pathLst>
                  <a:path w="72" h="101">
                    <a:moveTo>
                      <a:pt x="54" y="0"/>
                    </a:moveTo>
                    <a:cubicBezTo>
                      <a:pt x="54" y="0"/>
                      <a:pt x="26" y="18"/>
                      <a:pt x="0" y="9"/>
                    </a:cubicBezTo>
                    <a:cubicBezTo>
                      <a:pt x="0" y="9"/>
                      <a:pt x="23" y="79"/>
                      <a:pt x="41" y="101"/>
                    </a:cubicBezTo>
                    <a:cubicBezTo>
                      <a:pt x="41" y="101"/>
                      <a:pt x="72" y="46"/>
                      <a:pt x="54" y="0"/>
                    </a:cubicBezTo>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75" name="í$liḍè"/>
              <p:cNvSpPr/>
              <p:nvPr/>
            </p:nvSpPr>
            <p:spPr bwMode="auto">
              <a:xfrm>
                <a:off x="9082980" y="2108130"/>
                <a:ext cx="95172" cy="103508"/>
              </a:xfrm>
              <a:custGeom>
                <a:avLst/>
                <a:gdLst>
                  <a:gd name="T0" fmla="*/ 4 w 58"/>
                  <a:gd name="T1" fmla="*/ 0 h 63"/>
                  <a:gd name="T2" fmla="*/ 32 w 58"/>
                  <a:gd name="T3" fmla="*/ 3 h 63"/>
                  <a:gd name="T4" fmla="*/ 58 w 58"/>
                  <a:gd name="T5" fmla="*/ 47 h 63"/>
                  <a:gd name="T6" fmla="*/ 21 w 58"/>
                  <a:gd name="T7" fmla="*/ 63 h 63"/>
                  <a:gd name="T8" fmla="*/ 4 w 58"/>
                  <a:gd name="T9" fmla="*/ 0 h 63"/>
                </a:gdLst>
                <a:ahLst/>
                <a:cxnLst>
                  <a:cxn ang="0">
                    <a:pos x="T0" y="T1"/>
                  </a:cxn>
                  <a:cxn ang="0">
                    <a:pos x="T2" y="T3"/>
                  </a:cxn>
                  <a:cxn ang="0">
                    <a:pos x="T4" y="T5"/>
                  </a:cxn>
                  <a:cxn ang="0">
                    <a:pos x="T6" y="T7"/>
                  </a:cxn>
                  <a:cxn ang="0">
                    <a:pos x="T8" y="T9"/>
                  </a:cxn>
                </a:cxnLst>
                <a:rect l="0" t="0" r="r" b="b"/>
                <a:pathLst>
                  <a:path w="58" h="63">
                    <a:moveTo>
                      <a:pt x="4" y="0"/>
                    </a:moveTo>
                    <a:cubicBezTo>
                      <a:pt x="32" y="3"/>
                      <a:pt x="32" y="3"/>
                      <a:pt x="32" y="3"/>
                    </a:cubicBezTo>
                    <a:cubicBezTo>
                      <a:pt x="58" y="47"/>
                      <a:pt x="58" y="47"/>
                      <a:pt x="58" y="47"/>
                    </a:cubicBezTo>
                    <a:cubicBezTo>
                      <a:pt x="21" y="63"/>
                      <a:pt x="21" y="63"/>
                      <a:pt x="21" y="63"/>
                    </a:cubicBezTo>
                    <a:cubicBezTo>
                      <a:pt x="21" y="63"/>
                      <a:pt x="0" y="22"/>
                      <a:pt x="4"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76" name="îṡľiďe"/>
              <p:cNvSpPr/>
              <p:nvPr/>
            </p:nvSpPr>
            <p:spPr bwMode="auto">
              <a:xfrm>
                <a:off x="8856512" y="2668046"/>
                <a:ext cx="216742" cy="105592"/>
              </a:xfrm>
              <a:custGeom>
                <a:avLst/>
                <a:gdLst>
                  <a:gd name="T0" fmla="*/ 0 w 132"/>
                  <a:gd name="T1" fmla="*/ 64 h 64"/>
                  <a:gd name="T2" fmla="*/ 127 w 132"/>
                  <a:gd name="T3" fmla="*/ 19 h 64"/>
                  <a:gd name="T4" fmla="*/ 122 w 132"/>
                  <a:gd name="T5" fmla="*/ 9 h 64"/>
                  <a:gd name="T6" fmla="*/ 132 w 132"/>
                  <a:gd name="T7" fmla="*/ 12 h 64"/>
                  <a:gd name="T8" fmla="*/ 115 w 132"/>
                  <a:gd name="T9" fmla="*/ 0 h 64"/>
                  <a:gd name="T10" fmla="*/ 115 w 132"/>
                  <a:gd name="T11" fmla="*/ 18 h 64"/>
                  <a:gd name="T12" fmla="*/ 0 w 132"/>
                  <a:gd name="T13" fmla="*/ 64 h 64"/>
                </a:gdLst>
                <a:ahLst/>
                <a:cxnLst>
                  <a:cxn ang="0">
                    <a:pos x="T0" y="T1"/>
                  </a:cxn>
                  <a:cxn ang="0">
                    <a:pos x="T2" y="T3"/>
                  </a:cxn>
                  <a:cxn ang="0">
                    <a:pos x="T4" y="T5"/>
                  </a:cxn>
                  <a:cxn ang="0">
                    <a:pos x="T6" y="T7"/>
                  </a:cxn>
                  <a:cxn ang="0">
                    <a:pos x="T8" y="T9"/>
                  </a:cxn>
                  <a:cxn ang="0">
                    <a:pos x="T10" y="T11"/>
                  </a:cxn>
                  <a:cxn ang="0">
                    <a:pos x="T12" y="T13"/>
                  </a:cxn>
                </a:cxnLst>
                <a:rect l="0" t="0" r="r" b="b"/>
                <a:pathLst>
                  <a:path w="132" h="64">
                    <a:moveTo>
                      <a:pt x="0" y="64"/>
                    </a:moveTo>
                    <a:cubicBezTo>
                      <a:pt x="0" y="64"/>
                      <a:pt x="114" y="34"/>
                      <a:pt x="127" y="19"/>
                    </a:cubicBezTo>
                    <a:cubicBezTo>
                      <a:pt x="122" y="9"/>
                      <a:pt x="122" y="9"/>
                      <a:pt x="122" y="9"/>
                    </a:cubicBezTo>
                    <a:cubicBezTo>
                      <a:pt x="132" y="12"/>
                      <a:pt x="132" y="12"/>
                      <a:pt x="132" y="12"/>
                    </a:cubicBezTo>
                    <a:cubicBezTo>
                      <a:pt x="132" y="12"/>
                      <a:pt x="118" y="1"/>
                      <a:pt x="115" y="0"/>
                    </a:cubicBezTo>
                    <a:cubicBezTo>
                      <a:pt x="115" y="18"/>
                      <a:pt x="115" y="18"/>
                      <a:pt x="115" y="18"/>
                    </a:cubicBezTo>
                    <a:cubicBezTo>
                      <a:pt x="115" y="18"/>
                      <a:pt x="35" y="59"/>
                      <a:pt x="0" y="64"/>
                    </a:cubicBezTo>
                  </a:path>
                </a:pathLst>
              </a:custGeom>
              <a:solidFill>
                <a:schemeClr val="tx2">
                  <a:lumMod val="75000"/>
                </a:schemeClr>
              </a:solidFill>
              <a:ln>
                <a:noFill/>
              </a:ln>
            </p:spPr>
            <p:txBody>
              <a:bodyPr anchor="ctr"/>
              <a:lstStyle/>
              <a:p>
                <a:pPr algn="ctr">
                  <a:lnSpc>
                    <a:spcPct val="120000"/>
                  </a:lnSpc>
                </a:pPr>
                <a:endParaRPr/>
              </a:p>
            </p:txBody>
          </p:sp>
          <p:sp>
            <p:nvSpPr>
              <p:cNvPr id="77" name="íśľïḑè"/>
              <p:cNvSpPr/>
              <p:nvPr/>
            </p:nvSpPr>
            <p:spPr bwMode="auto">
              <a:xfrm>
                <a:off x="8854428" y="2144253"/>
                <a:ext cx="606460" cy="518930"/>
              </a:xfrm>
              <a:custGeom>
                <a:avLst/>
                <a:gdLst>
                  <a:gd name="T0" fmla="*/ 122 w 369"/>
                  <a:gd name="T1" fmla="*/ 7 h 316"/>
                  <a:gd name="T2" fmla="*/ 112 w 369"/>
                  <a:gd name="T3" fmla="*/ 190 h 316"/>
                  <a:gd name="T4" fmla="*/ 336 w 369"/>
                  <a:gd name="T5" fmla="*/ 159 h 316"/>
                  <a:gd name="T6" fmla="*/ 369 w 369"/>
                  <a:gd name="T7" fmla="*/ 188 h 316"/>
                  <a:gd name="T8" fmla="*/ 86 w 369"/>
                  <a:gd name="T9" fmla="*/ 235 h 316"/>
                  <a:gd name="T10" fmla="*/ 122 w 369"/>
                  <a:gd name="T11" fmla="*/ 7 h 316"/>
                </a:gdLst>
                <a:ahLst/>
                <a:cxnLst>
                  <a:cxn ang="0">
                    <a:pos x="T0" y="T1"/>
                  </a:cxn>
                  <a:cxn ang="0">
                    <a:pos x="T2" y="T3"/>
                  </a:cxn>
                  <a:cxn ang="0">
                    <a:pos x="T4" y="T5"/>
                  </a:cxn>
                  <a:cxn ang="0">
                    <a:pos x="T6" y="T7"/>
                  </a:cxn>
                  <a:cxn ang="0">
                    <a:pos x="T8" y="T9"/>
                  </a:cxn>
                  <a:cxn ang="0">
                    <a:pos x="T10" y="T11"/>
                  </a:cxn>
                </a:cxnLst>
                <a:rect l="0" t="0" r="r" b="b"/>
                <a:pathLst>
                  <a:path w="369" h="316">
                    <a:moveTo>
                      <a:pt x="122" y="7"/>
                    </a:moveTo>
                    <a:cubicBezTo>
                      <a:pt x="143" y="12"/>
                      <a:pt x="70" y="113"/>
                      <a:pt x="112" y="190"/>
                    </a:cubicBezTo>
                    <a:cubicBezTo>
                      <a:pt x="148" y="256"/>
                      <a:pt x="255" y="204"/>
                      <a:pt x="336" y="159"/>
                    </a:cubicBezTo>
                    <a:cubicBezTo>
                      <a:pt x="336" y="159"/>
                      <a:pt x="350" y="183"/>
                      <a:pt x="369" y="188"/>
                    </a:cubicBezTo>
                    <a:cubicBezTo>
                      <a:pt x="369" y="188"/>
                      <a:pt x="159" y="316"/>
                      <a:pt x="86" y="235"/>
                    </a:cubicBezTo>
                    <a:cubicBezTo>
                      <a:pt x="0" y="140"/>
                      <a:pt x="86" y="0"/>
                      <a:pt x="122" y="7"/>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78" name="íŝḷíḓè"/>
              <p:cNvSpPr/>
              <p:nvPr/>
            </p:nvSpPr>
            <p:spPr bwMode="auto">
              <a:xfrm>
                <a:off x="8825251" y="2176904"/>
                <a:ext cx="191733" cy="371656"/>
              </a:xfrm>
              <a:custGeom>
                <a:avLst/>
                <a:gdLst>
                  <a:gd name="T0" fmla="*/ 110 w 117"/>
                  <a:gd name="T1" fmla="*/ 0 h 226"/>
                  <a:gd name="T2" fmla="*/ 117 w 117"/>
                  <a:gd name="T3" fmla="*/ 226 h 226"/>
                  <a:gd name="T4" fmla="*/ 110 w 117"/>
                  <a:gd name="T5" fmla="*/ 0 h 226"/>
                </a:gdLst>
                <a:ahLst/>
                <a:cxnLst>
                  <a:cxn ang="0">
                    <a:pos x="T0" y="T1"/>
                  </a:cxn>
                  <a:cxn ang="0">
                    <a:pos x="T2" y="T3"/>
                  </a:cxn>
                  <a:cxn ang="0">
                    <a:pos x="T4" y="T5"/>
                  </a:cxn>
                </a:cxnLst>
                <a:rect l="0" t="0" r="r" b="b"/>
                <a:pathLst>
                  <a:path w="117" h="226">
                    <a:moveTo>
                      <a:pt x="110" y="0"/>
                    </a:moveTo>
                    <a:cubicBezTo>
                      <a:pt x="110" y="0"/>
                      <a:pt x="0" y="126"/>
                      <a:pt x="117" y="226"/>
                    </a:cubicBezTo>
                    <a:cubicBezTo>
                      <a:pt x="117" y="226"/>
                      <a:pt x="13" y="152"/>
                      <a:pt x="110" y="0"/>
                    </a:cubicBezTo>
                  </a:path>
                </a:pathLst>
              </a:custGeom>
              <a:solidFill>
                <a:schemeClr val="tx2">
                  <a:lumMod val="75000"/>
                </a:schemeClr>
              </a:solidFill>
              <a:ln>
                <a:noFill/>
              </a:ln>
            </p:spPr>
            <p:txBody>
              <a:bodyPr anchor="ctr"/>
              <a:lstStyle/>
              <a:p>
                <a:pPr algn="ctr">
                  <a:lnSpc>
                    <a:spcPct val="120000"/>
                  </a:lnSpc>
                </a:pPr>
                <a:endParaRPr/>
              </a:p>
            </p:txBody>
          </p:sp>
          <p:sp>
            <p:nvSpPr>
              <p:cNvPr id="79" name="i$ḷiďe"/>
              <p:cNvSpPr/>
              <p:nvPr/>
            </p:nvSpPr>
            <p:spPr bwMode="auto">
              <a:xfrm>
                <a:off x="9399756" y="2293611"/>
                <a:ext cx="174366" cy="169503"/>
              </a:xfrm>
              <a:custGeom>
                <a:avLst/>
                <a:gdLst>
                  <a:gd name="T0" fmla="*/ 4 w 106"/>
                  <a:gd name="T1" fmla="*/ 68 h 103"/>
                  <a:gd name="T2" fmla="*/ 17 w 106"/>
                  <a:gd name="T3" fmla="*/ 8 h 103"/>
                  <a:gd name="T4" fmla="*/ 43 w 106"/>
                  <a:gd name="T5" fmla="*/ 10 h 103"/>
                  <a:gd name="T6" fmla="*/ 76 w 106"/>
                  <a:gd name="T7" fmla="*/ 20 h 103"/>
                  <a:gd name="T8" fmla="*/ 97 w 106"/>
                  <a:gd name="T9" fmla="*/ 59 h 103"/>
                  <a:gd name="T10" fmla="*/ 81 w 106"/>
                  <a:gd name="T11" fmla="*/ 56 h 103"/>
                  <a:gd name="T12" fmla="*/ 55 w 106"/>
                  <a:gd name="T13" fmla="*/ 49 h 103"/>
                  <a:gd name="T14" fmla="*/ 37 w 106"/>
                  <a:gd name="T15" fmla="*/ 97 h 103"/>
                  <a:gd name="T16" fmla="*/ 4 w 106"/>
                  <a:gd name="T17" fmla="*/ 6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03">
                    <a:moveTo>
                      <a:pt x="4" y="68"/>
                    </a:moveTo>
                    <a:cubicBezTo>
                      <a:pt x="4" y="68"/>
                      <a:pt x="0" y="19"/>
                      <a:pt x="17" y="8"/>
                    </a:cubicBezTo>
                    <a:cubicBezTo>
                      <a:pt x="17" y="8"/>
                      <a:pt x="33" y="0"/>
                      <a:pt x="43" y="10"/>
                    </a:cubicBezTo>
                    <a:cubicBezTo>
                      <a:pt x="43" y="10"/>
                      <a:pt x="72" y="3"/>
                      <a:pt x="76" y="20"/>
                    </a:cubicBezTo>
                    <a:cubicBezTo>
                      <a:pt x="76" y="20"/>
                      <a:pt x="106" y="27"/>
                      <a:pt x="97" y="59"/>
                    </a:cubicBezTo>
                    <a:cubicBezTo>
                      <a:pt x="97" y="59"/>
                      <a:pt x="88" y="67"/>
                      <a:pt x="81" y="56"/>
                    </a:cubicBezTo>
                    <a:cubicBezTo>
                      <a:pt x="75" y="45"/>
                      <a:pt x="59" y="31"/>
                      <a:pt x="55" y="49"/>
                    </a:cubicBezTo>
                    <a:cubicBezTo>
                      <a:pt x="52" y="67"/>
                      <a:pt x="61" y="91"/>
                      <a:pt x="37" y="97"/>
                    </a:cubicBezTo>
                    <a:cubicBezTo>
                      <a:pt x="13" y="103"/>
                      <a:pt x="4" y="82"/>
                      <a:pt x="4" y="68"/>
                    </a:cubicBezTo>
                  </a:path>
                </a:pathLst>
              </a:custGeom>
              <a:solidFill>
                <a:srgbClr val="FFDC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80" name="îṧľiďê"/>
              <p:cNvSpPr/>
              <p:nvPr/>
            </p:nvSpPr>
            <p:spPr bwMode="auto">
              <a:xfrm>
                <a:off x="9435880" y="2324871"/>
                <a:ext cx="106981" cy="106981"/>
              </a:xfrm>
              <a:custGeom>
                <a:avLst/>
                <a:gdLst>
                  <a:gd name="T0" fmla="*/ 64 w 65"/>
                  <a:gd name="T1" fmla="*/ 35 h 65"/>
                  <a:gd name="T2" fmla="*/ 30 w 65"/>
                  <a:gd name="T3" fmla="*/ 64 h 65"/>
                  <a:gd name="T4" fmla="*/ 1 w 65"/>
                  <a:gd name="T5" fmla="*/ 30 h 65"/>
                  <a:gd name="T6" fmla="*/ 35 w 65"/>
                  <a:gd name="T7" fmla="*/ 1 h 65"/>
                  <a:gd name="T8" fmla="*/ 64 w 65"/>
                  <a:gd name="T9" fmla="*/ 35 h 65"/>
                </a:gdLst>
                <a:ahLst/>
                <a:cxnLst>
                  <a:cxn ang="0">
                    <a:pos x="T0" y="T1"/>
                  </a:cxn>
                  <a:cxn ang="0">
                    <a:pos x="T2" y="T3"/>
                  </a:cxn>
                  <a:cxn ang="0">
                    <a:pos x="T4" y="T5"/>
                  </a:cxn>
                  <a:cxn ang="0">
                    <a:pos x="T6" y="T7"/>
                  </a:cxn>
                  <a:cxn ang="0">
                    <a:pos x="T8" y="T9"/>
                  </a:cxn>
                </a:cxnLst>
                <a:rect l="0" t="0" r="r" b="b"/>
                <a:pathLst>
                  <a:path w="65" h="65">
                    <a:moveTo>
                      <a:pt x="64" y="35"/>
                    </a:moveTo>
                    <a:cubicBezTo>
                      <a:pt x="62" y="52"/>
                      <a:pt x="47" y="65"/>
                      <a:pt x="30" y="64"/>
                    </a:cubicBezTo>
                    <a:cubicBezTo>
                      <a:pt x="13" y="62"/>
                      <a:pt x="0" y="47"/>
                      <a:pt x="1" y="30"/>
                    </a:cubicBezTo>
                    <a:cubicBezTo>
                      <a:pt x="2" y="13"/>
                      <a:pt x="17" y="0"/>
                      <a:pt x="35" y="1"/>
                    </a:cubicBezTo>
                    <a:cubicBezTo>
                      <a:pt x="52" y="2"/>
                      <a:pt x="65" y="17"/>
                      <a:pt x="64" y="35"/>
                    </a:cubicBezTo>
                  </a:path>
                </a:pathLst>
              </a:custGeom>
              <a:solidFill>
                <a:schemeClr val="tx2">
                  <a:lumMod val="75000"/>
                </a:schemeClr>
              </a:solidFill>
              <a:ln>
                <a:noFill/>
              </a:ln>
            </p:spPr>
            <p:txBody>
              <a:bodyPr anchor="ctr"/>
              <a:lstStyle/>
              <a:p>
                <a:pPr algn="ctr">
                  <a:lnSpc>
                    <a:spcPct val="120000"/>
                  </a:lnSpc>
                </a:pPr>
                <a:endParaRPr/>
              </a:p>
            </p:txBody>
          </p:sp>
          <p:sp>
            <p:nvSpPr>
              <p:cNvPr id="81" name="ïṩľíḋé"/>
              <p:cNvSpPr/>
              <p:nvPr/>
            </p:nvSpPr>
            <p:spPr bwMode="auto">
              <a:xfrm>
                <a:off x="9456025" y="2345017"/>
                <a:ext cx="67384" cy="67384"/>
              </a:xfrm>
              <a:custGeom>
                <a:avLst/>
                <a:gdLst>
                  <a:gd name="T0" fmla="*/ 40 w 41"/>
                  <a:gd name="T1" fmla="*/ 22 h 41"/>
                  <a:gd name="T2" fmla="*/ 19 w 41"/>
                  <a:gd name="T3" fmla="*/ 40 h 41"/>
                  <a:gd name="T4" fmla="*/ 1 w 41"/>
                  <a:gd name="T5" fmla="*/ 19 h 41"/>
                  <a:gd name="T6" fmla="*/ 22 w 41"/>
                  <a:gd name="T7" fmla="*/ 1 h 41"/>
                  <a:gd name="T8" fmla="*/ 40 w 41"/>
                  <a:gd name="T9" fmla="*/ 22 h 41"/>
                </a:gdLst>
                <a:ahLst/>
                <a:cxnLst>
                  <a:cxn ang="0">
                    <a:pos x="T0" y="T1"/>
                  </a:cxn>
                  <a:cxn ang="0">
                    <a:pos x="T2" y="T3"/>
                  </a:cxn>
                  <a:cxn ang="0">
                    <a:pos x="T4" y="T5"/>
                  </a:cxn>
                  <a:cxn ang="0">
                    <a:pos x="T6" y="T7"/>
                  </a:cxn>
                  <a:cxn ang="0">
                    <a:pos x="T8" y="T9"/>
                  </a:cxn>
                </a:cxnLst>
                <a:rect l="0" t="0" r="r" b="b"/>
                <a:pathLst>
                  <a:path w="41" h="41">
                    <a:moveTo>
                      <a:pt x="40" y="22"/>
                    </a:moveTo>
                    <a:cubicBezTo>
                      <a:pt x="39" y="33"/>
                      <a:pt x="30" y="41"/>
                      <a:pt x="19" y="40"/>
                    </a:cubicBezTo>
                    <a:cubicBezTo>
                      <a:pt x="8" y="39"/>
                      <a:pt x="0" y="30"/>
                      <a:pt x="1" y="19"/>
                    </a:cubicBezTo>
                    <a:cubicBezTo>
                      <a:pt x="1" y="8"/>
                      <a:pt x="11" y="0"/>
                      <a:pt x="22" y="1"/>
                    </a:cubicBezTo>
                    <a:cubicBezTo>
                      <a:pt x="33" y="2"/>
                      <a:pt x="41" y="11"/>
                      <a:pt x="40" y="22"/>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82" name="ïšľîḋé"/>
              <p:cNvSpPr/>
              <p:nvPr/>
            </p:nvSpPr>
            <p:spPr bwMode="auto">
              <a:xfrm>
                <a:off x="8061098" y="2300557"/>
                <a:ext cx="182702" cy="167419"/>
              </a:xfrm>
              <a:custGeom>
                <a:avLst/>
                <a:gdLst>
                  <a:gd name="T0" fmla="*/ 104 w 111"/>
                  <a:gd name="T1" fmla="*/ 57 h 102"/>
                  <a:gd name="T2" fmla="*/ 39 w 111"/>
                  <a:gd name="T3" fmla="*/ 6 h 102"/>
                  <a:gd name="T4" fmla="*/ 18 w 111"/>
                  <a:gd name="T5" fmla="*/ 8 h 102"/>
                  <a:gd name="T6" fmla="*/ 6 w 111"/>
                  <a:gd name="T7" fmla="*/ 23 h 102"/>
                  <a:gd name="T8" fmla="*/ 8 w 111"/>
                  <a:gd name="T9" fmla="*/ 45 h 102"/>
                  <a:gd name="T10" fmla="*/ 9 w 111"/>
                  <a:gd name="T11" fmla="*/ 46 h 102"/>
                  <a:gd name="T12" fmla="*/ 12 w 111"/>
                  <a:gd name="T13" fmla="*/ 38 h 102"/>
                  <a:gd name="T14" fmla="*/ 23 w 111"/>
                  <a:gd name="T15" fmla="*/ 24 h 102"/>
                  <a:gd name="T16" fmla="*/ 40 w 111"/>
                  <a:gd name="T17" fmla="*/ 21 h 102"/>
                  <a:gd name="T18" fmla="*/ 89 w 111"/>
                  <a:gd name="T19" fmla="*/ 59 h 102"/>
                  <a:gd name="T20" fmla="*/ 89 w 111"/>
                  <a:gd name="T21" fmla="*/ 77 h 102"/>
                  <a:gd name="T22" fmla="*/ 79 w 111"/>
                  <a:gd name="T23" fmla="*/ 91 h 102"/>
                  <a:gd name="T24" fmla="*/ 72 w 111"/>
                  <a:gd name="T25" fmla="*/ 96 h 102"/>
                  <a:gd name="T26" fmla="*/ 72 w 111"/>
                  <a:gd name="T27" fmla="*/ 96 h 102"/>
                  <a:gd name="T28" fmla="*/ 94 w 111"/>
                  <a:gd name="T29" fmla="*/ 94 h 102"/>
                  <a:gd name="T30" fmla="*/ 106 w 111"/>
                  <a:gd name="T31" fmla="*/ 79 h 102"/>
                  <a:gd name="T32" fmla="*/ 104 w 111"/>
                  <a:gd name="T33" fmla="*/ 5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1" h="102">
                    <a:moveTo>
                      <a:pt x="104" y="57"/>
                    </a:moveTo>
                    <a:cubicBezTo>
                      <a:pt x="39" y="6"/>
                      <a:pt x="39" y="6"/>
                      <a:pt x="39" y="6"/>
                    </a:cubicBezTo>
                    <a:cubicBezTo>
                      <a:pt x="33" y="0"/>
                      <a:pt x="23" y="2"/>
                      <a:pt x="18" y="8"/>
                    </a:cubicBezTo>
                    <a:cubicBezTo>
                      <a:pt x="6" y="23"/>
                      <a:pt x="6" y="23"/>
                      <a:pt x="6" y="23"/>
                    </a:cubicBezTo>
                    <a:cubicBezTo>
                      <a:pt x="0" y="30"/>
                      <a:pt x="1" y="40"/>
                      <a:pt x="8" y="45"/>
                    </a:cubicBezTo>
                    <a:cubicBezTo>
                      <a:pt x="9" y="46"/>
                      <a:pt x="9" y="46"/>
                      <a:pt x="9" y="46"/>
                    </a:cubicBezTo>
                    <a:cubicBezTo>
                      <a:pt x="9" y="43"/>
                      <a:pt x="10" y="40"/>
                      <a:pt x="12" y="38"/>
                    </a:cubicBezTo>
                    <a:cubicBezTo>
                      <a:pt x="23" y="24"/>
                      <a:pt x="23" y="24"/>
                      <a:pt x="23" y="24"/>
                    </a:cubicBezTo>
                    <a:cubicBezTo>
                      <a:pt x="27" y="18"/>
                      <a:pt x="35" y="17"/>
                      <a:pt x="40" y="21"/>
                    </a:cubicBezTo>
                    <a:cubicBezTo>
                      <a:pt x="89" y="59"/>
                      <a:pt x="89" y="59"/>
                      <a:pt x="89" y="59"/>
                    </a:cubicBezTo>
                    <a:cubicBezTo>
                      <a:pt x="94" y="63"/>
                      <a:pt x="94" y="72"/>
                      <a:pt x="89" y="77"/>
                    </a:cubicBezTo>
                    <a:cubicBezTo>
                      <a:pt x="79" y="91"/>
                      <a:pt x="79" y="91"/>
                      <a:pt x="79" y="91"/>
                    </a:cubicBezTo>
                    <a:cubicBezTo>
                      <a:pt x="77" y="93"/>
                      <a:pt x="74" y="95"/>
                      <a:pt x="72" y="96"/>
                    </a:cubicBezTo>
                    <a:cubicBezTo>
                      <a:pt x="72" y="96"/>
                      <a:pt x="72" y="96"/>
                      <a:pt x="72" y="96"/>
                    </a:cubicBezTo>
                    <a:cubicBezTo>
                      <a:pt x="79" y="102"/>
                      <a:pt x="89" y="101"/>
                      <a:pt x="94" y="94"/>
                    </a:cubicBezTo>
                    <a:cubicBezTo>
                      <a:pt x="106" y="79"/>
                      <a:pt x="106" y="79"/>
                      <a:pt x="106" y="79"/>
                    </a:cubicBezTo>
                    <a:cubicBezTo>
                      <a:pt x="111" y="72"/>
                      <a:pt x="110" y="62"/>
                      <a:pt x="104" y="57"/>
                    </a:cubicBezTo>
                  </a:path>
                </a:pathLst>
              </a:custGeom>
              <a:solidFill>
                <a:schemeClr val="tx2">
                  <a:lumMod val="75000"/>
                </a:schemeClr>
              </a:solidFill>
              <a:ln>
                <a:noFill/>
              </a:ln>
            </p:spPr>
            <p:txBody>
              <a:bodyPr anchor="ctr"/>
              <a:lstStyle/>
              <a:p>
                <a:pPr algn="ctr">
                  <a:lnSpc>
                    <a:spcPct val="120000"/>
                  </a:lnSpc>
                </a:pPr>
                <a:endParaRPr/>
              </a:p>
            </p:txBody>
          </p:sp>
          <p:sp>
            <p:nvSpPr>
              <p:cNvPr id="83" name="ïṥḷîḑé"/>
              <p:cNvSpPr/>
              <p:nvPr/>
            </p:nvSpPr>
            <p:spPr bwMode="auto">
              <a:xfrm>
                <a:off x="8049983" y="2292221"/>
                <a:ext cx="182007" cy="166030"/>
              </a:xfrm>
              <a:custGeom>
                <a:avLst/>
                <a:gdLst>
                  <a:gd name="T0" fmla="*/ 103 w 111"/>
                  <a:gd name="T1" fmla="*/ 56 h 101"/>
                  <a:gd name="T2" fmla="*/ 39 w 111"/>
                  <a:gd name="T3" fmla="*/ 5 h 101"/>
                  <a:gd name="T4" fmla="*/ 17 w 111"/>
                  <a:gd name="T5" fmla="*/ 7 h 101"/>
                  <a:gd name="T6" fmla="*/ 5 w 111"/>
                  <a:gd name="T7" fmla="*/ 23 h 101"/>
                  <a:gd name="T8" fmla="*/ 8 w 111"/>
                  <a:gd name="T9" fmla="*/ 44 h 101"/>
                  <a:gd name="T10" fmla="*/ 8 w 111"/>
                  <a:gd name="T11" fmla="*/ 45 h 101"/>
                  <a:gd name="T12" fmla="*/ 12 w 111"/>
                  <a:gd name="T13" fmla="*/ 37 h 101"/>
                  <a:gd name="T14" fmla="*/ 22 w 111"/>
                  <a:gd name="T15" fmla="*/ 24 h 101"/>
                  <a:gd name="T16" fmla="*/ 40 w 111"/>
                  <a:gd name="T17" fmla="*/ 20 h 101"/>
                  <a:gd name="T18" fmla="*/ 88 w 111"/>
                  <a:gd name="T19" fmla="*/ 59 h 101"/>
                  <a:gd name="T20" fmla="*/ 89 w 111"/>
                  <a:gd name="T21" fmla="*/ 77 h 101"/>
                  <a:gd name="T22" fmla="*/ 78 w 111"/>
                  <a:gd name="T23" fmla="*/ 90 h 101"/>
                  <a:gd name="T24" fmla="*/ 71 w 111"/>
                  <a:gd name="T25" fmla="*/ 95 h 101"/>
                  <a:gd name="T26" fmla="*/ 72 w 111"/>
                  <a:gd name="T27" fmla="*/ 96 h 101"/>
                  <a:gd name="T28" fmla="*/ 94 w 111"/>
                  <a:gd name="T29" fmla="*/ 93 h 101"/>
                  <a:gd name="T30" fmla="*/ 106 w 111"/>
                  <a:gd name="T31" fmla="*/ 78 h 101"/>
                  <a:gd name="T32" fmla="*/ 103 w 111"/>
                  <a:gd name="T33" fmla="*/ 5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1" h="101">
                    <a:moveTo>
                      <a:pt x="103" y="56"/>
                    </a:moveTo>
                    <a:cubicBezTo>
                      <a:pt x="39" y="5"/>
                      <a:pt x="39" y="5"/>
                      <a:pt x="39" y="5"/>
                    </a:cubicBezTo>
                    <a:cubicBezTo>
                      <a:pt x="32" y="0"/>
                      <a:pt x="23" y="1"/>
                      <a:pt x="17" y="7"/>
                    </a:cubicBezTo>
                    <a:cubicBezTo>
                      <a:pt x="5" y="23"/>
                      <a:pt x="5" y="23"/>
                      <a:pt x="5" y="23"/>
                    </a:cubicBezTo>
                    <a:cubicBezTo>
                      <a:pt x="0" y="29"/>
                      <a:pt x="1" y="39"/>
                      <a:pt x="8" y="44"/>
                    </a:cubicBezTo>
                    <a:cubicBezTo>
                      <a:pt x="8" y="45"/>
                      <a:pt x="8" y="45"/>
                      <a:pt x="8" y="45"/>
                    </a:cubicBezTo>
                    <a:cubicBezTo>
                      <a:pt x="9" y="42"/>
                      <a:pt x="10" y="39"/>
                      <a:pt x="12" y="37"/>
                    </a:cubicBezTo>
                    <a:cubicBezTo>
                      <a:pt x="22" y="24"/>
                      <a:pt x="22" y="24"/>
                      <a:pt x="22" y="24"/>
                    </a:cubicBezTo>
                    <a:cubicBezTo>
                      <a:pt x="27" y="18"/>
                      <a:pt x="35" y="16"/>
                      <a:pt x="40" y="20"/>
                    </a:cubicBezTo>
                    <a:cubicBezTo>
                      <a:pt x="88" y="59"/>
                      <a:pt x="88" y="59"/>
                      <a:pt x="88" y="59"/>
                    </a:cubicBezTo>
                    <a:cubicBezTo>
                      <a:pt x="93" y="63"/>
                      <a:pt x="94" y="71"/>
                      <a:pt x="89" y="77"/>
                    </a:cubicBezTo>
                    <a:cubicBezTo>
                      <a:pt x="78" y="90"/>
                      <a:pt x="78" y="90"/>
                      <a:pt x="78" y="90"/>
                    </a:cubicBezTo>
                    <a:cubicBezTo>
                      <a:pt x="76" y="93"/>
                      <a:pt x="74" y="94"/>
                      <a:pt x="71" y="95"/>
                    </a:cubicBezTo>
                    <a:cubicBezTo>
                      <a:pt x="72" y="96"/>
                      <a:pt x="72" y="96"/>
                      <a:pt x="72" y="96"/>
                    </a:cubicBezTo>
                    <a:cubicBezTo>
                      <a:pt x="79" y="101"/>
                      <a:pt x="88" y="100"/>
                      <a:pt x="94" y="93"/>
                    </a:cubicBezTo>
                    <a:cubicBezTo>
                      <a:pt x="106" y="78"/>
                      <a:pt x="106" y="78"/>
                      <a:pt x="106" y="78"/>
                    </a:cubicBezTo>
                    <a:cubicBezTo>
                      <a:pt x="111" y="71"/>
                      <a:pt x="110" y="61"/>
                      <a:pt x="103" y="56"/>
                    </a:cubicBezTo>
                  </a:path>
                </a:pathLst>
              </a:custGeom>
              <a:solidFill>
                <a:schemeClr val="tx2"/>
              </a:solidFill>
              <a:ln>
                <a:noFill/>
              </a:ln>
            </p:spPr>
            <p:txBody>
              <a:bodyPr anchor="ctr"/>
              <a:lstStyle/>
              <a:p>
                <a:pPr algn="ctr">
                  <a:lnSpc>
                    <a:spcPct val="120000"/>
                  </a:lnSpc>
                </a:pPr>
                <a:endParaRPr/>
              </a:p>
            </p:txBody>
          </p:sp>
          <p:sp>
            <p:nvSpPr>
              <p:cNvPr id="84" name="ïşľïďe"/>
              <p:cNvSpPr/>
              <p:nvPr/>
            </p:nvSpPr>
            <p:spPr bwMode="auto">
              <a:xfrm>
                <a:off x="7681800" y="2254708"/>
                <a:ext cx="724556" cy="700937"/>
              </a:xfrm>
              <a:custGeom>
                <a:avLst/>
                <a:gdLst>
                  <a:gd name="T0" fmla="*/ 286 w 441"/>
                  <a:gd name="T1" fmla="*/ 419 h 427"/>
                  <a:gd name="T2" fmla="*/ 264 w 441"/>
                  <a:gd name="T3" fmla="*/ 422 h 427"/>
                  <a:gd name="T4" fmla="*/ 8 w 441"/>
                  <a:gd name="T5" fmla="*/ 219 h 427"/>
                  <a:gd name="T6" fmla="*/ 6 w 441"/>
                  <a:gd name="T7" fmla="*/ 197 h 427"/>
                  <a:gd name="T8" fmla="*/ 156 w 441"/>
                  <a:gd name="T9" fmla="*/ 8 h 427"/>
                  <a:gd name="T10" fmla="*/ 178 w 441"/>
                  <a:gd name="T11" fmla="*/ 5 h 427"/>
                  <a:gd name="T12" fmla="*/ 434 w 441"/>
                  <a:gd name="T13" fmla="*/ 208 h 427"/>
                  <a:gd name="T14" fmla="*/ 436 w 441"/>
                  <a:gd name="T15" fmla="*/ 230 h 427"/>
                  <a:gd name="T16" fmla="*/ 286 w 441"/>
                  <a:gd name="T17" fmla="*/ 419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7">
                    <a:moveTo>
                      <a:pt x="286" y="419"/>
                    </a:moveTo>
                    <a:cubicBezTo>
                      <a:pt x="280" y="426"/>
                      <a:pt x="270" y="427"/>
                      <a:pt x="264" y="422"/>
                    </a:cubicBezTo>
                    <a:cubicBezTo>
                      <a:pt x="8" y="219"/>
                      <a:pt x="8" y="219"/>
                      <a:pt x="8" y="219"/>
                    </a:cubicBezTo>
                    <a:cubicBezTo>
                      <a:pt x="2" y="213"/>
                      <a:pt x="0" y="204"/>
                      <a:pt x="6" y="197"/>
                    </a:cubicBezTo>
                    <a:cubicBezTo>
                      <a:pt x="156" y="8"/>
                      <a:pt x="156" y="8"/>
                      <a:pt x="156" y="8"/>
                    </a:cubicBezTo>
                    <a:cubicBezTo>
                      <a:pt x="162" y="1"/>
                      <a:pt x="171" y="0"/>
                      <a:pt x="178" y="5"/>
                    </a:cubicBezTo>
                    <a:cubicBezTo>
                      <a:pt x="434" y="208"/>
                      <a:pt x="434" y="208"/>
                      <a:pt x="434" y="208"/>
                    </a:cubicBezTo>
                    <a:cubicBezTo>
                      <a:pt x="440" y="214"/>
                      <a:pt x="441" y="223"/>
                      <a:pt x="436" y="230"/>
                    </a:cubicBezTo>
                    <a:lnTo>
                      <a:pt x="286" y="419"/>
                    </a:lnTo>
                    <a:close/>
                  </a:path>
                </a:pathLst>
              </a:custGeom>
              <a:solidFill>
                <a:schemeClr val="tx2">
                  <a:lumMod val="50000"/>
                </a:schemeClr>
              </a:solidFill>
              <a:ln>
                <a:noFill/>
              </a:ln>
            </p:spPr>
            <p:txBody>
              <a:bodyPr anchor="ctr"/>
              <a:lstStyle/>
              <a:p>
                <a:pPr algn="ctr">
                  <a:lnSpc>
                    <a:spcPct val="120000"/>
                  </a:lnSpc>
                </a:pPr>
                <a:endParaRPr/>
              </a:p>
            </p:txBody>
          </p:sp>
          <p:sp>
            <p:nvSpPr>
              <p:cNvPr id="85" name="îṣľíḑe"/>
              <p:cNvSpPr/>
              <p:nvPr/>
            </p:nvSpPr>
            <p:spPr bwMode="auto">
              <a:xfrm>
                <a:off x="7681800" y="2254708"/>
                <a:ext cx="694685" cy="676623"/>
              </a:xfrm>
              <a:custGeom>
                <a:avLst/>
                <a:gdLst>
                  <a:gd name="T0" fmla="*/ 267 w 423"/>
                  <a:gd name="T1" fmla="*/ 404 h 412"/>
                  <a:gd name="T2" fmla="*/ 246 w 423"/>
                  <a:gd name="T3" fmla="*/ 407 h 412"/>
                  <a:gd name="T4" fmla="*/ 8 w 423"/>
                  <a:gd name="T5" fmla="*/ 218 h 412"/>
                  <a:gd name="T6" fmla="*/ 6 w 423"/>
                  <a:gd name="T7" fmla="*/ 197 h 412"/>
                  <a:gd name="T8" fmla="*/ 156 w 423"/>
                  <a:gd name="T9" fmla="*/ 8 h 412"/>
                  <a:gd name="T10" fmla="*/ 177 w 423"/>
                  <a:gd name="T11" fmla="*/ 5 h 412"/>
                  <a:gd name="T12" fmla="*/ 415 w 423"/>
                  <a:gd name="T13" fmla="*/ 194 h 412"/>
                  <a:gd name="T14" fmla="*/ 417 w 423"/>
                  <a:gd name="T15" fmla="*/ 215 h 412"/>
                  <a:gd name="T16" fmla="*/ 267 w 423"/>
                  <a:gd name="T17" fmla="*/ 404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412">
                    <a:moveTo>
                      <a:pt x="267" y="404"/>
                    </a:moveTo>
                    <a:cubicBezTo>
                      <a:pt x="261" y="411"/>
                      <a:pt x="252" y="412"/>
                      <a:pt x="246" y="407"/>
                    </a:cubicBezTo>
                    <a:cubicBezTo>
                      <a:pt x="8" y="218"/>
                      <a:pt x="8" y="218"/>
                      <a:pt x="8" y="218"/>
                    </a:cubicBezTo>
                    <a:cubicBezTo>
                      <a:pt x="1" y="213"/>
                      <a:pt x="0" y="204"/>
                      <a:pt x="6" y="197"/>
                    </a:cubicBezTo>
                    <a:cubicBezTo>
                      <a:pt x="156" y="8"/>
                      <a:pt x="156" y="8"/>
                      <a:pt x="156" y="8"/>
                    </a:cubicBezTo>
                    <a:cubicBezTo>
                      <a:pt x="162" y="1"/>
                      <a:pt x="171" y="0"/>
                      <a:pt x="177" y="5"/>
                    </a:cubicBezTo>
                    <a:cubicBezTo>
                      <a:pt x="415" y="194"/>
                      <a:pt x="415" y="194"/>
                      <a:pt x="415" y="194"/>
                    </a:cubicBezTo>
                    <a:cubicBezTo>
                      <a:pt x="422" y="199"/>
                      <a:pt x="423" y="209"/>
                      <a:pt x="417" y="215"/>
                    </a:cubicBezTo>
                    <a:lnTo>
                      <a:pt x="267" y="404"/>
                    </a:lnTo>
                    <a:close/>
                  </a:path>
                </a:pathLst>
              </a:custGeom>
              <a:solidFill>
                <a:schemeClr val="tx2">
                  <a:lumMod val="50000"/>
                </a:schemeClr>
              </a:solidFill>
              <a:ln>
                <a:noFill/>
              </a:ln>
            </p:spPr>
            <p:txBody>
              <a:bodyPr anchor="ctr"/>
              <a:lstStyle/>
              <a:p>
                <a:pPr algn="ctr">
                  <a:lnSpc>
                    <a:spcPct val="120000"/>
                  </a:lnSpc>
                </a:pPr>
                <a:endParaRPr/>
              </a:p>
            </p:txBody>
          </p:sp>
          <p:sp>
            <p:nvSpPr>
              <p:cNvPr id="86" name="î$ľîde"/>
              <p:cNvSpPr/>
              <p:nvPr/>
            </p:nvSpPr>
            <p:spPr bwMode="auto">
              <a:xfrm>
                <a:off x="7681800" y="2254708"/>
                <a:ext cx="694685" cy="676623"/>
              </a:xfrm>
              <a:custGeom>
                <a:avLst/>
                <a:gdLst>
                  <a:gd name="T0" fmla="*/ 267 w 423"/>
                  <a:gd name="T1" fmla="*/ 404 h 412"/>
                  <a:gd name="T2" fmla="*/ 246 w 423"/>
                  <a:gd name="T3" fmla="*/ 407 h 412"/>
                  <a:gd name="T4" fmla="*/ 8 w 423"/>
                  <a:gd name="T5" fmla="*/ 218 h 412"/>
                  <a:gd name="T6" fmla="*/ 6 w 423"/>
                  <a:gd name="T7" fmla="*/ 197 h 412"/>
                  <a:gd name="T8" fmla="*/ 156 w 423"/>
                  <a:gd name="T9" fmla="*/ 8 h 412"/>
                  <a:gd name="T10" fmla="*/ 177 w 423"/>
                  <a:gd name="T11" fmla="*/ 5 h 412"/>
                  <a:gd name="T12" fmla="*/ 415 w 423"/>
                  <a:gd name="T13" fmla="*/ 194 h 412"/>
                  <a:gd name="T14" fmla="*/ 417 w 423"/>
                  <a:gd name="T15" fmla="*/ 215 h 412"/>
                  <a:gd name="T16" fmla="*/ 267 w 423"/>
                  <a:gd name="T17" fmla="*/ 404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412">
                    <a:moveTo>
                      <a:pt x="267" y="404"/>
                    </a:moveTo>
                    <a:cubicBezTo>
                      <a:pt x="261" y="411"/>
                      <a:pt x="252" y="412"/>
                      <a:pt x="246" y="407"/>
                    </a:cubicBezTo>
                    <a:cubicBezTo>
                      <a:pt x="8" y="218"/>
                      <a:pt x="8" y="218"/>
                      <a:pt x="8" y="218"/>
                    </a:cubicBezTo>
                    <a:cubicBezTo>
                      <a:pt x="1" y="213"/>
                      <a:pt x="0" y="204"/>
                      <a:pt x="6" y="197"/>
                    </a:cubicBezTo>
                    <a:cubicBezTo>
                      <a:pt x="156" y="8"/>
                      <a:pt x="156" y="8"/>
                      <a:pt x="156" y="8"/>
                    </a:cubicBezTo>
                    <a:cubicBezTo>
                      <a:pt x="162" y="1"/>
                      <a:pt x="171" y="0"/>
                      <a:pt x="177" y="5"/>
                    </a:cubicBezTo>
                    <a:cubicBezTo>
                      <a:pt x="415" y="194"/>
                      <a:pt x="415" y="194"/>
                      <a:pt x="415" y="194"/>
                    </a:cubicBezTo>
                    <a:cubicBezTo>
                      <a:pt x="422" y="199"/>
                      <a:pt x="423" y="209"/>
                      <a:pt x="417" y="215"/>
                    </a:cubicBezTo>
                    <a:lnTo>
                      <a:pt x="267" y="404"/>
                    </a:lnTo>
                    <a:close/>
                  </a:path>
                </a:pathLst>
              </a:custGeom>
              <a:noFill/>
              <a:ln w="14288" cap="flat">
                <a:solidFill>
                  <a:schemeClr val="tx2"/>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lnSpc>
                    <a:spcPct val="120000"/>
                  </a:lnSpc>
                </a:pPr>
                <a:endParaRPr/>
              </a:p>
            </p:txBody>
          </p:sp>
          <p:sp>
            <p:nvSpPr>
              <p:cNvPr id="87" name="ïSľiḍê"/>
              <p:cNvSpPr/>
              <p:nvPr/>
            </p:nvSpPr>
            <p:spPr bwMode="auto">
              <a:xfrm>
                <a:off x="7639424" y="2219974"/>
                <a:ext cx="698158" cy="681486"/>
              </a:xfrm>
              <a:custGeom>
                <a:avLst/>
                <a:gdLst>
                  <a:gd name="T0" fmla="*/ 269 w 425"/>
                  <a:gd name="T1" fmla="*/ 406 h 415"/>
                  <a:gd name="T2" fmla="*/ 248 w 425"/>
                  <a:gd name="T3" fmla="*/ 409 h 415"/>
                  <a:gd name="T4" fmla="*/ 8 w 425"/>
                  <a:gd name="T5" fmla="*/ 218 h 415"/>
                  <a:gd name="T6" fmla="*/ 6 w 425"/>
                  <a:gd name="T7" fmla="*/ 197 h 415"/>
                  <a:gd name="T8" fmla="*/ 156 w 425"/>
                  <a:gd name="T9" fmla="*/ 8 h 415"/>
                  <a:gd name="T10" fmla="*/ 177 w 425"/>
                  <a:gd name="T11" fmla="*/ 5 h 415"/>
                  <a:gd name="T12" fmla="*/ 418 w 425"/>
                  <a:gd name="T13" fmla="*/ 196 h 415"/>
                  <a:gd name="T14" fmla="*/ 419 w 425"/>
                  <a:gd name="T15" fmla="*/ 217 h 415"/>
                  <a:gd name="T16" fmla="*/ 269 w 425"/>
                  <a:gd name="T17" fmla="*/ 406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5" h="415">
                    <a:moveTo>
                      <a:pt x="269" y="406"/>
                    </a:moveTo>
                    <a:cubicBezTo>
                      <a:pt x="264" y="413"/>
                      <a:pt x="254" y="415"/>
                      <a:pt x="248" y="409"/>
                    </a:cubicBezTo>
                    <a:cubicBezTo>
                      <a:pt x="8" y="218"/>
                      <a:pt x="8" y="218"/>
                      <a:pt x="8" y="218"/>
                    </a:cubicBezTo>
                    <a:cubicBezTo>
                      <a:pt x="1" y="213"/>
                      <a:pt x="0" y="204"/>
                      <a:pt x="6" y="197"/>
                    </a:cubicBezTo>
                    <a:cubicBezTo>
                      <a:pt x="156" y="8"/>
                      <a:pt x="156" y="8"/>
                      <a:pt x="156" y="8"/>
                    </a:cubicBezTo>
                    <a:cubicBezTo>
                      <a:pt x="162" y="1"/>
                      <a:pt x="171" y="0"/>
                      <a:pt x="177" y="5"/>
                    </a:cubicBezTo>
                    <a:cubicBezTo>
                      <a:pt x="418" y="196"/>
                      <a:pt x="418" y="196"/>
                      <a:pt x="418" y="196"/>
                    </a:cubicBezTo>
                    <a:cubicBezTo>
                      <a:pt x="424" y="201"/>
                      <a:pt x="425" y="211"/>
                      <a:pt x="419" y="217"/>
                    </a:cubicBezTo>
                    <a:lnTo>
                      <a:pt x="269" y="406"/>
                    </a:lnTo>
                    <a:close/>
                  </a:path>
                </a:pathLst>
              </a:custGeom>
              <a:solidFill>
                <a:schemeClr val="tx2">
                  <a:lumMod val="75000"/>
                </a:schemeClr>
              </a:solidFill>
              <a:ln>
                <a:noFill/>
              </a:ln>
            </p:spPr>
            <p:txBody>
              <a:bodyPr anchor="ctr"/>
              <a:lstStyle/>
              <a:p>
                <a:pPr algn="ctr">
                  <a:lnSpc>
                    <a:spcPct val="120000"/>
                  </a:lnSpc>
                </a:pPr>
                <a:endParaRPr/>
              </a:p>
            </p:txBody>
          </p:sp>
          <p:sp>
            <p:nvSpPr>
              <p:cNvPr id="88" name="iṥḻidè"/>
              <p:cNvSpPr/>
              <p:nvPr/>
            </p:nvSpPr>
            <p:spPr bwMode="auto">
              <a:xfrm>
                <a:off x="7672074" y="2252624"/>
                <a:ext cx="617575" cy="602986"/>
              </a:xfrm>
              <a:custGeom>
                <a:avLst/>
                <a:gdLst>
                  <a:gd name="T0" fmla="*/ 237 w 376"/>
                  <a:gd name="T1" fmla="*/ 360 h 367"/>
                  <a:gd name="T2" fmla="*/ 218 w 376"/>
                  <a:gd name="T3" fmla="*/ 363 h 367"/>
                  <a:gd name="T4" fmla="*/ 6 w 376"/>
                  <a:gd name="T5" fmla="*/ 194 h 367"/>
                  <a:gd name="T6" fmla="*/ 5 w 376"/>
                  <a:gd name="T7" fmla="*/ 175 h 367"/>
                  <a:gd name="T8" fmla="*/ 139 w 376"/>
                  <a:gd name="T9" fmla="*/ 7 h 367"/>
                  <a:gd name="T10" fmla="*/ 158 w 376"/>
                  <a:gd name="T11" fmla="*/ 4 h 367"/>
                  <a:gd name="T12" fmla="*/ 369 w 376"/>
                  <a:gd name="T13" fmla="*/ 172 h 367"/>
                  <a:gd name="T14" fmla="*/ 371 w 376"/>
                  <a:gd name="T15" fmla="*/ 191 h 367"/>
                  <a:gd name="T16" fmla="*/ 237 w 376"/>
                  <a:gd name="T17" fmla="*/ 36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6" h="367">
                    <a:moveTo>
                      <a:pt x="237" y="360"/>
                    </a:moveTo>
                    <a:cubicBezTo>
                      <a:pt x="232" y="366"/>
                      <a:pt x="223" y="367"/>
                      <a:pt x="218" y="363"/>
                    </a:cubicBezTo>
                    <a:cubicBezTo>
                      <a:pt x="6" y="194"/>
                      <a:pt x="6" y="194"/>
                      <a:pt x="6" y="194"/>
                    </a:cubicBezTo>
                    <a:cubicBezTo>
                      <a:pt x="1" y="190"/>
                      <a:pt x="0" y="181"/>
                      <a:pt x="5" y="175"/>
                    </a:cubicBezTo>
                    <a:cubicBezTo>
                      <a:pt x="139" y="7"/>
                      <a:pt x="139" y="7"/>
                      <a:pt x="139" y="7"/>
                    </a:cubicBezTo>
                    <a:cubicBezTo>
                      <a:pt x="144" y="1"/>
                      <a:pt x="152" y="0"/>
                      <a:pt x="158" y="4"/>
                    </a:cubicBezTo>
                    <a:cubicBezTo>
                      <a:pt x="369" y="172"/>
                      <a:pt x="369" y="172"/>
                      <a:pt x="369" y="172"/>
                    </a:cubicBezTo>
                    <a:cubicBezTo>
                      <a:pt x="375" y="177"/>
                      <a:pt x="376" y="185"/>
                      <a:pt x="371" y="191"/>
                    </a:cubicBezTo>
                    <a:lnTo>
                      <a:pt x="237" y="360"/>
                    </a:lnTo>
                    <a:close/>
                  </a:path>
                </a:pathLst>
              </a:custGeom>
              <a:solidFill>
                <a:schemeClr val="tx2"/>
              </a:solidFill>
              <a:ln>
                <a:noFill/>
              </a:ln>
            </p:spPr>
            <p:txBody>
              <a:bodyPr anchor="ctr"/>
              <a:lstStyle/>
              <a:p>
                <a:pPr algn="ctr">
                  <a:lnSpc>
                    <a:spcPct val="120000"/>
                  </a:lnSpc>
                </a:pPr>
                <a:endParaRPr/>
              </a:p>
            </p:txBody>
          </p:sp>
          <p:sp>
            <p:nvSpPr>
              <p:cNvPr id="89" name="íSlïḋê"/>
              <p:cNvSpPr/>
              <p:nvPr/>
            </p:nvSpPr>
            <p:spPr bwMode="auto">
              <a:xfrm>
                <a:off x="8414693" y="2554812"/>
                <a:ext cx="42376" cy="72247"/>
              </a:xfrm>
              <a:custGeom>
                <a:avLst/>
                <a:gdLst>
                  <a:gd name="T0" fmla="*/ 6 w 26"/>
                  <a:gd name="T1" fmla="*/ 16 h 44"/>
                  <a:gd name="T2" fmla="*/ 11 w 26"/>
                  <a:gd name="T3" fmla="*/ 34 h 44"/>
                  <a:gd name="T4" fmla="*/ 26 w 26"/>
                  <a:gd name="T5" fmla="*/ 34 h 44"/>
                  <a:gd name="T6" fmla="*/ 18 w 26"/>
                  <a:gd name="T7" fmla="*/ 8 h 44"/>
                  <a:gd name="T8" fmla="*/ 6 w 26"/>
                  <a:gd name="T9" fmla="*/ 16 h 44"/>
                </a:gdLst>
                <a:ahLst/>
                <a:cxnLst>
                  <a:cxn ang="0">
                    <a:pos x="T0" y="T1"/>
                  </a:cxn>
                  <a:cxn ang="0">
                    <a:pos x="T2" y="T3"/>
                  </a:cxn>
                  <a:cxn ang="0">
                    <a:pos x="T4" y="T5"/>
                  </a:cxn>
                  <a:cxn ang="0">
                    <a:pos x="T6" y="T7"/>
                  </a:cxn>
                  <a:cxn ang="0">
                    <a:pos x="T8" y="T9"/>
                  </a:cxn>
                </a:cxnLst>
                <a:rect l="0" t="0" r="r" b="b"/>
                <a:pathLst>
                  <a:path w="26" h="44">
                    <a:moveTo>
                      <a:pt x="6" y="16"/>
                    </a:moveTo>
                    <a:cubicBezTo>
                      <a:pt x="9" y="21"/>
                      <a:pt x="10" y="27"/>
                      <a:pt x="11" y="34"/>
                    </a:cubicBezTo>
                    <a:cubicBezTo>
                      <a:pt x="11" y="44"/>
                      <a:pt x="26" y="44"/>
                      <a:pt x="26" y="34"/>
                    </a:cubicBezTo>
                    <a:cubicBezTo>
                      <a:pt x="25" y="25"/>
                      <a:pt x="23" y="16"/>
                      <a:pt x="18" y="8"/>
                    </a:cubicBezTo>
                    <a:cubicBezTo>
                      <a:pt x="13" y="0"/>
                      <a:pt x="0" y="7"/>
                      <a:pt x="6" y="16"/>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90" name="íşľiḑé"/>
              <p:cNvSpPr/>
              <p:nvPr/>
            </p:nvSpPr>
            <p:spPr bwMode="auto">
              <a:xfrm>
                <a:off x="8460542" y="2556896"/>
                <a:ext cx="32650" cy="60438"/>
              </a:xfrm>
              <a:custGeom>
                <a:avLst/>
                <a:gdLst>
                  <a:gd name="T0" fmla="*/ 3 w 20"/>
                  <a:gd name="T1" fmla="*/ 13 h 37"/>
                  <a:gd name="T2" fmla="*/ 5 w 20"/>
                  <a:gd name="T3" fmla="*/ 27 h 37"/>
                  <a:gd name="T4" fmla="*/ 20 w 20"/>
                  <a:gd name="T5" fmla="*/ 27 h 37"/>
                  <a:gd name="T6" fmla="*/ 17 w 20"/>
                  <a:gd name="T7" fmla="*/ 9 h 37"/>
                  <a:gd name="T8" fmla="*/ 3 w 20"/>
                  <a:gd name="T9" fmla="*/ 13 h 37"/>
                </a:gdLst>
                <a:ahLst/>
                <a:cxnLst>
                  <a:cxn ang="0">
                    <a:pos x="T0" y="T1"/>
                  </a:cxn>
                  <a:cxn ang="0">
                    <a:pos x="T2" y="T3"/>
                  </a:cxn>
                  <a:cxn ang="0">
                    <a:pos x="T4" y="T5"/>
                  </a:cxn>
                  <a:cxn ang="0">
                    <a:pos x="T6" y="T7"/>
                  </a:cxn>
                  <a:cxn ang="0">
                    <a:pos x="T8" y="T9"/>
                  </a:cxn>
                </a:cxnLst>
                <a:rect l="0" t="0" r="r" b="b"/>
                <a:pathLst>
                  <a:path w="20" h="37">
                    <a:moveTo>
                      <a:pt x="3" y="13"/>
                    </a:moveTo>
                    <a:cubicBezTo>
                      <a:pt x="4" y="17"/>
                      <a:pt x="4" y="22"/>
                      <a:pt x="5" y="27"/>
                    </a:cubicBezTo>
                    <a:cubicBezTo>
                      <a:pt x="5" y="37"/>
                      <a:pt x="20" y="37"/>
                      <a:pt x="20" y="27"/>
                    </a:cubicBezTo>
                    <a:cubicBezTo>
                      <a:pt x="19" y="21"/>
                      <a:pt x="19" y="15"/>
                      <a:pt x="17" y="9"/>
                    </a:cubicBezTo>
                    <a:cubicBezTo>
                      <a:pt x="14" y="0"/>
                      <a:pt x="0" y="4"/>
                      <a:pt x="3" y="13"/>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91" name="íṣľide"/>
              <p:cNvSpPr/>
              <p:nvPr/>
            </p:nvSpPr>
            <p:spPr bwMode="auto">
              <a:xfrm>
                <a:off x="7549115" y="2507574"/>
                <a:ext cx="42376" cy="100035"/>
              </a:xfrm>
              <a:custGeom>
                <a:avLst/>
                <a:gdLst>
                  <a:gd name="T0" fmla="*/ 7 w 26"/>
                  <a:gd name="T1" fmla="*/ 9 h 61"/>
                  <a:gd name="T2" fmla="*/ 9 w 26"/>
                  <a:gd name="T3" fmla="*/ 53 h 61"/>
                  <a:gd name="T4" fmla="*/ 21 w 26"/>
                  <a:gd name="T5" fmla="*/ 45 h 61"/>
                  <a:gd name="T6" fmla="*/ 19 w 26"/>
                  <a:gd name="T7" fmla="*/ 17 h 61"/>
                  <a:gd name="T8" fmla="*/ 7 w 26"/>
                  <a:gd name="T9" fmla="*/ 9 h 61"/>
                </a:gdLst>
                <a:ahLst/>
                <a:cxnLst>
                  <a:cxn ang="0">
                    <a:pos x="T0" y="T1"/>
                  </a:cxn>
                  <a:cxn ang="0">
                    <a:pos x="T2" y="T3"/>
                  </a:cxn>
                  <a:cxn ang="0">
                    <a:pos x="T4" y="T5"/>
                  </a:cxn>
                  <a:cxn ang="0">
                    <a:pos x="T6" y="T7"/>
                  </a:cxn>
                  <a:cxn ang="0">
                    <a:pos x="T8" y="T9"/>
                  </a:cxn>
                </a:cxnLst>
                <a:rect l="0" t="0" r="r" b="b"/>
                <a:pathLst>
                  <a:path w="26" h="61">
                    <a:moveTo>
                      <a:pt x="7" y="9"/>
                    </a:moveTo>
                    <a:cubicBezTo>
                      <a:pt x="0" y="24"/>
                      <a:pt x="2" y="38"/>
                      <a:pt x="9" y="53"/>
                    </a:cubicBezTo>
                    <a:cubicBezTo>
                      <a:pt x="13" y="61"/>
                      <a:pt x="26" y="54"/>
                      <a:pt x="21" y="45"/>
                    </a:cubicBezTo>
                    <a:cubicBezTo>
                      <a:pt x="17" y="36"/>
                      <a:pt x="15" y="26"/>
                      <a:pt x="19" y="17"/>
                    </a:cubicBezTo>
                    <a:cubicBezTo>
                      <a:pt x="23" y="8"/>
                      <a:pt x="11" y="0"/>
                      <a:pt x="7" y="9"/>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92" name="i$ľîḑè"/>
              <p:cNvSpPr/>
              <p:nvPr/>
            </p:nvSpPr>
            <p:spPr bwMode="auto">
              <a:xfrm>
                <a:off x="7508129" y="2518689"/>
                <a:ext cx="31261" cy="80583"/>
              </a:xfrm>
              <a:custGeom>
                <a:avLst/>
                <a:gdLst>
                  <a:gd name="T0" fmla="*/ 1 w 19"/>
                  <a:gd name="T1" fmla="*/ 10 h 49"/>
                  <a:gd name="T2" fmla="*/ 3 w 19"/>
                  <a:gd name="T3" fmla="*/ 40 h 49"/>
                  <a:gd name="T4" fmla="*/ 17 w 19"/>
                  <a:gd name="T5" fmla="*/ 36 h 49"/>
                  <a:gd name="T6" fmla="*/ 16 w 19"/>
                  <a:gd name="T7" fmla="*/ 10 h 49"/>
                  <a:gd name="T8" fmla="*/ 1 w 19"/>
                  <a:gd name="T9" fmla="*/ 10 h 49"/>
                </a:gdLst>
                <a:ahLst/>
                <a:cxnLst>
                  <a:cxn ang="0">
                    <a:pos x="T0" y="T1"/>
                  </a:cxn>
                  <a:cxn ang="0">
                    <a:pos x="T2" y="T3"/>
                  </a:cxn>
                  <a:cxn ang="0">
                    <a:pos x="T4" y="T5"/>
                  </a:cxn>
                  <a:cxn ang="0">
                    <a:pos x="T6" y="T7"/>
                  </a:cxn>
                  <a:cxn ang="0">
                    <a:pos x="T8" y="T9"/>
                  </a:cxn>
                </a:cxnLst>
                <a:rect l="0" t="0" r="r" b="b"/>
                <a:pathLst>
                  <a:path w="19" h="49">
                    <a:moveTo>
                      <a:pt x="1" y="10"/>
                    </a:moveTo>
                    <a:cubicBezTo>
                      <a:pt x="1" y="20"/>
                      <a:pt x="1" y="30"/>
                      <a:pt x="3" y="40"/>
                    </a:cubicBezTo>
                    <a:cubicBezTo>
                      <a:pt x="5" y="49"/>
                      <a:pt x="19" y="45"/>
                      <a:pt x="17" y="36"/>
                    </a:cubicBezTo>
                    <a:cubicBezTo>
                      <a:pt x="16" y="27"/>
                      <a:pt x="16" y="19"/>
                      <a:pt x="16" y="10"/>
                    </a:cubicBezTo>
                    <a:cubicBezTo>
                      <a:pt x="15" y="0"/>
                      <a:pt x="0" y="0"/>
                      <a:pt x="1" y="10"/>
                    </a:cubicBezTo>
                  </a:path>
                </a:pathLst>
              </a:custGeom>
              <a:solidFill>
                <a:schemeClr val="tx2">
                  <a:lumMod val="60000"/>
                  <a:lumOff val="40000"/>
                </a:schemeClr>
              </a:solidFill>
              <a:ln>
                <a:noFill/>
              </a:ln>
            </p:spPr>
            <p:txBody>
              <a:bodyPr anchor="ctr"/>
              <a:lstStyle/>
              <a:p>
                <a:pPr algn="ctr">
                  <a:lnSpc>
                    <a:spcPct val="120000"/>
                  </a:lnSpc>
                </a:pPr>
                <a:endParaRPr/>
              </a:p>
            </p:txBody>
          </p:sp>
        </p:grpSp>
        <p:grpSp>
          <p:nvGrpSpPr>
            <p:cNvPr id="7" name="i$lîḋè"/>
            <p:cNvGrpSpPr/>
            <p:nvPr/>
          </p:nvGrpSpPr>
          <p:grpSpPr>
            <a:xfrm>
              <a:off x="911986" y="1115304"/>
              <a:ext cx="4036224" cy="1089581"/>
              <a:chOff x="7484265" y="1220840"/>
              <a:chExt cx="4036224" cy="1089581"/>
            </a:xfrm>
          </p:grpSpPr>
          <p:sp>
            <p:nvSpPr>
              <p:cNvPr id="21" name="išļîḓè"/>
              <p:cNvSpPr/>
              <p:nvPr/>
            </p:nvSpPr>
            <p:spPr bwMode="auto">
              <a:xfrm>
                <a:off x="7484265" y="1633720"/>
                <a:ext cx="4036224" cy="67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en-US" altLang="zh-CN" sz="1100" dirty="0"/>
                  <a:t>Supporting text here. </a:t>
                </a:r>
              </a:p>
              <a:p>
                <a:pPr marL="171450" indent="-171450">
                  <a:lnSpc>
                    <a:spcPct val="150000"/>
                  </a:lnSpc>
                  <a:spcBef>
                    <a:spcPct val="0"/>
                  </a:spcBef>
                  <a:buFont typeface="Arial" panose="020B0604020202020204" pitchFamily="34" charset="0"/>
                  <a:buChar char="•"/>
                </a:pPr>
                <a:r>
                  <a:rPr lang="en-US" altLang="zh-CN" sz="1100" dirty="0"/>
                  <a:t>When you copy &amp; paste, choose "keep text only" option.</a:t>
                </a:r>
                <a:endParaRPr lang="zh-CN" altLang="en-US" sz="1100" dirty="0"/>
              </a:p>
            </p:txBody>
          </p:sp>
          <p:sp>
            <p:nvSpPr>
              <p:cNvPr id="22" name="iṣļiďé"/>
              <p:cNvSpPr txBox="1"/>
              <p:nvPr/>
            </p:nvSpPr>
            <p:spPr bwMode="auto">
              <a:xfrm>
                <a:off x="7484265" y="1220840"/>
                <a:ext cx="4036224"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grpSp>
          <p:nvGrpSpPr>
            <p:cNvPr id="8" name="iŝḷîḓé"/>
            <p:cNvGrpSpPr/>
            <p:nvPr/>
          </p:nvGrpSpPr>
          <p:grpSpPr>
            <a:xfrm>
              <a:off x="911986" y="2406839"/>
              <a:ext cx="4036224" cy="1089581"/>
              <a:chOff x="7484265" y="1220840"/>
              <a:chExt cx="4036224" cy="1089581"/>
            </a:xfrm>
          </p:grpSpPr>
          <p:sp>
            <p:nvSpPr>
              <p:cNvPr id="19" name="ïšḻîḋe"/>
              <p:cNvSpPr/>
              <p:nvPr/>
            </p:nvSpPr>
            <p:spPr bwMode="auto">
              <a:xfrm>
                <a:off x="7484265" y="1633720"/>
                <a:ext cx="4036224" cy="67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en-US" altLang="zh-CN" sz="1100" dirty="0"/>
                  <a:t>Supporting text here. </a:t>
                </a:r>
              </a:p>
              <a:p>
                <a:pPr marL="171450" indent="-171450">
                  <a:lnSpc>
                    <a:spcPct val="150000"/>
                  </a:lnSpc>
                  <a:spcBef>
                    <a:spcPct val="0"/>
                  </a:spcBef>
                  <a:buFont typeface="Arial" panose="020B0604020202020204" pitchFamily="34" charset="0"/>
                  <a:buChar char="•"/>
                </a:pPr>
                <a:r>
                  <a:rPr lang="en-US" altLang="zh-CN" sz="1100" dirty="0"/>
                  <a:t>When you copy &amp; paste, choose "keep text only" option.</a:t>
                </a:r>
                <a:endParaRPr lang="zh-CN" altLang="en-US" sz="1100" dirty="0"/>
              </a:p>
            </p:txBody>
          </p:sp>
          <p:sp>
            <p:nvSpPr>
              <p:cNvPr id="20" name="îṧļïḓê"/>
              <p:cNvSpPr txBox="1"/>
              <p:nvPr/>
            </p:nvSpPr>
            <p:spPr bwMode="auto">
              <a:xfrm>
                <a:off x="7484265" y="1220840"/>
                <a:ext cx="4036224"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grpSp>
          <p:nvGrpSpPr>
            <p:cNvPr id="9" name="ïŝļiďe"/>
            <p:cNvGrpSpPr/>
            <p:nvPr/>
          </p:nvGrpSpPr>
          <p:grpSpPr>
            <a:xfrm>
              <a:off x="911986" y="3698374"/>
              <a:ext cx="4036224" cy="1089581"/>
              <a:chOff x="7484265" y="1220840"/>
              <a:chExt cx="4036224" cy="1089581"/>
            </a:xfrm>
          </p:grpSpPr>
          <p:sp>
            <p:nvSpPr>
              <p:cNvPr id="17" name="îṧľïḓê"/>
              <p:cNvSpPr/>
              <p:nvPr/>
            </p:nvSpPr>
            <p:spPr bwMode="auto">
              <a:xfrm>
                <a:off x="7484265" y="1633720"/>
                <a:ext cx="4036224" cy="67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en-US" altLang="zh-CN" sz="1100" dirty="0"/>
                  <a:t>Supporting text here. </a:t>
                </a:r>
              </a:p>
              <a:p>
                <a:pPr marL="171450" indent="-171450">
                  <a:lnSpc>
                    <a:spcPct val="150000"/>
                  </a:lnSpc>
                  <a:spcBef>
                    <a:spcPct val="0"/>
                  </a:spcBef>
                  <a:buFont typeface="Arial" panose="020B0604020202020204" pitchFamily="34" charset="0"/>
                  <a:buChar char="•"/>
                </a:pPr>
                <a:r>
                  <a:rPr lang="en-US" altLang="zh-CN" sz="1100" dirty="0"/>
                  <a:t>When you copy &amp; paste, choose "keep text only" option.</a:t>
                </a:r>
                <a:endParaRPr lang="zh-CN" altLang="en-US" sz="1100" dirty="0"/>
              </a:p>
            </p:txBody>
          </p:sp>
          <p:sp>
            <p:nvSpPr>
              <p:cNvPr id="18" name="ïṧľîḑè"/>
              <p:cNvSpPr txBox="1"/>
              <p:nvPr/>
            </p:nvSpPr>
            <p:spPr bwMode="auto">
              <a:xfrm>
                <a:off x="7484265" y="1220840"/>
                <a:ext cx="4036224"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grpSp>
          <p:nvGrpSpPr>
            <p:cNvPr id="10" name="ïṧḻíḓè"/>
            <p:cNvGrpSpPr/>
            <p:nvPr/>
          </p:nvGrpSpPr>
          <p:grpSpPr>
            <a:xfrm>
              <a:off x="911986" y="4989908"/>
              <a:ext cx="4036224" cy="1089581"/>
              <a:chOff x="7484265" y="1220840"/>
              <a:chExt cx="4036224" cy="1089581"/>
            </a:xfrm>
          </p:grpSpPr>
          <p:sp>
            <p:nvSpPr>
              <p:cNvPr id="15" name="íš1idê"/>
              <p:cNvSpPr/>
              <p:nvPr/>
            </p:nvSpPr>
            <p:spPr bwMode="auto">
              <a:xfrm>
                <a:off x="7484265" y="1633720"/>
                <a:ext cx="4036224" cy="67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en-US" altLang="zh-CN" sz="1100" dirty="0"/>
                  <a:t>Supporting text here. </a:t>
                </a:r>
              </a:p>
              <a:p>
                <a:pPr marL="171450" indent="-171450">
                  <a:lnSpc>
                    <a:spcPct val="150000"/>
                  </a:lnSpc>
                  <a:spcBef>
                    <a:spcPct val="0"/>
                  </a:spcBef>
                  <a:buFont typeface="Arial" panose="020B0604020202020204" pitchFamily="34" charset="0"/>
                  <a:buChar char="•"/>
                </a:pPr>
                <a:r>
                  <a:rPr lang="en-US" altLang="zh-CN" sz="1100" dirty="0"/>
                  <a:t>When you copy &amp; paste, choose "keep text only" option.</a:t>
                </a:r>
                <a:endParaRPr lang="zh-CN" altLang="en-US" sz="1100" dirty="0"/>
              </a:p>
            </p:txBody>
          </p:sp>
          <p:sp>
            <p:nvSpPr>
              <p:cNvPr id="16" name="i$ḷïḋè"/>
              <p:cNvSpPr txBox="1"/>
              <p:nvPr/>
            </p:nvSpPr>
            <p:spPr bwMode="auto">
              <a:xfrm>
                <a:off x="7484265" y="1220840"/>
                <a:ext cx="4036224"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cxnSp>
          <p:nvCxnSpPr>
            <p:cNvPr id="11" name="直接连接符 10"/>
            <p:cNvCxnSpPr/>
            <p:nvPr/>
          </p:nvCxnSpPr>
          <p:spPr>
            <a:xfrm>
              <a:off x="1000096" y="2272321"/>
              <a:ext cx="3948114"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000096" y="3539146"/>
              <a:ext cx="3948114"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00096" y="4844071"/>
              <a:ext cx="3948114"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a:endCxn id="97" idx="14"/>
            </p:cNvCxnSpPr>
            <p:nvPr/>
          </p:nvCxnSpPr>
          <p:spPr>
            <a:xfrm>
              <a:off x="1000096" y="6146926"/>
              <a:ext cx="523710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67263" y="2381190"/>
            <a:ext cx="4535055" cy="656792"/>
          </a:xfrm>
        </p:spPr>
        <p:txBody>
          <a:bodyPr>
            <a:normAutofit/>
          </a:bodyPr>
          <a:lstStyle/>
          <a:p>
            <a:pPr algn="l"/>
            <a:r>
              <a:rPr lang="en-US" altLang="zh-CN" dirty="0"/>
              <a:t>Section Header Here</a:t>
            </a:r>
            <a:endParaRPr lang="zh-CN" altLang="en-US" b="0" dirty="0"/>
          </a:p>
        </p:txBody>
      </p:sp>
      <p:sp>
        <p:nvSpPr>
          <p:cNvPr id="6" name="文本占位符 5"/>
          <p:cNvSpPr>
            <a:spLocks noGrp="1"/>
          </p:cNvSpPr>
          <p:nvPr>
            <p:ph type="body" idx="1"/>
          </p:nvPr>
        </p:nvSpPr>
        <p:spPr>
          <a:xfrm>
            <a:off x="661490" y="3088505"/>
            <a:ext cx="4546600" cy="1015623"/>
          </a:xfrm>
        </p:spPr>
        <p:txBody>
          <a:bodyPr/>
          <a:lstStyle/>
          <a:p>
            <a:pPr marL="171450" lvl="0" indent="-171450" algn="l">
              <a:buFont typeface="Arial" panose="020B0604020202020204" pitchFamily="34" charset="0"/>
              <a:buChar char="•"/>
            </a:pPr>
            <a:r>
              <a:rPr lang="en-US" altLang="zh-CN" dirty="0"/>
              <a:t>Supporting text here.</a:t>
            </a:r>
          </a:p>
          <a:p>
            <a:pPr marL="171450" lvl="0" indent="-171450" algn="l">
              <a:buFont typeface="Arial" panose="020B0604020202020204" pitchFamily="34" charset="0"/>
              <a:buChar char="•"/>
            </a:pPr>
            <a:r>
              <a:rPr lang="en-US" altLang="zh-CN" dirty="0"/>
              <a:t>When you copy &amp; paste, choose "keep text only" option.</a:t>
            </a:r>
            <a:endParaRPr lang="zh-CN" altLang="en-US" dirty="0"/>
          </a:p>
        </p:txBody>
      </p:sp>
      <p:sp>
        <p:nvSpPr>
          <p:cNvPr id="12" name="文本框 11"/>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/03</a:t>
            </a:r>
            <a:endParaRPr lang="zh-CN" altLang="en-US" spc="100" dirty="0">
              <a:solidFill>
                <a:schemeClr val="bg1"/>
              </a:solidFill>
              <a:latin typeface="Impact" panose="020B0806030902050204" pitchFamily="34" charset="0"/>
              <a:cs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34</a:t>
            </a:fld>
            <a:endParaRPr lang="zh-CN" altLang="en-US" dirty="0"/>
          </a:p>
        </p:txBody>
      </p:sp>
      <p:grpSp>
        <p:nvGrpSpPr>
          <p:cNvPr id="5" name="680d3f6f-d5f1-4382-b936-45a6fb4fd8a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0400" y="1130300"/>
            <a:ext cx="10858500" cy="5014087"/>
            <a:chOff x="660400" y="1130300"/>
            <a:chExt cx="10858500" cy="5014087"/>
          </a:xfrm>
        </p:grpSpPr>
        <p:sp>
          <p:nvSpPr>
            <p:cNvPr id="6" name="íṣľîḍe"/>
            <p:cNvSpPr/>
            <p:nvPr/>
          </p:nvSpPr>
          <p:spPr>
            <a:xfrm>
              <a:off x="5448301" y="1130300"/>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775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7" name="íṩľïḋe"/>
            <p:cNvSpPr/>
            <p:nvPr/>
          </p:nvSpPr>
          <p:spPr>
            <a:xfrm>
              <a:off x="9226153" y="1800450"/>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775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8" name="íṩ1ïdè"/>
            <p:cNvSpPr/>
            <p:nvPr/>
          </p:nvSpPr>
          <p:spPr>
            <a:xfrm>
              <a:off x="1672829" y="1800450"/>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775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9" name="ïşlídê"/>
            <p:cNvSpPr/>
            <p:nvPr/>
          </p:nvSpPr>
          <p:spPr>
            <a:xfrm>
              <a:off x="8016875" y="2038574"/>
              <a:ext cx="3502025" cy="35383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srgbClr val="000000"/>
                  </a:solidFill>
                  <a:effectLst/>
                  <a:uLnTx/>
                  <a:uFillTx/>
                </a:rPr>
                <a:t>STEP 03</a:t>
              </a:r>
            </a:p>
            <a:p>
              <a:pPr marL="0" marR="0" lvl="0" indent="0" algn="ctr" defTabSz="913765" rtl="0" eaLnBrk="1" fontAlgn="auto" latinLnBrk="0" hangingPunct="1">
                <a:lnSpc>
                  <a:spcPct val="100000"/>
                </a:lnSpc>
                <a:spcBef>
                  <a:spcPts val="0"/>
                </a:spcBef>
                <a:spcAft>
                  <a:spcPts val="0"/>
                </a:spcAft>
                <a:buClrTx/>
                <a:buSzTx/>
                <a:buFontTx/>
                <a:buNone/>
                <a:defRPr/>
              </a:pPr>
              <a:endParaRPr kumimoji="0" lang="en-US" altLang="zh-CN" sz="1100" b="1" i="0" u="none" strike="noStrike" kern="1200" cap="none" spc="0" normalizeH="0" baseline="0" noProof="0" dirty="0">
                <a:ln>
                  <a:noFill/>
                </a:ln>
                <a:solidFill>
                  <a:srgbClr val="000000"/>
                </a:solidFill>
                <a:effectLst/>
                <a:uLnTx/>
                <a:uFillTx/>
              </a:endParaRPr>
            </a:p>
          </p:txBody>
        </p:sp>
        <p:sp>
          <p:nvSpPr>
            <p:cNvPr id="10" name="îṡḻîde"/>
            <p:cNvSpPr/>
            <p:nvPr/>
          </p:nvSpPr>
          <p:spPr>
            <a:xfrm>
              <a:off x="660400" y="2038574"/>
              <a:ext cx="3502025" cy="35383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srgbClr val="000000"/>
                  </a:solidFill>
                  <a:effectLst/>
                  <a:uLnTx/>
                  <a:uFillTx/>
                </a:rPr>
                <a:t>STEP 02</a:t>
              </a:r>
            </a:p>
            <a:p>
              <a:pPr marL="0" marR="0" lvl="0" indent="0" algn="ctr" defTabSz="913765" rtl="0" eaLnBrk="1" fontAlgn="auto" latinLnBrk="0" hangingPunct="1">
                <a:lnSpc>
                  <a:spcPct val="100000"/>
                </a:lnSpc>
                <a:spcBef>
                  <a:spcPts val="0"/>
                </a:spcBef>
                <a:spcAft>
                  <a:spcPts val="0"/>
                </a:spcAft>
                <a:buClrTx/>
                <a:buSzTx/>
                <a:buFontTx/>
                <a:buNone/>
                <a:defRPr/>
              </a:pPr>
              <a:endParaRPr kumimoji="0" lang="en-US" altLang="zh-CN" sz="1100" b="1" i="0" u="none" strike="noStrike" kern="1200" cap="none" spc="0" normalizeH="0" baseline="0" noProof="0" dirty="0">
                <a:ln>
                  <a:noFill/>
                </a:ln>
                <a:solidFill>
                  <a:srgbClr val="000000"/>
                </a:solidFill>
                <a:effectLst/>
                <a:uLnTx/>
                <a:uFillTx/>
              </a:endParaRPr>
            </a:p>
          </p:txBody>
        </p:sp>
        <p:sp>
          <p:nvSpPr>
            <p:cNvPr id="11" name="íṥḻïďê"/>
            <p:cNvSpPr/>
            <p:nvPr/>
          </p:nvSpPr>
          <p:spPr>
            <a:xfrm>
              <a:off x="4162425" y="1411829"/>
              <a:ext cx="3867150" cy="4732558"/>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sz="2000" b="1" i="0" u="none" strike="noStrike" kern="1200" cap="none" spc="0" normalizeH="0" baseline="0" noProof="0" dirty="0">
                  <a:ln>
                    <a:noFill/>
                  </a:ln>
                  <a:solidFill>
                    <a:srgbClr val="BD374A"/>
                  </a:solidFill>
                  <a:effectLst/>
                  <a:uLnTx/>
                  <a:uFillTx/>
                </a:rPr>
                <a:t>STEP 01</a:t>
              </a:r>
            </a:p>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100" b="1" i="0" u="none" strike="noStrike" kern="1200" cap="none" spc="0" normalizeH="0" baseline="0" noProof="0" dirty="0">
                <a:ln>
                  <a:noFill/>
                </a:ln>
                <a:solidFill>
                  <a:srgbClr val="BD374A"/>
                </a:solidFill>
                <a:effectLst/>
                <a:uLnTx/>
                <a:uFillTx/>
              </a:endParaRPr>
            </a:p>
          </p:txBody>
        </p:sp>
        <p:sp>
          <p:nvSpPr>
            <p:cNvPr id="12" name="îslíḓé"/>
            <p:cNvSpPr/>
            <p:nvPr/>
          </p:nvSpPr>
          <p:spPr>
            <a:xfrm>
              <a:off x="5581650" y="1130300"/>
              <a:ext cx="1028700" cy="1028700"/>
            </a:xfrm>
            <a:prstGeom prst="round2SameRect">
              <a:avLst>
                <a:gd name="adj1" fmla="val 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13" name="iŝḷiḓê"/>
            <p:cNvSpPr/>
            <p:nvPr/>
          </p:nvSpPr>
          <p:spPr bwMode="auto">
            <a:xfrm>
              <a:off x="5883515" y="1428969"/>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p:spPr>
          <p:txBody>
            <a:bodyPr vert="horz" wrap="square" lIns="91440" tIns="45720" rIns="91440" bIns="45720" numCol="1" anchor="t" anchorCtr="0" compatLnSpc="1">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endParaRPr>
            </a:p>
          </p:txBody>
        </p:sp>
        <p:sp>
          <p:nvSpPr>
            <p:cNvPr id="14" name="ïṣ1ïḍê"/>
            <p:cNvSpPr/>
            <p:nvPr/>
          </p:nvSpPr>
          <p:spPr>
            <a:xfrm>
              <a:off x="9358312" y="1800450"/>
              <a:ext cx="1028700" cy="1028700"/>
            </a:xfrm>
            <a:prstGeom prst="round2SameRect">
              <a:avLst>
                <a:gd name="adj1" fmla="val 0"/>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15" name="íšļîďe"/>
            <p:cNvSpPr/>
            <p:nvPr/>
          </p:nvSpPr>
          <p:spPr bwMode="auto">
            <a:xfrm>
              <a:off x="9660176" y="2098616"/>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p:spPr>
          <p:txBody>
            <a:bodyPr vert="horz" wrap="square" lIns="91440" tIns="45720" rIns="91440" bIns="45720" numCol="1" anchor="t" anchorCtr="0" compatLnSpc="1">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endParaRPr>
            </a:p>
          </p:txBody>
        </p:sp>
        <p:sp>
          <p:nvSpPr>
            <p:cNvPr id="16" name="išľiḍê"/>
            <p:cNvSpPr/>
            <p:nvPr/>
          </p:nvSpPr>
          <p:spPr>
            <a:xfrm>
              <a:off x="1804988" y="1800450"/>
              <a:ext cx="1028700" cy="1028700"/>
            </a:xfrm>
            <a:prstGeom prst="round2SameRect">
              <a:avLst>
                <a:gd name="adj1" fmla="val 0"/>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17" name="iṥļídê"/>
            <p:cNvSpPr/>
            <p:nvPr/>
          </p:nvSpPr>
          <p:spPr bwMode="auto">
            <a:xfrm>
              <a:off x="2106852" y="2098616"/>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p:spPr>
          <p:txBody>
            <a:bodyPr vert="horz" wrap="square" lIns="91440" tIns="45720" rIns="91440" bIns="45720" numCol="1" anchor="t" anchorCtr="0" compatLnSpc="1">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endParaRPr>
            </a:p>
          </p:txBody>
        </p:sp>
        <p:sp>
          <p:nvSpPr>
            <p:cNvPr id="18" name="iṡlîḍè"/>
            <p:cNvSpPr/>
            <p:nvPr/>
          </p:nvSpPr>
          <p:spPr bwMode="auto">
            <a:xfrm>
              <a:off x="4162426" y="2547578"/>
              <a:ext cx="3867150" cy="201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4400" rtl="0" eaLnBrk="1" fontAlgn="auto" latinLnBrk="0" hangingPunct="1">
                <a:lnSpc>
                  <a:spcPct val="150000"/>
                </a:lnSpc>
                <a:spcBef>
                  <a:spcPts val="0"/>
                </a:spcBef>
                <a:spcAft>
                  <a:spcPts val="0"/>
                </a:spcAft>
                <a:buClr>
                  <a:srgbClr val="BD374A"/>
                </a:buClr>
                <a:buSzPct val="150000"/>
                <a:buFontTx/>
                <a:buNone/>
                <a:defRPr/>
              </a:pPr>
              <a:r>
                <a:rPr kumimoji="0" lang="en-US" altLang="zh-CN" sz="1200" b="0" i="0" u="none" strike="noStrike" kern="1200" cap="none" spc="0" normalizeH="0" baseline="0" noProof="0" dirty="0">
                  <a:ln>
                    <a:noFill/>
                  </a:ln>
                  <a:solidFill>
                    <a:srgbClr val="000000"/>
                  </a:solidFill>
                  <a:effectLst/>
                  <a:uLnTx/>
                  <a:uFillTx/>
                </a:rPr>
                <a:t>Unified fonts make reading more fluent. Theme color makes PPT more convenient to change. Adjust the spacing to adapt to Chinese typesetting, use the reference line in PPT.</a:t>
              </a:r>
            </a:p>
            <a:p>
              <a:pPr marL="0" marR="0" lvl="0" indent="0" algn="ctr" defTabSz="914400" rtl="0" eaLnBrk="1" fontAlgn="auto" latinLnBrk="0" hangingPunct="1">
                <a:lnSpc>
                  <a:spcPct val="150000"/>
                </a:lnSpc>
                <a:spcBef>
                  <a:spcPts val="0"/>
                </a:spcBef>
                <a:spcAft>
                  <a:spcPts val="0"/>
                </a:spcAft>
                <a:buClr>
                  <a:srgbClr val="BD374A"/>
                </a:buClr>
                <a:buSzPct val="150000"/>
                <a:buFontTx/>
                <a:buNone/>
                <a:defRPr/>
              </a:pPr>
              <a:endParaRPr kumimoji="0" lang="en-US" altLang="zh-CN" sz="1200" b="0" i="0" u="none" strike="noStrike" kern="1200" cap="none" spc="0" normalizeH="0" baseline="0" noProof="0" dirty="0">
                <a:ln>
                  <a:noFill/>
                </a:ln>
                <a:solidFill>
                  <a:srgbClr val="000000"/>
                </a:solidFill>
                <a:effectLst/>
                <a:uLnTx/>
                <a:uFillTx/>
              </a:endParaRPr>
            </a:p>
            <a:p>
              <a:pPr marL="0" marR="0" lvl="0" indent="0" algn="ctr" defTabSz="914400" rtl="0" eaLnBrk="1" fontAlgn="auto" latinLnBrk="0" hangingPunct="1">
                <a:lnSpc>
                  <a:spcPct val="150000"/>
                </a:lnSpc>
                <a:spcBef>
                  <a:spcPts val="0"/>
                </a:spcBef>
                <a:spcAft>
                  <a:spcPts val="0"/>
                </a:spcAft>
                <a:buClr>
                  <a:srgbClr val="BD374A"/>
                </a:buClr>
                <a:buSzPct val="150000"/>
                <a:buFontTx/>
                <a:buNone/>
                <a:defRPr/>
              </a:pPr>
              <a:r>
                <a:rPr kumimoji="0" lang="en-US" altLang="zh-CN" sz="1200" b="0" i="0" u="none" strike="noStrike" kern="1200" cap="none" spc="0" normalizeH="0" baseline="0" noProof="0" dirty="0">
                  <a:ln>
                    <a:noFill/>
                  </a:ln>
                  <a:solidFill>
                    <a:srgbClr val="000000"/>
                  </a:solidFill>
                  <a:effectLst/>
                  <a:uLnTx/>
                  <a:uFillTx/>
                </a:rPr>
                <a:t>……</a:t>
              </a:r>
            </a:p>
          </p:txBody>
        </p:sp>
        <p:sp>
          <p:nvSpPr>
            <p:cNvPr id="19" name="ïṩļïḓé"/>
            <p:cNvSpPr/>
            <p:nvPr/>
          </p:nvSpPr>
          <p:spPr bwMode="auto">
            <a:xfrm>
              <a:off x="829901" y="2931937"/>
              <a:ext cx="3175722" cy="201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4400" rtl="0" eaLnBrk="1" fontAlgn="auto" latinLnBrk="0" hangingPunct="1">
                <a:lnSpc>
                  <a:spcPct val="150000"/>
                </a:lnSpc>
                <a:spcBef>
                  <a:spcPts val="0"/>
                </a:spcBef>
                <a:spcAft>
                  <a:spcPts val="0"/>
                </a:spcAft>
                <a:buClr>
                  <a:srgbClr val="BD374A"/>
                </a:buClr>
                <a:buSzPct val="150000"/>
                <a:buFontTx/>
                <a:buNone/>
                <a:defRPr/>
              </a:pPr>
              <a:r>
                <a:rPr kumimoji="0" lang="en-US" altLang="zh-CN" sz="1100" b="0" i="0" u="none" strike="noStrike" kern="1200" cap="none" spc="0" normalizeH="0" baseline="0" noProof="0" dirty="0">
                  <a:ln>
                    <a:noFill/>
                  </a:ln>
                  <a:solidFill>
                    <a:srgbClr val="000000"/>
                  </a:solidFill>
                  <a:effectLst/>
                  <a:uLnTx/>
                  <a:uFillTx/>
                </a:rPr>
                <a:t>Unified fonts make reading more fluent. Theme color makes PPT more convenient to change. Adjust the spacing to adapt to Chinese typesetting, use the reference line in PPT.</a:t>
              </a:r>
            </a:p>
            <a:p>
              <a:pPr marL="0" marR="0" lvl="0" indent="0" algn="ctr" defTabSz="914400" rtl="0" eaLnBrk="1" fontAlgn="auto" latinLnBrk="0" hangingPunct="1">
                <a:lnSpc>
                  <a:spcPct val="150000"/>
                </a:lnSpc>
                <a:spcBef>
                  <a:spcPts val="0"/>
                </a:spcBef>
                <a:spcAft>
                  <a:spcPts val="0"/>
                </a:spcAft>
                <a:buClr>
                  <a:srgbClr val="BD374A"/>
                </a:buClr>
                <a:buSzPct val="150000"/>
                <a:buFontTx/>
                <a:buNone/>
                <a:defRPr/>
              </a:pPr>
              <a:endParaRPr kumimoji="0" lang="en-US" altLang="zh-CN" sz="1100" b="0" i="0" u="none" strike="noStrike" kern="1200" cap="none" spc="0" normalizeH="0" baseline="0" noProof="0" dirty="0">
                <a:ln>
                  <a:noFill/>
                </a:ln>
                <a:solidFill>
                  <a:srgbClr val="000000"/>
                </a:solidFill>
                <a:effectLst/>
                <a:uLnTx/>
                <a:uFillTx/>
              </a:endParaRPr>
            </a:p>
            <a:p>
              <a:pPr marL="0" marR="0" lvl="0" indent="0" algn="ctr" defTabSz="914400" rtl="0" eaLnBrk="1" fontAlgn="auto" latinLnBrk="0" hangingPunct="1">
                <a:lnSpc>
                  <a:spcPct val="150000"/>
                </a:lnSpc>
                <a:spcBef>
                  <a:spcPts val="0"/>
                </a:spcBef>
                <a:spcAft>
                  <a:spcPts val="0"/>
                </a:spcAft>
                <a:buClr>
                  <a:srgbClr val="BD374A"/>
                </a:buClr>
                <a:buSzPct val="150000"/>
                <a:buFontTx/>
                <a:buNone/>
                <a:defRPr/>
              </a:pPr>
              <a:r>
                <a:rPr kumimoji="0" lang="en-US" altLang="zh-CN" sz="1100" b="0" i="0" u="none" strike="noStrike" kern="1200" cap="none" spc="0" normalizeH="0" baseline="0" noProof="0" dirty="0">
                  <a:ln>
                    <a:noFill/>
                  </a:ln>
                  <a:solidFill>
                    <a:srgbClr val="000000"/>
                  </a:solidFill>
                  <a:effectLst/>
                  <a:uLnTx/>
                  <a:uFillTx/>
                </a:rPr>
                <a:t>……</a:t>
              </a:r>
            </a:p>
          </p:txBody>
        </p:sp>
        <p:sp>
          <p:nvSpPr>
            <p:cNvPr id="20" name="iṥ1ïḍe"/>
            <p:cNvSpPr/>
            <p:nvPr/>
          </p:nvSpPr>
          <p:spPr bwMode="auto">
            <a:xfrm>
              <a:off x="8186377" y="2931937"/>
              <a:ext cx="3175722" cy="201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4400" rtl="0" eaLnBrk="1" fontAlgn="auto" latinLnBrk="0" hangingPunct="1">
                <a:lnSpc>
                  <a:spcPct val="150000"/>
                </a:lnSpc>
                <a:spcBef>
                  <a:spcPts val="0"/>
                </a:spcBef>
                <a:spcAft>
                  <a:spcPts val="0"/>
                </a:spcAft>
                <a:buClr>
                  <a:srgbClr val="BD374A"/>
                </a:buClr>
                <a:buSzPct val="150000"/>
                <a:buFontTx/>
                <a:buNone/>
                <a:defRPr/>
              </a:pPr>
              <a:r>
                <a:rPr kumimoji="0" lang="en-US" altLang="zh-CN" sz="1100" b="0" i="0" u="none" strike="noStrike" kern="1200" cap="none" spc="0" normalizeH="0" baseline="0" noProof="0" dirty="0">
                  <a:ln>
                    <a:noFill/>
                  </a:ln>
                  <a:solidFill>
                    <a:srgbClr val="000000"/>
                  </a:solidFill>
                  <a:effectLst/>
                  <a:uLnTx/>
                  <a:uFillTx/>
                </a:rPr>
                <a:t>Unified fonts make reading more fluent. Theme color makes PPT more convenient to change. Adjust the spacing to adapt to Chinese typesetting, use the reference line in PPT.</a:t>
              </a:r>
            </a:p>
            <a:p>
              <a:pPr marL="0" marR="0" lvl="0" indent="0" algn="ctr" defTabSz="914400" rtl="0" eaLnBrk="1" fontAlgn="auto" latinLnBrk="0" hangingPunct="1">
                <a:lnSpc>
                  <a:spcPct val="150000"/>
                </a:lnSpc>
                <a:spcBef>
                  <a:spcPts val="0"/>
                </a:spcBef>
                <a:spcAft>
                  <a:spcPts val="0"/>
                </a:spcAft>
                <a:buClr>
                  <a:srgbClr val="BD374A"/>
                </a:buClr>
                <a:buSzPct val="150000"/>
                <a:buFontTx/>
                <a:buNone/>
                <a:defRPr/>
              </a:pPr>
              <a:endParaRPr kumimoji="0" lang="en-US" altLang="zh-CN" sz="1100" b="0" i="0" u="none" strike="noStrike" kern="1200" cap="none" spc="0" normalizeH="0" baseline="0" noProof="0" dirty="0">
                <a:ln>
                  <a:noFill/>
                </a:ln>
                <a:solidFill>
                  <a:srgbClr val="000000"/>
                </a:solidFill>
                <a:effectLst/>
                <a:uLnTx/>
                <a:uFillTx/>
              </a:endParaRPr>
            </a:p>
            <a:p>
              <a:pPr marL="0" marR="0" lvl="0" indent="0" algn="ctr" defTabSz="914400" rtl="0" eaLnBrk="1" fontAlgn="auto" latinLnBrk="0" hangingPunct="1">
                <a:lnSpc>
                  <a:spcPct val="150000"/>
                </a:lnSpc>
                <a:spcBef>
                  <a:spcPts val="0"/>
                </a:spcBef>
                <a:spcAft>
                  <a:spcPts val="0"/>
                </a:spcAft>
                <a:buClr>
                  <a:srgbClr val="BD374A"/>
                </a:buClr>
                <a:buSzPct val="150000"/>
                <a:buFontTx/>
                <a:buNone/>
                <a:defRPr/>
              </a:pPr>
              <a:r>
                <a:rPr kumimoji="0" lang="en-US" altLang="zh-CN" sz="1100" b="0" i="0" u="none" strike="noStrike" kern="1200" cap="none" spc="0" normalizeH="0" baseline="0" noProof="0" dirty="0">
                  <a:ln>
                    <a:noFill/>
                  </a:ln>
                  <a:solidFill>
                    <a:srgbClr val="000000"/>
                  </a:solidFill>
                  <a:effectLst/>
                  <a:uLnTx/>
                  <a:uFillTx/>
                </a:rPr>
                <a:t>……</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35</a:t>
            </a:fld>
            <a:endParaRPr lang="zh-CN" altLang="en-US" dirty="0"/>
          </a:p>
        </p:txBody>
      </p:sp>
      <p:grpSp>
        <p:nvGrpSpPr>
          <p:cNvPr id="5" name="ea088165-c03c-41ca-90b6-909522d3c9e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0"/>
            <a:ext cx="12192000" cy="6143625"/>
            <a:chOff x="0" y="0"/>
            <a:chExt cx="12192000" cy="6143625"/>
          </a:xfrm>
        </p:grpSpPr>
        <p:sp>
          <p:nvSpPr>
            <p:cNvPr id="6" name="ïṣľïḓê"/>
            <p:cNvSpPr/>
            <p:nvPr/>
          </p:nvSpPr>
          <p:spPr>
            <a:xfrm>
              <a:off x="9997797" y="1420911"/>
              <a:ext cx="1231900" cy="4722713"/>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íśliḍê"/>
            <p:cNvSpPr/>
            <p:nvPr/>
          </p:nvSpPr>
          <p:spPr>
            <a:xfrm>
              <a:off x="1018897" y="1420911"/>
              <a:ext cx="1231900" cy="123931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iṡḻíḑê"/>
            <p:cNvSpPr/>
            <p:nvPr/>
          </p:nvSpPr>
          <p:spPr>
            <a:xfrm>
              <a:off x="3317597" y="1420912"/>
              <a:ext cx="1231900" cy="211016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íşľiḋè"/>
            <p:cNvSpPr/>
            <p:nvPr/>
          </p:nvSpPr>
          <p:spPr>
            <a:xfrm>
              <a:off x="5616297" y="1420911"/>
              <a:ext cx="1231900" cy="2981013"/>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ïşļiḋê"/>
            <p:cNvSpPr/>
            <p:nvPr/>
          </p:nvSpPr>
          <p:spPr>
            <a:xfrm>
              <a:off x="7914997" y="1420911"/>
              <a:ext cx="1231900" cy="385186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ïşḷïḋê"/>
            <p:cNvSpPr txBox="1"/>
            <p:nvPr/>
          </p:nvSpPr>
          <p:spPr>
            <a:xfrm>
              <a:off x="1018897" y="2070695"/>
              <a:ext cx="1231900" cy="461665"/>
            </a:xfrm>
            <a:prstGeom prst="rect">
              <a:avLst/>
            </a:prstGeom>
            <a:noFill/>
          </p:spPr>
          <p:txBody>
            <a:bodyPr wrap="square">
              <a:normAutofit/>
            </a:bodyPr>
            <a:lstStyle/>
            <a:p>
              <a:pPr algn="ctr"/>
              <a:r>
                <a:rPr lang="en-US" sz="2400" b="1" dirty="0">
                  <a:solidFill>
                    <a:schemeClr val="bg1"/>
                  </a:solidFill>
                </a:rPr>
                <a:t>$</a:t>
              </a:r>
              <a:r>
                <a:rPr lang="en-US" sz="2400" dirty="0">
                  <a:solidFill>
                    <a:schemeClr val="bg1"/>
                  </a:solidFill>
                </a:rPr>
                <a:t>100k</a:t>
              </a:r>
            </a:p>
          </p:txBody>
        </p:sp>
        <p:sp>
          <p:nvSpPr>
            <p:cNvPr id="12" name="îṧlïďé"/>
            <p:cNvSpPr txBox="1"/>
            <p:nvPr/>
          </p:nvSpPr>
          <p:spPr>
            <a:xfrm>
              <a:off x="3317597" y="3056504"/>
              <a:ext cx="1231900" cy="461665"/>
            </a:xfrm>
            <a:prstGeom prst="rect">
              <a:avLst/>
            </a:prstGeom>
            <a:noFill/>
          </p:spPr>
          <p:txBody>
            <a:bodyPr wrap="square">
              <a:normAutofit/>
            </a:bodyPr>
            <a:lstStyle/>
            <a:p>
              <a:pPr algn="ctr"/>
              <a:r>
                <a:rPr lang="en-US" sz="2400" b="1" dirty="0">
                  <a:solidFill>
                    <a:schemeClr val="bg1"/>
                  </a:solidFill>
                </a:rPr>
                <a:t>$</a:t>
              </a:r>
              <a:r>
                <a:rPr lang="en-US" sz="2400" dirty="0">
                  <a:solidFill>
                    <a:schemeClr val="bg1"/>
                  </a:solidFill>
                </a:rPr>
                <a:t>110k</a:t>
              </a:r>
            </a:p>
          </p:txBody>
        </p:sp>
        <p:sp>
          <p:nvSpPr>
            <p:cNvPr id="13" name="iṣļíde"/>
            <p:cNvSpPr txBox="1"/>
            <p:nvPr/>
          </p:nvSpPr>
          <p:spPr>
            <a:xfrm>
              <a:off x="5616297" y="3922291"/>
              <a:ext cx="1231900" cy="461665"/>
            </a:xfrm>
            <a:prstGeom prst="rect">
              <a:avLst/>
            </a:prstGeom>
            <a:noFill/>
          </p:spPr>
          <p:txBody>
            <a:bodyPr wrap="square">
              <a:normAutofit/>
            </a:bodyPr>
            <a:lstStyle/>
            <a:p>
              <a:pPr algn="ctr"/>
              <a:r>
                <a:rPr lang="en-US" sz="2400" b="1" dirty="0">
                  <a:solidFill>
                    <a:schemeClr val="bg1"/>
                  </a:solidFill>
                </a:rPr>
                <a:t>$</a:t>
              </a:r>
              <a:r>
                <a:rPr lang="en-US" sz="2400" dirty="0">
                  <a:solidFill>
                    <a:schemeClr val="bg1"/>
                  </a:solidFill>
                </a:rPr>
                <a:t>130k</a:t>
              </a:r>
            </a:p>
          </p:txBody>
        </p:sp>
        <p:sp>
          <p:nvSpPr>
            <p:cNvPr id="14" name="ïśliḓê"/>
            <p:cNvSpPr txBox="1"/>
            <p:nvPr/>
          </p:nvSpPr>
          <p:spPr>
            <a:xfrm>
              <a:off x="7914997" y="4727430"/>
              <a:ext cx="1231900" cy="461665"/>
            </a:xfrm>
            <a:prstGeom prst="rect">
              <a:avLst/>
            </a:prstGeom>
            <a:noFill/>
          </p:spPr>
          <p:txBody>
            <a:bodyPr wrap="square">
              <a:normAutofit/>
            </a:bodyPr>
            <a:lstStyle/>
            <a:p>
              <a:pPr algn="ctr"/>
              <a:r>
                <a:rPr lang="en-US" sz="2400" b="1" dirty="0">
                  <a:solidFill>
                    <a:schemeClr val="bg1"/>
                  </a:solidFill>
                </a:rPr>
                <a:t>$</a:t>
              </a:r>
              <a:r>
                <a:rPr lang="en-US" sz="2400" dirty="0">
                  <a:solidFill>
                    <a:schemeClr val="bg1"/>
                  </a:solidFill>
                </a:rPr>
                <a:t>150k</a:t>
              </a:r>
            </a:p>
          </p:txBody>
        </p:sp>
        <p:sp>
          <p:nvSpPr>
            <p:cNvPr id="15" name="îšlidê"/>
            <p:cNvSpPr txBox="1"/>
            <p:nvPr/>
          </p:nvSpPr>
          <p:spPr>
            <a:xfrm>
              <a:off x="9997797" y="5605454"/>
              <a:ext cx="1231900" cy="461665"/>
            </a:xfrm>
            <a:prstGeom prst="rect">
              <a:avLst/>
            </a:prstGeom>
            <a:noFill/>
          </p:spPr>
          <p:txBody>
            <a:bodyPr wrap="square">
              <a:normAutofit/>
            </a:bodyPr>
            <a:lstStyle/>
            <a:p>
              <a:pPr algn="ctr"/>
              <a:r>
                <a:rPr lang="en-US" sz="2400" b="1" dirty="0">
                  <a:solidFill>
                    <a:schemeClr val="bg1"/>
                  </a:solidFill>
                </a:rPr>
                <a:t>$</a:t>
              </a:r>
              <a:r>
                <a:rPr lang="en-US" sz="2400" dirty="0">
                  <a:solidFill>
                    <a:schemeClr val="bg1"/>
                  </a:solidFill>
                </a:rPr>
                <a:t>180k</a:t>
              </a:r>
            </a:p>
          </p:txBody>
        </p:sp>
        <p:grpSp>
          <p:nvGrpSpPr>
            <p:cNvPr id="16" name="ïṧḻïḓè"/>
            <p:cNvGrpSpPr/>
            <p:nvPr/>
          </p:nvGrpSpPr>
          <p:grpSpPr>
            <a:xfrm>
              <a:off x="962303" y="4717174"/>
              <a:ext cx="5864017" cy="1426451"/>
              <a:chOff x="687278" y="2398652"/>
              <a:chExt cx="3524773" cy="1426451"/>
            </a:xfrm>
          </p:grpSpPr>
          <p:sp>
            <p:nvSpPr>
              <p:cNvPr id="24" name="í$ḻíḋè"/>
              <p:cNvSpPr/>
              <p:nvPr/>
            </p:nvSpPr>
            <p:spPr>
              <a:xfrm>
                <a:off x="687278" y="2840457"/>
                <a:ext cx="3524773" cy="984646"/>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en-US" altLang="zh-CN" sz="1100" dirty="0"/>
                  <a:t>Unified fonts make reading more fluent.</a:t>
                </a:r>
              </a:p>
              <a:p>
                <a:pPr>
                  <a:lnSpc>
                    <a:spcPct val="150000"/>
                  </a:lnSpc>
                  <a:spcBef>
                    <a:spcPct val="0"/>
                  </a:spcBef>
                </a:pPr>
                <a:r>
                  <a:rPr lang="en-US" altLang="zh-CN" sz="1100" dirty="0"/>
                  <a:t>Theme color makes PPT more convenient to change.</a:t>
                </a:r>
              </a:p>
              <a:p>
                <a:pPr>
                  <a:lnSpc>
                    <a:spcPct val="150000"/>
                  </a:lnSpc>
                  <a:spcBef>
                    <a:spcPct val="0"/>
                  </a:spcBef>
                </a:pPr>
                <a:r>
                  <a:rPr lang="en-US" altLang="zh-CN" sz="1100" dirty="0"/>
                  <a:t>Adjust the spacing to adapt to Chinese typesetting, use the reference line in PPT.</a:t>
                </a:r>
              </a:p>
            </p:txBody>
          </p:sp>
          <p:sp>
            <p:nvSpPr>
              <p:cNvPr id="25" name="islïďê"/>
              <p:cNvSpPr txBox="1"/>
              <p:nvPr/>
            </p:nvSpPr>
            <p:spPr bwMode="auto">
              <a:xfrm>
                <a:off x="687278" y="2398652"/>
                <a:ext cx="352477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000" b="1" dirty="0"/>
                  <a:t>Text here</a:t>
                </a:r>
              </a:p>
            </p:txBody>
          </p:sp>
        </p:grpSp>
        <p:sp>
          <p:nvSpPr>
            <p:cNvPr id="17" name="ïśḻïďé"/>
            <p:cNvSpPr/>
            <p:nvPr/>
          </p:nvSpPr>
          <p:spPr>
            <a:xfrm>
              <a:off x="0" y="0"/>
              <a:ext cx="12192000" cy="1663382"/>
            </a:xfrm>
            <a:prstGeom prst="round2SameRect">
              <a:avLst>
                <a:gd name="adj1" fmla="val 0"/>
                <a:gd name="adj2" fmla="val 0"/>
              </a:avLst>
            </a:prstGeom>
            <a:blipFill>
              <a:blip r:embed="rId3"/>
              <a:srcRect/>
              <a:stretch>
                <a:fillRect t="-131566" b="-129572"/>
              </a:stretch>
            </a:blipFill>
            <a:ln w="12700" cap="flat" cmpd="sng" algn="ctr">
              <a:noFill/>
              <a:prstDash val="solid"/>
              <a:miter lim="800000"/>
            </a:ln>
            <a:effectLst/>
            <a:extLst>
              <a:ext uri="{91240B29-F687-4F45-9708-019B960494DF}">
                <a14:hiddenLine xmlns:a14="http://schemas.microsoft.com/office/drawing/2010/main" w="12700">
                  <a:solidFill>
                    <a:srgbClr val="D1DADD"/>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endParaRPr/>
            </a:p>
          </p:txBody>
        </p:sp>
        <p:sp>
          <p:nvSpPr>
            <p:cNvPr id="18" name="îṡḻîḍe"/>
            <p:cNvSpPr/>
            <p:nvPr/>
          </p:nvSpPr>
          <p:spPr bwMode="auto">
            <a:xfrm>
              <a:off x="0" y="1288572"/>
              <a:ext cx="12192000" cy="374810"/>
            </a:xfrm>
            <a:prstGeom prst="rect">
              <a:avLst/>
            </a:prstGeom>
            <a:solidFill>
              <a:schemeClr val="tx1">
                <a:alpha val="90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19" name="îṧ1ïḍè"/>
            <p:cNvSpPr txBox="1"/>
            <p:nvPr/>
          </p:nvSpPr>
          <p:spPr>
            <a:xfrm>
              <a:off x="1450225" y="1358703"/>
              <a:ext cx="369244" cy="234548"/>
            </a:xfrm>
            <a:prstGeom prst="rect">
              <a:avLst/>
            </a:prstGeom>
            <a:noFill/>
          </p:spPr>
          <p:txBody>
            <a:bodyPr wrap="none" anchor="ctr">
              <a:prstTxWarp prst="textPlain">
                <a:avLst/>
              </a:prstTxWarp>
              <a:normAutofit fontScale="47500" lnSpcReduction="20000"/>
            </a:bodyPr>
            <a:lstStyle/>
            <a:p>
              <a:pPr algn="ctr"/>
              <a:r>
                <a:rPr lang="en-US" sz="2400" dirty="0">
                  <a:solidFill>
                    <a:schemeClr val="bg1"/>
                  </a:solidFill>
                  <a:latin typeface="Impact" panose="020B0806030902050204" pitchFamily="34" charset="0"/>
                </a:rPr>
                <a:t>2016</a:t>
              </a:r>
            </a:p>
          </p:txBody>
        </p:sp>
        <p:sp>
          <p:nvSpPr>
            <p:cNvPr id="20" name="îśļíḓê"/>
            <p:cNvSpPr txBox="1"/>
            <p:nvPr/>
          </p:nvSpPr>
          <p:spPr>
            <a:xfrm>
              <a:off x="3748925" y="1358703"/>
              <a:ext cx="369244" cy="234548"/>
            </a:xfrm>
            <a:prstGeom prst="rect">
              <a:avLst/>
            </a:prstGeom>
            <a:noFill/>
          </p:spPr>
          <p:txBody>
            <a:bodyPr wrap="none" anchor="ctr">
              <a:prstTxWarp prst="textPlain">
                <a:avLst/>
              </a:prstTxWarp>
              <a:normAutofit fontScale="47500" lnSpcReduction="20000"/>
            </a:bodyPr>
            <a:lstStyle/>
            <a:p>
              <a:pPr algn="ctr"/>
              <a:r>
                <a:rPr lang="en-US" sz="2400" dirty="0">
                  <a:solidFill>
                    <a:schemeClr val="bg1"/>
                  </a:solidFill>
                  <a:latin typeface="Impact" panose="020B0806030902050204" pitchFamily="34" charset="0"/>
                </a:rPr>
                <a:t>2017</a:t>
              </a:r>
            </a:p>
          </p:txBody>
        </p:sp>
        <p:sp>
          <p:nvSpPr>
            <p:cNvPr id="21" name="îšľiḋê"/>
            <p:cNvSpPr txBox="1"/>
            <p:nvPr/>
          </p:nvSpPr>
          <p:spPr>
            <a:xfrm>
              <a:off x="6041740" y="1358703"/>
              <a:ext cx="369244" cy="234548"/>
            </a:xfrm>
            <a:prstGeom prst="rect">
              <a:avLst/>
            </a:prstGeom>
            <a:noFill/>
          </p:spPr>
          <p:txBody>
            <a:bodyPr wrap="none" anchor="ctr">
              <a:prstTxWarp prst="textPlain">
                <a:avLst/>
              </a:prstTxWarp>
              <a:normAutofit fontScale="47500" lnSpcReduction="20000"/>
            </a:bodyPr>
            <a:lstStyle/>
            <a:p>
              <a:pPr algn="ctr"/>
              <a:r>
                <a:rPr lang="en-US" sz="2400" dirty="0">
                  <a:solidFill>
                    <a:schemeClr val="bg1"/>
                  </a:solidFill>
                  <a:latin typeface="Impact" panose="020B0806030902050204" pitchFamily="34" charset="0"/>
                </a:rPr>
                <a:t>2018</a:t>
              </a:r>
            </a:p>
          </p:txBody>
        </p:sp>
        <p:sp>
          <p:nvSpPr>
            <p:cNvPr id="22" name="ïšľíḍè"/>
            <p:cNvSpPr txBox="1"/>
            <p:nvPr/>
          </p:nvSpPr>
          <p:spPr>
            <a:xfrm>
              <a:off x="8346325" y="1358703"/>
              <a:ext cx="369244" cy="234548"/>
            </a:xfrm>
            <a:prstGeom prst="rect">
              <a:avLst/>
            </a:prstGeom>
            <a:noFill/>
          </p:spPr>
          <p:txBody>
            <a:bodyPr wrap="none" anchor="ctr">
              <a:prstTxWarp prst="textPlain">
                <a:avLst/>
              </a:prstTxWarp>
              <a:normAutofit fontScale="47500" lnSpcReduction="20000"/>
            </a:bodyPr>
            <a:lstStyle/>
            <a:p>
              <a:pPr algn="ctr"/>
              <a:r>
                <a:rPr lang="en-US" sz="2400" dirty="0">
                  <a:solidFill>
                    <a:schemeClr val="bg1"/>
                  </a:solidFill>
                  <a:latin typeface="Impact" panose="020B0806030902050204" pitchFamily="34" charset="0"/>
                </a:rPr>
                <a:t>2019</a:t>
              </a:r>
            </a:p>
          </p:txBody>
        </p:sp>
        <p:sp>
          <p:nvSpPr>
            <p:cNvPr id="23" name="ïṧḻîḑê"/>
            <p:cNvSpPr txBox="1"/>
            <p:nvPr/>
          </p:nvSpPr>
          <p:spPr>
            <a:xfrm>
              <a:off x="10429125" y="1358703"/>
              <a:ext cx="369244" cy="234548"/>
            </a:xfrm>
            <a:prstGeom prst="rect">
              <a:avLst/>
            </a:prstGeom>
            <a:noFill/>
          </p:spPr>
          <p:txBody>
            <a:bodyPr wrap="none" anchor="ctr">
              <a:prstTxWarp prst="textPlain">
                <a:avLst/>
              </a:prstTxWarp>
              <a:normAutofit fontScale="47500" lnSpcReduction="20000"/>
            </a:bodyPr>
            <a:lstStyle/>
            <a:p>
              <a:pPr algn="ctr"/>
              <a:r>
                <a:rPr lang="en-US" sz="2400" dirty="0">
                  <a:solidFill>
                    <a:schemeClr val="bg1"/>
                  </a:solidFill>
                  <a:latin typeface="Impact" panose="020B0806030902050204" pitchFamily="34" charset="0"/>
                </a:rPr>
                <a:t>2020</a:t>
              </a:r>
            </a:p>
          </p:txBody>
        </p:sp>
      </p:grpSp>
      <p:sp>
        <p:nvSpPr>
          <p:cNvPr id="2" name="标题 1"/>
          <p:cNvSpPr>
            <a:spLocks noGrp="1"/>
          </p:cNvSpPr>
          <p:nvPr>
            <p:ph type="title"/>
          </p:nvPr>
        </p:nvSpPr>
        <p:spPr/>
        <p:txBody>
          <a:bodyPr/>
          <a:lstStyle/>
          <a:p>
            <a:r>
              <a:rPr lang="en-US" altLang="zh-CN" dirty="0">
                <a:solidFill>
                  <a:schemeClr val="bg1"/>
                </a:solidFill>
              </a:rPr>
              <a:t>Click to edit Master title style</a:t>
            </a:r>
            <a:endParaRPr lang="zh-CN" altLang="en-US" dirty="0">
              <a:solidFill>
                <a:schemeClr val="bg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36</a:t>
            </a:fld>
            <a:endParaRPr lang="zh-CN" altLang="en-US" dirty="0"/>
          </a:p>
        </p:txBody>
      </p:sp>
      <p:grpSp>
        <p:nvGrpSpPr>
          <p:cNvPr id="5" name="6ceb79f8-eb92-404b-8100-9145e4f4c31b"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191000" y="1944000"/>
            <a:ext cx="9810000" cy="3464044"/>
            <a:chOff x="1191000" y="1944000"/>
            <a:chExt cx="9810000" cy="3464044"/>
          </a:xfrm>
        </p:grpSpPr>
        <p:grpSp>
          <p:nvGrpSpPr>
            <p:cNvPr id="6" name="îṩḻîḑê"/>
            <p:cNvGrpSpPr/>
            <p:nvPr/>
          </p:nvGrpSpPr>
          <p:grpSpPr>
            <a:xfrm>
              <a:off x="3395731" y="2034000"/>
              <a:ext cx="5400538" cy="3258238"/>
              <a:chOff x="3395731" y="2034000"/>
              <a:chExt cx="5400538" cy="3258238"/>
            </a:xfrm>
          </p:grpSpPr>
          <p:sp>
            <p:nvSpPr>
              <p:cNvPr id="19" name="íṡḷïḍé"/>
              <p:cNvSpPr/>
              <p:nvPr/>
            </p:nvSpPr>
            <p:spPr>
              <a:xfrm rot="13674748">
                <a:off x="5347115" y="2389480"/>
                <a:ext cx="78399" cy="142238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sp>
            <p:nvSpPr>
              <p:cNvPr id="20" name="íṡļiḋe"/>
              <p:cNvSpPr/>
              <p:nvPr/>
            </p:nvSpPr>
            <p:spPr>
              <a:xfrm rot="8943721" flipH="1">
                <a:off x="6509414" y="2320040"/>
                <a:ext cx="78399" cy="1471255"/>
              </a:xfrm>
              <a:prstGeom prst="triangle">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a:p>
            </p:txBody>
          </p:sp>
          <p:sp>
            <p:nvSpPr>
              <p:cNvPr id="21" name="iṡ1ïḑè"/>
              <p:cNvSpPr/>
              <p:nvPr/>
            </p:nvSpPr>
            <p:spPr>
              <a:xfrm rot="6358749" flipH="1">
                <a:off x="6921230" y="2032099"/>
                <a:ext cx="78399" cy="1131853"/>
              </a:xfrm>
              <a:prstGeom prst="triangle">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a:p>
            </p:txBody>
          </p:sp>
          <p:sp>
            <p:nvSpPr>
              <p:cNvPr id="22" name="î$ľîḓé"/>
              <p:cNvSpPr/>
              <p:nvPr/>
            </p:nvSpPr>
            <p:spPr>
              <a:xfrm rot="16200000" flipH="1">
                <a:off x="6497759" y="3902386"/>
                <a:ext cx="78399" cy="1874964"/>
              </a:xfrm>
              <a:prstGeom prst="triangle">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a:p>
            </p:txBody>
          </p:sp>
          <p:sp>
            <p:nvSpPr>
              <p:cNvPr id="23" name="íşļïḍê"/>
              <p:cNvSpPr/>
              <p:nvPr/>
            </p:nvSpPr>
            <p:spPr>
              <a:xfrm rot="19652835" flipH="1">
                <a:off x="7226182" y="3476721"/>
                <a:ext cx="78399" cy="1471255"/>
              </a:xfrm>
              <a:prstGeom prst="triangle">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a:p>
            </p:txBody>
          </p:sp>
          <p:sp>
            <p:nvSpPr>
              <p:cNvPr id="24" name="ïṣlïďê"/>
              <p:cNvSpPr/>
              <p:nvPr/>
            </p:nvSpPr>
            <p:spPr>
              <a:xfrm rot="1004593" flipH="1">
                <a:off x="7974711" y="3987602"/>
                <a:ext cx="78399" cy="859182"/>
              </a:xfrm>
              <a:prstGeom prst="triangle">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a:p>
            </p:txBody>
          </p:sp>
          <p:sp>
            <p:nvSpPr>
              <p:cNvPr id="25" name="iSľïḋê"/>
              <p:cNvSpPr/>
              <p:nvPr/>
            </p:nvSpPr>
            <p:spPr>
              <a:xfrm rot="15057229" flipH="1">
                <a:off x="7111152" y="2434985"/>
                <a:ext cx="78399" cy="2250855"/>
              </a:xfrm>
              <a:prstGeom prst="triangle">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a:p>
            </p:txBody>
          </p:sp>
          <p:sp>
            <p:nvSpPr>
              <p:cNvPr id="26" name="ïṧļïḍe"/>
              <p:cNvSpPr/>
              <p:nvPr/>
            </p:nvSpPr>
            <p:spPr>
              <a:xfrm rot="11627016" flipH="1">
                <a:off x="8187759" y="3205104"/>
                <a:ext cx="78399" cy="859182"/>
              </a:xfrm>
              <a:prstGeom prst="triangle">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a:p>
            </p:txBody>
          </p:sp>
          <p:sp>
            <p:nvSpPr>
              <p:cNvPr id="27" name="îSlíḍè"/>
              <p:cNvSpPr/>
              <p:nvPr/>
            </p:nvSpPr>
            <p:spPr>
              <a:xfrm rot="2810845">
                <a:off x="4326640" y="3326849"/>
                <a:ext cx="78399" cy="142238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8" name="iṣļiḍè"/>
              <p:cNvSpPr/>
              <p:nvPr/>
            </p:nvSpPr>
            <p:spPr>
              <a:xfrm rot="5400000">
                <a:off x="4763491" y="3972638"/>
                <a:ext cx="78399" cy="1734459"/>
              </a:xfrm>
              <a:prstGeom prst="triangle">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a:p>
            </p:txBody>
          </p:sp>
          <p:sp>
            <p:nvSpPr>
              <p:cNvPr id="29" name="ïṩḻïḋé"/>
              <p:cNvSpPr/>
              <p:nvPr/>
            </p:nvSpPr>
            <p:spPr>
              <a:xfrm rot="4263180">
                <a:off x="5038480" y="3148936"/>
                <a:ext cx="78399" cy="2250855"/>
              </a:xfrm>
              <a:prstGeom prst="triangle">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a:p>
            </p:txBody>
          </p:sp>
          <p:grpSp>
            <p:nvGrpSpPr>
              <p:cNvPr id="30" name="îṣḻiḓe"/>
              <p:cNvGrpSpPr/>
              <p:nvPr/>
            </p:nvGrpSpPr>
            <p:grpSpPr>
              <a:xfrm>
                <a:off x="5784921" y="2034000"/>
                <a:ext cx="740748" cy="740748"/>
                <a:chOff x="5784921" y="1899000"/>
                <a:chExt cx="740748" cy="740748"/>
              </a:xfrm>
            </p:grpSpPr>
            <p:sp>
              <p:nvSpPr>
                <p:cNvPr id="41" name="ïśľiḑé"/>
                <p:cNvSpPr/>
                <p:nvPr/>
              </p:nvSpPr>
              <p:spPr>
                <a:xfrm>
                  <a:off x="5784921" y="1899000"/>
                  <a:ext cx="740748" cy="7407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2" name="iṧ1íḓê"/>
                <p:cNvSpPr/>
                <p:nvPr/>
              </p:nvSpPr>
              <p:spPr bwMode="auto">
                <a:xfrm>
                  <a:off x="5918531" y="2077737"/>
                  <a:ext cx="473526" cy="383276"/>
                </a:xfrm>
                <a:custGeom>
                  <a:avLst/>
                  <a:gdLst>
                    <a:gd name="connsiteX0" fmla="*/ 355420 w 607568"/>
                    <a:gd name="connsiteY0" fmla="*/ 250307 h 491771"/>
                    <a:gd name="connsiteX1" fmla="*/ 352312 w 607568"/>
                    <a:gd name="connsiteY1" fmla="*/ 251812 h 491771"/>
                    <a:gd name="connsiteX2" fmla="*/ 321042 w 607568"/>
                    <a:gd name="connsiteY2" fmla="*/ 289814 h 491771"/>
                    <a:gd name="connsiteX3" fmla="*/ 321513 w 607568"/>
                    <a:gd name="connsiteY3" fmla="*/ 295364 h 491771"/>
                    <a:gd name="connsiteX4" fmla="*/ 369736 w 607568"/>
                    <a:gd name="connsiteY4" fmla="*/ 338257 h 491771"/>
                    <a:gd name="connsiteX5" fmla="*/ 371997 w 607568"/>
                    <a:gd name="connsiteY5" fmla="*/ 339104 h 491771"/>
                    <a:gd name="connsiteX6" fmla="*/ 373127 w 607568"/>
                    <a:gd name="connsiteY6" fmla="*/ 338916 h 491771"/>
                    <a:gd name="connsiteX7" fmla="*/ 375293 w 607568"/>
                    <a:gd name="connsiteY7" fmla="*/ 336282 h 491771"/>
                    <a:gd name="connsiteX8" fmla="*/ 383676 w 607568"/>
                    <a:gd name="connsiteY8" fmla="*/ 279467 h 491771"/>
                    <a:gd name="connsiteX9" fmla="*/ 376424 w 607568"/>
                    <a:gd name="connsiteY9" fmla="*/ 263287 h 491771"/>
                    <a:gd name="connsiteX10" fmla="*/ 357681 w 607568"/>
                    <a:gd name="connsiteY10" fmla="*/ 250965 h 491771"/>
                    <a:gd name="connsiteX11" fmla="*/ 355420 w 607568"/>
                    <a:gd name="connsiteY11" fmla="*/ 250307 h 491771"/>
                    <a:gd name="connsiteX12" fmla="*/ 258879 w 607568"/>
                    <a:gd name="connsiteY12" fmla="*/ 250307 h 491771"/>
                    <a:gd name="connsiteX13" fmla="*/ 256712 w 607568"/>
                    <a:gd name="connsiteY13" fmla="*/ 250965 h 491771"/>
                    <a:gd name="connsiteX14" fmla="*/ 237969 w 607568"/>
                    <a:gd name="connsiteY14" fmla="*/ 263287 h 491771"/>
                    <a:gd name="connsiteX15" fmla="*/ 230717 w 607568"/>
                    <a:gd name="connsiteY15" fmla="*/ 279467 h 491771"/>
                    <a:gd name="connsiteX16" fmla="*/ 239100 w 607568"/>
                    <a:gd name="connsiteY16" fmla="*/ 336282 h 491771"/>
                    <a:gd name="connsiteX17" fmla="*/ 241266 w 607568"/>
                    <a:gd name="connsiteY17" fmla="*/ 338916 h 491771"/>
                    <a:gd name="connsiteX18" fmla="*/ 242396 w 607568"/>
                    <a:gd name="connsiteY18" fmla="*/ 339104 h 491771"/>
                    <a:gd name="connsiteX19" fmla="*/ 244657 w 607568"/>
                    <a:gd name="connsiteY19" fmla="*/ 338257 h 491771"/>
                    <a:gd name="connsiteX20" fmla="*/ 292880 w 607568"/>
                    <a:gd name="connsiteY20" fmla="*/ 295364 h 491771"/>
                    <a:gd name="connsiteX21" fmla="*/ 293351 w 607568"/>
                    <a:gd name="connsiteY21" fmla="*/ 289814 h 491771"/>
                    <a:gd name="connsiteX22" fmla="*/ 261987 w 607568"/>
                    <a:gd name="connsiteY22" fmla="*/ 251812 h 491771"/>
                    <a:gd name="connsiteX23" fmla="*/ 258879 w 607568"/>
                    <a:gd name="connsiteY23" fmla="*/ 250307 h 491771"/>
                    <a:gd name="connsiteX24" fmla="*/ 500465 w 607568"/>
                    <a:gd name="connsiteY24" fmla="*/ 66049 h 491771"/>
                    <a:gd name="connsiteX25" fmla="*/ 565743 w 607568"/>
                    <a:gd name="connsiteY25" fmla="*/ 130673 h 491771"/>
                    <a:gd name="connsiteX26" fmla="*/ 566120 w 607568"/>
                    <a:gd name="connsiteY26" fmla="*/ 130673 h 491771"/>
                    <a:gd name="connsiteX27" fmla="*/ 580250 w 607568"/>
                    <a:gd name="connsiteY27" fmla="*/ 160962 h 491771"/>
                    <a:gd name="connsiteX28" fmla="*/ 560939 w 607568"/>
                    <a:gd name="connsiteY28" fmla="*/ 182503 h 491771"/>
                    <a:gd name="connsiteX29" fmla="*/ 531927 w 607568"/>
                    <a:gd name="connsiteY29" fmla="*/ 223799 h 491771"/>
                    <a:gd name="connsiteX30" fmla="*/ 528253 w 607568"/>
                    <a:gd name="connsiteY30" fmla="*/ 234240 h 491771"/>
                    <a:gd name="connsiteX31" fmla="*/ 530797 w 607568"/>
                    <a:gd name="connsiteY31" fmla="*/ 246281 h 491771"/>
                    <a:gd name="connsiteX32" fmla="*/ 545868 w 607568"/>
                    <a:gd name="connsiteY32" fmla="*/ 261143 h 491771"/>
                    <a:gd name="connsiteX33" fmla="*/ 558961 w 607568"/>
                    <a:gd name="connsiteY33" fmla="*/ 263777 h 491771"/>
                    <a:gd name="connsiteX34" fmla="*/ 597299 w 607568"/>
                    <a:gd name="connsiteY34" fmla="*/ 301968 h 491771"/>
                    <a:gd name="connsiteX35" fmla="*/ 607002 w 607568"/>
                    <a:gd name="connsiteY35" fmla="*/ 350788 h 491771"/>
                    <a:gd name="connsiteX36" fmla="*/ 601256 w 607568"/>
                    <a:gd name="connsiteY36" fmla="*/ 373835 h 491771"/>
                    <a:gd name="connsiteX37" fmla="*/ 579685 w 607568"/>
                    <a:gd name="connsiteY37" fmla="*/ 384088 h 491771"/>
                    <a:gd name="connsiteX38" fmla="*/ 490386 w 607568"/>
                    <a:gd name="connsiteY38" fmla="*/ 384088 h 491771"/>
                    <a:gd name="connsiteX39" fmla="*/ 467685 w 607568"/>
                    <a:gd name="connsiteY39" fmla="*/ 310058 h 491771"/>
                    <a:gd name="connsiteX40" fmla="*/ 431702 w 607568"/>
                    <a:gd name="connsiteY40" fmla="*/ 267445 h 491771"/>
                    <a:gd name="connsiteX41" fmla="*/ 441969 w 607568"/>
                    <a:gd name="connsiteY41" fmla="*/ 263777 h 491771"/>
                    <a:gd name="connsiteX42" fmla="*/ 455157 w 607568"/>
                    <a:gd name="connsiteY42" fmla="*/ 261237 h 491771"/>
                    <a:gd name="connsiteX43" fmla="*/ 470228 w 607568"/>
                    <a:gd name="connsiteY43" fmla="*/ 246281 h 491771"/>
                    <a:gd name="connsiteX44" fmla="*/ 472677 w 607568"/>
                    <a:gd name="connsiteY44" fmla="*/ 234240 h 491771"/>
                    <a:gd name="connsiteX45" fmla="*/ 469098 w 607568"/>
                    <a:gd name="connsiteY45" fmla="*/ 223893 h 491771"/>
                    <a:gd name="connsiteX46" fmla="*/ 439991 w 607568"/>
                    <a:gd name="connsiteY46" fmla="*/ 182503 h 491771"/>
                    <a:gd name="connsiteX47" fmla="*/ 426144 w 607568"/>
                    <a:gd name="connsiteY47" fmla="*/ 172720 h 491771"/>
                    <a:gd name="connsiteX48" fmla="*/ 441404 w 607568"/>
                    <a:gd name="connsiteY48" fmla="*/ 143278 h 491771"/>
                    <a:gd name="connsiteX49" fmla="*/ 439708 w 607568"/>
                    <a:gd name="connsiteY49" fmla="*/ 107438 h 491771"/>
                    <a:gd name="connsiteX50" fmla="*/ 500465 w 607568"/>
                    <a:gd name="connsiteY50" fmla="*/ 66049 h 491771"/>
                    <a:gd name="connsiteX51" fmla="*/ 107100 w 607568"/>
                    <a:gd name="connsiteY51" fmla="*/ 66049 h 491771"/>
                    <a:gd name="connsiteX52" fmla="*/ 171341 w 607568"/>
                    <a:gd name="connsiteY52" fmla="*/ 123618 h 491771"/>
                    <a:gd name="connsiteX53" fmla="*/ 172849 w 607568"/>
                    <a:gd name="connsiteY53" fmla="*/ 143278 h 491771"/>
                    <a:gd name="connsiteX54" fmla="*/ 184246 w 607568"/>
                    <a:gd name="connsiteY54" fmla="*/ 168205 h 491771"/>
                    <a:gd name="connsiteX55" fmla="*/ 167574 w 607568"/>
                    <a:gd name="connsiteY55" fmla="*/ 182503 h 491771"/>
                    <a:gd name="connsiteX56" fmla="*/ 138468 w 607568"/>
                    <a:gd name="connsiteY56" fmla="*/ 223799 h 491771"/>
                    <a:gd name="connsiteX57" fmla="*/ 134794 w 607568"/>
                    <a:gd name="connsiteY57" fmla="*/ 234240 h 491771"/>
                    <a:gd name="connsiteX58" fmla="*/ 137337 w 607568"/>
                    <a:gd name="connsiteY58" fmla="*/ 246281 h 491771"/>
                    <a:gd name="connsiteX59" fmla="*/ 152408 w 607568"/>
                    <a:gd name="connsiteY59" fmla="*/ 261143 h 491771"/>
                    <a:gd name="connsiteX60" fmla="*/ 165596 w 607568"/>
                    <a:gd name="connsiteY60" fmla="*/ 263777 h 491771"/>
                    <a:gd name="connsiteX61" fmla="*/ 179442 w 607568"/>
                    <a:gd name="connsiteY61" fmla="*/ 268856 h 491771"/>
                    <a:gd name="connsiteX62" fmla="*/ 146662 w 607568"/>
                    <a:gd name="connsiteY62" fmla="*/ 310058 h 491771"/>
                    <a:gd name="connsiteX63" fmla="*/ 123867 w 607568"/>
                    <a:gd name="connsiteY63" fmla="*/ 384088 h 491771"/>
                    <a:gd name="connsiteX64" fmla="*/ 27883 w 607568"/>
                    <a:gd name="connsiteY64" fmla="*/ 384088 h 491771"/>
                    <a:gd name="connsiteX65" fmla="*/ 6312 w 607568"/>
                    <a:gd name="connsiteY65" fmla="*/ 373835 h 491771"/>
                    <a:gd name="connsiteX66" fmla="*/ 566 w 607568"/>
                    <a:gd name="connsiteY66" fmla="*/ 350788 h 491771"/>
                    <a:gd name="connsiteX67" fmla="*/ 10268 w 607568"/>
                    <a:gd name="connsiteY67" fmla="*/ 301968 h 491771"/>
                    <a:gd name="connsiteX68" fmla="*/ 48606 w 607568"/>
                    <a:gd name="connsiteY68" fmla="*/ 263777 h 491771"/>
                    <a:gd name="connsiteX69" fmla="*/ 61699 w 607568"/>
                    <a:gd name="connsiteY69" fmla="*/ 261237 h 491771"/>
                    <a:gd name="connsiteX70" fmla="*/ 76770 w 607568"/>
                    <a:gd name="connsiteY70" fmla="*/ 246281 h 491771"/>
                    <a:gd name="connsiteX71" fmla="*/ 79313 w 607568"/>
                    <a:gd name="connsiteY71" fmla="*/ 234240 h 491771"/>
                    <a:gd name="connsiteX72" fmla="*/ 75639 w 607568"/>
                    <a:gd name="connsiteY72" fmla="*/ 223893 h 491771"/>
                    <a:gd name="connsiteX73" fmla="*/ 46628 w 607568"/>
                    <a:gd name="connsiteY73" fmla="*/ 182503 h 491771"/>
                    <a:gd name="connsiteX74" fmla="*/ 27318 w 607568"/>
                    <a:gd name="connsiteY74" fmla="*/ 160962 h 491771"/>
                    <a:gd name="connsiteX75" fmla="*/ 41447 w 607568"/>
                    <a:gd name="connsiteY75" fmla="*/ 130673 h 491771"/>
                    <a:gd name="connsiteX76" fmla="*/ 41824 w 607568"/>
                    <a:gd name="connsiteY76" fmla="*/ 130673 h 491771"/>
                    <a:gd name="connsiteX77" fmla="*/ 107100 w 607568"/>
                    <a:gd name="connsiteY77" fmla="*/ 66049 h 491771"/>
                    <a:gd name="connsiteX78" fmla="*/ 298626 w 607568"/>
                    <a:gd name="connsiteY78" fmla="*/ 0 h 491771"/>
                    <a:gd name="connsiteX79" fmla="*/ 315956 w 607568"/>
                    <a:gd name="connsiteY79" fmla="*/ 0 h 491771"/>
                    <a:gd name="connsiteX80" fmla="*/ 401854 w 607568"/>
                    <a:gd name="connsiteY80" fmla="*/ 85787 h 491771"/>
                    <a:gd name="connsiteX81" fmla="*/ 401854 w 607568"/>
                    <a:gd name="connsiteY81" fmla="*/ 95476 h 491771"/>
                    <a:gd name="connsiteX82" fmla="*/ 421633 w 607568"/>
                    <a:gd name="connsiteY82" fmla="*/ 138840 h 491771"/>
                    <a:gd name="connsiteX83" fmla="*/ 417960 w 607568"/>
                    <a:gd name="connsiteY83" fmla="*/ 149281 h 491771"/>
                    <a:gd name="connsiteX84" fmla="*/ 417112 w 607568"/>
                    <a:gd name="connsiteY84" fmla="*/ 151068 h 491771"/>
                    <a:gd name="connsiteX85" fmla="*/ 411273 w 607568"/>
                    <a:gd name="connsiteY85" fmla="*/ 159534 h 491771"/>
                    <a:gd name="connsiteX86" fmla="*/ 410896 w 607568"/>
                    <a:gd name="connsiteY86" fmla="*/ 159910 h 491771"/>
                    <a:gd name="connsiteX87" fmla="*/ 394037 w 607568"/>
                    <a:gd name="connsiteY87" fmla="*/ 169787 h 491771"/>
                    <a:gd name="connsiteX88" fmla="*/ 384900 w 607568"/>
                    <a:gd name="connsiteY88" fmla="*/ 189541 h 491771"/>
                    <a:gd name="connsiteX89" fmla="*/ 384712 w 607568"/>
                    <a:gd name="connsiteY89" fmla="*/ 189823 h 491771"/>
                    <a:gd name="connsiteX90" fmla="*/ 373316 w 607568"/>
                    <a:gd name="connsiteY90" fmla="*/ 207131 h 491771"/>
                    <a:gd name="connsiteX91" fmla="*/ 372750 w 607568"/>
                    <a:gd name="connsiteY91" fmla="*/ 207789 h 491771"/>
                    <a:gd name="connsiteX92" fmla="*/ 359847 w 607568"/>
                    <a:gd name="connsiteY92" fmla="*/ 222275 h 491771"/>
                    <a:gd name="connsiteX93" fmla="*/ 359188 w 607568"/>
                    <a:gd name="connsiteY93" fmla="*/ 222934 h 491771"/>
                    <a:gd name="connsiteX94" fmla="*/ 345154 w 607568"/>
                    <a:gd name="connsiteY94" fmla="*/ 234598 h 491771"/>
                    <a:gd name="connsiteX95" fmla="*/ 345625 w 607568"/>
                    <a:gd name="connsiteY95" fmla="*/ 236855 h 491771"/>
                    <a:gd name="connsiteX96" fmla="*/ 348639 w 607568"/>
                    <a:gd name="connsiteY96" fmla="*/ 235538 h 491771"/>
                    <a:gd name="connsiteX97" fmla="*/ 355514 w 607568"/>
                    <a:gd name="connsiteY97" fmla="*/ 234033 h 491771"/>
                    <a:gd name="connsiteX98" fmla="*/ 366628 w 607568"/>
                    <a:gd name="connsiteY98" fmla="*/ 237326 h 491771"/>
                    <a:gd name="connsiteX99" fmla="*/ 385371 w 607568"/>
                    <a:gd name="connsiteY99" fmla="*/ 249648 h 491771"/>
                    <a:gd name="connsiteX100" fmla="*/ 399876 w 607568"/>
                    <a:gd name="connsiteY100" fmla="*/ 279373 h 491771"/>
                    <a:gd name="connsiteX101" fmla="*/ 430016 w 607568"/>
                    <a:gd name="connsiteY101" fmla="*/ 289814 h 491771"/>
                    <a:gd name="connsiteX102" fmla="*/ 448382 w 607568"/>
                    <a:gd name="connsiteY102" fmla="*/ 316058 h 491771"/>
                    <a:gd name="connsiteX103" fmla="*/ 481630 w 607568"/>
                    <a:gd name="connsiteY103" fmla="*/ 424515 h 491771"/>
                    <a:gd name="connsiteX104" fmla="*/ 483891 w 607568"/>
                    <a:gd name="connsiteY104" fmla="*/ 436461 h 491771"/>
                    <a:gd name="connsiteX105" fmla="*/ 473718 w 607568"/>
                    <a:gd name="connsiteY105" fmla="*/ 470700 h 491771"/>
                    <a:gd name="connsiteX106" fmla="*/ 443956 w 607568"/>
                    <a:gd name="connsiteY106" fmla="*/ 490360 h 491771"/>
                    <a:gd name="connsiteX107" fmla="*/ 431805 w 607568"/>
                    <a:gd name="connsiteY107" fmla="*/ 491771 h 491771"/>
                    <a:gd name="connsiteX108" fmla="*/ 325375 w 607568"/>
                    <a:gd name="connsiteY108" fmla="*/ 491771 h 491771"/>
                    <a:gd name="connsiteX109" fmla="*/ 337430 w 607568"/>
                    <a:gd name="connsiteY109" fmla="*/ 415296 h 491771"/>
                    <a:gd name="connsiteX110" fmla="*/ 334605 w 607568"/>
                    <a:gd name="connsiteY110" fmla="*/ 389052 h 491771"/>
                    <a:gd name="connsiteX111" fmla="*/ 323962 w 607568"/>
                    <a:gd name="connsiteY111" fmla="*/ 360927 h 491771"/>
                    <a:gd name="connsiteX112" fmla="*/ 337430 w 607568"/>
                    <a:gd name="connsiteY112" fmla="*/ 347476 h 491771"/>
                    <a:gd name="connsiteX113" fmla="*/ 307196 w 607568"/>
                    <a:gd name="connsiteY113" fmla="*/ 317281 h 491771"/>
                    <a:gd name="connsiteX114" fmla="*/ 276868 w 607568"/>
                    <a:gd name="connsiteY114" fmla="*/ 347476 h 491771"/>
                    <a:gd name="connsiteX115" fmla="*/ 290337 w 607568"/>
                    <a:gd name="connsiteY115" fmla="*/ 360927 h 491771"/>
                    <a:gd name="connsiteX116" fmla="*/ 279694 w 607568"/>
                    <a:gd name="connsiteY116" fmla="*/ 389052 h 491771"/>
                    <a:gd name="connsiteX117" fmla="*/ 276963 w 607568"/>
                    <a:gd name="connsiteY117" fmla="*/ 415296 h 491771"/>
                    <a:gd name="connsiteX118" fmla="*/ 288736 w 607568"/>
                    <a:gd name="connsiteY118" fmla="*/ 491771 h 491771"/>
                    <a:gd name="connsiteX119" fmla="*/ 182493 w 607568"/>
                    <a:gd name="connsiteY119" fmla="*/ 491771 h 491771"/>
                    <a:gd name="connsiteX120" fmla="*/ 170437 w 607568"/>
                    <a:gd name="connsiteY120" fmla="*/ 490360 h 491771"/>
                    <a:gd name="connsiteX121" fmla="*/ 140675 w 607568"/>
                    <a:gd name="connsiteY121" fmla="*/ 470700 h 491771"/>
                    <a:gd name="connsiteX122" fmla="*/ 132669 w 607568"/>
                    <a:gd name="connsiteY122" fmla="*/ 424515 h 491771"/>
                    <a:gd name="connsiteX123" fmla="*/ 166011 w 607568"/>
                    <a:gd name="connsiteY123" fmla="*/ 316058 h 491771"/>
                    <a:gd name="connsiteX124" fmla="*/ 184377 w 607568"/>
                    <a:gd name="connsiteY124" fmla="*/ 289814 h 491771"/>
                    <a:gd name="connsiteX125" fmla="*/ 214517 w 607568"/>
                    <a:gd name="connsiteY125" fmla="*/ 279373 h 491771"/>
                    <a:gd name="connsiteX126" fmla="*/ 214517 w 607568"/>
                    <a:gd name="connsiteY126" fmla="*/ 279279 h 491771"/>
                    <a:gd name="connsiteX127" fmla="*/ 229022 w 607568"/>
                    <a:gd name="connsiteY127" fmla="*/ 249648 h 491771"/>
                    <a:gd name="connsiteX128" fmla="*/ 247765 w 607568"/>
                    <a:gd name="connsiteY128" fmla="*/ 237326 h 491771"/>
                    <a:gd name="connsiteX129" fmla="*/ 258879 w 607568"/>
                    <a:gd name="connsiteY129" fmla="*/ 234033 h 491771"/>
                    <a:gd name="connsiteX130" fmla="*/ 265754 w 607568"/>
                    <a:gd name="connsiteY130" fmla="*/ 235538 h 491771"/>
                    <a:gd name="connsiteX131" fmla="*/ 268768 w 607568"/>
                    <a:gd name="connsiteY131" fmla="*/ 236855 h 491771"/>
                    <a:gd name="connsiteX132" fmla="*/ 269239 w 607568"/>
                    <a:gd name="connsiteY132" fmla="*/ 234598 h 491771"/>
                    <a:gd name="connsiteX133" fmla="*/ 255205 w 607568"/>
                    <a:gd name="connsiteY133" fmla="*/ 222934 h 491771"/>
                    <a:gd name="connsiteX134" fmla="*/ 254546 w 607568"/>
                    <a:gd name="connsiteY134" fmla="*/ 222275 h 491771"/>
                    <a:gd name="connsiteX135" fmla="*/ 241548 w 607568"/>
                    <a:gd name="connsiteY135" fmla="*/ 207789 h 491771"/>
                    <a:gd name="connsiteX136" fmla="*/ 241077 w 607568"/>
                    <a:gd name="connsiteY136" fmla="*/ 207225 h 491771"/>
                    <a:gd name="connsiteX137" fmla="*/ 229681 w 607568"/>
                    <a:gd name="connsiteY137" fmla="*/ 189823 h 491771"/>
                    <a:gd name="connsiteX138" fmla="*/ 229493 w 607568"/>
                    <a:gd name="connsiteY138" fmla="*/ 189635 h 491771"/>
                    <a:gd name="connsiteX139" fmla="*/ 220356 w 607568"/>
                    <a:gd name="connsiteY139" fmla="*/ 169787 h 491771"/>
                    <a:gd name="connsiteX140" fmla="*/ 203497 w 607568"/>
                    <a:gd name="connsiteY140" fmla="*/ 159910 h 491771"/>
                    <a:gd name="connsiteX141" fmla="*/ 203120 w 607568"/>
                    <a:gd name="connsiteY141" fmla="*/ 159534 h 491771"/>
                    <a:gd name="connsiteX142" fmla="*/ 197281 w 607568"/>
                    <a:gd name="connsiteY142" fmla="*/ 151068 h 491771"/>
                    <a:gd name="connsiteX143" fmla="*/ 196433 w 607568"/>
                    <a:gd name="connsiteY143" fmla="*/ 149281 h 491771"/>
                    <a:gd name="connsiteX144" fmla="*/ 192666 w 607568"/>
                    <a:gd name="connsiteY144" fmla="*/ 138840 h 491771"/>
                    <a:gd name="connsiteX145" fmla="*/ 212727 w 607568"/>
                    <a:gd name="connsiteY145" fmla="*/ 95476 h 491771"/>
                    <a:gd name="connsiteX146" fmla="*/ 212727 w 607568"/>
                    <a:gd name="connsiteY146" fmla="*/ 85787 h 491771"/>
                    <a:gd name="connsiteX147" fmla="*/ 298626 w 607568"/>
                    <a:gd name="connsiteY147" fmla="*/ 0 h 49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607568" h="491771">
                      <a:moveTo>
                        <a:pt x="355420" y="250307"/>
                      </a:moveTo>
                      <a:cubicBezTo>
                        <a:pt x="354290" y="250307"/>
                        <a:pt x="353160" y="250871"/>
                        <a:pt x="352312" y="251812"/>
                      </a:cubicBezTo>
                      <a:lnTo>
                        <a:pt x="321042" y="289814"/>
                      </a:lnTo>
                      <a:cubicBezTo>
                        <a:pt x="319723" y="291507"/>
                        <a:pt x="319912" y="293953"/>
                        <a:pt x="321513" y="295364"/>
                      </a:cubicBezTo>
                      <a:lnTo>
                        <a:pt x="369736" y="338257"/>
                      </a:lnTo>
                      <a:cubicBezTo>
                        <a:pt x="370396" y="338822"/>
                        <a:pt x="371149" y="339104"/>
                        <a:pt x="371997" y="339104"/>
                      </a:cubicBezTo>
                      <a:cubicBezTo>
                        <a:pt x="372374" y="339104"/>
                        <a:pt x="372750" y="339010"/>
                        <a:pt x="373127" y="338916"/>
                      </a:cubicBezTo>
                      <a:cubicBezTo>
                        <a:pt x="374257" y="338539"/>
                        <a:pt x="375105" y="337505"/>
                        <a:pt x="375293" y="336282"/>
                      </a:cubicBezTo>
                      <a:lnTo>
                        <a:pt x="383676" y="279467"/>
                      </a:lnTo>
                      <a:cubicBezTo>
                        <a:pt x="384618" y="273164"/>
                        <a:pt x="381792" y="266768"/>
                        <a:pt x="376424" y="263287"/>
                      </a:cubicBezTo>
                      <a:lnTo>
                        <a:pt x="357681" y="250965"/>
                      </a:lnTo>
                      <a:cubicBezTo>
                        <a:pt x="357021" y="250495"/>
                        <a:pt x="356174" y="250307"/>
                        <a:pt x="355420" y="250307"/>
                      </a:cubicBezTo>
                      <a:close/>
                      <a:moveTo>
                        <a:pt x="258879" y="250307"/>
                      </a:moveTo>
                      <a:cubicBezTo>
                        <a:pt x="258125" y="250307"/>
                        <a:pt x="257372" y="250495"/>
                        <a:pt x="256712" y="250965"/>
                      </a:cubicBezTo>
                      <a:lnTo>
                        <a:pt x="237969" y="263287"/>
                      </a:lnTo>
                      <a:cubicBezTo>
                        <a:pt x="232601" y="266768"/>
                        <a:pt x="229775" y="273164"/>
                        <a:pt x="230717" y="279467"/>
                      </a:cubicBezTo>
                      <a:lnTo>
                        <a:pt x="239100" y="336282"/>
                      </a:lnTo>
                      <a:cubicBezTo>
                        <a:pt x="239288" y="337505"/>
                        <a:pt x="240136" y="338539"/>
                        <a:pt x="241266" y="338916"/>
                      </a:cubicBezTo>
                      <a:cubicBezTo>
                        <a:pt x="241643" y="339010"/>
                        <a:pt x="242019" y="339104"/>
                        <a:pt x="242396" y="339104"/>
                      </a:cubicBezTo>
                      <a:cubicBezTo>
                        <a:pt x="243244" y="339104"/>
                        <a:pt x="243997" y="338822"/>
                        <a:pt x="244657" y="338257"/>
                      </a:cubicBezTo>
                      <a:lnTo>
                        <a:pt x="292880" y="295364"/>
                      </a:lnTo>
                      <a:cubicBezTo>
                        <a:pt x="294481" y="293953"/>
                        <a:pt x="294670" y="291507"/>
                        <a:pt x="293351" y="289814"/>
                      </a:cubicBezTo>
                      <a:lnTo>
                        <a:pt x="261987" y="251812"/>
                      </a:lnTo>
                      <a:cubicBezTo>
                        <a:pt x="261233" y="250871"/>
                        <a:pt x="260103" y="250307"/>
                        <a:pt x="258879" y="250307"/>
                      </a:cubicBezTo>
                      <a:close/>
                      <a:moveTo>
                        <a:pt x="500465" y="66049"/>
                      </a:moveTo>
                      <a:cubicBezTo>
                        <a:pt x="548129" y="66049"/>
                        <a:pt x="562447" y="93516"/>
                        <a:pt x="565743" y="130673"/>
                      </a:cubicBezTo>
                      <a:cubicBezTo>
                        <a:pt x="565932" y="130673"/>
                        <a:pt x="566026" y="130673"/>
                        <a:pt x="566120" y="130673"/>
                      </a:cubicBezTo>
                      <a:cubicBezTo>
                        <a:pt x="577141" y="133118"/>
                        <a:pt x="583358" y="146664"/>
                        <a:pt x="580250" y="160962"/>
                      </a:cubicBezTo>
                      <a:cubicBezTo>
                        <a:pt x="577706" y="172532"/>
                        <a:pt x="569700" y="180904"/>
                        <a:pt x="560939" y="182503"/>
                      </a:cubicBezTo>
                      <a:cubicBezTo>
                        <a:pt x="554628" y="199529"/>
                        <a:pt x="543796" y="214016"/>
                        <a:pt x="531927" y="223799"/>
                      </a:cubicBezTo>
                      <a:cubicBezTo>
                        <a:pt x="528913" y="226338"/>
                        <a:pt x="527500" y="230383"/>
                        <a:pt x="528253" y="234240"/>
                      </a:cubicBezTo>
                      <a:lnTo>
                        <a:pt x="530797" y="246281"/>
                      </a:lnTo>
                      <a:cubicBezTo>
                        <a:pt x="532304" y="253806"/>
                        <a:pt x="538238" y="259732"/>
                        <a:pt x="545868" y="261143"/>
                      </a:cubicBezTo>
                      <a:lnTo>
                        <a:pt x="558961" y="263777"/>
                      </a:lnTo>
                      <a:cubicBezTo>
                        <a:pt x="578366" y="267634"/>
                        <a:pt x="593437" y="282684"/>
                        <a:pt x="597299" y="301968"/>
                      </a:cubicBezTo>
                      <a:lnTo>
                        <a:pt x="607002" y="350788"/>
                      </a:lnTo>
                      <a:cubicBezTo>
                        <a:pt x="608697" y="358972"/>
                        <a:pt x="606531" y="367438"/>
                        <a:pt x="601256" y="373835"/>
                      </a:cubicBezTo>
                      <a:cubicBezTo>
                        <a:pt x="595981" y="380325"/>
                        <a:pt x="588068" y="384088"/>
                        <a:pt x="579685" y="384088"/>
                      </a:cubicBezTo>
                      <a:lnTo>
                        <a:pt x="490386" y="384088"/>
                      </a:lnTo>
                      <a:lnTo>
                        <a:pt x="467685" y="310058"/>
                      </a:lnTo>
                      <a:cubicBezTo>
                        <a:pt x="461845" y="291150"/>
                        <a:pt x="448563" y="276194"/>
                        <a:pt x="431702" y="267445"/>
                      </a:cubicBezTo>
                      <a:cubicBezTo>
                        <a:pt x="434999" y="265940"/>
                        <a:pt x="438295" y="264529"/>
                        <a:pt x="441969" y="263777"/>
                      </a:cubicBezTo>
                      <a:lnTo>
                        <a:pt x="455157" y="261237"/>
                      </a:lnTo>
                      <a:cubicBezTo>
                        <a:pt x="462692" y="259732"/>
                        <a:pt x="468627" y="253806"/>
                        <a:pt x="470228" y="246281"/>
                      </a:cubicBezTo>
                      <a:lnTo>
                        <a:pt x="472677" y="234240"/>
                      </a:lnTo>
                      <a:cubicBezTo>
                        <a:pt x="473525" y="230383"/>
                        <a:pt x="472112" y="226338"/>
                        <a:pt x="469098" y="223893"/>
                      </a:cubicBezTo>
                      <a:cubicBezTo>
                        <a:pt x="457229" y="214016"/>
                        <a:pt x="446302" y="199529"/>
                        <a:pt x="439991" y="182503"/>
                      </a:cubicBezTo>
                      <a:cubicBezTo>
                        <a:pt x="434716" y="181563"/>
                        <a:pt x="429818" y="177894"/>
                        <a:pt x="426144" y="172720"/>
                      </a:cubicBezTo>
                      <a:cubicBezTo>
                        <a:pt x="433303" y="164725"/>
                        <a:pt x="438861" y="154754"/>
                        <a:pt x="441404" y="143278"/>
                      </a:cubicBezTo>
                      <a:cubicBezTo>
                        <a:pt x="444324" y="130485"/>
                        <a:pt x="443476" y="118068"/>
                        <a:pt x="439708" y="107438"/>
                      </a:cubicBezTo>
                      <a:cubicBezTo>
                        <a:pt x="447244" y="82699"/>
                        <a:pt x="464200" y="66049"/>
                        <a:pt x="500465" y="66049"/>
                      </a:cubicBezTo>
                      <a:close/>
                      <a:moveTo>
                        <a:pt x="107100" y="66049"/>
                      </a:moveTo>
                      <a:cubicBezTo>
                        <a:pt x="151561" y="66049"/>
                        <a:pt x="166820" y="90130"/>
                        <a:pt x="171341" y="123618"/>
                      </a:cubicBezTo>
                      <a:cubicBezTo>
                        <a:pt x="170965" y="129920"/>
                        <a:pt x="171436" y="136505"/>
                        <a:pt x="172849" y="143278"/>
                      </a:cubicBezTo>
                      <a:cubicBezTo>
                        <a:pt x="174921" y="152590"/>
                        <a:pt x="178971" y="161056"/>
                        <a:pt x="184246" y="168205"/>
                      </a:cubicBezTo>
                      <a:cubicBezTo>
                        <a:pt x="180573" y="175919"/>
                        <a:pt x="174356" y="181281"/>
                        <a:pt x="167574" y="182503"/>
                      </a:cubicBezTo>
                      <a:cubicBezTo>
                        <a:pt x="161263" y="199529"/>
                        <a:pt x="150336" y="214016"/>
                        <a:pt x="138468" y="223799"/>
                      </a:cubicBezTo>
                      <a:cubicBezTo>
                        <a:pt x="135453" y="226338"/>
                        <a:pt x="134040" y="230383"/>
                        <a:pt x="134794" y="234240"/>
                      </a:cubicBezTo>
                      <a:lnTo>
                        <a:pt x="137337" y="246281"/>
                      </a:lnTo>
                      <a:cubicBezTo>
                        <a:pt x="138939" y="253806"/>
                        <a:pt x="144873" y="259732"/>
                        <a:pt x="152408" y="261143"/>
                      </a:cubicBezTo>
                      <a:lnTo>
                        <a:pt x="165596" y="263777"/>
                      </a:lnTo>
                      <a:cubicBezTo>
                        <a:pt x="170494" y="264812"/>
                        <a:pt x="175203" y="266505"/>
                        <a:pt x="179442" y="268856"/>
                      </a:cubicBezTo>
                      <a:cubicBezTo>
                        <a:pt x="164088" y="277793"/>
                        <a:pt x="152126" y="292279"/>
                        <a:pt x="146662" y="310058"/>
                      </a:cubicBezTo>
                      <a:lnTo>
                        <a:pt x="123867" y="384088"/>
                      </a:lnTo>
                      <a:lnTo>
                        <a:pt x="27883" y="384088"/>
                      </a:lnTo>
                      <a:cubicBezTo>
                        <a:pt x="19499" y="384088"/>
                        <a:pt x="11587" y="380325"/>
                        <a:pt x="6312" y="373835"/>
                      </a:cubicBezTo>
                      <a:cubicBezTo>
                        <a:pt x="1037" y="367438"/>
                        <a:pt x="-1129" y="358972"/>
                        <a:pt x="566" y="350788"/>
                      </a:cubicBezTo>
                      <a:lnTo>
                        <a:pt x="10268" y="301968"/>
                      </a:lnTo>
                      <a:cubicBezTo>
                        <a:pt x="14130" y="282684"/>
                        <a:pt x="29202" y="267634"/>
                        <a:pt x="48606" y="263777"/>
                      </a:cubicBezTo>
                      <a:lnTo>
                        <a:pt x="61699" y="261237"/>
                      </a:lnTo>
                      <a:cubicBezTo>
                        <a:pt x="69328" y="259732"/>
                        <a:pt x="75263" y="253806"/>
                        <a:pt x="76770" y="246281"/>
                      </a:cubicBezTo>
                      <a:lnTo>
                        <a:pt x="79313" y="234240"/>
                      </a:lnTo>
                      <a:cubicBezTo>
                        <a:pt x="80067" y="230383"/>
                        <a:pt x="78654" y="226338"/>
                        <a:pt x="75639" y="223893"/>
                      </a:cubicBezTo>
                      <a:cubicBezTo>
                        <a:pt x="63771" y="214016"/>
                        <a:pt x="52939" y="199623"/>
                        <a:pt x="46628" y="182503"/>
                      </a:cubicBezTo>
                      <a:cubicBezTo>
                        <a:pt x="37867" y="180904"/>
                        <a:pt x="29861" y="172532"/>
                        <a:pt x="27318" y="160962"/>
                      </a:cubicBezTo>
                      <a:cubicBezTo>
                        <a:pt x="24115" y="146664"/>
                        <a:pt x="30426" y="133118"/>
                        <a:pt x="41447" y="130673"/>
                      </a:cubicBezTo>
                      <a:cubicBezTo>
                        <a:pt x="41541" y="130673"/>
                        <a:pt x="41729" y="130673"/>
                        <a:pt x="41824" y="130673"/>
                      </a:cubicBezTo>
                      <a:cubicBezTo>
                        <a:pt x="45403" y="93516"/>
                        <a:pt x="60192" y="66049"/>
                        <a:pt x="107100" y="66049"/>
                      </a:cubicBezTo>
                      <a:close/>
                      <a:moveTo>
                        <a:pt x="298626" y="0"/>
                      </a:moveTo>
                      <a:lnTo>
                        <a:pt x="315956" y="0"/>
                      </a:lnTo>
                      <a:cubicBezTo>
                        <a:pt x="363426" y="0"/>
                        <a:pt x="401854" y="38378"/>
                        <a:pt x="401854" y="85787"/>
                      </a:cubicBezTo>
                      <a:lnTo>
                        <a:pt x="401854" y="95476"/>
                      </a:lnTo>
                      <a:cubicBezTo>
                        <a:pt x="417301" y="99238"/>
                        <a:pt x="426154" y="118522"/>
                        <a:pt x="421633" y="138840"/>
                      </a:cubicBezTo>
                      <a:cubicBezTo>
                        <a:pt x="420880" y="142602"/>
                        <a:pt x="419467" y="146083"/>
                        <a:pt x="417960" y="149281"/>
                      </a:cubicBezTo>
                      <a:cubicBezTo>
                        <a:pt x="417677" y="149939"/>
                        <a:pt x="417395" y="150504"/>
                        <a:pt x="417112" y="151068"/>
                      </a:cubicBezTo>
                      <a:cubicBezTo>
                        <a:pt x="415417" y="154172"/>
                        <a:pt x="413533" y="157088"/>
                        <a:pt x="411273" y="159534"/>
                      </a:cubicBezTo>
                      <a:cubicBezTo>
                        <a:pt x="411179" y="159628"/>
                        <a:pt x="410990" y="159816"/>
                        <a:pt x="410896" y="159910"/>
                      </a:cubicBezTo>
                      <a:cubicBezTo>
                        <a:pt x="406092" y="165084"/>
                        <a:pt x="400159" y="168658"/>
                        <a:pt x="394037" y="169787"/>
                      </a:cubicBezTo>
                      <a:cubicBezTo>
                        <a:pt x="391494" y="176654"/>
                        <a:pt x="388385" y="183332"/>
                        <a:pt x="384900" y="189541"/>
                      </a:cubicBezTo>
                      <a:cubicBezTo>
                        <a:pt x="384806" y="189635"/>
                        <a:pt x="384806" y="189729"/>
                        <a:pt x="384712" y="189823"/>
                      </a:cubicBezTo>
                      <a:cubicBezTo>
                        <a:pt x="381227" y="196031"/>
                        <a:pt x="377460" y="201769"/>
                        <a:pt x="373316" y="207131"/>
                      </a:cubicBezTo>
                      <a:cubicBezTo>
                        <a:pt x="373127" y="207413"/>
                        <a:pt x="372939" y="207601"/>
                        <a:pt x="372750" y="207789"/>
                      </a:cubicBezTo>
                      <a:cubicBezTo>
                        <a:pt x="368700" y="213057"/>
                        <a:pt x="364368" y="217948"/>
                        <a:pt x="359847" y="222275"/>
                      </a:cubicBezTo>
                      <a:cubicBezTo>
                        <a:pt x="359658" y="222463"/>
                        <a:pt x="359376" y="222651"/>
                        <a:pt x="359188" y="222934"/>
                      </a:cubicBezTo>
                      <a:cubicBezTo>
                        <a:pt x="354667" y="227261"/>
                        <a:pt x="349957" y="231211"/>
                        <a:pt x="345154" y="234598"/>
                      </a:cubicBezTo>
                      <a:lnTo>
                        <a:pt x="345625" y="236855"/>
                      </a:lnTo>
                      <a:cubicBezTo>
                        <a:pt x="346567" y="236385"/>
                        <a:pt x="347603" y="235915"/>
                        <a:pt x="348639" y="235538"/>
                      </a:cubicBezTo>
                      <a:cubicBezTo>
                        <a:pt x="350899" y="234786"/>
                        <a:pt x="353065" y="234033"/>
                        <a:pt x="355514" y="234033"/>
                      </a:cubicBezTo>
                      <a:cubicBezTo>
                        <a:pt x="359470" y="234033"/>
                        <a:pt x="363238" y="235162"/>
                        <a:pt x="366628" y="237326"/>
                      </a:cubicBezTo>
                      <a:cubicBezTo>
                        <a:pt x="366628" y="237326"/>
                        <a:pt x="380756" y="246450"/>
                        <a:pt x="385371" y="249648"/>
                      </a:cubicBezTo>
                      <a:cubicBezTo>
                        <a:pt x="401854" y="261030"/>
                        <a:pt x="399876" y="279373"/>
                        <a:pt x="399876" y="279373"/>
                      </a:cubicBezTo>
                      <a:cubicBezTo>
                        <a:pt x="410990" y="279655"/>
                        <a:pt x="421822" y="283041"/>
                        <a:pt x="430016" y="289814"/>
                      </a:cubicBezTo>
                      <a:cubicBezTo>
                        <a:pt x="445180" y="302324"/>
                        <a:pt x="447535" y="313330"/>
                        <a:pt x="448382" y="316058"/>
                      </a:cubicBezTo>
                      <a:lnTo>
                        <a:pt x="481630" y="424515"/>
                      </a:lnTo>
                      <a:cubicBezTo>
                        <a:pt x="482855" y="428371"/>
                        <a:pt x="483608" y="432416"/>
                        <a:pt x="483891" y="436461"/>
                      </a:cubicBezTo>
                      <a:cubicBezTo>
                        <a:pt x="484644" y="448595"/>
                        <a:pt x="481159" y="460730"/>
                        <a:pt x="473718" y="470700"/>
                      </a:cubicBezTo>
                      <a:cubicBezTo>
                        <a:pt x="466372" y="480671"/>
                        <a:pt x="455823" y="487538"/>
                        <a:pt x="443956" y="490360"/>
                      </a:cubicBezTo>
                      <a:cubicBezTo>
                        <a:pt x="440000" y="491301"/>
                        <a:pt x="435950" y="491771"/>
                        <a:pt x="431805" y="491771"/>
                      </a:cubicBezTo>
                      <a:lnTo>
                        <a:pt x="325375" y="491771"/>
                      </a:lnTo>
                      <a:lnTo>
                        <a:pt x="337430" y="415296"/>
                      </a:lnTo>
                      <a:cubicBezTo>
                        <a:pt x="338749" y="406454"/>
                        <a:pt x="337807" y="397424"/>
                        <a:pt x="334605" y="389052"/>
                      </a:cubicBezTo>
                      <a:lnTo>
                        <a:pt x="323962" y="360927"/>
                      </a:lnTo>
                      <a:lnTo>
                        <a:pt x="337430" y="347476"/>
                      </a:lnTo>
                      <a:lnTo>
                        <a:pt x="307196" y="317281"/>
                      </a:lnTo>
                      <a:lnTo>
                        <a:pt x="276868" y="347476"/>
                      </a:lnTo>
                      <a:lnTo>
                        <a:pt x="290337" y="360927"/>
                      </a:lnTo>
                      <a:lnTo>
                        <a:pt x="279694" y="389052"/>
                      </a:lnTo>
                      <a:cubicBezTo>
                        <a:pt x="276586" y="397424"/>
                        <a:pt x="275644" y="406454"/>
                        <a:pt x="276963" y="415296"/>
                      </a:cubicBezTo>
                      <a:lnTo>
                        <a:pt x="288736" y="491771"/>
                      </a:lnTo>
                      <a:lnTo>
                        <a:pt x="182493" y="491771"/>
                      </a:lnTo>
                      <a:cubicBezTo>
                        <a:pt x="178443" y="491771"/>
                        <a:pt x="174299" y="491301"/>
                        <a:pt x="170437" y="490360"/>
                      </a:cubicBezTo>
                      <a:cubicBezTo>
                        <a:pt x="158570" y="487538"/>
                        <a:pt x="148021" y="480671"/>
                        <a:pt x="140675" y="470700"/>
                      </a:cubicBezTo>
                      <a:cubicBezTo>
                        <a:pt x="130785" y="457343"/>
                        <a:pt x="127865" y="440223"/>
                        <a:pt x="132669" y="424515"/>
                      </a:cubicBezTo>
                      <a:lnTo>
                        <a:pt x="166011" y="316058"/>
                      </a:lnTo>
                      <a:cubicBezTo>
                        <a:pt x="166858" y="313330"/>
                        <a:pt x="170908" y="300631"/>
                        <a:pt x="184377" y="289814"/>
                      </a:cubicBezTo>
                      <a:cubicBezTo>
                        <a:pt x="192666" y="283229"/>
                        <a:pt x="203403" y="279655"/>
                        <a:pt x="214517" y="279373"/>
                      </a:cubicBezTo>
                      <a:lnTo>
                        <a:pt x="214517" y="279279"/>
                      </a:lnTo>
                      <a:cubicBezTo>
                        <a:pt x="214140" y="273447"/>
                        <a:pt x="211880" y="260654"/>
                        <a:pt x="229022" y="249648"/>
                      </a:cubicBezTo>
                      <a:cubicBezTo>
                        <a:pt x="233731" y="246638"/>
                        <a:pt x="247765" y="237326"/>
                        <a:pt x="247765" y="237326"/>
                      </a:cubicBezTo>
                      <a:cubicBezTo>
                        <a:pt x="251061" y="235162"/>
                        <a:pt x="254923" y="234033"/>
                        <a:pt x="258879" y="234033"/>
                      </a:cubicBezTo>
                      <a:cubicBezTo>
                        <a:pt x="261328" y="234033"/>
                        <a:pt x="263494" y="234786"/>
                        <a:pt x="265754" y="235538"/>
                      </a:cubicBezTo>
                      <a:cubicBezTo>
                        <a:pt x="266790" y="236009"/>
                        <a:pt x="267826" y="236385"/>
                        <a:pt x="268768" y="236855"/>
                      </a:cubicBezTo>
                      <a:lnTo>
                        <a:pt x="269239" y="234598"/>
                      </a:lnTo>
                      <a:cubicBezTo>
                        <a:pt x="264436" y="231211"/>
                        <a:pt x="259726" y="227261"/>
                        <a:pt x="255205" y="222934"/>
                      </a:cubicBezTo>
                      <a:cubicBezTo>
                        <a:pt x="254923" y="222651"/>
                        <a:pt x="254735" y="222463"/>
                        <a:pt x="254546" y="222275"/>
                      </a:cubicBezTo>
                      <a:cubicBezTo>
                        <a:pt x="250025" y="217948"/>
                        <a:pt x="245693" y="213057"/>
                        <a:pt x="241548" y="207789"/>
                      </a:cubicBezTo>
                      <a:cubicBezTo>
                        <a:pt x="241454" y="207601"/>
                        <a:pt x="241266" y="207413"/>
                        <a:pt x="241077" y="207225"/>
                      </a:cubicBezTo>
                      <a:cubicBezTo>
                        <a:pt x="236933" y="201769"/>
                        <a:pt x="233072" y="196031"/>
                        <a:pt x="229681" y="189823"/>
                      </a:cubicBezTo>
                      <a:cubicBezTo>
                        <a:pt x="229587" y="189729"/>
                        <a:pt x="229587" y="189635"/>
                        <a:pt x="229493" y="189635"/>
                      </a:cubicBezTo>
                      <a:cubicBezTo>
                        <a:pt x="226008" y="183332"/>
                        <a:pt x="222899" y="176654"/>
                        <a:pt x="220356" y="169787"/>
                      </a:cubicBezTo>
                      <a:cubicBezTo>
                        <a:pt x="214140" y="168658"/>
                        <a:pt x="208301" y="165084"/>
                        <a:pt x="203497" y="159910"/>
                      </a:cubicBezTo>
                      <a:cubicBezTo>
                        <a:pt x="203309" y="159722"/>
                        <a:pt x="203214" y="159628"/>
                        <a:pt x="203120" y="159534"/>
                      </a:cubicBezTo>
                      <a:cubicBezTo>
                        <a:pt x="200860" y="157088"/>
                        <a:pt x="198976" y="154172"/>
                        <a:pt x="197281" y="151068"/>
                      </a:cubicBezTo>
                      <a:cubicBezTo>
                        <a:pt x="196998" y="150504"/>
                        <a:pt x="196716" y="149939"/>
                        <a:pt x="196433" y="149281"/>
                      </a:cubicBezTo>
                      <a:cubicBezTo>
                        <a:pt x="194832" y="146083"/>
                        <a:pt x="193513" y="142602"/>
                        <a:pt x="192666" y="138840"/>
                      </a:cubicBezTo>
                      <a:cubicBezTo>
                        <a:pt x="188145" y="118428"/>
                        <a:pt x="197092" y="99050"/>
                        <a:pt x="212727" y="95476"/>
                      </a:cubicBezTo>
                      <a:lnTo>
                        <a:pt x="212727" y="85787"/>
                      </a:lnTo>
                      <a:cubicBezTo>
                        <a:pt x="212727" y="38378"/>
                        <a:pt x="251155" y="0"/>
                        <a:pt x="298626" y="0"/>
                      </a:cubicBezTo>
                      <a:close/>
                    </a:path>
                  </a:pathLst>
                </a:custGeom>
                <a:solidFill>
                  <a:schemeClr val="bg1"/>
                </a:solidFill>
                <a:ln>
                  <a:noFill/>
                </a:ln>
              </p:spPr>
              <p:txBody>
                <a:bodyPr/>
                <a:lstStyle/>
                <a:p>
                  <a:endParaRPr lang="zh-CN" altLang="en-US"/>
                </a:p>
              </p:txBody>
            </p:sp>
          </p:grpSp>
          <p:sp>
            <p:nvSpPr>
              <p:cNvPr id="31" name="iṩļídè"/>
              <p:cNvSpPr/>
              <p:nvPr/>
            </p:nvSpPr>
            <p:spPr>
              <a:xfrm rot="17067092" flipH="1">
                <a:off x="7849347" y="2422055"/>
                <a:ext cx="78399" cy="859181"/>
              </a:xfrm>
              <a:prstGeom prst="triangle">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a:p>
            </p:txBody>
          </p:sp>
          <p:grpSp>
            <p:nvGrpSpPr>
              <p:cNvPr id="32" name="íṡ1ïḓê"/>
              <p:cNvGrpSpPr/>
              <p:nvPr/>
            </p:nvGrpSpPr>
            <p:grpSpPr>
              <a:xfrm>
                <a:off x="8055521" y="2731569"/>
                <a:ext cx="740748" cy="740748"/>
                <a:chOff x="8055521" y="2596569"/>
                <a:chExt cx="740748" cy="740748"/>
              </a:xfrm>
            </p:grpSpPr>
            <p:sp>
              <p:nvSpPr>
                <p:cNvPr id="39" name="îṥlîďè"/>
                <p:cNvSpPr/>
                <p:nvPr/>
              </p:nvSpPr>
              <p:spPr>
                <a:xfrm>
                  <a:off x="8055521" y="2596569"/>
                  <a:ext cx="740748" cy="7407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0" name="ísļïḓê"/>
                <p:cNvSpPr/>
                <p:nvPr/>
              </p:nvSpPr>
              <p:spPr bwMode="auto">
                <a:xfrm>
                  <a:off x="8189132" y="2775306"/>
                  <a:ext cx="473526" cy="383276"/>
                </a:xfrm>
                <a:custGeom>
                  <a:avLst/>
                  <a:gdLst>
                    <a:gd name="connsiteX0" fmla="*/ 355420 w 607568"/>
                    <a:gd name="connsiteY0" fmla="*/ 250307 h 491771"/>
                    <a:gd name="connsiteX1" fmla="*/ 352312 w 607568"/>
                    <a:gd name="connsiteY1" fmla="*/ 251812 h 491771"/>
                    <a:gd name="connsiteX2" fmla="*/ 321042 w 607568"/>
                    <a:gd name="connsiteY2" fmla="*/ 289814 h 491771"/>
                    <a:gd name="connsiteX3" fmla="*/ 321513 w 607568"/>
                    <a:gd name="connsiteY3" fmla="*/ 295364 h 491771"/>
                    <a:gd name="connsiteX4" fmla="*/ 369736 w 607568"/>
                    <a:gd name="connsiteY4" fmla="*/ 338257 h 491771"/>
                    <a:gd name="connsiteX5" fmla="*/ 371997 w 607568"/>
                    <a:gd name="connsiteY5" fmla="*/ 339104 h 491771"/>
                    <a:gd name="connsiteX6" fmla="*/ 373127 w 607568"/>
                    <a:gd name="connsiteY6" fmla="*/ 338916 h 491771"/>
                    <a:gd name="connsiteX7" fmla="*/ 375293 w 607568"/>
                    <a:gd name="connsiteY7" fmla="*/ 336282 h 491771"/>
                    <a:gd name="connsiteX8" fmla="*/ 383676 w 607568"/>
                    <a:gd name="connsiteY8" fmla="*/ 279467 h 491771"/>
                    <a:gd name="connsiteX9" fmla="*/ 376424 w 607568"/>
                    <a:gd name="connsiteY9" fmla="*/ 263287 h 491771"/>
                    <a:gd name="connsiteX10" fmla="*/ 357681 w 607568"/>
                    <a:gd name="connsiteY10" fmla="*/ 250965 h 491771"/>
                    <a:gd name="connsiteX11" fmla="*/ 355420 w 607568"/>
                    <a:gd name="connsiteY11" fmla="*/ 250307 h 491771"/>
                    <a:gd name="connsiteX12" fmla="*/ 258879 w 607568"/>
                    <a:gd name="connsiteY12" fmla="*/ 250307 h 491771"/>
                    <a:gd name="connsiteX13" fmla="*/ 256712 w 607568"/>
                    <a:gd name="connsiteY13" fmla="*/ 250965 h 491771"/>
                    <a:gd name="connsiteX14" fmla="*/ 237969 w 607568"/>
                    <a:gd name="connsiteY14" fmla="*/ 263287 h 491771"/>
                    <a:gd name="connsiteX15" fmla="*/ 230717 w 607568"/>
                    <a:gd name="connsiteY15" fmla="*/ 279467 h 491771"/>
                    <a:gd name="connsiteX16" fmla="*/ 239100 w 607568"/>
                    <a:gd name="connsiteY16" fmla="*/ 336282 h 491771"/>
                    <a:gd name="connsiteX17" fmla="*/ 241266 w 607568"/>
                    <a:gd name="connsiteY17" fmla="*/ 338916 h 491771"/>
                    <a:gd name="connsiteX18" fmla="*/ 242396 w 607568"/>
                    <a:gd name="connsiteY18" fmla="*/ 339104 h 491771"/>
                    <a:gd name="connsiteX19" fmla="*/ 244657 w 607568"/>
                    <a:gd name="connsiteY19" fmla="*/ 338257 h 491771"/>
                    <a:gd name="connsiteX20" fmla="*/ 292880 w 607568"/>
                    <a:gd name="connsiteY20" fmla="*/ 295364 h 491771"/>
                    <a:gd name="connsiteX21" fmla="*/ 293351 w 607568"/>
                    <a:gd name="connsiteY21" fmla="*/ 289814 h 491771"/>
                    <a:gd name="connsiteX22" fmla="*/ 261987 w 607568"/>
                    <a:gd name="connsiteY22" fmla="*/ 251812 h 491771"/>
                    <a:gd name="connsiteX23" fmla="*/ 258879 w 607568"/>
                    <a:gd name="connsiteY23" fmla="*/ 250307 h 491771"/>
                    <a:gd name="connsiteX24" fmla="*/ 500465 w 607568"/>
                    <a:gd name="connsiteY24" fmla="*/ 66049 h 491771"/>
                    <a:gd name="connsiteX25" fmla="*/ 565743 w 607568"/>
                    <a:gd name="connsiteY25" fmla="*/ 130673 h 491771"/>
                    <a:gd name="connsiteX26" fmla="*/ 566120 w 607568"/>
                    <a:gd name="connsiteY26" fmla="*/ 130673 h 491771"/>
                    <a:gd name="connsiteX27" fmla="*/ 580250 w 607568"/>
                    <a:gd name="connsiteY27" fmla="*/ 160962 h 491771"/>
                    <a:gd name="connsiteX28" fmla="*/ 560939 w 607568"/>
                    <a:gd name="connsiteY28" fmla="*/ 182503 h 491771"/>
                    <a:gd name="connsiteX29" fmla="*/ 531927 w 607568"/>
                    <a:gd name="connsiteY29" fmla="*/ 223799 h 491771"/>
                    <a:gd name="connsiteX30" fmla="*/ 528253 w 607568"/>
                    <a:gd name="connsiteY30" fmla="*/ 234240 h 491771"/>
                    <a:gd name="connsiteX31" fmla="*/ 530797 w 607568"/>
                    <a:gd name="connsiteY31" fmla="*/ 246281 h 491771"/>
                    <a:gd name="connsiteX32" fmla="*/ 545868 w 607568"/>
                    <a:gd name="connsiteY32" fmla="*/ 261143 h 491771"/>
                    <a:gd name="connsiteX33" fmla="*/ 558961 w 607568"/>
                    <a:gd name="connsiteY33" fmla="*/ 263777 h 491771"/>
                    <a:gd name="connsiteX34" fmla="*/ 597299 w 607568"/>
                    <a:gd name="connsiteY34" fmla="*/ 301968 h 491771"/>
                    <a:gd name="connsiteX35" fmla="*/ 607002 w 607568"/>
                    <a:gd name="connsiteY35" fmla="*/ 350788 h 491771"/>
                    <a:gd name="connsiteX36" fmla="*/ 601256 w 607568"/>
                    <a:gd name="connsiteY36" fmla="*/ 373835 h 491771"/>
                    <a:gd name="connsiteX37" fmla="*/ 579685 w 607568"/>
                    <a:gd name="connsiteY37" fmla="*/ 384088 h 491771"/>
                    <a:gd name="connsiteX38" fmla="*/ 490386 w 607568"/>
                    <a:gd name="connsiteY38" fmla="*/ 384088 h 491771"/>
                    <a:gd name="connsiteX39" fmla="*/ 467685 w 607568"/>
                    <a:gd name="connsiteY39" fmla="*/ 310058 h 491771"/>
                    <a:gd name="connsiteX40" fmla="*/ 431702 w 607568"/>
                    <a:gd name="connsiteY40" fmla="*/ 267445 h 491771"/>
                    <a:gd name="connsiteX41" fmla="*/ 441969 w 607568"/>
                    <a:gd name="connsiteY41" fmla="*/ 263777 h 491771"/>
                    <a:gd name="connsiteX42" fmla="*/ 455157 w 607568"/>
                    <a:gd name="connsiteY42" fmla="*/ 261237 h 491771"/>
                    <a:gd name="connsiteX43" fmla="*/ 470228 w 607568"/>
                    <a:gd name="connsiteY43" fmla="*/ 246281 h 491771"/>
                    <a:gd name="connsiteX44" fmla="*/ 472677 w 607568"/>
                    <a:gd name="connsiteY44" fmla="*/ 234240 h 491771"/>
                    <a:gd name="connsiteX45" fmla="*/ 469098 w 607568"/>
                    <a:gd name="connsiteY45" fmla="*/ 223893 h 491771"/>
                    <a:gd name="connsiteX46" fmla="*/ 439991 w 607568"/>
                    <a:gd name="connsiteY46" fmla="*/ 182503 h 491771"/>
                    <a:gd name="connsiteX47" fmla="*/ 426144 w 607568"/>
                    <a:gd name="connsiteY47" fmla="*/ 172720 h 491771"/>
                    <a:gd name="connsiteX48" fmla="*/ 441404 w 607568"/>
                    <a:gd name="connsiteY48" fmla="*/ 143278 h 491771"/>
                    <a:gd name="connsiteX49" fmla="*/ 439708 w 607568"/>
                    <a:gd name="connsiteY49" fmla="*/ 107438 h 491771"/>
                    <a:gd name="connsiteX50" fmla="*/ 500465 w 607568"/>
                    <a:gd name="connsiteY50" fmla="*/ 66049 h 491771"/>
                    <a:gd name="connsiteX51" fmla="*/ 107100 w 607568"/>
                    <a:gd name="connsiteY51" fmla="*/ 66049 h 491771"/>
                    <a:gd name="connsiteX52" fmla="*/ 171341 w 607568"/>
                    <a:gd name="connsiteY52" fmla="*/ 123618 h 491771"/>
                    <a:gd name="connsiteX53" fmla="*/ 172849 w 607568"/>
                    <a:gd name="connsiteY53" fmla="*/ 143278 h 491771"/>
                    <a:gd name="connsiteX54" fmla="*/ 184246 w 607568"/>
                    <a:gd name="connsiteY54" fmla="*/ 168205 h 491771"/>
                    <a:gd name="connsiteX55" fmla="*/ 167574 w 607568"/>
                    <a:gd name="connsiteY55" fmla="*/ 182503 h 491771"/>
                    <a:gd name="connsiteX56" fmla="*/ 138468 w 607568"/>
                    <a:gd name="connsiteY56" fmla="*/ 223799 h 491771"/>
                    <a:gd name="connsiteX57" fmla="*/ 134794 w 607568"/>
                    <a:gd name="connsiteY57" fmla="*/ 234240 h 491771"/>
                    <a:gd name="connsiteX58" fmla="*/ 137337 w 607568"/>
                    <a:gd name="connsiteY58" fmla="*/ 246281 h 491771"/>
                    <a:gd name="connsiteX59" fmla="*/ 152408 w 607568"/>
                    <a:gd name="connsiteY59" fmla="*/ 261143 h 491771"/>
                    <a:gd name="connsiteX60" fmla="*/ 165596 w 607568"/>
                    <a:gd name="connsiteY60" fmla="*/ 263777 h 491771"/>
                    <a:gd name="connsiteX61" fmla="*/ 179442 w 607568"/>
                    <a:gd name="connsiteY61" fmla="*/ 268856 h 491771"/>
                    <a:gd name="connsiteX62" fmla="*/ 146662 w 607568"/>
                    <a:gd name="connsiteY62" fmla="*/ 310058 h 491771"/>
                    <a:gd name="connsiteX63" fmla="*/ 123867 w 607568"/>
                    <a:gd name="connsiteY63" fmla="*/ 384088 h 491771"/>
                    <a:gd name="connsiteX64" fmla="*/ 27883 w 607568"/>
                    <a:gd name="connsiteY64" fmla="*/ 384088 h 491771"/>
                    <a:gd name="connsiteX65" fmla="*/ 6312 w 607568"/>
                    <a:gd name="connsiteY65" fmla="*/ 373835 h 491771"/>
                    <a:gd name="connsiteX66" fmla="*/ 566 w 607568"/>
                    <a:gd name="connsiteY66" fmla="*/ 350788 h 491771"/>
                    <a:gd name="connsiteX67" fmla="*/ 10268 w 607568"/>
                    <a:gd name="connsiteY67" fmla="*/ 301968 h 491771"/>
                    <a:gd name="connsiteX68" fmla="*/ 48606 w 607568"/>
                    <a:gd name="connsiteY68" fmla="*/ 263777 h 491771"/>
                    <a:gd name="connsiteX69" fmla="*/ 61699 w 607568"/>
                    <a:gd name="connsiteY69" fmla="*/ 261237 h 491771"/>
                    <a:gd name="connsiteX70" fmla="*/ 76770 w 607568"/>
                    <a:gd name="connsiteY70" fmla="*/ 246281 h 491771"/>
                    <a:gd name="connsiteX71" fmla="*/ 79313 w 607568"/>
                    <a:gd name="connsiteY71" fmla="*/ 234240 h 491771"/>
                    <a:gd name="connsiteX72" fmla="*/ 75639 w 607568"/>
                    <a:gd name="connsiteY72" fmla="*/ 223893 h 491771"/>
                    <a:gd name="connsiteX73" fmla="*/ 46628 w 607568"/>
                    <a:gd name="connsiteY73" fmla="*/ 182503 h 491771"/>
                    <a:gd name="connsiteX74" fmla="*/ 27318 w 607568"/>
                    <a:gd name="connsiteY74" fmla="*/ 160962 h 491771"/>
                    <a:gd name="connsiteX75" fmla="*/ 41447 w 607568"/>
                    <a:gd name="connsiteY75" fmla="*/ 130673 h 491771"/>
                    <a:gd name="connsiteX76" fmla="*/ 41824 w 607568"/>
                    <a:gd name="connsiteY76" fmla="*/ 130673 h 491771"/>
                    <a:gd name="connsiteX77" fmla="*/ 107100 w 607568"/>
                    <a:gd name="connsiteY77" fmla="*/ 66049 h 491771"/>
                    <a:gd name="connsiteX78" fmla="*/ 298626 w 607568"/>
                    <a:gd name="connsiteY78" fmla="*/ 0 h 491771"/>
                    <a:gd name="connsiteX79" fmla="*/ 315956 w 607568"/>
                    <a:gd name="connsiteY79" fmla="*/ 0 h 491771"/>
                    <a:gd name="connsiteX80" fmla="*/ 401854 w 607568"/>
                    <a:gd name="connsiteY80" fmla="*/ 85787 h 491771"/>
                    <a:gd name="connsiteX81" fmla="*/ 401854 w 607568"/>
                    <a:gd name="connsiteY81" fmla="*/ 95476 h 491771"/>
                    <a:gd name="connsiteX82" fmla="*/ 421633 w 607568"/>
                    <a:gd name="connsiteY82" fmla="*/ 138840 h 491771"/>
                    <a:gd name="connsiteX83" fmla="*/ 417960 w 607568"/>
                    <a:gd name="connsiteY83" fmla="*/ 149281 h 491771"/>
                    <a:gd name="connsiteX84" fmla="*/ 417112 w 607568"/>
                    <a:gd name="connsiteY84" fmla="*/ 151068 h 491771"/>
                    <a:gd name="connsiteX85" fmla="*/ 411273 w 607568"/>
                    <a:gd name="connsiteY85" fmla="*/ 159534 h 491771"/>
                    <a:gd name="connsiteX86" fmla="*/ 410896 w 607568"/>
                    <a:gd name="connsiteY86" fmla="*/ 159910 h 491771"/>
                    <a:gd name="connsiteX87" fmla="*/ 394037 w 607568"/>
                    <a:gd name="connsiteY87" fmla="*/ 169787 h 491771"/>
                    <a:gd name="connsiteX88" fmla="*/ 384900 w 607568"/>
                    <a:gd name="connsiteY88" fmla="*/ 189541 h 491771"/>
                    <a:gd name="connsiteX89" fmla="*/ 384712 w 607568"/>
                    <a:gd name="connsiteY89" fmla="*/ 189823 h 491771"/>
                    <a:gd name="connsiteX90" fmla="*/ 373316 w 607568"/>
                    <a:gd name="connsiteY90" fmla="*/ 207131 h 491771"/>
                    <a:gd name="connsiteX91" fmla="*/ 372750 w 607568"/>
                    <a:gd name="connsiteY91" fmla="*/ 207789 h 491771"/>
                    <a:gd name="connsiteX92" fmla="*/ 359847 w 607568"/>
                    <a:gd name="connsiteY92" fmla="*/ 222275 h 491771"/>
                    <a:gd name="connsiteX93" fmla="*/ 359188 w 607568"/>
                    <a:gd name="connsiteY93" fmla="*/ 222934 h 491771"/>
                    <a:gd name="connsiteX94" fmla="*/ 345154 w 607568"/>
                    <a:gd name="connsiteY94" fmla="*/ 234598 h 491771"/>
                    <a:gd name="connsiteX95" fmla="*/ 345625 w 607568"/>
                    <a:gd name="connsiteY95" fmla="*/ 236855 h 491771"/>
                    <a:gd name="connsiteX96" fmla="*/ 348639 w 607568"/>
                    <a:gd name="connsiteY96" fmla="*/ 235538 h 491771"/>
                    <a:gd name="connsiteX97" fmla="*/ 355514 w 607568"/>
                    <a:gd name="connsiteY97" fmla="*/ 234033 h 491771"/>
                    <a:gd name="connsiteX98" fmla="*/ 366628 w 607568"/>
                    <a:gd name="connsiteY98" fmla="*/ 237326 h 491771"/>
                    <a:gd name="connsiteX99" fmla="*/ 385371 w 607568"/>
                    <a:gd name="connsiteY99" fmla="*/ 249648 h 491771"/>
                    <a:gd name="connsiteX100" fmla="*/ 399876 w 607568"/>
                    <a:gd name="connsiteY100" fmla="*/ 279373 h 491771"/>
                    <a:gd name="connsiteX101" fmla="*/ 430016 w 607568"/>
                    <a:gd name="connsiteY101" fmla="*/ 289814 h 491771"/>
                    <a:gd name="connsiteX102" fmla="*/ 448382 w 607568"/>
                    <a:gd name="connsiteY102" fmla="*/ 316058 h 491771"/>
                    <a:gd name="connsiteX103" fmla="*/ 481630 w 607568"/>
                    <a:gd name="connsiteY103" fmla="*/ 424515 h 491771"/>
                    <a:gd name="connsiteX104" fmla="*/ 483891 w 607568"/>
                    <a:gd name="connsiteY104" fmla="*/ 436461 h 491771"/>
                    <a:gd name="connsiteX105" fmla="*/ 473718 w 607568"/>
                    <a:gd name="connsiteY105" fmla="*/ 470700 h 491771"/>
                    <a:gd name="connsiteX106" fmla="*/ 443956 w 607568"/>
                    <a:gd name="connsiteY106" fmla="*/ 490360 h 491771"/>
                    <a:gd name="connsiteX107" fmla="*/ 431805 w 607568"/>
                    <a:gd name="connsiteY107" fmla="*/ 491771 h 491771"/>
                    <a:gd name="connsiteX108" fmla="*/ 325375 w 607568"/>
                    <a:gd name="connsiteY108" fmla="*/ 491771 h 491771"/>
                    <a:gd name="connsiteX109" fmla="*/ 337430 w 607568"/>
                    <a:gd name="connsiteY109" fmla="*/ 415296 h 491771"/>
                    <a:gd name="connsiteX110" fmla="*/ 334605 w 607568"/>
                    <a:gd name="connsiteY110" fmla="*/ 389052 h 491771"/>
                    <a:gd name="connsiteX111" fmla="*/ 323962 w 607568"/>
                    <a:gd name="connsiteY111" fmla="*/ 360927 h 491771"/>
                    <a:gd name="connsiteX112" fmla="*/ 337430 w 607568"/>
                    <a:gd name="connsiteY112" fmla="*/ 347476 h 491771"/>
                    <a:gd name="connsiteX113" fmla="*/ 307196 w 607568"/>
                    <a:gd name="connsiteY113" fmla="*/ 317281 h 491771"/>
                    <a:gd name="connsiteX114" fmla="*/ 276868 w 607568"/>
                    <a:gd name="connsiteY114" fmla="*/ 347476 h 491771"/>
                    <a:gd name="connsiteX115" fmla="*/ 290337 w 607568"/>
                    <a:gd name="connsiteY115" fmla="*/ 360927 h 491771"/>
                    <a:gd name="connsiteX116" fmla="*/ 279694 w 607568"/>
                    <a:gd name="connsiteY116" fmla="*/ 389052 h 491771"/>
                    <a:gd name="connsiteX117" fmla="*/ 276963 w 607568"/>
                    <a:gd name="connsiteY117" fmla="*/ 415296 h 491771"/>
                    <a:gd name="connsiteX118" fmla="*/ 288736 w 607568"/>
                    <a:gd name="connsiteY118" fmla="*/ 491771 h 491771"/>
                    <a:gd name="connsiteX119" fmla="*/ 182493 w 607568"/>
                    <a:gd name="connsiteY119" fmla="*/ 491771 h 491771"/>
                    <a:gd name="connsiteX120" fmla="*/ 170437 w 607568"/>
                    <a:gd name="connsiteY120" fmla="*/ 490360 h 491771"/>
                    <a:gd name="connsiteX121" fmla="*/ 140675 w 607568"/>
                    <a:gd name="connsiteY121" fmla="*/ 470700 h 491771"/>
                    <a:gd name="connsiteX122" fmla="*/ 132669 w 607568"/>
                    <a:gd name="connsiteY122" fmla="*/ 424515 h 491771"/>
                    <a:gd name="connsiteX123" fmla="*/ 166011 w 607568"/>
                    <a:gd name="connsiteY123" fmla="*/ 316058 h 491771"/>
                    <a:gd name="connsiteX124" fmla="*/ 184377 w 607568"/>
                    <a:gd name="connsiteY124" fmla="*/ 289814 h 491771"/>
                    <a:gd name="connsiteX125" fmla="*/ 214517 w 607568"/>
                    <a:gd name="connsiteY125" fmla="*/ 279373 h 491771"/>
                    <a:gd name="connsiteX126" fmla="*/ 214517 w 607568"/>
                    <a:gd name="connsiteY126" fmla="*/ 279279 h 491771"/>
                    <a:gd name="connsiteX127" fmla="*/ 229022 w 607568"/>
                    <a:gd name="connsiteY127" fmla="*/ 249648 h 491771"/>
                    <a:gd name="connsiteX128" fmla="*/ 247765 w 607568"/>
                    <a:gd name="connsiteY128" fmla="*/ 237326 h 491771"/>
                    <a:gd name="connsiteX129" fmla="*/ 258879 w 607568"/>
                    <a:gd name="connsiteY129" fmla="*/ 234033 h 491771"/>
                    <a:gd name="connsiteX130" fmla="*/ 265754 w 607568"/>
                    <a:gd name="connsiteY130" fmla="*/ 235538 h 491771"/>
                    <a:gd name="connsiteX131" fmla="*/ 268768 w 607568"/>
                    <a:gd name="connsiteY131" fmla="*/ 236855 h 491771"/>
                    <a:gd name="connsiteX132" fmla="*/ 269239 w 607568"/>
                    <a:gd name="connsiteY132" fmla="*/ 234598 h 491771"/>
                    <a:gd name="connsiteX133" fmla="*/ 255205 w 607568"/>
                    <a:gd name="connsiteY133" fmla="*/ 222934 h 491771"/>
                    <a:gd name="connsiteX134" fmla="*/ 254546 w 607568"/>
                    <a:gd name="connsiteY134" fmla="*/ 222275 h 491771"/>
                    <a:gd name="connsiteX135" fmla="*/ 241548 w 607568"/>
                    <a:gd name="connsiteY135" fmla="*/ 207789 h 491771"/>
                    <a:gd name="connsiteX136" fmla="*/ 241077 w 607568"/>
                    <a:gd name="connsiteY136" fmla="*/ 207225 h 491771"/>
                    <a:gd name="connsiteX137" fmla="*/ 229681 w 607568"/>
                    <a:gd name="connsiteY137" fmla="*/ 189823 h 491771"/>
                    <a:gd name="connsiteX138" fmla="*/ 229493 w 607568"/>
                    <a:gd name="connsiteY138" fmla="*/ 189635 h 491771"/>
                    <a:gd name="connsiteX139" fmla="*/ 220356 w 607568"/>
                    <a:gd name="connsiteY139" fmla="*/ 169787 h 491771"/>
                    <a:gd name="connsiteX140" fmla="*/ 203497 w 607568"/>
                    <a:gd name="connsiteY140" fmla="*/ 159910 h 491771"/>
                    <a:gd name="connsiteX141" fmla="*/ 203120 w 607568"/>
                    <a:gd name="connsiteY141" fmla="*/ 159534 h 491771"/>
                    <a:gd name="connsiteX142" fmla="*/ 197281 w 607568"/>
                    <a:gd name="connsiteY142" fmla="*/ 151068 h 491771"/>
                    <a:gd name="connsiteX143" fmla="*/ 196433 w 607568"/>
                    <a:gd name="connsiteY143" fmla="*/ 149281 h 491771"/>
                    <a:gd name="connsiteX144" fmla="*/ 192666 w 607568"/>
                    <a:gd name="connsiteY144" fmla="*/ 138840 h 491771"/>
                    <a:gd name="connsiteX145" fmla="*/ 212727 w 607568"/>
                    <a:gd name="connsiteY145" fmla="*/ 95476 h 491771"/>
                    <a:gd name="connsiteX146" fmla="*/ 212727 w 607568"/>
                    <a:gd name="connsiteY146" fmla="*/ 85787 h 491771"/>
                    <a:gd name="connsiteX147" fmla="*/ 298626 w 607568"/>
                    <a:gd name="connsiteY147" fmla="*/ 0 h 49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607568" h="491771">
                      <a:moveTo>
                        <a:pt x="355420" y="250307"/>
                      </a:moveTo>
                      <a:cubicBezTo>
                        <a:pt x="354290" y="250307"/>
                        <a:pt x="353160" y="250871"/>
                        <a:pt x="352312" y="251812"/>
                      </a:cubicBezTo>
                      <a:lnTo>
                        <a:pt x="321042" y="289814"/>
                      </a:lnTo>
                      <a:cubicBezTo>
                        <a:pt x="319723" y="291507"/>
                        <a:pt x="319912" y="293953"/>
                        <a:pt x="321513" y="295364"/>
                      </a:cubicBezTo>
                      <a:lnTo>
                        <a:pt x="369736" y="338257"/>
                      </a:lnTo>
                      <a:cubicBezTo>
                        <a:pt x="370396" y="338822"/>
                        <a:pt x="371149" y="339104"/>
                        <a:pt x="371997" y="339104"/>
                      </a:cubicBezTo>
                      <a:cubicBezTo>
                        <a:pt x="372374" y="339104"/>
                        <a:pt x="372750" y="339010"/>
                        <a:pt x="373127" y="338916"/>
                      </a:cubicBezTo>
                      <a:cubicBezTo>
                        <a:pt x="374257" y="338539"/>
                        <a:pt x="375105" y="337505"/>
                        <a:pt x="375293" y="336282"/>
                      </a:cubicBezTo>
                      <a:lnTo>
                        <a:pt x="383676" y="279467"/>
                      </a:lnTo>
                      <a:cubicBezTo>
                        <a:pt x="384618" y="273164"/>
                        <a:pt x="381792" y="266768"/>
                        <a:pt x="376424" y="263287"/>
                      </a:cubicBezTo>
                      <a:lnTo>
                        <a:pt x="357681" y="250965"/>
                      </a:lnTo>
                      <a:cubicBezTo>
                        <a:pt x="357021" y="250495"/>
                        <a:pt x="356174" y="250307"/>
                        <a:pt x="355420" y="250307"/>
                      </a:cubicBezTo>
                      <a:close/>
                      <a:moveTo>
                        <a:pt x="258879" y="250307"/>
                      </a:moveTo>
                      <a:cubicBezTo>
                        <a:pt x="258125" y="250307"/>
                        <a:pt x="257372" y="250495"/>
                        <a:pt x="256712" y="250965"/>
                      </a:cubicBezTo>
                      <a:lnTo>
                        <a:pt x="237969" y="263287"/>
                      </a:lnTo>
                      <a:cubicBezTo>
                        <a:pt x="232601" y="266768"/>
                        <a:pt x="229775" y="273164"/>
                        <a:pt x="230717" y="279467"/>
                      </a:cubicBezTo>
                      <a:lnTo>
                        <a:pt x="239100" y="336282"/>
                      </a:lnTo>
                      <a:cubicBezTo>
                        <a:pt x="239288" y="337505"/>
                        <a:pt x="240136" y="338539"/>
                        <a:pt x="241266" y="338916"/>
                      </a:cubicBezTo>
                      <a:cubicBezTo>
                        <a:pt x="241643" y="339010"/>
                        <a:pt x="242019" y="339104"/>
                        <a:pt x="242396" y="339104"/>
                      </a:cubicBezTo>
                      <a:cubicBezTo>
                        <a:pt x="243244" y="339104"/>
                        <a:pt x="243997" y="338822"/>
                        <a:pt x="244657" y="338257"/>
                      </a:cubicBezTo>
                      <a:lnTo>
                        <a:pt x="292880" y="295364"/>
                      </a:lnTo>
                      <a:cubicBezTo>
                        <a:pt x="294481" y="293953"/>
                        <a:pt x="294670" y="291507"/>
                        <a:pt x="293351" y="289814"/>
                      </a:cubicBezTo>
                      <a:lnTo>
                        <a:pt x="261987" y="251812"/>
                      </a:lnTo>
                      <a:cubicBezTo>
                        <a:pt x="261233" y="250871"/>
                        <a:pt x="260103" y="250307"/>
                        <a:pt x="258879" y="250307"/>
                      </a:cubicBezTo>
                      <a:close/>
                      <a:moveTo>
                        <a:pt x="500465" y="66049"/>
                      </a:moveTo>
                      <a:cubicBezTo>
                        <a:pt x="548129" y="66049"/>
                        <a:pt x="562447" y="93516"/>
                        <a:pt x="565743" y="130673"/>
                      </a:cubicBezTo>
                      <a:cubicBezTo>
                        <a:pt x="565932" y="130673"/>
                        <a:pt x="566026" y="130673"/>
                        <a:pt x="566120" y="130673"/>
                      </a:cubicBezTo>
                      <a:cubicBezTo>
                        <a:pt x="577141" y="133118"/>
                        <a:pt x="583358" y="146664"/>
                        <a:pt x="580250" y="160962"/>
                      </a:cubicBezTo>
                      <a:cubicBezTo>
                        <a:pt x="577706" y="172532"/>
                        <a:pt x="569700" y="180904"/>
                        <a:pt x="560939" y="182503"/>
                      </a:cubicBezTo>
                      <a:cubicBezTo>
                        <a:pt x="554628" y="199529"/>
                        <a:pt x="543796" y="214016"/>
                        <a:pt x="531927" y="223799"/>
                      </a:cubicBezTo>
                      <a:cubicBezTo>
                        <a:pt x="528913" y="226338"/>
                        <a:pt x="527500" y="230383"/>
                        <a:pt x="528253" y="234240"/>
                      </a:cubicBezTo>
                      <a:lnTo>
                        <a:pt x="530797" y="246281"/>
                      </a:lnTo>
                      <a:cubicBezTo>
                        <a:pt x="532304" y="253806"/>
                        <a:pt x="538238" y="259732"/>
                        <a:pt x="545868" y="261143"/>
                      </a:cubicBezTo>
                      <a:lnTo>
                        <a:pt x="558961" y="263777"/>
                      </a:lnTo>
                      <a:cubicBezTo>
                        <a:pt x="578366" y="267634"/>
                        <a:pt x="593437" y="282684"/>
                        <a:pt x="597299" y="301968"/>
                      </a:cubicBezTo>
                      <a:lnTo>
                        <a:pt x="607002" y="350788"/>
                      </a:lnTo>
                      <a:cubicBezTo>
                        <a:pt x="608697" y="358972"/>
                        <a:pt x="606531" y="367438"/>
                        <a:pt x="601256" y="373835"/>
                      </a:cubicBezTo>
                      <a:cubicBezTo>
                        <a:pt x="595981" y="380325"/>
                        <a:pt x="588068" y="384088"/>
                        <a:pt x="579685" y="384088"/>
                      </a:cubicBezTo>
                      <a:lnTo>
                        <a:pt x="490386" y="384088"/>
                      </a:lnTo>
                      <a:lnTo>
                        <a:pt x="467685" y="310058"/>
                      </a:lnTo>
                      <a:cubicBezTo>
                        <a:pt x="461845" y="291150"/>
                        <a:pt x="448563" y="276194"/>
                        <a:pt x="431702" y="267445"/>
                      </a:cubicBezTo>
                      <a:cubicBezTo>
                        <a:pt x="434999" y="265940"/>
                        <a:pt x="438295" y="264529"/>
                        <a:pt x="441969" y="263777"/>
                      </a:cubicBezTo>
                      <a:lnTo>
                        <a:pt x="455157" y="261237"/>
                      </a:lnTo>
                      <a:cubicBezTo>
                        <a:pt x="462692" y="259732"/>
                        <a:pt x="468627" y="253806"/>
                        <a:pt x="470228" y="246281"/>
                      </a:cubicBezTo>
                      <a:lnTo>
                        <a:pt x="472677" y="234240"/>
                      </a:lnTo>
                      <a:cubicBezTo>
                        <a:pt x="473525" y="230383"/>
                        <a:pt x="472112" y="226338"/>
                        <a:pt x="469098" y="223893"/>
                      </a:cubicBezTo>
                      <a:cubicBezTo>
                        <a:pt x="457229" y="214016"/>
                        <a:pt x="446302" y="199529"/>
                        <a:pt x="439991" y="182503"/>
                      </a:cubicBezTo>
                      <a:cubicBezTo>
                        <a:pt x="434716" y="181563"/>
                        <a:pt x="429818" y="177894"/>
                        <a:pt x="426144" y="172720"/>
                      </a:cubicBezTo>
                      <a:cubicBezTo>
                        <a:pt x="433303" y="164725"/>
                        <a:pt x="438861" y="154754"/>
                        <a:pt x="441404" y="143278"/>
                      </a:cubicBezTo>
                      <a:cubicBezTo>
                        <a:pt x="444324" y="130485"/>
                        <a:pt x="443476" y="118068"/>
                        <a:pt x="439708" y="107438"/>
                      </a:cubicBezTo>
                      <a:cubicBezTo>
                        <a:pt x="447244" y="82699"/>
                        <a:pt x="464200" y="66049"/>
                        <a:pt x="500465" y="66049"/>
                      </a:cubicBezTo>
                      <a:close/>
                      <a:moveTo>
                        <a:pt x="107100" y="66049"/>
                      </a:moveTo>
                      <a:cubicBezTo>
                        <a:pt x="151561" y="66049"/>
                        <a:pt x="166820" y="90130"/>
                        <a:pt x="171341" y="123618"/>
                      </a:cubicBezTo>
                      <a:cubicBezTo>
                        <a:pt x="170965" y="129920"/>
                        <a:pt x="171436" y="136505"/>
                        <a:pt x="172849" y="143278"/>
                      </a:cubicBezTo>
                      <a:cubicBezTo>
                        <a:pt x="174921" y="152590"/>
                        <a:pt x="178971" y="161056"/>
                        <a:pt x="184246" y="168205"/>
                      </a:cubicBezTo>
                      <a:cubicBezTo>
                        <a:pt x="180573" y="175919"/>
                        <a:pt x="174356" y="181281"/>
                        <a:pt x="167574" y="182503"/>
                      </a:cubicBezTo>
                      <a:cubicBezTo>
                        <a:pt x="161263" y="199529"/>
                        <a:pt x="150336" y="214016"/>
                        <a:pt x="138468" y="223799"/>
                      </a:cubicBezTo>
                      <a:cubicBezTo>
                        <a:pt x="135453" y="226338"/>
                        <a:pt x="134040" y="230383"/>
                        <a:pt x="134794" y="234240"/>
                      </a:cubicBezTo>
                      <a:lnTo>
                        <a:pt x="137337" y="246281"/>
                      </a:lnTo>
                      <a:cubicBezTo>
                        <a:pt x="138939" y="253806"/>
                        <a:pt x="144873" y="259732"/>
                        <a:pt x="152408" y="261143"/>
                      </a:cubicBezTo>
                      <a:lnTo>
                        <a:pt x="165596" y="263777"/>
                      </a:lnTo>
                      <a:cubicBezTo>
                        <a:pt x="170494" y="264812"/>
                        <a:pt x="175203" y="266505"/>
                        <a:pt x="179442" y="268856"/>
                      </a:cubicBezTo>
                      <a:cubicBezTo>
                        <a:pt x="164088" y="277793"/>
                        <a:pt x="152126" y="292279"/>
                        <a:pt x="146662" y="310058"/>
                      </a:cubicBezTo>
                      <a:lnTo>
                        <a:pt x="123867" y="384088"/>
                      </a:lnTo>
                      <a:lnTo>
                        <a:pt x="27883" y="384088"/>
                      </a:lnTo>
                      <a:cubicBezTo>
                        <a:pt x="19499" y="384088"/>
                        <a:pt x="11587" y="380325"/>
                        <a:pt x="6312" y="373835"/>
                      </a:cubicBezTo>
                      <a:cubicBezTo>
                        <a:pt x="1037" y="367438"/>
                        <a:pt x="-1129" y="358972"/>
                        <a:pt x="566" y="350788"/>
                      </a:cubicBezTo>
                      <a:lnTo>
                        <a:pt x="10268" y="301968"/>
                      </a:lnTo>
                      <a:cubicBezTo>
                        <a:pt x="14130" y="282684"/>
                        <a:pt x="29202" y="267634"/>
                        <a:pt x="48606" y="263777"/>
                      </a:cubicBezTo>
                      <a:lnTo>
                        <a:pt x="61699" y="261237"/>
                      </a:lnTo>
                      <a:cubicBezTo>
                        <a:pt x="69328" y="259732"/>
                        <a:pt x="75263" y="253806"/>
                        <a:pt x="76770" y="246281"/>
                      </a:cubicBezTo>
                      <a:lnTo>
                        <a:pt x="79313" y="234240"/>
                      </a:lnTo>
                      <a:cubicBezTo>
                        <a:pt x="80067" y="230383"/>
                        <a:pt x="78654" y="226338"/>
                        <a:pt x="75639" y="223893"/>
                      </a:cubicBezTo>
                      <a:cubicBezTo>
                        <a:pt x="63771" y="214016"/>
                        <a:pt x="52939" y="199623"/>
                        <a:pt x="46628" y="182503"/>
                      </a:cubicBezTo>
                      <a:cubicBezTo>
                        <a:pt x="37867" y="180904"/>
                        <a:pt x="29861" y="172532"/>
                        <a:pt x="27318" y="160962"/>
                      </a:cubicBezTo>
                      <a:cubicBezTo>
                        <a:pt x="24115" y="146664"/>
                        <a:pt x="30426" y="133118"/>
                        <a:pt x="41447" y="130673"/>
                      </a:cubicBezTo>
                      <a:cubicBezTo>
                        <a:pt x="41541" y="130673"/>
                        <a:pt x="41729" y="130673"/>
                        <a:pt x="41824" y="130673"/>
                      </a:cubicBezTo>
                      <a:cubicBezTo>
                        <a:pt x="45403" y="93516"/>
                        <a:pt x="60192" y="66049"/>
                        <a:pt x="107100" y="66049"/>
                      </a:cubicBezTo>
                      <a:close/>
                      <a:moveTo>
                        <a:pt x="298626" y="0"/>
                      </a:moveTo>
                      <a:lnTo>
                        <a:pt x="315956" y="0"/>
                      </a:lnTo>
                      <a:cubicBezTo>
                        <a:pt x="363426" y="0"/>
                        <a:pt x="401854" y="38378"/>
                        <a:pt x="401854" y="85787"/>
                      </a:cubicBezTo>
                      <a:lnTo>
                        <a:pt x="401854" y="95476"/>
                      </a:lnTo>
                      <a:cubicBezTo>
                        <a:pt x="417301" y="99238"/>
                        <a:pt x="426154" y="118522"/>
                        <a:pt x="421633" y="138840"/>
                      </a:cubicBezTo>
                      <a:cubicBezTo>
                        <a:pt x="420880" y="142602"/>
                        <a:pt x="419467" y="146083"/>
                        <a:pt x="417960" y="149281"/>
                      </a:cubicBezTo>
                      <a:cubicBezTo>
                        <a:pt x="417677" y="149939"/>
                        <a:pt x="417395" y="150504"/>
                        <a:pt x="417112" y="151068"/>
                      </a:cubicBezTo>
                      <a:cubicBezTo>
                        <a:pt x="415417" y="154172"/>
                        <a:pt x="413533" y="157088"/>
                        <a:pt x="411273" y="159534"/>
                      </a:cubicBezTo>
                      <a:cubicBezTo>
                        <a:pt x="411179" y="159628"/>
                        <a:pt x="410990" y="159816"/>
                        <a:pt x="410896" y="159910"/>
                      </a:cubicBezTo>
                      <a:cubicBezTo>
                        <a:pt x="406092" y="165084"/>
                        <a:pt x="400159" y="168658"/>
                        <a:pt x="394037" y="169787"/>
                      </a:cubicBezTo>
                      <a:cubicBezTo>
                        <a:pt x="391494" y="176654"/>
                        <a:pt x="388385" y="183332"/>
                        <a:pt x="384900" y="189541"/>
                      </a:cubicBezTo>
                      <a:cubicBezTo>
                        <a:pt x="384806" y="189635"/>
                        <a:pt x="384806" y="189729"/>
                        <a:pt x="384712" y="189823"/>
                      </a:cubicBezTo>
                      <a:cubicBezTo>
                        <a:pt x="381227" y="196031"/>
                        <a:pt x="377460" y="201769"/>
                        <a:pt x="373316" y="207131"/>
                      </a:cubicBezTo>
                      <a:cubicBezTo>
                        <a:pt x="373127" y="207413"/>
                        <a:pt x="372939" y="207601"/>
                        <a:pt x="372750" y="207789"/>
                      </a:cubicBezTo>
                      <a:cubicBezTo>
                        <a:pt x="368700" y="213057"/>
                        <a:pt x="364368" y="217948"/>
                        <a:pt x="359847" y="222275"/>
                      </a:cubicBezTo>
                      <a:cubicBezTo>
                        <a:pt x="359658" y="222463"/>
                        <a:pt x="359376" y="222651"/>
                        <a:pt x="359188" y="222934"/>
                      </a:cubicBezTo>
                      <a:cubicBezTo>
                        <a:pt x="354667" y="227261"/>
                        <a:pt x="349957" y="231211"/>
                        <a:pt x="345154" y="234598"/>
                      </a:cubicBezTo>
                      <a:lnTo>
                        <a:pt x="345625" y="236855"/>
                      </a:lnTo>
                      <a:cubicBezTo>
                        <a:pt x="346567" y="236385"/>
                        <a:pt x="347603" y="235915"/>
                        <a:pt x="348639" y="235538"/>
                      </a:cubicBezTo>
                      <a:cubicBezTo>
                        <a:pt x="350899" y="234786"/>
                        <a:pt x="353065" y="234033"/>
                        <a:pt x="355514" y="234033"/>
                      </a:cubicBezTo>
                      <a:cubicBezTo>
                        <a:pt x="359470" y="234033"/>
                        <a:pt x="363238" y="235162"/>
                        <a:pt x="366628" y="237326"/>
                      </a:cubicBezTo>
                      <a:cubicBezTo>
                        <a:pt x="366628" y="237326"/>
                        <a:pt x="380756" y="246450"/>
                        <a:pt x="385371" y="249648"/>
                      </a:cubicBezTo>
                      <a:cubicBezTo>
                        <a:pt x="401854" y="261030"/>
                        <a:pt x="399876" y="279373"/>
                        <a:pt x="399876" y="279373"/>
                      </a:cubicBezTo>
                      <a:cubicBezTo>
                        <a:pt x="410990" y="279655"/>
                        <a:pt x="421822" y="283041"/>
                        <a:pt x="430016" y="289814"/>
                      </a:cubicBezTo>
                      <a:cubicBezTo>
                        <a:pt x="445180" y="302324"/>
                        <a:pt x="447535" y="313330"/>
                        <a:pt x="448382" y="316058"/>
                      </a:cubicBezTo>
                      <a:lnTo>
                        <a:pt x="481630" y="424515"/>
                      </a:lnTo>
                      <a:cubicBezTo>
                        <a:pt x="482855" y="428371"/>
                        <a:pt x="483608" y="432416"/>
                        <a:pt x="483891" y="436461"/>
                      </a:cubicBezTo>
                      <a:cubicBezTo>
                        <a:pt x="484644" y="448595"/>
                        <a:pt x="481159" y="460730"/>
                        <a:pt x="473718" y="470700"/>
                      </a:cubicBezTo>
                      <a:cubicBezTo>
                        <a:pt x="466372" y="480671"/>
                        <a:pt x="455823" y="487538"/>
                        <a:pt x="443956" y="490360"/>
                      </a:cubicBezTo>
                      <a:cubicBezTo>
                        <a:pt x="440000" y="491301"/>
                        <a:pt x="435950" y="491771"/>
                        <a:pt x="431805" y="491771"/>
                      </a:cubicBezTo>
                      <a:lnTo>
                        <a:pt x="325375" y="491771"/>
                      </a:lnTo>
                      <a:lnTo>
                        <a:pt x="337430" y="415296"/>
                      </a:lnTo>
                      <a:cubicBezTo>
                        <a:pt x="338749" y="406454"/>
                        <a:pt x="337807" y="397424"/>
                        <a:pt x="334605" y="389052"/>
                      </a:cubicBezTo>
                      <a:lnTo>
                        <a:pt x="323962" y="360927"/>
                      </a:lnTo>
                      <a:lnTo>
                        <a:pt x="337430" y="347476"/>
                      </a:lnTo>
                      <a:lnTo>
                        <a:pt x="307196" y="317281"/>
                      </a:lnTo>
                      <a:lnTo>
                        <a:pt x="276868" y="347476"/>
                      </a:lnTo>
                      <a:lnTo>
                        <a:pt x="290337" y="360927"/>
                      </a:lnTo>
                      <a:lnTo>
                        <a:pt x="279694" y="389052"/>
                      </a:lnTo>
                      <a:cubicBezTo>
                        <a:pt x="276586" y="397424"/>
                        <a:pt x="275644" y="406454"/>
                        <a:pt x="276963" y="415296"/>
                      </a:cubicBezTo>
                      <a:lnTo>
                        <a:pt x="288736" y="491771"/>
                      </a:lnTo>
                      <a:lnTo>
                        <a:pt x="182493" y="491771"/>
                      </a:lnTo>
                      <a:cubicBezTo>
                        <a:pt x="178443" y="491771"/>
                        <a:pt x="174299" y="491301"/>
                        <a:pt x="170437" y="490360"/>
                      </a:cubicBezTo>
                      <a:cubicBezTo>
                        <a:pt x="158570" y="487538"/>
                        <a:pt x="148021" y="480671"/>
                        <a:pt x="140675" y="470700"/>
                      </a:cubicBezTo>
                      <a:cubicBezTo>
                        <a:pt x="130785" y="457343"/>
                        <a:pt x="127865" y="440223"/>
                        <a:pt x="132669" y="424515"/>
                      </a:cubicBezTo>
                      <a:lnTo>
                        <a:pt x="166011" y="316058"/>
                      </a:lnTo>
                      <a:cubicBezTo>
                        <a:pt x="166858" y="313330"/>
                        <a:pt x="170908" y="300631"/>
                        <a:pt x="184377" y="289814"/>
                      </a:cubicBezTo>
                      <a:cubicBezTo>
                        <a:pt x="192666" y="283229"/>
                        <a:pt x="203403" y="279655"/>
                        <a:pt x="214517" y="279373"/>
                      </a:cubicBezTo>
                      <a:lnTo>
                        <a:pt x="214517" y="279279"/>
                      </a:lnTo>
                      <a:cubicBezTo>
                        <a:pt x="214140" y="273447"/>
                        <a:pt x="211880" y="260654"/>
                        <a:pt x="229022" y="249648"/>
                      </a:cubicBezTo>
                      <a:cubicBezTo>
                        <a:pt x="233731" y="246638"/>
                        <a:pt x="247765" y="237326"/>
                        <a:pt x="247765" y="237326"/>
                      </a:cubicBezTo>
                      <a:cubicBezTo>
                        <a:pt x="251061" y="235162"/>
                        <a:pt x="254923" y="234033"/>
                        <a:pt x="258879" y="234033"/>
                      </a:cubicBezTo>
                      <a:cubicBezTo>
                        <a:pt x="261328" y="234033"/>
                        <a:pt x="263494" y="234786"/>
                        <a:pt x="265754" y="235538"/>
                      </a:cubicBezTo>
                      <a:cubicBezTo>
                        <a:pt x="266790" y="236009"/>
                        <a:pt x="267826" y="236385"/>
                        <a:pt x="268768" y="236855"/>
                      </a:cubicBezTo>
                      <a:lnTo>
                        <a:pt x="269239" y="234598"/>
                      </a:lnTo>
                      <a:cubicBezTo>
                        <a:pt x="264436" y="231211"/>
                        <a:pt x="259726" y="227261"/>
                        <a:pt x="255205" y="222934"/>
                      </a:cubicBezTo>
                      <a:cubicBezTo>
                        <a:pt x="254923" y="222651"/>
                        <a:pt x="254735" y="222463"/>
                        <a:pt x="254546" y="222275"/>
                      </a:cubicBezTo>
                      <a:cubicBezTo>
                        <a:pt x="250025" y="217948"/>
                        <a:pt x="245693" y="213057"/>
                        <a:pt x="241548" y="207789"/>
                      </a:cubicBezTo>
                      <a:cubicBezTo>
                        <a:pt x="241454" y="207601"/>
                        <a:pt x="241266" y="207413"/>
                        <a:pt x="241077" y="207225"/>
                      </a:cubicBezTo>
                      <a:cubicBezTo>
                        <a:pt x="236933" y="201769"/>
                        <a:pt x="233072" y="196031"/>
                        <a:pt x="229681" y="189823"/>
                      </a:cubicBezTo>
                      <a:cubicBezTo>
                        <a:pt x="229587" y="189729"/>
                        <a:pt x="229587" y="189635"/>
                        <a:pt x="229493" y="189635"/>
                      </a:cubicBezTo>
                      <a:cubicBezTo>
                        <a:pt x="226008" y="183332"/>
                        <a:pt x="222899" y="176654"/>
                        <a:pt x="220356" y="169787"/>
                      </a:cubicBezTo>
                      <a:cubicBezTo>
                        <a:pt x="214140" y="168658"/>
                        <a:pt x="208301" y="165084"/>
                        <a:pt x="203497" y="159910"/>
                      </a:cubicBezTo>
                      <a:cubicBezTo>
                        <a:pt x="203309" y="159722"/>
                        <a:pt x="203214" y="159628"/>
                        <a:pt x="203120" y="159534"/>
                      </a:cubicBezTo>
                      <a:cubicBezTo>
                        <a:pt x="200860" y="157088"/>
                        <a:pt x="198976" y="154172"/>
                        <a:pt x="197281" y="151068"/>
                      </a:cubicBezTo>
                      <a:cubicBezTo>
                        <a:pt x="196998" y="150504"/>
                        <a:pt x="196716" y="149939"/>
                        <a:pt x="196433" y="149281"/>
                      </a:cubicBezTo>
                      <a:cubicBezTo>
                        <a:pt x="194832" y="146083"/>
                        <a:pt x="193513" y="142602"/>
                        <a:pt x="192666" y="138840"/>
                      </a:cubicBezTo>
                      <a:cubicBezTo>
                        <a:pt x="188145" y="118428"/>
                        <a:pt x="197092" y="99050"/>
                        <a:pt x="212727" y="95476"/>
                      </a:cubicBezTo>
                      <a:lnTo>
                        <a:pt x="212727" y="85787"/>
                      </a:lnTo>
                      <a:cubicBezTo>
                        <a:pt x="212727" y="38378"/>
                        <a:pt x="251155" y="0"/>
                        <a:pt x="298626" y="0"/>
                      </a:cubicBezTo>
                      <a:close/>
                    </a:path>
                  </a:pathLst>
                </a:custGeom>
                <a:solidFill>
                  <a:schemeClr val="bg1"/>
                </a:solidFill>
                <a:ln>
                  <a:noFill/>
                </a:ln>
              </p:spPr>
              <p:txBody>
                <a:bodyPr/>
                <a:lstStyle/>
                <a:p>
                  <a:endParaRPr lang="zh-CN" altLang="en-US"/>
                </a:p>
              </p:txBody>
            </p:sp>
          </p:grpSp>
          <p:grpSp>
            <p:nvGrpSpPr>
              <p:cNvPr id="33" name="îṣļíḓê"/>
              <p:cNvGrpSpPr/>
              <p:nvPr/>
            </p:nvGrpSpPr>
            <p:grpSpPr>
              <a:xfrm>
                <a:off x="7418579" y="4553047"/>
                <a:ext cx="739189" cy="739191"/>
                <a:chOff x="7418579" y="4418047"/>
                <a:chExt cx="739189" cy="739191"/>
              </a:xfrm>
            </p:grpSpPr>
            <p:sp>
              <p:nvSpPr>
                <p:cNvPr id="37" name="isļïde"/>
                <p:cNvSpPr/>
                <p:nvPr/>
              </p:nvSpPr>
              <p:spPr>
                <a:xfrm>
                  <a:off x="7418579" y="4418047"/>
                  <a:ext cx="739189" cy="73919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8" name="ïṩľîḋé"/>
                <p:cNvSpPr/>
                <p:nvPr/>
              </p:nvSpPr>
              <p:spPr bwMode="auto">
                <a:xfrm>
                  <a:off x="7551410" y="4596007"/>
                  <a:ext cx="473526" cy="383276"/>
                </a:xfrm>
                <a:custGeom>
                  <a:avLst/>
                  <a:gdLst>
                    <a:gd name="connsiteX0" fmla="*/ 355420 w 607568"/>
                    <a:gd name="connsiteY0" fmla="*/ 250307 h 491771"/>
                    <a:gd name="connsiteX1" fmla="*/ 352312 w 607568"/>
                    <a:gd name="connsiteY1" fmla="*/ 251812 h 491771"/>
                    <a:gd name="connsiteX2" fmla="*/ 321042 w 607568"/>
                    <a:gd name="connsiteY2" fmla="*/ 289814 h 491771"/>
                    <a:gd name="connsiteX3" fmla="*/ 321513 w 607568"/>
                    <a:gd name="connsiteY3" fmla="*/ 295364 h 491771"/>
                    <a:gd name="connsiteX4" fmla="*/ 369736 w 607568"/>
                    <a:gd name="connsiteY4" fmla="*/ 338257 h 491771"/>
                    <a:gd name="connsiteX5" fmla="*/ 371997 w 607568"/>
                    <a:gd name="connsiteY5" fmla="*/ 339104 h 491771"/>
                    <a:gd name="connsiteX6" fmla="*/ 373127 w 607568"/>
                    <a:gd name="connsiteY6" fmla="*/ 338916 h 491771"/>
                    <a:gd name="connsiteX7" fmla="*/ 375293 w 607568"/>
                    <a:gd name="connsiteY7" fmla="*/ 336282 h 491771"/>
                    <a:gd name="connsiteX8" fmla="*/ 383676 w 607568"/>
                    <a:gd name="connsiteY8" fmla="*/ 279467 h 491771"/>
                    <a:gd name="connsiteX9" fmla="*/ 376424 w 607568"/>
                    <a:gd name="connsiteY9" fmla="*/ 263287 h 491771"/>
                    <a:gd name="connsiteX10" fmla="*/ 357681 w 607568"/>
                    <a:gd name="connsiteY10" fmla="*/ 250965 h 491771"/>
                    <a:gd name="connsiteX11" fmla="*/ 355420 w 607568"/>
                    <a:gd name="connsiteY11" fmla="*/ 250307 h 491771"/>
                    <a:gd name="connsiteX12" fmla="*/ 258879 w 607568"/>
                    <a:gd name="connsiteY12" fmla="*/ 250307 h 491771"/>
                    <a:gd name="connsiteX13" fmla="*/ 256712 w 607568"/>
                    <a:gd name="connsiteY13" fmla="*/ 250965 h 491771"/>
                    <a:gd name="connsiteX14" fmla="*/ 237969 w 607568"/>
                    <a:gd name="connsiteY14" fmla="*/ 263287 h 491771"/>
                    <a:gd name="connsiteX15" fmla="*/ 230717 w 607568"/>
                    <a:gd name="connsiteY15" fmla="*/ 279467 h 491771"/>
                    <a:gd name="connsiteX16" fmla="*/ 239100 w 607568"/>
                    <a:gd name="connsiteY16" fmla="*/ 336282 h 491771"/>
                    <a:gd name="connsiteX17" fmla="*/ 241266 w 607568"/>
                    <a:gd name="connsiteY17" fmla="*/ 338916 h 491771"/>
                    <a:gd name="connsiteX18" fmla="*/ 242396 w 607568"/>
                    <a:gd name="connsiteY18" fmla="*/ 339104 h 491771"/>
                    <a:gd name="connsiteX19" fmla="*/ 244657 w 607568"/>
                    <a:gd name="connsiteY19" fmla="*/ 338257 h 491771"/>
                    <a:gd name="connsiteX20" fmla="*/ 292880 w 607568"/>
                    <a:gd name="connsiteY20" fmla="*/ 295364 h 491771"/>
                    <a:gd name="connsiteX21" fmla="*/ 293351 w 607568"/>
                    <a:gd name="connsiteY21" fmla="*/ 289814 h 491771"/>
                    <a:gd name="connsiteX22" fmla="*/ 261987 w 607568"/>
                    <a:gd name="connsiteY22" fmla="*/ 251812 h 491771"/>
                    <a:gd name="connsiteX23" fmla="*/ 258879 w 607568"/>
                    <a:gd name="connsiteY23" fmla="*/ 250307 h 491771"/>
                    <a:gd name="connsiteX24" fmla="*/ 500465 w 607568"/>
                    <a:gd name="connsiteY24" fmla="*/ 66049 h 491771"/>
                    <a:gd name="connsiteX25" fmla="*/ 565743 w 607568"/>
                    <a:gd name="connsiteY25" fmla="*/ 130673 h 491771"/>
                    <a:gd name="connsiteX26" fmla="*/ 566120 w 607568"/>
                    <a:gd name="connsiteY26" fmla="*/ 130673 h 491771"/>
                    <a:gd name="connsiteX27" fmla="*/ 580250 w 607568"/>
                    <a:gd name="connsiteY27" fmla="*/ 160962 h 491771"/>
                    <a:gd name="connsiteX28" fmla="*/ 560939 w 607568"/>
                    <a:gd name="connsiteY28" fmla="*/ 182503 h 491771"/>
                    <a:gd name="connsiteX29" fmla="*/ 531927 w 607568"/>
                    <a:gd name="connsiteY29" fmla="*/ 223799 h 491771"/>
                    <a:gd name="connsiteX30" fmla="*/ 528253 w 607568"/>
                    <a:gd name="connsiteY30" fmla="*/ 234240 h 491771"/>
                    <a:gd name="connsiteX31" fmla="*/ 530797 w 607568"/>
                    <a:gd name="connsiteY31" fmla="*/ 246281 h 491771"/>
                    <a:gd name="connsiteX32" fmla="*/ 545868 w 607568"/>
                    <a:gd name="connsiteY32" fmla="*/ 261143 h 491771"/>
                    <a:gd name="connsiteX33" fmla="*/ 558961 w 607568"/>
                    <a:gd name="connsiteY33" fmla="*/ 263777 h 491771"/>
                    <a:gd name="connsiteX34" fmla="*/ 597299 w 607568"/>
                    <a:gd name="connsiteY34" fmla="*/ 301968 h 491771"/>
                    <a:gd name="connsiteX35" fmla="*/ 607002 w 607568"/>
                    <a:gd name="connsiteY35" fmla="*/ 350788 h 491771"/>
                    <a:gd name="connsiteX36" fmla="*/ 601256 w 607568"/>
                    <a:gd name="connsiteY36" fmla="*/ 373835 h 491771"/>
                    <a:gd name="connsiteX37" fmla="*/ 579685 w 607568"/>
                    <a:gd name="connsiteY37" fmla="*/ 384088 h 491771"/>
                    <a:gd name="connsiteX38" fmla="*/ 490386 w 607568"/>
                    <a:gd name="connsiteY38" fmla="*/ 384088 h 491771"/>
                    <a:gd name="connsiteX39" fmla="*/ 467685 w 607568"/>
                    <a:gd name="connsiteY39" fmla="*/ 310058 h 491771"/>
                    <a:gd name="connsiteX40" fmla="*/ 431702 w 607568"/>
                    <a:gd name="connsiteY40" fmla="*/ 267445 h 491771"/>
                    <a:gd name="connsiteX41" fmla="*/ 441969 w 607568"/>
                    <a:gd name="connsiteY41" fmla="*/ 263777 h 491771"/>
                    <a:gd name="connsiteX42" fmla="*/ 455157 w 607568"/>
                    <a:gd name="connsiteY42" fmla="*/ 261237 h 491771"/>
                    <a:gd name="connsiteX43" fmla="*/ 470228 w 607568"/>
                    <a:gd name="connsiteY43" fmla="*/ 246281 h 491771"/>
                    <a:gd name="connsiteX44" fmla="*/ 472677 w 607568"/>
                    <a:gd name="connsiteY44" fmla="*/ 234240 h 491771"/>
                    <a:gd name="connsiteX45" fmla="*/ 469098 w 607568"/>
                    <a:gd name="connsiteY45" fmla="*/ 223893 h 491771"/>
                    <a:gd name="connsiteX46" fmla="*/ 439991 w 607568"/>
                    <a:gd name="connsiteY46" fmla="*/ 182503 h 491771"/>
                    <a:gd name="connsiteX47" fmla="*/ 426144 w 607568"/>
                    <a:gd name="connsiteY47" fmla="*/ 172720 h 491771"/>
                    <a:gd name="connsiteX48" fmla="*/ 441404 w 607568"/>
                    <a:gd name="connsiteY48" fmla="*/ 143278 h 491771"/>
                    <a:gd name="connsiteX49" fmla="*/ 439708 w 607568"/>
                    <a:gd name="connsiteY49" fmla="*/ 107438 h 491771"/>
                    <a:gd name="connsiteX50" fmla="*/ 500465 w 607568"/>
                    <a:gd name="connsiteY50" fmla="*/ 66049 h 491771"/>
                    <a:gd name="connsiteX51" fmla="*/ 107100 w 607568"/>
                    <a:gd name="connsiteY51" fmla="*/ 66049 h 491771"/>
                    <a:gd name="connsiteX52" fmla="*/ 171341 w 607568"/>
                    <a:gd name="connsiteY52" fmla="*/ 123618 h 491771"/>
                    <a:gd name="connsiteX53" fmla="*/ 172849 w 607568"/>
                    <a:gd name="connsiteY53" fmla="*/ 143278 h 491771"/>
                    <a:gd name="connsiteX54" fmla="*/ 184246 w 607568"/>
                    <a:gd name="connsiteY54" fmla="*/ 168205 h 491771"/>
                    <a:gd name="connsiteX55" fmla="*/ 167574 w 607568"/>
                    <a:gd name="connsiteY55" fmla="*/ 182503 h 491771"/>
                    <a:gd name="connsiteX56" fmla="*/ 138468 w 607568"/>
                    <a:gd name="connsiteY56" fmla="*/ 223799 h 491771"/>
                    <a:gd name="connsiteX57" fmla="*/ 134794 w 607568"/>
                    <a:gd name="connsiteY57" fmla="*/ 234240 h 491771"/>
                    <a:gd name="connsiteX58" fmla="*/ 137337 w 607568"/>
                    <a:gd name="connsiteY58" fmla="*/ 246281 h 491771"/>
                    <a:gd name="connsiteX59" fmla="*/ 152408 w 607568"/>
                    <a:gd name="connsiteY59" fmla="*/ 261143 h 491771"/>
                    <a:gd name="connsiteX60" fmla="*/ 165596 w 607568"/>
                    <a:gd name="connsiteY60" fmla="*/ 263777 h 491771"/>
                    <a:gd name="connsiteX61" fmla="*/ 179442 w 607568"/>
                    <a:gd name="connsiteY61" fmla="*/ 268856 h 491771"/>
                    <a:gd name="connsiteX62" fmla="*/ 146662 w 607568"/>
                    <a:gd name="connsiteY62" fmla="*/ 310058 h 491771"/>
                    <a:gd name="connsiteX63" fmla="*/ 123867 w 607568"/>
                    <a:gd name="connsiteY63" fmla="*/ 384088 h 491771"/>
                    <a:gd name="connsiteX64" fmla="*/ 27883 w 607568"/>
                    <a:gd name="connsiteY64" fmla="*/ 384088 h 491771"/>
                    <a:gd name="connsiteX65" fmla="*/ 6312 w 607568"/>
                    <a:gd name="connsiteY65" fmla="*/ 373835 h 491771"/>
                    <a:gd name="connsiteX66" fmla="*/ 566 w 607568"/>
                    <a:gd name="connsiteY66" fmla="*/ 350788 h 491771"/>
                    <a:gd name="connsiteX67" fmla="*/ 10268 w 607568"/>
                    <a:gd name="connsiteY67" fmla="*/ 301968 h 491771"/>
                    <a:gd name="connsiteX68" fmla="*/ 48606 w 607568"/>
                    <a:gd name="connsiteY68" fmla="*/ 263777 h 491771"/>
                    <a:gd name="connsiteX69" fmla="*/ 61699 w 607568"/>
                    <a:gd name="connsiteY69" fmla="*/ 261237 h 491771"/>
                    <a:gd name="connsiteX70" fmla="*/ 76770 w 607568"/>
                    <a:gd name="connsiteY70" fmla="*/ 246281 h 491771"/>
                    <a:gd name="connsiteX71" fmla="*/ 79313 w 607568"/>
                    <a:gd name="connsiteY71" fmla="*/ 234240 h 491771"/>
                    <a:gd name="connsiteX72" fmla="*/ 75639 w 607568"/>
                    <a:gd name="connsiteY72" fmla="*/ 223893 h 491771"/>
                    <a:gd name="connsiteX73" fmla="*/ 46628 w 607568"/>
                    <a:gd name="connsiteY73" fmla="*/ 182503 h 491771"/>
                    <a:gd name="connsiteX74" fmla="*/ 27318 w 607568"/>
                    <a:gd name="connsiteY74" fmla="*/ 160962 h 491771"/>
                    <a:gd name="connsiteX75" fmla="*/ 41447 w 607568"/>
                    <a:gd name="connsiteY75" fmla="*/ 130673 h 491771"/>
                    <a:gd name="connsiteX76" fmla="*/ 41824 w 607568"/>
                    <a:gd name="connsiteY76" fmla="*/ 130673 h 491771"/>
                    <a:gd name="connsiteX77" fmla="*/ 107100 w 607568"/>
                    <a:gd name="connsiteY77" fmla="*/ 66049 h 491771"/>
                    <a:gd name="connsiteX78" fmla="*/ 298626 w 607568"/>
                    <a:gd name="connsiteY78" fmla="*/ 0 h 491771"/>
                    <a:gd name="connsiteX79" fmla="*/ 315956 w 607568"/>
                    <a:gd name="connsiteY79" fmla="*/ 0 h 491771"/>
                    <a:gd name="connsiteX80" fmla="*/ 401854 w 607568"/>
                    <a:gd name="connsiteY80" fmla="*/ 85787 h 491771"/>
                    <a:gd name="connsiteX81" fmla="*/ 401854 w 607568"/>
                    <a:gd name="connsiteY81" fmla="*/ 95476 h 491771"/>
                    <a:gd name="connsiteX82" fmla="*/ 421633 w 607568"/>
                    <a:gd name="connsiteY82" fmla="*/ 138840 h 491771"/>
                    <a:gd name="connsiteX83" fmla="*/ 417960 w 607568"/>
                    <a:gd name="connsiteY83" fmla="*/ 149281 h 491771"/>
                    <a:gd name="connsiteX84" fmla="*/ 417112 w 607568"/>
                    <a:gd name="connsiteY84" fmla="*/ 151068 h 491771"/>
                    <a:gd name="connsiteX85" fmla="*/ 411273 w 607568"/>
                    <a:gd name="connsiteY85" fmla="*/ 159534 h 491771"/>
                    <a:gd name="connsiteX86" fmla="*/ 410896 w 607568"/>
                    <a:gd name="connsiteY86" fmla="*/ 159910 h 491771"/>
                    <a:gd name="connsiteX87" fmla="*/ 394037 w 607568"/>
                    <a:gd name="connsiteY87" fmla="*/ 169787 h 491771"/>
                    <a:gd name="connsiteX88" fmla="*/ 384900 w 607568"/>
                    <a:gd name="connsiteY88" fmla="*/ 189541 h 491771"/>
                    <a:gd name="connsiteX89" fmla="*/ 384712 w 607568"/>
                    <a:gd name="connsiteY89" fmla="*/ 189823 h 491771"/>
                    <a:gd name="connsiteX90" fmla="*/ 373316 w 607568"/>
                    <a:gd name="connsiteY90" fmla="*/ 207131 h 491771"/>
                    <a:gd name="connsiteX91" fmla="*/ 372750 w 607568"/>
                    <a:gd name="connsiteY91" fmla="*/ 207789 h 491771"/>
                    <a:gd name="connsiteX92" fmla="*/ 359847 w 607568"/>
                    <a:gd name="connsiteY92" fmla="*/ 222275 h 491771"/>
                    <a:gd name="connsiteX93" fmla="*/ 359188 w 607568"/>
                    <a:gd name="connsiteY93" fmla="*/ 222934 h 491771"/>
                    <a:gd name="connsiteX94" fmla="*/ 345154 w 607568"/>
                    <a:gd name="connsiteY94" fmla="*/ 234598 h 491771"/>
                    <a:gd name="connsiteX95" fmla="*/ 345625 w 607568"/>
                    <a:gd name="connsiteY95" fmla="*/ 236855 h 491771"/>
                    <a:gd name="connsiteX96" fmla="*/ 348639 w 607568"/>
                    <a:gd name="connsiteY96" fmla="*/ 235538 h 491771"/>
                    <a:gd name="connsiteX97" fmla="*/ 355514 w 607568"/>
                    <a:gd name="connsiteY97" fmla="*/ 234033 h 491771"/>
                    <a:gd name="connsiteX98" fmla="*/ 366628 w 607568"/>
                    <a:gd name="connsiteY98" fmla="*/ 237326 h 491771"/>
                    <a:gd name="connsiteX99" fmla="*/ 385371 w 607568"/>
                    <a:gd name="connsiteY99" fmla="*/ 249648 h 491771"/>
                    <a:gd name="connsiteX100" fmla="*/ 399876 w 607568"/>
                    <a:gd name="connsiteY100" fmla="*/ 279373 h 491771"/>
                    <a:gd name="connsiteX101" fmla="*/ 430016 w 607568"/>
                    <a:gd name="connsiteY101" fmla="*/ 289814 h 491771"/>
                    <a:gd name="connsiteX102" fmla="*/ 448382 w 607568"/>
                    <a:gd name="connsiteY102" fmla="*/ 316058 h 491771"/>
                    <a:gd name="connsiteX103" fmla="*/ 481630 w 607568"/>
                    <a:gd name="connsiteY103" fmla="*/ 424515 h 491771"/>
                    <a:gd name="connsiteX104" fmla="*/ 483891 w 607568"/>
                    <a:gd name="connsiteY104" fmla="*/ 436461 h 491771"/>
                    <a:gd name="connsiteX105" fmla="*/ 473718 w 607568"/>
                    <a:gd name="connsiteY105" fmla="*/ 470700 h 491771"/>
                    <a:gd name="connsiteX106" fmla="*/ 443956 w 607568"/>
                    <a:gd name="connsiteY106" fmla="*/ 490360 h 491771"/>
                    <a:gd name="connsiteX107" fmla="*/ 431805 w 607568"/>
                    <a:gd name="connsiteY107" fmla="*/ 491771 h 491771"/>
                    <a:gd name="connsiteX108" fmla="*/ 325375 w 607568"/>
                    <a:gd name="connsiteY108" fmla="*/ 491771 h 491771"/>
                    <a:gd name="connsiteX109" fmla="*/ 337430 w 607568"/>
                    <a:gd name="connsiteY109" fmla="*/ 415296 h 491771"/>
                    <a:gd name="connsiteX110" fmla="*/ 334605 w 607568"/>
                    <a:gd name="connsiteY110" fmla="*/ 389052 h 491771"/>
                    <a:gd name="connsiteX111" fmla="*/ 323962 w 607568"/>
                    <a:gd name="connsiteY111" fmla="*/ 360927 h 491771"/>
                    <a:gd name="connsiteX112" fmla="*/ 337430 w 607568"/>
                    <a:gd name="connsiteY112" fmla="*/ 347476 h 491771"/>
                    <a:gd name="connsiteX113" fmla="*/ 307196 w 607568"/>
                    <a:gd name="connsiteY113" fmla="*/ 317281 h 491771"/>
                    <a:gd name="connsiteX114" fmla="*/ 276868 w 607568"/>
                    <a:gd name="connsiteY114" fmla="*/ 347476 h 491771"/>
                    <a:gd name="connsiteX115" fmla="*/ 290337 w 607568"/>
                    <a:gd name="connsiteY115" fmla="*/ 360927 h 491771"/>
                    <a:gd name="connsiteX116" fmla="*/ 279694 w 607568"/>
                    <a:gd name="connsiteY116" fmla="*/ 389052 h 491771"/>
                    <a:gd name="connsiteX117" fmla="*/ 276963 w 607568"/>
                    <a:gd name="connsiteY117" fmla="*/ 415296 h 491771"/>
                    <a:gd name="connsiteX118" fmla="*/ 288736 w 607568"/>
                    <a:gd name="connsiteY118" fmla="*/ 491771 h 491771"/>
                    <a:gd name="connsiteX119" fmla="*/ 182493 w 607568"/>
                    <a:gd name="connsiteY119" fmla="*/ 491771 h 491771"/>
                    <a:gd name="connsiteX120" fmla="*/ 170437 w 607568"/>
                    <a:gd name="connsiteY120" fmla="*/ 490360 h 491771"/>
                    <a:gd name="connsiteX121" fmla="*/ 140675 w 607568"/>
                    <a:gd name="connsiteY121" fmla="*/ 470700 h 491771"/>
                    <a:gd name="connsiteX122" fmla="*/ 132669 w 607568"/>
                    <a:gd name="connsiteY122" fmla="*/ 424515 h 491771"/>
                    <a:gd name="connsiteX123" fmla="*/ 166011 w 607568"/>
                    <a:gd name="connsiteY123" fmla="*/ 316058 h 491771"/>
                    <a:gd name="connsiteX124" fmla="*/ 184377 w 607568"/>
                    <a:gd name="connsiteY124" fmla="*/ 289814 h 491771"/>
                    <a:gd name="connsiteX125" fmla="*/ 214517 w 607568"/>
                    <a:gd name="connsiteY125" fmla="*/ 279373 h 491771"/>
                    <a:gd name="connsiteX126" fmla="*/ 214517 w 607568"/>
                    <a:gd name="connsiteY126" fmla="*/ 279279 h 491771"/>
                    <a:gd name="connsiteX127" fmla="*/ 229022 w 607568"/>
                    <a:gd name="connsiteY127" fmla="*/ 249648 h 491771"/>
                    <a:gd name="connsiteX128" fmla="*/ 247765 w 607568"/>
                    <a:gd name="connsiteY128" fmla="*/ 237326 h 491771"/>
                    <a:gd name="connsiteX129" fmla="*/ 258879 w 607568"/>
                    <a:gd name="connsiteY129" fmla="*/ 234033 h 491771"/>
                    <a:gd name="connsiteX130" fmla="*/ 265754 w 607568"/>
                    <a:gd name="connsiteY130" fmla="*/ 235538 h 491771"/>
                    <a:gd name="connsiteX131" fmla="*/ 268768 w 607568"/>
                    <a:gd name="connsiteY131" fmla="*/ 236855 h 491771"/>
                    <a:gd name="connsiteX132" fmla="*/ 269239 w 607568"/>
                    <a:gd name="connsiteY132" fmla="*/ 234598 h 491771"/>
                    <a:gd name="connsiteX133" fmla="*/ 255205 w 607568"/>
                    <a:gd name="connsiteY133" fmla="*/ 222934 h 491771"/>
                    <a:gd name="connsiteX134" fmla="*/ 254546 w 607568"/>
                    <a:gd name="connsiteY134" fmla="*/ 222275 h 491771"/>
                    <a:gd name="connsiteX135" fmla="*/ 241548 w 607568"/>
                    <a:gd name="connsiteY135" fmla="*/ 207789 h 491771"/>
                    <a:gd name="connsiteX136" fmla="*/ 241077 w 607568"/>
                    <a:gd name="connsiteY136" fmla="*/ 207225 h 491771"/>
                    <a:gd name="connsiteX137" fmla="*/ 229681 w 607568"/>
                    <a:gd name="connsiteY137" fmla="*/ 189823 h 491771"/>
                    <a:gd name="connsiteX138" fmla="*/ 229493 w 607568"/>
                    <a:gd name="connsiteY138" fmla="*/ 189635 h 491771"/>
                    <a:gd name="connsiteX139" fmla="*/ 220356 w 607568"/>
                    <a:gd name="connsiteY139" fmla="*/ 169787 h 491771"/>
                    <a:gd name="connsiteX140" fmla="*/ 203497 w 607568"/>
                    <a:gd name="connsiteY140" fmla="*/ 159910 h 491771"/>
                    <a:gd name="connsiteX141" fmla="*/ 203120 w 607568"/>
                    <a:gd name="connsiteY141" fmla="*/ 159534 h 491771"/>
                    <a:gd name="connsiteX142" fmla="*/ 197281 w 607568"/>
                    <a:gd name="connsiteY142" fmla="*/ 151068 h 491771"/>
                    <a:gd name="connsiteX143" fmla="*/ 196433 w 607568"/>
                    <a:gd name="connsiteY143" fmla="*/ 149281 h 491771"/>
                    <a:gd name="connsiteX144" fmla="*/ 192666 w 607568"/>
                    <a:gd name="connsiteY144" fmla="*/ 138840 h 491771"/>
                    <a:gd name="connsiteX145" fmla="*/ 212727 w 607568"/>
                    <a:gd name="connsiteY145" fmla="*/ 95476 h 491771"/>
                    <a:gd name="connsiteX146" fmla="*/ 212727 w 607568"/>
                    <a:gd name="connsiteY146" fmla="*/ 85787 h 491771"/>
                    <a:gd name="connsiteX147" fmla="*/ 298626 w 607568"/>
                    <a:gd name="connsiteY147" fmla="*/ 0 h 49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607568" h="491771">
                      <a:moveTo>
                        <a:pt x="355420" y="250307"/>
                      </a:moveTo>
                      <a:cubicBezTo>
                        <a:pt x="354290" y="250307"/>
                        <a:pt x="353160" y="250871"/>
                        <a:pt x="352312" y="251812"/>
                      </a:cubicBezTo>
                      <a:lnTo>
                        <a:pt x="321042" y="289814"/>
                      </a:lnTo>
                      <a:cubicBezTo>
                        <a:pt x="319723" y="291507"/>
                        <a:pt x="319912" y="293953"/>
                        <a:pt x="321513" y="295364"/>
                      </a:cubicBezTo>
                      <a:lnTo>
                        <a:pt x="369736" y="338257"/>
                      </a:lnTo>
                      <a:cubicBezTo>
                        <a:pt x="370396" y="338822"/>
                        <a:pt x="371149" y="339104"/>
                        <a:pt x="371997" y="339104"/>
                      </a:cubicBezTo>
                      <a:cubicBezTo>
                        <a:pt x="372374" y="339104"/>
                        <a:pt x="372750" y="339010"/>
                        <a:pt x="373127" y="338916"/>
                      </a:cubicBezTo>
                      <a:cubicBezTo>
                        <a:pt x="374257" y="338539"/>
                        <a:pt x="375105" y="337505"/>
                        <a:pt x="375293" y="336282"/>
                      </a:cubicBezTo>
                      <a:lnTo>
                        <a:pt x="383676" y="279467"/>
                      </a:lnTo>
                      <a:cubicBezTo>
                        <a:pt x="384618" y="273164"/>
                        <a:pt x="381792" y="266768"/>
                        <a:pt x="376424" y="263287"/>
                      </a:cubicBezTo>
                      <a:lnTo>
                        <a:pt x="357681" y="250965"/>
                      </a:lnTo>
                      <a:cubicBezTo>
                        <a:pt x="357021" y="250495"/>
                        <a:pt x="356174" y="250307"/>
                        <a:pt x="355420" y="250307"/>
                      </a:cubicBezTo>
                      <a:close/>
                      <a:moveTo>
                        <a:pt x="258879" y="250307"/>
                      </a:moveTo>
                      <a:cubicBezTo>
                        <a:pt x="258125" y="250307"/>
                        <a:pt x="257372" y="250495"/>
                        <a:pt x="256712" y="250965"/>
                      </a:cubicBezTo>
                      <a:lnTo>
                        <a:pt x="237969" y="263287"/>
                      </a:lnTo>
                      <a:cubicBezTo>
                        <a:pt x="232601" y="266768"/>
                        <a:pt x="229775" y="273164"/>
                        <a:pt x="230717" y="279467"/>
                      </a:cubicBezTo>
                      <a:lnTo>
                        <a:pt x="239100" y="336282"/>
                      </a:lnTo>
                      <a:cubicBezTo>
                        <a:pt x="239288" y="337505"/>
                        <a:pt x="240136" y="338539"/>
                        <a:pt x="241266" y="338916"/>
                      </a:cubicBezTo>
                      <a:cubicBezTo>
                        <a:pt x="241643" y="339010"/>
                        <a:pt x="242019" y="339104"/>
                        <a:pt x="242396" y="339104"/>
                      </a:cubicBezTo>
                      <a:cubicBezTo>
                        <a:pt x="243244" y="339104"/>
                        <a:pt x="243997" y="338822"/>
                        <a:pt x="244657" y="338257"/>
                      </a:cubicBezTo>
                      <a:lnTo>
                        <a:pt x="292880" y="295364"/>
                      </a:lnTo>
                      <a:cubicBezTo>
                        <a:pt x="294481" y="293953"/>
                        <a:pt x="294670" y="291507"/>
                        <a:pt x="293351" y="289814"/>
                      </a:cubicBezTo>
                      <a:lnTo>
                        <a:pt x="261987" y="251812"/>
                      </a:lnTo>
                      <a:cubicBezTo>
                        <a:pt x="261233" y="250871"/>
                        <a:pt x="260103" y="250307"/>
                        <a:pt x="258879" y="250307"/>
                      </a:cubicBezTo>
                      <a:close/>
                      <a:moveTo>
                        <a:pt x="500465" y="66049"/>
                      </a:moveTo>
                      <a:cubicBezTo>
                        <a:pt x="548129" y="66049"/>
                        <a:pt x="562447" y="93516"/>
                        <a:pt x="565743" y="130673"/>
                      </a:cubicBezTo>
                      <a:cubicBezTo>
                        <a:pt x="565932" y="130673"/>
                        <a:pt x="566026" y="130673"/>
                        <a:pt x="566120" y="130673"/>
                      </a:cubicBezTo>
                      <a:cubicBezTo>
                        <a:pt x="577141" y="133118"/>
                        <a:pt x="583358" y="146664"/>
                        <a:pt x="580250" y="160962"/>
                      </a:cubicBezTo>
                      <a:cubicBezTo>
                        <a:pt x="577706" y="172532"/>
                        <a:pt x="569700" y="180904"/>
                        <a:pt x="560939" y="182503"/>
                      </a:cubicBezTo>
                      <a:cubicBezTo>
                        <a:pt x="554628" y="199529"/>
                        <a:pt x="543796" y="214016"/>
                        <a:pt x="531927" y="223799"/>
                      </a:cubicBezTo>
                      <a:cubicBezTo>
                        <a:pt x="528913" y="226338"/>
                        <a:pt x="527500" y="230383"/>
                        <a:pt x="528253" y="234240"/>
                      </a:cubicBezTo>
                      <a:lnTo>
                        <a:pt x="530797" y="246281"/>
                      </a:lnTo>
                      <a:cubicBezTo>
                        <a:pt x="532304" y="253806"/>
                        <a:pt x="538238" y="259732"/>
                        <a:pt x="545868" y="261143"/>
                      </a:cubicBezTo>
                      <a:lnTo>
                        <a:pt x="558961" y="263777"/>
                      </a:lnTo>
                      <a:cubicBezTo>
                        <a:pt x="578366" y="267634"/>
                        <a:pt x="593437" y="282684"/>
                        <a:pt x="597299" y="301968"/>
                      </a:cubicBezTo>
                      <a:lnTo>
                        <a:pt x="607002" y="350788"/>
                      </a:lnTo>
                      <a:cubicBezTo>
                        <a:pt x="608697" y="358972"/>
                        <a:pt x="606531" y="367438"/>
                        <a:pt x="601256" y="373835"/>
                      </a:cubicBezTo>
                      <a:cubicBezTo>
                        <a:pt x="595981" y="380325"/>
                        <a:pt x="588068" y="384088"/>
                        <a:pt x="579685" y="384088"/>
                      </a:cubicBezTo>
                      <a:lnTo>
                        <a:pt x="490386" y="384088"/>
                      </a:lnTo>
                      <a:lnTo>
                        <a:pt x="467685" y="310058"/>
                      </a:lnTo>
                      <a:cubicBezTo>
                        <a:pt x="461845" y="291150"/>
                        <a:pt x="448563" y="276194"/>
                        <a:pt x="431702" y="267445"/>
                      </a:cubicBezTo>
                      <a:cubicBezTo>
                        <a:pt x="434999" y="265940"/>
                        <a:pt x="438295" y="264529"/>
                        <a:pt x="441969" y="263777"/>
                      </a:cubicBezTo>
                      <a:lnTo>
                        <a:pt x="455157" y="261237"/>
                      </a:lnTo>
                      <a:cubicBezTo>
                        <a:pt x="462692" y="259732"/>
                        <a:pt x="468627" y="253806"/>
                        <a:pt x="470228" y="246281"/>
                      </a:cubicBezTo>
                      <a:lnTo>
                        <a:pt x="472677" y="234240"/>
                      </a:lnTo>
                      <a:cubicBezTo>
                        <a:pt x="473525" y="230383"/>
                        <a:pt x="472112" y="226338"/>
                        <a:pt x="469098" y="223893"/>
                      </a:cubicBezTo>
                      <a:cubicBezTo>
                        <a:pt x="457229" y="214016"/>
                        <a:pt x="446302" y="199529"/>
                        <a:pt x="439991" y="182503"/>
                      </a:cubicBezTo>
                      <a:cubicBezTo>
                        <a:pt x="434716" y="181563"/>
                        <a:pt x="429818" y="177894"/>
                        <a:pt x="426144" y="172720"/>
                      </a:cubicBezTo>
                      <a:cubicBezTo>
                        <a:pt x="433303" y="164725"/>
                        <a:pt x="438861" y="154754"/>
                        <a:pt x="441404" y="143278"/>
                      </a:cubicBezTo>
                      <a:cubicBezTo>
                        <a:pt x="444324" y="130485"/>
                        <a:pt x="443476" y="118068"/>
                        <a:pt x="439708" y="107438"/>
                      </a:cubicBezTo>
                      <a:cubicBezTo>
                        <a:pt x="447244" y="82699"/>
                        <a:pt x="464200" y="66049"/>
                        <a:pt x="500465" y="66049"/>
                      </a:cubicBezTo>
                      <a:close/>
                      <a:moveTo>
                        <a:pt x="107100" y="66049"/>
                      </a:moveTo>
                      <a:cubicBezTo>
                        <a:pt x="151561" y="66049"/>
                        <a:pt x="166820" y="90130"/>
                        <a:pt x="171341" y="123618"/>
                      </a:cubicBezTo>
                      <a:cubicBezTo>
                        <a:pt x="170965" y="129920"/>
                        <a:pt x="171436" y="136505"/>
                        <a:pt x="172849" y="143278"/>
                      </a:cubicBezTo>
                      <a:cubicBezTo>
                        <a:pt x="174921" y="152590"/>
                        <a:pt x="178971" y="161056"/>
                        <a:pt x="184246" y="168205"/>
                      </a:cubicBezTo>
                      <a:cubicBezTo>
                        <a:pt x="180573" y="175919"/>
                        <a:pt x="174356" y="181281"/>
                        <a:pt x="167574" y="182503"/>
                      </a:cubicBezTo>
                      <a:cubicBezTo>
                        <a:pt x="161263" y="199529"/>
                        <a:pt x="150336" y="214016"/>
                        <a:pt x="138468" y="223799"/>
                      </a:cubicBezTo>
                      <a:cubicBezTo>
                        <a:pt x="135453" y="226338"/>
                        <a:pt x="134040" y="230383"/>
                        <a:pt x="134794" y="234240"/>
                      </a:cubicBezTo>
                      <a:lnTo>
                        <a:pt x="137337" y="246281"/>
                      </a:lnTo>
                      <a:cubicBezTo>
                        <a:pt x="138939" y="253806"/>
                        <a:pt x="144873" y="259732"/>
                        <a:pt x="152408" y="261143"/>
                      </a:cubicBezTo>
                      <a:lnTo>
                        <a:pt x="165596" y="263777"/>
                      </a:lnTo>
                      <a:cubicBezTo>
                        <a:pt x="170494" y="264812"/>
                        <a:pt x="175203" y="266505"/>
                        <a:pt x="179442" y="268856"/>
                      </a:cubicBezTo>
                      <a:cubicBezTo>
                        <a:pt x="164088" y="277793"/>
                        <a:pt x="152126" y="292279"/>
                        <a:pt x="146662" y="310058"/>
                      </a:cubicBezTo>
                      <a:lnTo>
                        <a:pt x="123867" y="384088"/>
                      </a:lnTo>
                      <a:lnTo>
                        <a:pt x="27883" y="384088"/>
                      </a:lnTo>
                      <a:cubicBezTo>
                        <a:pt x="19499" y="384088"/>
                        <a:pt x="11587" y="380325"/>
                        <a:pt x="6312" y="373835"/>
                      </a:cubicBezTo>
                      <a:cubicBezTo>
                        <a:pt x="1037" y="367438"/>
                        <a:pt x="-1129" y="358972"/>
                        <a:pt x="566" y="350788"/>
                      </a:cubicBezTo>
                      <a:lnTo>
                        <a:pt x="10268" y="301968"/>
                      </a:lnTo>
                      <a:cubicBezTo>
                        <a:pt x="14130" y="282684"/>
                        <a:pt x="29202" y="267634"/>
                        <a:pt x="48606" y="263777"/>
                      </a:cubicBezTo>
                      <a:lnTo>
                        <a:pt x="61699" y="261237"/>
                      </a:lnTo>
                      <a:cubicBezTo>
                        <a:pt x="69328" y="259732"/>
                        <a:pt x="75263" y="253806"/>
                        <a:pt x="76770" y="246281"/>
                      </a:cubicBezTo>
                      <a:lnTo>
                        <a:pt x="79313" y="234240"/>
                      </a:lnTo>
                      <a:cubicBezTo>
                        <a:pt x="80067" y="230383"/>
                        <a:pt x="78654" y="226338"/>
                        <a:pt x="75639" y="223893"/>
                      </a:cubicBezTo>
                      <a:cubicBezTo>
                        <a:pt x="63771" y="214016"/>
                        <a:pt x="52939" y="199623"/>
                        <a:pt x="46628" y="182503"/>
                      </a:cubicBezTo>
                      <a:cubicBezTo>
                        <a:pt x="37867" y="180904"/>
                        <a:pt x="29861" y="172532"/>
                        <a:pt x="27318" y="160962"/>
                      </a:cubicBezTo>
                      <a:cubicBezTo>
                        <a:pt x="24115" y="146664"/>
                        <a:pt x="30426" y="133118"/>
                        <a:pt x="41447" y="130673"/>
                      </a:cubicBezTo>
                      <a:cubicBezTo>
                        <a:pt x="41541" y="130673"/>
                        <a:pt x="41729" y="130673"/>
                        <a:pt x="41824" y="130673"/>
                      </a:cubicBezTo>
                      <a:cubicBezTo>
                        <a:pt x="45403" y="93516"/>
                        <a:pt x="60192" y="66049"/>
                        <a:pt x="107100" y="66049"/>
                      </a:cubicBezTo>
                      <a:close/>
                      <a:moveTo>
                        <a:pt x="298626" y="0"/>
                      </a:moveTo>
                      <a:lnTo>
                        <a:pt x="315956" y="0"/>
                      </a:lnTo>
                      <a:cubicBezTo>
                        <a:pt x="363426" y="0"/>
                        <a:pt x="401854" y="38378"/>
                        <a:pt x="401854" y="85787"/>
                      </a:cubicBezTo>
                      <a:lnTo>
                        <a:pt x="401854" y="95476"/>
                      </a:lnTo>
                      <a:cubicBezTo>
                        <a:pt x="417301" y="99238"/>
                        <a:pt x="426154" y="118522"/>
                        <a:pt x="421633" y="138840"/>
                      </a:cubicBezTo>
                      <a:cubicBezTo>
                        <a:pt x="420880" y="142602"/>
                        <a:pt x="419467" y="146083"/>
                        <a:pt x="417960" y="149281"/>
                      </a:cubicBezTo>
                      <a:cubicBezTo>
                        <a:pt x="417677" y="149939"/>
                        <a:pt x="417395" y="150504"/>
                        <a:pt x="417112" y="151068"/>
                      </a:cubicBezTo>
                      <a:cubicBezTo>
                        <a:pt x="415417" y="154172"/>
                        <a:pt x="413533" y="157088"/>
                        <a:pt x="411273" y="159534"/>
                      </a:cubicBezTo>
                      <a:cubicBezTo>
                        <a:pt x="411179" y="159628"/>
                        <a:pt x="410990" y="159816"/>
                        <a:pt x="410896" y="159910"/>
                      </a:cubicBezTo>
                      <a:cubicBezTo>
                        <a:pt x="406092" y="165084"/>
                        <a:pt x="400159" y="168658"/>
                        <a:pt x="394037" y="169787"/>
                      </a:cubicBezTo>
                      <a:cubicBezTo>
                        <a:pt x="391494" y="176654"/>
                        <a:pt x="388385" y="183332"/>
                        <a:pt x="384900" y="189541"/>
                      </a:cubicBezTo>
                      <a:cubicBezTo>
                        <a:pt x="384806" y="189635"/>
                        <a:pt x="384806" y="189729"/>
                        <a:pt x="384712" y="189823"/>
                      </a:cubicBezTo>
                      <a:cubicBezTo>
                        <a:pt x="381227" y="196031"/>
                        <a:pt x="377460" y="201769"/>
                        <a:pt x="373316" y="207131"/>
                      </a:cubicBezTo>
                      <a:cubicBezTo>
                        <a:pt x="373127" y="207413"/>
                        <a:pt x="372939" y="207601"/>
                        <a:pt x="372750" y="207789"/>
                      </a:cubicBezTo>
                      <a:cubicBezTo>
                        <a:pt x="368700" y="213057"/>
                        <a:pt x="364368" y="217948"/>
                        <a:pt x="359847" y="222275"/>
                      </a:cubicBezTo>
                      <a:cubicBezTo>
                        <a:pt x="359658" y="222463"/>
                        <a:pt x="359376" y="222651"/>
                        <a:pt x="359188" y="222934"/>
                      </a:cubicBezTo>
                      <a:cubicBezTo>
                        <a:pt x="354667" y="227261"/>
                        <a:pt x="349957" y="231211"/>
                        <a:pt x="345154" y="234598"/>
                      </a:cubicBezTo>
                      <a:lnTo>
                        <a:pt x="345625" y="236855"/>
                      </a:lnTo>
                      <a:cubicBezTo>
                        <a:pt x="346567" y="236385"/>
                        <a:pt x="347603" y="235915"/>
                        <a:pt x="348639" y="235538"/>
                      </a:cubicBezTo>
                      <a:cubicBezTo>
                        <a:pt x="350899" y="234786"/>
                        <a:pt x="353065" y="234033"/>
                        <a:pt x="355514" y="234033"/>
                      </a:cubicBezTo>
                      <a:cubicBezTo>
                        <a:pt x="359470" y="234033"/>
                        <a:pt x="363238" y="235162"/>
                        <a:pt x="366628" y="237326"/>
                      </a:cubicBezTo>
                      <a:cubicBezTo>
                        <a:pt x="366628" y="237326"/>
                        <a:pt x="380756" y="246450"/>
                        <a:pt x="385371" y="249648"/>
                      </a:cubicBezTo>
                      <a:cubicBezTo>
                        <a:pt x="401854" y="261030"/>
                        <a:pt x="399876" y="279373"/>
                        <a:pt x="399876" y="279373"/>
                      </a:cubicBezTo>
                      <a:cubicBezTo>
                        <a:pt x="410990" y="279655"/>
                        <a:pt x="421822" y="283041"/>
                        <a:pt x="430016" y="289814"/>
                      </a:cubicBezTo>
                      <a:cubicBezTo>
                        <a:pt x="445180" y="302324"/>
                        <a:pt x="447535" y="313330"/>
                        <a:pt x="448382" y="316058"/>
                      </a:cubicBezTo>
                      <a:lnTo>
                        <a:pt x="481630" y="424515"/>
                      </a:lnTo>
                      <a:cubicBezTo>
                        <a:pt x="482855" y="428371"/>
                        <a:pt x="483608" y="432416"/>
                        <a:pt x="483891" y="436461"/>
                      </a:cubicBezTo>
                      <a:cubicBezTo>
                        <a:pt x="484644" y="448595"/>
                        <a:pt x="481159" y="460730"/>
                        <a:pt x="473718" y="470700"/>
                      </a:cubicBezTo>
                      <a:cubicBezTo>
                        <a:pt x="466372" y="480671"/>
                        <a:pt x="455823" y="487538"/>
                        <a:pt x="443956" y="490360"/>
                      </a:cubicBezTo>
                      <a:cubicBezTo>
                        <a:pt x="440000" y="491301"/>
                        <a:pt x="435950" y="491771"/>
                        <a:pt x="431805" y="491771"/>
                      </a:cubicBezTo>
                      <a:lnTo>
                        <a:pt x="325375" y="491771"/>
                      </a:lnTo>
                      <a:lnTo>
                        <a:pt x="337430" y="415296"/>
                      </a:lnTo>
                      <a:cubicBezTo>
                        <a:pt x="338749" y="406454"/>
                        <a:pt x="337807" y="397424"/>
                        <a:pt x="334605" y="389052"/>
                      </a:cubicBezTo>
                      <a:lnTo>
                        <a:pt x="323962" y="360927"/>
                      </a:lnTo>
                      <a:lnTo>
                        <a:pt x="337430" y="347476"/>
                      </a:lnTo>
                      <a:lnTo>
                        <a:pt x="307196" y="317281"/>
                      </a:lnTo>
                      <a:lnTo>
                        <a:pt x="276868" y="347476"/>
                      </a:lnTo>
                      <a:lnTo>
                        <a:pt x="290337" y="360927"/>
                      </a:lnTo>
                      <a:lnTo>
                        <a:pt x="279694" y="389052"/>
                      </a:lnTo>
                      <a:cubicBezTo>
                        <a:pt x="276586" y="397424"/>
                        <a:pt x="275644" y="406454"/>
                        <a:pt x="276963" y="415296"/>
                      </a:cubicBezTo>
                      <a:lnTo>
                        <a:pt x="288736" y="491771"/>
                      </a:lnTo>
                      <a:lnTo>
                        <a:pt x="182493" y="491771"/>
                      </a:lnTo>
                      <a:cubicBezTo>
                        <a:pt x="178443" y="491771"/>
                        <a:pt x="174299" y="491301"/>
                        <a:pt x="170437" y="490360"/>
                      </a:cubicBezTo>
                      <a:cubicBezTo>
                        <a:pt x="158570" y="487538"/>
                        <a:pt x="148021" y="480671"/>
                        <a:pt x="140675" y="470700"/>
                      </a:cubicBezTo>
                      <a:cubicBezTo>
                        <a:pt x="130785" y="457343"/>
                        <a:pt x="127865" y="440223"/>
                        <a:pt x="132669" y="424515"/>
                      </a:cubicBezTo>
                      <a:lnTo>
                        <a:pt x="166011" y="316058"/>
                      </a:lnTo>
                      <a:cubicBezTo>
                        <a:pt x="166858" y="313330"/>
                        <a:pt x="170908" y="300631"/>
                        <a:pt x="184377" y="289814"/>
                      </a:cubicBezTo>
                      <a:cubicBezTo>
                        <a:pt x="192666" y="283229"/>
                        <a:pt x="203403" y="279655"/>
                        <a:pt x="214517" y="279373"/>
                      </a:cubicBezTo>
                      <a:lnTo>
                        <a:pt x="214517" y="279279"/>
                      </a:lnTo>
                      <a:cubicBezTo>
                        <a:pt x="214140" y="273447"/>
                        <a:pt x="211880" y="260654"/>
                        <a:pt x="229022" y="249648"/>
                      </a:cubicBezTo>
                      <a:cubicBezTo>
                        <a:pt x="233731" y="246638"/>
                        <a:pt x="247765" y="237326"/>
                        <a:pt x="247765" y="237326"/>
                      </a:cubicBezTo>
                      <a:cubicBezTo>
                        <a:pt x="251061" y="235162"/>
                        <a:pt x="254923" y="234033"/>
                        <a:pt x="258879" y="234033"/>
                      </a:cubicBezTo>
                      <a:cubicBezTo>
                        <a:pt x="261328" y="234033"/>
                        <a:pt x="263494" y="234786"/>
                        <a:pt x="265754" y="235538"/>
                      </a:cubicBezTo>
                      <a:cubicBezTo>
                        <a:pt x="266790" y="236009"/>
                        <a:pt x="267826" y="236385"/>
                        <a:pt x="268768" y="236855"/>
                      </a:cubicBezTo>
                      <a:lnTo>
                        <a:pt x="269239" y="234598"/>
                      </a:lnTo>
                      <a:cubicBezTo>
                        <a:pt x="264436" y="231211"/>
                        <a:pt x="259726" y="227261"/>
                        <a:pt x="255205" y="222934"/>
                      </a:cubicBezTo>
                      <a:cubicBezTo>
                        <a:pt x="254923" y="222651"/>
                        <a:pt x="254735" y="222463"/>
                        <a:pt x="254546" y="222275"/>
                      </a:cubicBezTo>
                      <a:cubicBezTo>
                        <a:pt x="250025" y="217948"/>
                        <a:pt x="245693" y="213057"/>
                        <a:pt x="241548" y="207789"/>
                      </a:cubicBezTo>
                      <a:cubicBezTo>
                        <a:pt x="241454" y="207601"/>
                        <a:pt x="241266" y="207413"/>
                        <a:pt x="241077" y="207225"/>
                      </a:cubicBezTo>
                      <a:cubicBezTo>
                        <a:pt x="236933" y="201769"/>
                        <a:pt x="233072" y="196031"/>
                        <a:pt x="229681" y="189823"/>
                      </a:cubicBezTo>
                      <a:cubicBezTo>
                        <a:pt x="229587" y="189729"/>
                        <a:pt x="229587" y="189635"/>
                        <a:pt x="229493" y="189635"/>
                      </a:cubicBezTo>
                      <a:cubicBezTo>
                        <a:pt x="226008" y="183332"/>
                        <a:pt x="222899" y="176654"/>
                        <a:pt x="220356" y="169787"/>
                      </a:cubicBezTo>
                      <a:cubicBezTo>
                        <a:pt x="214140" y="168658"/>
                        <a:pt x="208301" y="165084"/>
                        <a:pt x="203497" y="159910"/>
                      </a:cubicBezTo>
                      <a:cubicBezTo>
                        <a:pt x="203309" y="159722"/>
                        <a:pt x="203214" y="159628"/>
                        <a:pt x="203120" y="159534"/>
                      </a:cubicBezTo>
                      <a:cubicBezTo>
                        <a:pt x="200860" y="157088"/>
                        <a:pt x="198976" y="154172"/>
                        <a:pt x="197281" y="151068"/>
                      </a:cubicBezTo>
                      <a:cubicBezTo>
                        <a:pt x="196998" y="150504"/>
                        <a:pt x="196716" y="149939"/>
                        <a:pt x="196433" y="149281"/>
                      </a:cubicBezTo>
                      <a:cubicBezTo>
                        <a:pt x="194832" y="146083"/>
                        <a:pt x="193513" y="142602"/>
                        <a:pt x="192666" y="138840"/>
                      </a:cubicBezTo>
                      <a:cubicBezTo>
                        <a:pt x="188145" y="118428"/>
                        <a:pt x="197092" y="99050"/>
                        <a:pt x="212727" y="95476"/>
                      </a:cubicBezTo>
                      <a:lnTo>
                        <a:pt x="212727" y="85787"/>
                      </a:lnTo>
                      <a:cubicBezTo>
                        <a:pt x="212727" y="38378"/>
                        <a:pt x="251155" y="0"/>
                        <a:pt x="298626" y="0"/>
                      </a:cubicBezTo>
                      <a:close/>
                    </a:path>
                  </a:pathLst>
                </a:custGeom>
                <a:solidFill>
                  <a:schemeClr val="bg1"/>
                </a:solidFill>
                <a:ln>
                  <a:noFill/>
                </a:ln>
              </p:spPr>
              <p:txBody>
                <a:bodyPr/>
                <a:lstStyle/>
                <a:p>
                  <a:endParaRPr lang="zh-CN" altLang="en-US"/>
                </a:p>
              </p:txBody>
            </p:sp>
          </p:grpSp>
          <p:grpSp>
            <p:nvGrpSpPr>
              <p:cNvPr id="34" name="isľïḋe"/>
              <p:cNvGrpSpPr/>
              <p:nvPr/>
            </p:nvGrpSpPr>
            <p:grpSpPr>
              <a:xfrm>
                <a:off x="3395731" y="4343633"/>
                <a:ext cx="740748" cy="740748"/>
                <a:chOff x="3395731" y="4208633"/>
                <a:chExt cx="740748" cy="740748"/>
              </a:xfrm>
            </p:grpSpPr>
            <p:sp>
              <p:nvSpPr>
                <p:cNvPr id="35" name="íṣḻîde"/>
                <p:cNvSpPr/>
                <p:nvPr/>
              </p:nvSpPr>
              <p:spPr>
                <a:xfrm>
                  <a:off x="3395731" y="4208633"/>
                  <a:ext cx="740748" cy="7407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6" name="ïṥlîdé"/>
                <p:cNvSpPr/>
                <p:nvPr/>
              </p:nvSpPr>
              <p:spPr bwMode="auto">
                <a:xfrm>
                  <a:off x="3529340" y="4387376"/>
                  <a:ext cx="473526" cy="383276"/>
                </a:xfrm>
                <a:custGeom>
                  <a:avLst/>
                  <a:gdLst>
                    <a:gd name="connsiteX0" fmla="*/ 355420 w 607568"/>
                    <a:gd name="connsiteY0" fmla="*/ 250307 h 491771"/>
                    <a:gd name="connsiteX1" fmla="*/ 352312 w 607568"/>
                    <a:gd name="connsiteY1" fmla="*/ 251812 h 491771"/>
                    <a:gd name="connsiteX2" fmla="*/ 321042 w 607568"/>
                    <a:gd name="connsiteY2" fmla="*/ 289814 h 491771"/>
                    <a:gd name="connsiteX3" fmla="*/ 321513 w 607568"/>
                    <a:gd name="connsiteY3" fmla="*/ 295364 h 491771"/>
                    <a:gd name="connsiteX4" fmla="*/ 369736 w 607568"/>
                    <a:gd name="connsiteY4" fmla="*/ 338257 h 491771"/>
                    <a:gd name="connsiteX5" fmla="*/ 371997 w 607568"/>
                    <a:gd name="connsiteY5" fmla="*/ 339104 h 491771"/>
                    <a:gd name="connsiteX6" fmla="*/ 373127 w 607568"/>
                    <a:gd name="connsiteY6" fmla="*/ 338916 h 491771"/>
                    <a:gd name="connsiteX7" fmla="*/ 375293 w 607568"/>
                    <a:gd name="connsiteY7" fmla="*/ 336282 h 491771"/>
                    <a:gd name="connsiteX8" fmla="*/ 383676 w 607568"/>
                    <a:gd name="connsiteY8" fmla="*/ 279467 h 491771"/>
                    <a:gd name="connsiteX9" fmla="*/ 376424 w 607568"/>
                    <a:gd name="connsiteY9" fmla="*/ 263287 h 491771"/>
                    <a:gd name="connsiteX10" fmla="*/ 357681 w 607568"/>
                    <a:gd name="connsiteY10" fmla="*/ 250965 h 491771"/>
                    <a:gd name="connsiteX11" fmla="*/ 355420 w 607568"/>
                    <a:gd name="connsiteY11" fmla="*/ 250307 h 491771"/>
                    <a:gd name="connsiteX12" fmla="*/ 258879 w 607568"/>
                    <a:gd name="connsiteY12" fmla="*/ 250307 h 491771"/>
                    <a:gd name="connsiteX13" fmla="*/ 256712 w 607568"/>
                    <a:gd name="connsiteY13" fmla="*/ 250965 h 491771"/>
                    <a:gd name="connsiteX14" fmla="*/ 237969 w 607568"/>
                    <a:gd name="connsiteY14" fmla="*/ 263287 h 491771"/>
                    <a:gd name="connsiteX15" fmla="*/ 230717 w 607568"/>
                    <a:gd name="connsiteY15" fmla="*/ 279467 h 491771"/>
                    <a:gd name="connsiteX16" fmla="*/ 239100 w 607568"/>
                    <a:gd name="connsiteY16" fmla="*/ 336282 h 491771"/>
                    <a:gd name="connsiteX17" fmla="*/ 241266 w 607568"/>
                    <a:gd name="connsiteY17" fmla="*/ 338916 h 491771"/>
                    <a:gd name="connsiteX18" fmla="*/ 242396 w 607568"/>
                    <a:gd name="connsiteY18" fmla="*/ 339104 h 491771"/>
                    <a:gd name="connsiteX19" fmla="*/ 244657 w 607568"/>
                    <a:gd name="connsiteY19" fmla="*/ 338257 h 491771"/>
                    <a:gd name="connsiteX20" fmla="*/ 292880 w 607568"/>
                    <a:gd name="connsiteY20" fmla="*/ 295364 h 491771"/>
                    <a:gd name="connsiteX21" fmla="*/ 293351 w 607568"/>
                    <a:gd name="connsiteY21" fmla="*/ 289814 h 491771"/>
                    <a:gd name="connsiteX22" fmla="*/ 261987 w 607568"/>
                    <a:gd name="connsiteY22" fmla="*/ 251812 h 491771"/>
                    <a:gd name="connsiteX23" fmla="*/ 258879 w 607568"/>
                    <a:gd name="connsiteY23" fmla="*/ 250307 h 491771"/>
                    <a:gd name="connsiteX24" fmla="*/ 500465 w 607568"/>
                    <a:gd name="connsiteY24" fmla="*/ 66049 h 491771"/>
                    <a:gd name="connsiteX25" fmla="*/ 565743 w 607568"/>
                    <a:gd name="connsiteY25" fmla="*/ 130673 h 491771"/>
                    <a:gd name="connsiteX26" fmla="*/ 566120 w 607568"/>
                    <a:gd name="connsiteY26" fmla="*/ 130673 h 491771"/>
                    <a:gd name="connsiteX27" fmla="*/ 580250 w 607568"/>
                    <a:gd name="connsiteY27" fmla="*/ 160962 h 491771"/>
                    <a:gd name="connsiteX28" fmla="*/ 560939 w 607568"/>
                    <a:gd name="connsiteY28" fmla="*/ 182503 h 491771"/>
                    <a:gd name="connsiteX29" fmla="*/ 531927 w 607568"/>
                    <a:gd name="connsiteY29" fmla="*/ 223799 h 491771"/>
                    <a:gd name="connsiteX30" fmla="*/ 528253 w 607568"/>
                    <a:gd name="connsiteY30" fmla="*/ 234240 h 491771"/>
                    <a:gd name="connsiteX31" fmla="*/ 530797 w 607568"/>
                    <a:gd name="connsiteY31" fmla="*/ 246281 h 491771"/>
                    <a:gd name="connsiteX32" fmla="*/ 545868 w 607568"/>
                    <a:gd name="connsiteY32" fmla="*/ 261143 h 491771"/>
                    <a:gd name="connsiteX33" fmla="*/ 558961 w 607568"/>
                    <a:gd name="connsiteY33" fmla="*/ 263777 h 491771"/>
                    <a:gd name="connsiteX34" fmla="*/ 597299 w 607568"/>
                    <a:gd name="connsiteY34" fmla="*/ 301968 h 491771"/>
                    <a:gd name="connsiteX35" fmla="*/ 607002 w 607568"/>
                    <a:gd name="connsiteY35" fmla="*/ 350788 h 491771"/>
                    <a:gd name="connsiteX36" fmla="*/ 601256 w 607568"/>
                    <a:gd name="connsiteY36" fmla="*/ 373835 h 491771"/>
                    <a:gd name="connsiteX37" fmla="*/ 579685 w 607568"/>
                    <a:gd name="connsiteY37" fmla="*/ 384088 h 491771"/>
                    <a:gd name="connsiteX38" fmla="*/ 490386 w 607568"/>
                    <a:gd name="connsiteY38" fmla="*/ 384088 h 491771"/>
                    <a:gd name="connsiteX39" fmla="*/ 467685 w 607568"/>
                    <a:gd name="connsiteY39" fmla="*/ 310058 h 491771"/>
                    <a:gd name="connsiteX40" fmla="*/ 431702 w 607568"/>
                    <a:gd name="connsiteY40" fmla="*/ 267445 h 491771"/>
                    <a:gd name="connsiteX41" fmla="*/ 441969 w 607568"/>
                    <a:gd name="connsiteY41" fmla="*/ 263777 h 491771"/>
                    <a:gd name="connsiteX42" fmla="*/ 455157 w 607568"/>
                    <a:gd name="connsiteY42" fmla="*/ 261237 h 491771"/>
                    <a:gd name="connsiteX43" fmla="*/ 470228 w 607568"/>
                    <a:gd name="connsiteY43" fmla="*/ 246281 h 491771"/>
                    <a:gd name="connsiteX44" fmla="*/ 472677 w 607568"/>
                    <a:gd name="connsiteY44" fmla="*/ 234240 h 491771"/>
                    <a:gd name="connsiteX45" fmla="*/ 469098 w 607568"/>
                    <a:gd name="connsiteY45" fmla="*/ 223893 h 491771"/>
                    <a:gd name="connsiteX46" fmla="*/ 439991 w 607568"/>
                    <a:gd name="connsiteY46" fmla="*/ 182503 h 491771"/>
                    <a:gd name="connsiteX47" fmla="*/ 426144 w 607568"/>
                    <a:gd name="connsiteY47" fmla="*/ 172720 h 491771"/>
                    <a:gd name="connsiteX48" fmla="*/ 441404 w 607568"/>
                    <a:gd name="connsiteY48" fmla="*/ 143278 h 491771"/>
                    <a:gd name="connsiteX49" fmla="*/ 439708 w 607568"/>
                    <a:gd name="connsiteY49" fmla="*/ 107438 h 491771"/>
                    <a:gd name="connsiteX50" fmla="*/ 500465 w 607568"/>
                    <a:gd name="connsiteY50" fmla="*/ 66049 h 491771"/>
                    <a:gd name="connsiteX51" fmla="*/ 107100 w 607568"/>
                    <a:gd name="connsiteY51" fmla="*/ 66049 h 491771"/>
                    <a:gd name="connsiteX52" fmla="*/ 171341 w 607568"/>
                    <a:gd name="connsiteY52" fmla="*/ 123618 h 491771"/>
                    <a:gd name="connsiteX53" fmla="*/ 172849 w 607568"/>
                    <a:gd name="connsiteY53" fmla="*/ 143278 h 491771"/>
                    <a:gd name="connsiteX54" fmla="*/ 184246 w 607568"/>
                    <a:gd name="connsiteY54" fmla="*/ 168205 h 491771"/>
                    <a:gd name="connsiteX55" fmla="*/ 167574 w 607568"/>
                    <a:gd name="connsiteY55" fmla="*/ 182503 h 491771"/>
                    <a:gd name="connsiteX56" fmla="*/ 138468 w 607568"/>
                    <a:gd name="connsiteY56" fmla="*/ 223799 h 491771"/>
                    <a:gd name="connsiteX57" fmla="*/ 134794 w 607568"/>
                    <a:gd name="connsiteY57" fmla="*/ 234240 h 491771"/>
                    <a:gd name="connsiteX58" fmla="*/ 137337 w 607568"/>
                    <a:gd name="connsiteY58" fmla="*/ 246281 h 491771"/>
                    <a:gd name="connsiteX59" fmla="*/ 152408 w 607568"/>
                    <a:gd name="connsiteY59" fmla="*/ 261143 h 491771"/>
                    <a:gd name="connsiteX60" fmla="*/ 165596 w 607568"/>
                    <a:gd name="connsiteY60" fmla="*/ 263777 h 491771"/>
                    <a:gd name="connsiteX61" fmla="*/ 179442 w 607568"/>
                    <a:gd name="connsiteY61" fmla="*/ 268856 h 491771"/>
                    <a:gd name="connsiteX62" fmla="*/ 146662 w 607568"/>
                    <a:gd name="connsiteY62" fmla="*/ 310058 h 491771"/>
                    <a:gd name="connsiteX63" fmla="*/ 123867 w 607568"/>
                    <a:gd name="connsiteY63" fmla="*/ 384088 h 491771"/>
                    <a:gd name="connsiteX64" fmla="*/ 27883 w 607568"/>
                    <a:gd name="connsiteY64" fmla="*/ 384088 h 491771"/>
                    <a:gd name="connsiteX65" fmla="*/ 6312 w 607568"/>
                    <a:gd name="connsiteY65" fmla="*/ 373835 h 491771"/>
                    <a:gd name="connsiteX66" fmla="*/ 566 w 607568"/>
                    <a:gd name="connsiteY66" fmla="*/ 350788 h 491771"/>
                    <a:gd name="connsiteX67" fmla="*/ 10268 w 607568"/>
                    <a:gd name="connsiteY67" fmla="*/ 301968 h 491771"/>
                    <a:gd name="connsiteX68" fmla="*/ 48606 w 607568"/>
                    <a:gd name="connsiteY68" fmla="*/ 263777 h 491771"/>
                    <a:gd name="connsiteX69" fmla="*/ 61699 w 607568"/>
                    <a:gd name="connsiteY69" fmla="*/ 261237 h 491771"/>
                    <a:gd name="connsiteX70" fmla="*/ 76770 w 607568"/>
                    <a:gd name="connsiteY70" fmla="*/ 246281 h 491771"/>
                    <a:gd name="connsiteX71" fmla="*/ 79313 w 607568"/>
                    <a:gd name="connsiteY71" fmla="*/ 234240 h 491771"/>
                    <a:gd name="connsiteX72" fmla="*/ 75639 w 607568"/>
                    <a:gd name="connsiteY72" fmla="*/ 223893 h 491771"/>
                    <a:gd name="connsiteX73" fmla="*/ 46628 w 607568"/>
                    <a:gd name="connsiteY73" fmla="*/ 182503 h 491771"/>
                    <a:gd name="connsiteX74" fmla="*/ 27318 w 607568"/>
                    <a:gd name="connsiteY74" fmla="*/ 160962 h 491771"/>
                    <a:gd name="connsiteX75" fmla="*/ 41447 w 607568"/>
                    <a:gd name="connsiteY75" fmla="*/ 130673 h 491771"/>
                    <a:gd name="connsiteX76" fmla="*/ 41824 w 607568"/>
                    <a:gd name="connsiteY76" fmla="*/ 130673 h 491771"/>
                    <a:gd name="connsiteX77" fmla="*/ 107100 w 607568"/>
                    <a:gd name="connsiteY77" fmla="*/ 66049 h 491771"/>
                    <a:gd name="connsiteX78" fmla="*/ 298626 w 607568"/>
                    <a:gd name="connsiteY78" fmla="*/ 0 h 491771"/>
                    <a:gd name="connsiteX79" fmla="*/ 315956 w 607568"/>
                    <a:gd name="connsiteY79" fmla="*/ 0 h 491771"/>
                    <a:gd name="connsiteX80" fmla="*/ 401854 w 607568"/>
                    <a:gd name="connsiteY80" fmla="*/ 85787 h 491771"/>
                    <a:gd name="connsiteX81" fmla="*/ 401854 w 607568"/>
                    <a:gd name="connsiteY81" fmla="*/ 95476 h 491771"/>
                    <a:gd name="connsiteX82" fmla="*/ 421633 w 607568"/>
                    <a:gd name="connsiteY82" fmla="*/ 138840 h 491771"/>
                    <a:gd name="connsiteX83" fmla="*/ 417960 w 607568"/>
                    <a:gd name="connsiteY83" fmla="*/ 149281 h 491771"/>
                    <a:gd name="connsiteX84" fmla="*/ 417112 w 607568"/>
                    <a:gd name="connsiteY84" fmla="*/ 151068 h 491771"/>
                    <a:gd name="connsiteX85" fmla="*/ 411273 w 607568"/>
                    <a:gd name="connsiteY85" fmla="*/ 159534 h 491771"/>
                    <a:gd name="connsiteX86" fmla="*/ 410896 w 607568"/>
                    <a:gd name="connsiteY86" fmla="*/ 159910 h 491771"/>
                    <a:gd name="connsiteX87" fmla="*/ 394037 w 607568"/>
                    <a:gd name="connsiteY87" fmla="*/ 169787 h 491771"/>
                    <a:gd name="connsiteX88" fmla="*/ 384900 w 607568"/>
                    <a:gd name="connsiteY88" fmla="*/ 189541 h 491771"/>
                    <a:gd name="connsiteX89" fmla="*/ 384712 w 607568"/>
                    <a:gd name="connsiteY89" fmla="*/ 189823 h 491771"/>
                    <a:gd name="connsiteX90" fmla="*/ 373316 w 607568"/>
                    <a:gd name="connsiteY90" fmla="*/ 207131 h 491771"/>
                    <a:gd name="connsiteX91" fmla="*/ 372750 w 607568"/>
                    <a:gd name="connsiteY91" fmla="*/ 207789 h 491771"/>
                    <a:gd name="connsiteX92" fmla="*/ 359847 w 607568"/>
                    <a:gd name="connsiteY92" fmla="*/ 222275 h 491771"/>
                    <a:gd name="connsiteX93" fmla="*/ 359188 w 607568"/>
                    <a:gd name="connsiteY93" fmla="*/ 222934 h 491771"/>
                    <a:gd name="connsiteX94" fmla="*/ 345154 w 607568"/>
                    <a:gd name="connsiteY94" fmla="*/ 234598 h 491771"/>
                    <a:gd name="connsiteX95" fmla="*/ 345625 w 607568"/>
                    <a:gd name="connsiteY95" fmla="*/ 236855 h 491771"/>
                    <a:gd name="connsiteX96" fmla="*/ 348639 w 607568"/>
                    <a:gd name="connsiteY96" fmla="*/ 235538 h 491771"/>
                    <a:gd name="connsiteX97" fmla="*/ 355514 w 607568"/>
                    <a:gd name="connsiteY97" fmla="*/ 234033 h 491771"/>
                    <a:gd name="connsiteX98" fmla="*/ 366628 w 607568"/>
                    <a:gd name="connsiteY98" fmla="*/ 237326 h 491771"/>
                    <a:gd name="connsiteX99" fmla="*/ 385371 w 607568"/>
                    <a:gd name="connsiteY99" fmla="*/ 249648 h 491771"/>
                    <a:gd name="connsiteX100" fmla="*/ 399876 w 607568"/>
                    <a:gd name="connsiteY100" fmla="*/ 279373 h 491771"/>
                    <a:gd name="connsiteX101" fmla="*/ 430016 w 607568"/>
                    <a:gd name="connsiteY101" fmla="*/ 289814 h 491771"/>
                    <a:gd name="connsiteX102" fmla="*/ 448382 w 607568"/>
                    <a:gd name="connsiteY102" fmla="*/ 316058 h 491771"/>
                    <a:gd name="connsiteX103" fmla="*/ 481630 w 607568"/>
                    <a:gd name="connsiteY103" fmla="*/ 424515 h 491771"/>
                    <a:gd name="connsiteX104" fmla="*/ 483891 w 607568"/>
                    <a:gd name="connsiteY104" fmla="*/ 436461 h 491771"/>
                    <a:gd name="connsiteX105" fmla="*/ 473718 w 607568"/>
                    <a:gd name="connsiteY105" fmla="*/ 470700 h 491771"/>
                    <a:gd name="connsiteX106" fmla="*/ 443956 w 607568"/>
                    <a:gd name="connsiteY106" fmla="*/ 490360 h 491771"/>
                    <a:gd name="connsiteX107" fmla="*/ 431805 w 607568"/>
                    <a:gd name="connsiteY107" fmla="*/ 491771 h 491771"/>
                    <a:gd name="connsiteX108" fmla="*/ 325375 w 607568"/>
                    <a:gd name="connsiteY108" fmla="*/ 491771 h 491771"/>
                    <a:gd name="connsiteX109" fmla="*/ 337430 w 607568"/>
                    <a:gd name="connsiteY109" fmla="*/ 415296 h 491771"/>
                    <a:gd name="connsiteX110" fmla="*/ 334605 w 607568"/>
                    <a:gd name="connsiteY110" fmla="*/ 389052 h 491771"/>
                    <a:gd name="connsiteX111" fmla="*/ 323962 w 607568"/>
                    <a:gd name="connsiteY111" fmla="*/ 360927 h 491771"/>
                    <a:gd name="connsiteX112" fmla="*/ 337430 w 607568"/>
                    <a:gd name="connsiteY112" fmla="*/ 347476 h 491771"/>
                    <a:gd name="connsiteX113" fmla="*/ 307196 w 607568"/>
                    <a:gd name="connsiteY113" fmla="*/ 317281 h 491771"/>
                    <a:gd name="connsiteX114" fmla="*/ 276868 w 607568"/>
                    <a:gd name="connsiteY114" fmla="*/ 347476 h 491771"/>
                    <a:gd name="connsiteX115" fmla="*/ 290337 w 607568"/>
                    <a:gd name="connsiteY115" fmla="*/ 360927 h 491771"/>
                    <a:gd name="connsiteX116" fmla="*/ 279694 w 607568"/>
                    <a:gd name="connsiteY116" fmla="*/ 389052 h 491771"/>
                    <a:gd name="connsiteX117" fmla="*/ 276963 w 607568"/>
                    <a:gd name="connsiteY117" fmla="*/ 415296 h 491771"/>
                    <a:gd name="connsiteX118" fmla="*/ 288736 w 607568"/>
                    <a:gd name="connsiteY118" fmla="*/ 491771 h 491771"/>
                    <a:gd name="connsiteX119" fmla="*/ 182493 w 607568"/>
                    <a:gd name="connsiteY119" fmla="*/ 491771 h 491771"/>
                    <a:gd name="connsiteX120" fmla="*/ 170437 w 607568"/>
                    <a:gd name="connsiteY120" fmla="*/ 490360 h 491771"/>
                    <a:gd name="connsiteX121" fmla="*/ 140675 w 607568"/>
                    <a:gd name="connsiteY121" fmla="*/ 470700 h 491771"/>
                    <a:gd name="connsiteX122" fmla="*/ 132669 w 607568"/>
                    <a:gd name="connsiteY122" fmla="*/ 424515 h 491771"/>
                    <a:gd name="connsiteX123" fmla="*/ 166011 w 607568"/>
                    <a:gd name="connsiteY123" fmla="*/ 316058 h 491771"/>
                    <a:gd name="connsiteX124" fmla="*/ 184377 w 607568"/>
                    <a:gd name="connsiteY124" fmla="*/ 289814 h 491771"/>
                    <a:gd name="connsiteX125" fmla="*/ 214517 w 607568"/>
                    <a:gd name="connsiteY125" fmla="*/ 279373 h 491771"/>
                    <a:gd name="connsiteX126" fmla="*/ 214517 w 607568"/>
                    <a:gd name="connsiteY126" fmla="*/ 279279 h 491771"/>
                    <a:gd name="connsiteX127" fmla="*/ 229022 w 607568"/>
                    <a:gd name="connsiteY127" fmla="*/ 249648 h 491771"/>
                    <a:gd name="connsiteX128" fmla="*/ 247765 w 607568"/>
                    <a:gd name="connsiteY128" fmla="*/ 237326 h 491771"/>
                    <a:gd name="connsiteX129" fmla="*/ 258879 w 607568"/>
                    <a:gd name="connsiteY129" fmla="*/ 234033 h 491771"/>
                    <a:gd name="connsiteX130" fmla="*/ 265754 w 607568"/>
                    <a:gd name="connsiteY130" fmla="*/ 235538 h 491771"/>
                    <a:gd name="connsiteX131" fmla="*/ 268768 w 607568"/>
                    <a:gd name="connsiteY131" fmla="*/ 236855 h 491771"/>
                    <a:gd name="connsiteX132" fmla="*/ 269239 w 607568"/>
                    <a:gd name="connsiteY132" fmla="*/ 234598 h 491771"/>
                    <a:gd name="connsiteX133" fmla="*/ 255205 w 607568"/>
                    <a:gd name="connsiteY133" fmla="*/ 222934 h 491771"/>
                    <a:gd name="connsiteX134" fmla="*/ 254546 w 607568"/>
                    <a:gd name="connsiteY134" fmla="*/ 222275 h 491771"/>
                    <a:gd name="connsiteX135" fmla="*/ 241548 w 607568"/>
                    <a:gd name="connsiteY135" fmla="*/ 207789 h 491771"/>
                    <a:gd name="connsiteX136" fmla="*/ 241077 w 607568"/>
                    <a:gd name="connsiteY136" fmla="*/ 207225 h 491771"/>
                    <a:gd name="connsiteX137" fmla="*/ 229681 w 607568"/>
                    <a:gd name="connsiteY137" fmla="*/ 189823 h 491771"/>
                    <a:gd name="connsiteX138" fmla="*/ 229493 w 607568"/>
                    <a:gd name="connsiteY138" fmla="*/ 189635 h 491771"/>
                    <a:gd name="connsiteX139" fmla="*/ 220356 w 607568"/>
                    <a:gd name="connsiteY139" fmla="*/ 169787 h 491771"/>
                    <a:gd name="connsiteX140" fmla="*/ 203497 w 607568"/>
                    <a:gd name="connsiteY140" fmla="*/ 159910 h 491771"/>
                    <a:gd name="connsiteX141" fmla="*/ 203120 w 607568"/>
                    <a:gd name="connsiteY141" fmla="*/ 159534 h 491771"/>
                    <a:gd name="connsiteX142" fmla="*/ 197281 w 607568"/>
                    <a:gd name="connsiteY142" fmla="*/ 151068 h 491771"/>
                    <a:gd name="connsiteX143" fmla="*/ 196433 w 607568"/>
                    <a:gd name="connsiteY143" fmla="*/ 149281 h 491771"/>
                    <a:gd name="connsiteX144" fmla="*/ 192666 w 607568"/>
                    <a:gd name="connsiteY144" fmla="*/ 138840 h 491771"/>
                    <a:gd name="connsiteX145" fmla="*/ 212727 w 607568"/>
                    <a:gd name="connsiteY145" fmla="*/ 95476 h 491771"/>
                    <a:gd name="connsiteX146" fmla="*/ 212727 w 607568"/>
                    <a:gd name="connsiteY146" fmla="*/ 85787 h 491771"/>
                    <a:gd name="connsiteX147" fmla="*/ 298626 w 607568"/>
                    <a:gd name="connsiteY147" fmla="*/ 0 h 49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607568" h="491771">
                      <a:moveTo>
                        <a:pt x="355420" y="250307"/>
                      </a:moveTo>
                      <a:cubicBezTo>
                        <a:pt x="354290" y="250307"/>
                        <a:pt x="353160" y="250871"/>
                        <a:pt x="352312" y="251812"/>
                      </a:cubicBezTo>
                      <a:lnTo>
                        <a:pt x="321042" y="289814"/>
                      </a:lnTo>
                      <a:cubicBezTo>
                        <a:pt x="319723" y="291507"/>
                        <a:pt x="319912" y="293953"/>
                        <a:pt x="321513" y="295364"/>
                      </a:cubicBezTo>
                      <a:lnTo>
                        <a:pt x="369736" y="338257"/>
                      </a:lnTo>
                      <a:cubicBezTo>
                        <a:pt x="370396" y="338822"/>
                        <a:pt x="371149" y="339104"/>
                        <a:pt x="371997" y="339104"/>
                      </a:cubicBezTo>
                      <a:cubicBezTo>
                        <a:pt x="372374" y="339104"/>
                        <a:pt x="372750" y="339010"/>
                        <a:pt x="373127" y="338916"/>
                      </a:cubicBezTo>
                      <a:cubicBezTo>
                        <a:pt x="374257" y="338539"/>
                        <a:pt x="375105" y="337505"/>
                        <a:pt x="375293" y="336282"/>
                      </a:cubicBezTo>
                      <a:lnTo>
                        <a:pt x="383676" y="279467"/>
                      </a:lnTo>
                      <a:cubicBezTo>
                        <a:pt x="384618" y="273164"/>
                        <a:pt x="381792" y="266768"/>
                        <a:pt x="376424" y="263287"/>
                      </a:cubicBezTo>
                      <a:lnTo>
                        <a:pt x="357681" y="250965"/>
                      </a:lnTo>
                      <a:cubicBezTo>
                        <a:pt x="357021" y="250495"/>
                        <a:pt x="356174" y="250307"/>
                        <a:pt x="355420" y="250307"/>
                      </a:cubicBezTo>
                      <a:close/>
                      <a:moveTo>
                        <a:pt x="258879" y="250307"/>
                      </a:moveTo>
                      <a:cubicBezTo>
                        <a:pt x="258125" y="250307"/>
                        <a:pt x="257372" y="250495"/>
                        <a:pt x="256712" y="250965"/>
                      </a:cubicBezTo>
                      <a:lnTo>
                        <a:pt x="237969" y="263287"/>
                      </a:lnTo>
                      <a:cubicBezTo>
                        <a:pt x="232601" y="266768"/>
                        <a:pt x="229775" y="273164"/>
                        <a:pt x="230717" y="279467"/>
                      </a:cubicBezTo>
                      <a:lnTo>
                        <a:pt x="239100" y="336282"/>
                      </a:lnTo>
                      <a:cubicBezTo>
                        <a:pt x="239288" y="337505"/>
                        <a:pt x="240136" y="338539"/>
                        <a:pt x="241266" y="338916"/>
                      </a:cubicBezTo>
                      <a:cubicBezTo>
                        <a:pt x="241643" y="339010"/>
                        <a:pt x="242019" y="339104"/>
                        <a:pt x="242396" y="339104"/>
                      </a:cubicBezTo>
                      <a:cubicBezTo>
                        <a:pt x="243244" y="339104"/>
                        <a:pt x="243997" y="338822"/>
                        <a:pt x="244657" y="338257"/>
                      </a:cubicBezTo>
                      <a:lnTo>
                        <a:pt x="292880" y="295364"/>
                      </a:lnTo>
                      <a:cubicBezTo>
                        <a:pt x="294481" y="293953"/>
                        <a:pt x="294670" y="291507"/>
                        <a:pt x="293351" y="289814"/>
                      </a:cubicBezTo>
                      <a:lnTo>
                        <a:pt x="261987" y="251812"/>
                      </a:lnTo>
                      <a:cubicBezTo>
                        <a:pt x="261233" y="250871"/>
                        <a:pt x="260103" y="250307"/>
                        <a:pt x="258879" y="250307"/>
                      </a:cubicBezTo>
                      <a:close/>
                      <a:moveTo>
                        <a:pt x="500465" y="66049"/>
                      </a:moveTo>
                      <a:cubicBezTo>
                        <a:pt x="548129" y="66049"/>
                        <a:pt x="562447" y="93516"/>
                        <a:pt x="565743" y="130673"/>
                      </a:cubicBezTo>
                      <a:cubicBezTo>
                        <a:pt x="565932" y="130673"/>
                        <a:pt x="566026" y="130673"/>
                        <a:pt x="566120" y="130673"/>
                      </a:cubicBezTo>
                      <a:cubicBezTo>
                        <a:pt x="577141" y="133118"/>
                        <a:pt x="583358" y="146664"/>
                        <a:pt x="580250" y="160962"/>
                      </a:cubicBezTo>
                      <a:cubicBezTo>
                        <a:pt x="577706" y="172532"/>
                        <a:pt x="569700" y="180904"/>
                        <a:pt x="560939" y="182503"/>
                      </a:cubicBezTo>
                      <a:cubicBezTo>
                        <a:pt x="554628" y="199529"/>
                        <a:pt x="543796" y="214016"/>
                        <a:pt x="531927" y="223799"/>
                      </a:cubicBezTo>
                      <a:cubicBezTo>
                        <a:pt x="528913" y="226338"/>
                        <a:pt x="527500" y="230383"/>
                        <a:pt x="528253" y="234240"/>
                      </a:cubicBezTo>
                      <a:lnTo>
                        <a:pt x="530797" y="246281"/>
                      </a:lnTo>
                      <a:cubicBezTo>
                        <a:pt x="532304" y="253806"/>
                        <a:pt x="538238" y="259732"/>
                        <a:pt x="545868" y="261143"/>
                      </a:cubicBezTo>
                      <a:lnTo>
                        <a:pt x="558961" y="263777"/>
                      </a:lnTo>
                      <a:cubicBezTo>
                        <a:pt x="578366" y="267634"/>
                        <a:pt x="593437" y="282684"/>
                        <a:pt x="597299" y="301968"/>
                      </a:cubicBezTo>
                      <a:lnTo>
                        <a:pt x="607002" y="350788"/>
                      </a:lnTo>
                      <a:cubicBezTo>
                        <a:pt x="608697" y="358972"/>
                        <a:pt x="606531" y="367438"/>
                        <a:pt x="601256" y="373835"/>
                      </a:cubicBezTo>
                      <a:cubicBezTo>
                        <a:pt x="595981" y="380325"/>
                        <a:pt x="588068" y="384088"/>
                        <a:pt x="579685" y="384088"/>
                      </a:cubicBezTo>
                      <a:lnTo>
                        <a:pt x="490386" y="384088"/>
                      </a:lnTo>
                      <a:lnTo>
                        <a:pt x="467685" y="310058"/>
                      </a:lnTo>
                      <a:cubicBezTo>
                        <a:pt x="461845" y="291150"/>
                        <a:pt x="448563" y="276194"/>
                        <a:pt x="431702" y="267445"/>
                      </a:cubicBezTo>
                      <a:cubicBezTo>
                        <a:pt x="434999" y="265940"/>
                        <a:pt x="438295" y="264529"/>
                        <a:pt x="441969" y="263777"/>
                      </a:cubicBezTo>
                      <a:lnTo>
                        <a:pt x="455157" y="261237"/>
                      </a:lnTo>
                      <a:cubicBezTo>
                        <a:pt x="462692" y="259732"/>
                        <a:pt x="468627" y="253806"/>
                        <a:pt x="470228" y="246281"/>
                      </a:cubicBezTo>
                      <a:lnTo>
                        <a:pt x="472677" y="234240"/>
                      </a:lnTo>
                      <a:cubicBezTo>
                        <a:pt x="473525" y="230383"/>
                        <a:pt x="472112" y="226338"/>
                        <a:pt x="469098" y="223893"/>
                      </a:cubicBezTo>
                      <a:cubicBezTo>
                        <a:pt x="457229" y="214016"/>
                        <a:pt x="446302" y="199529"/>
                        <a:pt x="439991" y="182503"/>
                      </a:cubicBezTo>
                      <a:cubicBezTo>
                        <a:pt x="434716" y="181563"/>
                        <a:pt x="429818" y="177894"/>
                        <a:pt x="426144" y="172720"/>
                      </a:cubicBezTo>
                      <a:cubicBezTo>
                        <a:pt x="433303" y="164725"/>
                        <a:pt x="438861" y="154754"/>
                        <a:pt x="441404" y="143278"/>
                      </a:cubicBezTo>
                      <a:cubicBezTo>
                        <a:pt x="444324" y="130485"/>
                        <a:pt x="443476" y="118068"/>
                        <a:pt x="439708" y="107438"/>
                      </a:cubicBezTo>
                      <a:cubicBezTo>
                        <a:pt x="447244" y="82699"/>
                        <a:pt x="464200" y="66049"/>
                        <a:pt x="500465" y="66049"/>
                      </a:cubicBezTo>
                      <a:close/>
                      <a:moveTo>
                        <a:pt x="107100" y="66049"/>
                      </a:moveTo>
                      <a:cubicBezTo>
                        <a:pt x="151561" y="66049"/>
                        <a:pt x="166820" y="90130"/>
                        <a:pt x="171341" y="123618"/>
                      </a:cubicBezTo>
                      <a:cubicBezTo>
                        <a:pt x="170965" y="129920"/>
                        <a:pt x="171436" y="136505"/>
                        <a:pt x="172849" y="143278"/>
                      </a:cubicBezTo>
                      <a:cubicBezTo>
                        <a:pt x="174921" y="152590"/>
                        <a:pt x="178971" y="161056"/>
                        <a:pt x="184246" y="168205"/>
                      </a:cubicBezTo>
                      <a:cubicBezTo>
                        <a:pt x="180573" y="175919"/>
                        <a:pt x="174356" y="181281"/>
                        <a:pt x="167574" y="182503"/>
                      </a:cubicBezTo>
                      <a:cubicBezTo>
                        <a:pt x="161263" y="199529"/>
                        <a:pt x="150336" y="214016"/>
                        <a:pt x="138468" y="223799"/>
                      </a:cubicBezTo>
                      <a:cubicBezTo>
                        <a:pt x="135453" y="226338"/>
                        <a:pt x="134040" y="230383"/>
                        <a:pt x="134794" y="234240"/>
                      </a:cubicBezTo>
                      <a:lnTo>
                        <a:pt x="137337" y="246281"/>
                      </a:lnTo>
                      <a:cubicBezTo>
                        <a:pt x="138939" y="253806"/>
                        <a:pt x="144873" y="259732"/>
                        <a:pt x="152408" y="261143"/>
                      </a:cubicBezTo>
                      <a:lnTo>
                        <a:pt x="165596" y="263777"/>
                      </a:lnTo>
                      <a:cubicBezTo>
                        <a:pt x="170494" y="264812"/>
                        <a:pt x="175203" y="266505"/>
                        <a:pt x="179442" y="268856"/>
                      </a:cubicBezTo>
                      <a:cubicBezTo>
                        <a:pt x="164088" y="277793"/>
                        <a:pt x="152126" y="292279"/>
                        <a:pt x="146662" y="310058"/>
                      </a:cubicBezTo>
                      <a:lnTo>
                        <a:pt x="123867" y="384088"/>
                      </a:lnTo>
                      <a:lnTo>
                        <a:pt x="27883" y="384088"/>
                      </a:lnTo>
                      <a:cubicBezTo>
                        <a:pt x="19499" y="384088"/>
                        <a:pt x="11587" y="380325"/>
                        <a:pt x="6312" y="373835"/>
                      </a:cubicBezTo>
                      <a:cubicBezTo>
                        <a:pt x="1037" y="367438"/>
                        <a:pt x="-1129" y="358972"/>
                        <a:pt x="566" y="350788"/>
                      </a:cubicBezTo>
                      <a:lnTo>
                        <a:pt x="10268" y="301968"/>
                      </a:lnTo>
                      <a:cubicBezTo>
                        <a:pt x="14130" y="282684"/>
                        <a:pt x="29202" y="267634"/>
                        <a:pt x="48606" y="263777"/>
                      </a:cubicBezTo>
                      <a:lnTo>
                        <a:pt x="61699" y="261237"/>
                      </a:lnTo>
                      <a:cubicBezTo>
                        <a:pt x="69328" y="259732"/>
                        <a:pt x="75263" y="253806"/>
                        <a:pt x="76770" y="246281"/>
                      </a:cubicBezTo>
                      <a:lnTo>
                        <a:pt x="79313" y="234240"/>
                      </a:lnTo>
                      <a:cubicBezTo>
                        <a:pt x="80067" y="230383"/>
                        <a:pt x="78654" y="226338"/>
                        <a:pt x="75639" y="223893"/>
                      </a:cubicBezTo>
                      <a:cubicBezTo>
                        <a:pt x="63771" y="214016"/>
                        <a:pt x="52939" y="199623"/>
                        <a:pt x="46628" y="182503"/>
                      </a:cubicBezTo>
                      <a:cubicBezTo>
                        <a:pt x="37867" y="180904"/>
                        <a:pt x="29861" y="172532"/>
                        <a:pt x="27318" y="160962"/>
                      </a:cubicBezTo>
                      <a:cubicBezTo>
                        <a:pt x="24115" y="146664"/>
                        <a:pt x="30426" y="133118"/>
                        <a:pt x="41447" y="130673"/>
                      </a:cubicBezTo>
                      <a:cubicBezTo>
                        <a:pt x="41541" y="130673"/>
                        <a:pt x="41729" y="130673"/>
                        <a:pt x="41824" y="130673"/>
                      </a:cubicBezTo>
                      <a:cubicBezTo>
                        <a:pt x="45403" y="93516"/>
                        <a:pt x="60192" y="66049"/>
                        <a:pt x="107100" y="66049"/>
                      </a:cubicBezTo>
                      <a:close/>
                      <a:moveTo>
                        <a:pt x="298626" y="0"/>
                      </a:moveTo>
                      <a:lnTo>
                        <a:pt x="315956" y="0"/>
                      </a:lnTo>
                      <a:cubicBezTo>
                        <a:pt x="363426" y="0"/>
                        <a:pt x="401854" y="38378"/>
                        <a:pt x="401854" y="85787"/>
                      </a:cubicBezTo>
                      <a:lnTo>
                        <a:pt x="401854" y="95476"/>
                      </a:lnTo>
                      <a:cubicBezTo>
                        <a:pt x="417301" y="99238"/>
                        <a:pt x="426154" y="118522"/>
                        <a:pt x="421633" y="138840"/>
                      </a:cubicBezTo>
                      <a:cubicBezTo>
                        <a:pt x="420880" y="142602"/>
                        <a:pt x="419467" y="146083"/>
                        <a:pt x="417960" y="149281"/>
                      </a:cubicBezTo>
                      <a:cubicBezTo>
                        <a:pt x="417677" y="149939"/>
                        <a:pt x="417395" y="150504"/>
                        <a:pt x="417112" y="151068"/>
                      </a:cubicBezTo>
                      <a:cubicBezTo>
                        <a:pt x="415417" y="154172"/>
                        <a:pt x="413533" y="157088"/>
                        <a:pt x="411273" y="159534"/>
                      </a:cubicBezTo>
                      <a:cubicBezTo>
                        <a:pt x="411179" y="159628"/>
                        <a:pt x="410990" y="159816"/>
                        <a:pt x="410896" y="159910"/>
                      </a:cubicBezTo>
                      <a:cubicBezTo>
                        <a:pt x="406092" y="165084"/>
                        <a:pt x="400159" y="168658"/>
                        <a:pt x="394037" y="169787"/>
                      </a:cubicBezTo>
                      <a:cubicBezTo>
                        <a:pt x="391494" y="176654"/>
                        <a:pt x="388385" y="183332"/>
                        <a:pt x="384900" y="189541"/>
                      </a:cubicBezTo>
                      <a:cubicBezTo>
                        <a:pt x="384806" y="189635"/>
                        <a:pt x="384806" y="189729"/>
                        <a:pt x="384712" y="189823"/>
                      </a:cubicBezTo>
                      <a:cubicBezTo>
                        <a:pt x="381227" y="196031"/>
                        <a:pt x="377460" y="201769"/>
                        <a:pt x="373316" y="207131"/>
                      </a:cubicBezTo>
                      <a:cubicBezTo>
                        <a:pt x="373127" y="207413"/>
                        <a:pt x="372939" y="207601"/>
                        <a:pt x="372750" y="207789"/>
                      </a:cubicBezTo>
                      <a:cubicBezTo>
                        <a:pt x="368700" y="213057"/>
                        <a:pt x="364368" y="217948"/>
                        <a:pt x="359847" y="222275"/>
                      </a:cubicBezTo>
                      <a:cubicBezTo>
                        <a:pt x="359658" y="222463"/>
                        <a:pt x="359376" y="222651"/>
                        <a:pt x="359188" y="222934"/>
                      </a:cubicBezTo>
                      <a:cubicBezTo>
                        <a:pt x="354667" y="227261"/>
                        <a:pt x="349957" y="231211"/>
                        <a:pt x="345154" y="234598"/>
                      </a:cubicBezTo>
                      <a:lnTo>
                        <a:pt x="345625" y="236855"/>
                      </a:lnTo>
                      <a:cubicBezTo>
                        <a:pt x="346567" y="236385"/>
                        <a:pt x="347603" y="235915"/>
                        <a:pt x="348639" y="235538"/>
                      </a:cubicBezTo>
                      <a:cubicBezTo>
                        <a:pt x="350899" y="234786"/>
                        <a:pt x="353065" y="234033"/>
                        <a:pt x="355514" y="234033"/>
                      </a:cubicBezTo>
                      <a:cubicBezTo>
                        <a:pt x="359470" y="234033"/>
                        <a:pt x="363238" y="235162"/>
                        <a:pt x="366628" y="237326"/>
                      </a:cubicBezTo>
                      <a:cubicBezTo>
                        <a:pt x="366628" y="237326"/>
                        <a:pt x="380756" y="246450"/>
                        <a:pt x="385371" y="249648"/>
                      </a:cubicBezTo>
                      <a:cubicBezTo>
                        <a:pt x="401854" y="261030"/>
                        <a:pt x="399876" y="279373"/>
                        <a:pt x="399876" y="279373"/>
                      </a:cubicBezTo>
                      <a:cubicBezTo>
                        <a:pt x="410990" y="279655"/>
                        <a:pt x="421822" y="283041"/>
                        <a:pt x="430016" y="289814"/>
                      </a:cubicBezTo>
                      <a:cubicBezTo>
                        <a:pt x="445180" y="302324"/>
                        <a:pt x="447535" y="313330"/>
                        <a:pt x="448382" y="316058"/>
                      </a:cubicBezTo>
                      <a:lnTo>
                        <a:pt x="481630" y="424515"/>
                      </a:lnTo>
                      <a:cubicBezTo>
                        <a:pt x="482855" y="428371"/>
                        <a:pt x="483608" y="432416"/>
                        <a:pt x="483891" y="436461"/>
                      </a:cubicBezTo>
                      <a:cubicBezTo>
                        <a:pt x="484644" y="448595"/>
                        <a:pt x="481159" y="460730"/>
                        <a:pt x="473718" y="470700"/>
                      </a:cubicBezTo>
                      <a:cubicBezTo>
                        <a:pt x="466372" y="480671"/>
                        <a:pt x="455823" y="487538"/>
                        <a:pt x="443956" y="490360"/>
                      </a:cubicBezTo>
                      <a:cubicBezTo>
                        <a:pt x="440000" y="491301"/>
                        <a:pt x="435950" y="491771"/>
                        <a:pt x="431805" y="491771"/>
                      </a:cubicBezTo>
                      <a:lnTo>
                        <a:pt x="325375" y="491771"/>
                      </a:lnTo>
                      <a:lnTo>
                        <a:pt x="337430" y="415296"/>
                      </a:lnTo>
                      <a:cubicBezTo>
                        <a:pt x="338749" y="406454"/>
                        <a:pt x="337807" y="397424"/>
                        <a:pt x="334605" y="389052"/>
                      </a:cubicBezTo>
                      <a:lnTo>
                        <a:pt x="323962" y="360927"/>
                      </a:lnTo>
                      <a:lnTo>
                        <a:pt x="337430" y="347476"/>
                      </a:lnTo>
                      <a:lnTo>
                        <a:pt x="307196" y="317281"/>
                      </a:lnTo>
                      <a:lnTo>
                        <a:pt x="276868" y="347476"/>
                      </a:lnTo>
                      <a:lnTo>
                        <a:pt x="290337" y="360927"/>
                      </a:lnTo>
                      <a:lnTo>
                        <a:pt x="279694" y="389052"/>
                      </a:lnTo>
                      <a:cubicBezTo>
                        <a:pt x="276586" y="397424"/>
                        <a:pt x="275644" y="406454"/>
                        <a:pt x="276963" y="415296"/>
                      </a:cubicBezTo>
                      <a:lnTo>
                        <a:pt x="288736" y="491771"/>
                      </a:lnTo>
                      <a:lnTo>
                        <a:pt x="182493" y="491771"/>
                      </a:lnTo>
                      <a:cubicBezTo>
                        <a:pt x="178443" y="491771"/>
                        <a:pt x="174299" y="491301"/>
                        <a:pt x="170437" y="490360"/>
                      </a:cubicBezTo>
                      <a:cubicBezTo>
                        <a:pt x="158570" y="487538"/>
                        <a:pt x="148021" y="480671"/>
                        <a:pt x="140675" y="470700"/>
                      </a:cubicBezTo>
                      <a:cubicBezTo>
                        <a:pt x="130785" y="457343"/>
                        <a:pt x="127865" y="440223"/>
                        <a:pt x="132669" y="424515"/>
                      </a:cubicBezTo>
                      <a:lnTo>
                        <a:pt x="166011" y="316058"/>
                      </a:lnTo>
                      <a:cubicBezTo>
                        <a:pt x="166858" y="313330"/>
                        <a:pt x="170908" y="300631"/>
                        <a:pt x="184377" y="289814"/>
                      </a:cubicBezTo>
                      <a:cubicBezTo>
                        <a:pt x="192666" y="283229"/>
                        <a:pt x="203403" y="279655"/>
                        <a:pt x="214517" y="279373"/>
                      </a:cubicBezTo>
                      <a:lnTo>
                        <a:pt x="214517" y="279279"/>
                      </a:lnTo>
                      <a:cubicBezTo>
                        <a:pt x="214140" y="273447"/>
                        <a:pt x="211880" y="260654"/>
                        <a:pt x="229022" y="249648"/>
                      </a:cubicBezTo>
                      <a:cubicBezTo>
                        <a:pt x="233731" y="246638"/>
                        <a:pt x="247765" y="237326"/>
                        <a:pt x="247765" y="237326"/>
                      </a:cubicBezTo>
                      <a:cubicBezTo>
                        <a:pt x="251061" y="235162"/>
                        <a:pt x="254923" y="234033"/>
                        <a:pt x="258879" y="234033"/>
                      </a:cubicBezTo>
                      <a:cubicBezTo>
                        <a:pt x="261328" y="234033"/>
                        <a:pt x="263494" y="234786"/>
                        <a:pt x="265754" y="235538"/>
                      </a:cubicBezTo>
                      <a:cubicBezTo>
                        <a:pt x="266790" y="236009"/>
                        <a:pt x="267826" y="236385"/>
                        <a:pt x="268768" y="236855"/>
                      </a:cubicBezTo>
                      <a:lnTo>
                        <a:pt x="269239" y="234598"/>
                      </a:lnTo>
                      <a:cubicBezTo>
                        <a:pt x="264436" y="231211"/>
                        <a:pt x="259726" y="227261"/>
                        <a:pt x="255205" y="222934"/>
                      </a:cubicBezTo>
                      <a:cubicBezTo>
                        <a:pt x="254923" y="222651"/>
                        <a:pt x="254735" y="222463"/>
                        <a:pt x="254546" y="222275"/>
                      </a:cubicBezTo>
                      <a:cubicBezTo>
                        <a:pt x="250025" y="217948"/>
                        <a:pt x="245693" y="213057"/>
                        <a:pt x="241548" y="207789"/>
                      </a:cubicBezTo>
                      <a:cubicBezTo>
                        <a:pt x="241454" y="207601"/>
                        <a:pt x="241266" y="207413"/>
                        <a:pt x="241077" y="207225"/>
                      </a:cubicBezTo>
                      <a:cubicBezTo>
                        <a:pt x="236933" y="201769"/>
                        <a:pt x="233072" y="196031"/>
                        <a:pt x="229681" y="189823"/>
                      </a:cubicBezTo>
                      <a:cubicBezTo>
                        <a:pt x="229587" y="189729"/>
                        <a:pt x="229587" y="189635"/>
                        <a:pt x="229493" y="189635"/>
                      </a:cubicBezTo>
                      <a:cubicBezTo>
                        <a:pt x="226008" y="183332"/>
                        <a:pt x="222899" y="176654"/>
                        <a:pt x="220356" y="169787"/>
                      </a:cubicBezTo>
                      <a:cubicBezTo>
                        <a:pt x="214140" y="168658"/>
                        <a:pt x="208301" y="165084"/>
                        <a:pt x="203497" y="159910"/>
                      </a:cubicBezTo>
                      <a:cubicBezTo>
                        <a:pt x="203309" y="159722"/>
                        <a:pt x="203214" y="159628"/>
                        <a:pt x="203120" y="159534"/>
                      </a:cubicBezTo>
                      <a:cubicBezTo>
                        <a:pt x="200860" y="157088"/>
                        <a:pt x="198976" y="154172"/>
                        <a:pt x="197281" y="151068"/>
                      </a:cubicBezTo>
                      <a:cubicBezTo>
                        <a:pt x="196998" y="150504"/>
                        <a:pt x="196716" y="149939"/>
                        <a:pt x="196433" y="149281"/>
                      </a:cubicBezTo>
                      <a:cubicBezTo>
                        <a:pt x="194832" y="146083"/>
                        <a:pt x="193513" y="142602"/>
                        <a:pt x="192666" y="138840"/>
                      </a:cubicBezTo>
                      <a:cubicBezTo>
                        <a:pt x="188145" y="118428"/>
                        <a:pt x="197092" y="99050"/>
                        <a:pt x="212727" y="95476"/>
                      </a:cubicBezTo>
                      <a:lnTo>
                        <a:pt x="212727" y="85787"/>
                      </a:lnTo>
                      <a:cubicBezTo>
                        <a:pt x="212727" y="38378"/>
                        <a:pt x="251155" y="0"/>
                        <a:pt x="298626" y="0"/>
                      </a:cubicBezTo>
                      <a:close/>
                    </a:path>
                  </a:pathLst>
                </a:custGeom>
                <a:solidFill>
                  <a:schemeClr val="bg1"/>
                </a:solidFill>
                <a:ln>
                  <a:noFill/>
                </a:ln>
              </p:spPr>
              <p:txBody>
                <a:bodyPr/>
                <a:lstStyle/>
                <a:p>
                  <a:endParaRPr lang="zh-CN" altLang="en-US"/>
                </a:p>
              </p:txBody>
            </p:sp>
          </p:grpSp>
        </p:grpSp>
        <p:grpSp>
          <p:nvGrpSpPr>
            <p:cNvPr id="7" name="i$ļiďé"/>
            <p:cNvGrpSpPr/>
            <p:nvPr/>
          </p:nvGrpSpPr>
          <p:grpSpPr>
            <a:xfrm>
              <a:off x="8892937" y="2641569"/>
              <a:ext cx="2108063" cy="944997"/>
              <a:chOff x="8722857" y="2910096"/>
              <a:chExt cx="2108063" cy="944997"/>
            </a:xfrm>
          </p:grpSpPr>
          <p:sp>
            <p:nvSpPr>
              <p:cNvPr id="17" name="ísľiďé"/>
              <p:cNvSpPr/>
              <p:nvPr/>
            </p:nvSpPr>
            <p:spPr bwMode="auto">
              <a:xfrm>
                <a:off x="8722857" y="3297694"/>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18" name="ïS1íḍé"/>
              <p:cNvSpPr txBox="1"/>
              <p:nvPr/>
            </p:nvSpPr>
            <p:spPr bwMode="auto">
              <a:xfrm>
                <a:off x="8722857" y="2910096"/>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grpSp>
          <p:nvGrpSpPr>
            <p:cNvPr id="8" name="íšḻiḋê"/>
            <p:cNvGrpSpPr/>
            <p:nvPr/>
          </p:nvGrpSpPr>
          <p:grpSpPr>
            <a:xfrm>
              <a:off x="8254436" y="4463047"/>
              <a:ext cx="2108063" cy="944997"/>
              <a:chOff x="8722857" y="2910096"/>
              <a:chExt cx="2108063" cy="944997"/>
            </a:xfrm>
          </p:grpSpPr>
          <p:sp>
            <p:nvSpPr>
              <p:cNvPr id="15" name="ísľíḑé"/>
              <p:cNvSpPr/>
              <p:nvPr/>
            </p:nvSpPr>
            <p:spPr bwMode="auto">
              <a:xfrm>
                <a:off x="8722857" y="3297694"/>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16" name="iSlîḋe"/>
              <p:cNvSpPr txBox="1"/>
              <p:nvPr/>
            </p:nvSpPr>
            <p:spPr bwMode="auto">
              <a:xfrm>
                <a:off x="8722857" y="2910096"/>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grpSp>
          <p:nvGrpSpPr>
            <p:cNvPr id="9" name="iṩ1îḍè"/>
            <p:cNvGrpSpPr/>
            <p:nvPr/>
          </p:nvGrpSpPr>
          <p:grpSpPr>
            <a:xfrm>
              <a:off x="3580190" y="1944000"/>
              <a:ext cx="2108063" cy="944997"/>
              <a:chOff x="8722857" y="2910096"/>
              <a:chExt cx="2108063" cy="944997"/>
            </a:xfrm>
          </p:grpSpPr>
          <p:sp>
            <p:nvSpPr>
              <p:cNvPr id="13" name="íŝ1îdè"/>
              <p:cNvSpPr/>
              <p:nvPr/>
            </p:nvSpPr>
            <p:spPr bwMode="auto">
              <a:xfrm>
                <a:off x="8722857" y="3297694"/>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r>
                  <a:rPr lang="en-US" altLang="zh-CN" sz="1100" dirty="0"/>
                  <a:t>Copy paste fonts. Choose the only option to retain text.</a:t>
                </a:r>
              </a:p>
            </p:txBody>
          </p:sp>
          <p:sp>
            <p:nvSpPr>
              <p:cNvPr id="14" name="íṩ1ïḑê"/>
              <p:cNvSpPr txBox="1"/>
              <p:nvPr/>
            </p:nvSpPr>
            <p:spPr bwMode="auto">
              <a:xfrm>
                <a:off x="8722857" y="2910096"/>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1800" b="1" dirty="0"/>
                  <a:t>Text here</a:t>
                </a:r>
              </a:p>
            </p:txBody>
          </p:sp>
        </p:grpSp>
        <p:grpSp>
          <p:nvGrpSpPr>
            <p:cNvPr id="10" name="iṧľíḑè"/>
            <p:cNvGrpSpPr/>
            <p:nvPr/>
          </p:nvGrpSpPr>
          <p:grpSpPr>
            <a:xfrm>
              <a:off x="1191000" y="4253633"/>
              <a:ext cx="2108063" cy="944997"/>
              <a:chOff x="8722857" y="2910096"/>
              <a:chExt cx="2108063" cy="944997"/>
            </a:xfrm>
          </p:grpSpPr>
          <p:sp>
            <p:nvSpPr>
              <p:cNvPr id="11" name="îŝļïḓe"/>
              <p:cNvSpPr/>
              <p:nvPr/>
            </p:nvSpPr>
            <p:spPr bwMode="auto">
              <a:xfrm>
                <a:off x="8722857" y="3297694"/>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r>
                  <a:rPr lang="en-US" altLang="zh-CN" sz="1100" dirty="0"/>
                  <a:t>Copy paste fonts. Choose the only option to retain text.</a:t>
                </a:r>
              </a:p>
            </p:txBody>
          </p:sp>
          <p:sp>
            <p:nvSpPr>
              <p:cNvPr id="12" name="î$lidê"/>
              <p:cNvSpPr txBox="1"/>
              <p:nvPr/>
            </p:nvSpPr>
            <p:spPr bwMode="auto">
              <a:xfrm>
                <a:off x="8722857" y="2910096"/>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1800" b="1" dirty="0"/>
                  <a:t>Text here</a:t>
                </a:r>
              </a:p>
            </p:txBody>
          </p:sp>
        </p:gr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37</a:t>
            </a:fld>
            <a:endParaRPr lang="zh-CN" altLang="en-US" dirty="0"/>
          </a:p>
        </p:txBody>
      </p:sp>
      <p:grpSp>
        <p:nvGrpSpPr>
          <p:cNvPr id="5" name="f0066d1e-9153-4e50-82d0-f12d4e06f08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81451" y="1579981"/>
            <a:ext cx="10839037" cy="3645472"/>
            <a:chOff x="681451" y="1579981"/>
            <a:chExt cx="10839037" cy="3645472"/>
          </a:xfrm>
        </p:grpSpPr>
        <p:sp>
          <p:nvSpPr>
            <p:cNvPr id="6" name="ïş1íďè"/>
            <p:cNvSpPr/>
            <p:nvPr/>
          </p:nvSpPr>
          <p:spPr>
            <a:xfrm>
              <a:off x="2112542" y="4498580"/>
              <a:ext cx="9407945" cy="726873"/>
            </a:xfrm>
            <a:prstGeom prst="homePlate">
              <a:avLst>
                <a:gd name="adj" fmla="val 66216"/>
              </a:avLst>
            </a:prstGeom>
            <a:solidFill>
              <a:schemeClr val="tx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ïṡḷiḓê"/>
            <p:cNvSpPr/>
            <p:nvPr/>
          </p:nvSpPr>
          <p:spPr>
            <a:xfrm>
              <a:off x="1471161" y="1930142"/>
              <a:ext cx="10039388" cy="726873"/>
            </a:xfrm>
            <a:prstGeom prst="homePlate">
              <a:avLst>
                <a:gd name="adj" fmla="val 66216"/>
              </a:avLst>
            </a:prstGeom>
            <a:solidFill>
              <a:schemeClr val="tx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îṧḷiḓê"/>
            <p:cNvSpPr/>
            <p:nvPr/>
          </p:nvSpPr>
          <p:spPr>
            <a:xfrm flipH="1">
              <a:off x="1471160" y="2657015"/>
              <a:ext cx="1020792" cy="557346"/>
            </a:xfrm>
            <a:prstGeom prst="parallelogram">
              <a:avLst>
                <a:gd name="adj" fmla="val 57353"/>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íṧlïde"/>
            <p:cNvSpPr/>
            <p:nvPr/>
          </p:nvSpPr>
          <p:spPr>
            <a:xfrm>
              <a:off x="1796369" y="3214361"/>
              <a:ext cx="9724119" cy="726873"/>
            </a:xfrm>
            <a:prstGeom prst="homePlate">
              <a:avLst>
                <a:gd name="adj" fmla="val 66216"/>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íşliḍé"/>
            <p:cNvSpPr/>
            <p:nvPr/>
          </p:nvSpPr>
          <p:spPr>
            <a:xfrm flipH="1">
              <a:off x="1796368" y="3941234"/>
              <a:ext cx="1020792" cy="557346"/>
            </a:xfrm>
            <a:prstGeom prst="parallelogram">
              <a:avLst>
                <a:gd name="adj" fmla="val 57353"/>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îŝ1ïďè"/>
            <p:cNvSpPr/>
            <p:nvPr/>
          </p:nvSpPr>
          <p:spPr bwMode="auto">
            <a:xfrm>
              <a:off x="681451" y="2059317"/>
              <a:ext cx="570037" cy="468523"/>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chemeClr val="tx2"/>
            </a:solidFill>
            <a:ln>
              <a:noFill/>
            </a:ln>
          </p:spPr>
          <p:txBody>
            <a:bodyPr anchor="ctr"/>
            <a:lstStyle/>
            <a:p>
              <a:pPr algn="ctr"/>
              <a:endParaRPr/>
            </a:p>
          </p:txBody>
        </p:sp>
        <p:sp>
          <p:nvSpPr>
            <p:cNvPr id="12" name="íś1íḍe"/>
            <p:cNvSpPr/>
            <p:nvPr/>
          </p:nvSpPr>
          <p:spPr bwMode="auto">
            <a:xfrm>
              <a:off x="966470" y="3328435"/>
              <a:ext cx="512662" cy="512123"/>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accent1"/>
            </a:solidFill>
            <a:ln>
              <a:noFill/>
            </a:ln>
          </p:spPr>
          <p:txBody>
            <a:bodyPr anchor="ctr"/>
            <a:lstStyle/>
            <a:p>
              <a:pPr algn="ctr"/>
              <a:endParaRPr/>
            </a:p>
          </p:txBody>
        </p:sp>
        <p:sp>
          <p:nvSpPr>
            <p:cNvPr id="13" name="íṡľíďe"/>
            <p:cNvSpPr/>
            <p:nvPr/>
          </p:nvSpPr>
          <p:spPr bwMode="auto">
            <a:xfrm>
              <a:off x="1368648" y="4659768"/>
              <a:ext cx="462071" cy="461213"/>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tx2"/>
            </a:solidFill>
            <a:ln>
              <a:noFill/>
            </a:ln>
          </p:spPr>
          <p:txBody>
            <a:bodyPr anchor="ctr"/>
            <a:lstStyle/>
            <a:p>
              <a:pPr algn="ctr"/>
              <a:endParaRPr/>
            </a:p>
          </p:txBody>
        </p:sp>
        <p:sp>
          <p:nvSpPr>
            <p:cNvPr id="14" name="íśļiḋe"/>
            <p:cNvSpPr txBox="1"/>
            <p:nvPr/>
          </p:nvSpPr>
          <p:spPr>
            <a:xfrm>
              <a:off x="2013820" y="1936117"/>
              <a:ext cx="8987179" cy="709644"/>
            </a:xfrm>
            <a:prstGeom prst="rect">
              <a:avLst/>
            </a:prstGeom>
            <a:noFill/>
          </p:spPr>
          <p:txBody>
            <a:bodyPr wrap="square" lIns="90000" tIns="46800" rIns="90000" bIns="46800" anchor="ctr" anchorCtr="0">
              <a:normAutofit/>
            </a:bodyPr>
            <a:lstStyle/>
            <a:p>
              <a:pPr indent="-171450" defTabSz="914400">
                <a:lnSpc>
                  <a:spcPct val="150000"/>
                </a:lnSpc>
                <a:buFont typeface="Arial" panose="020B0604020202020204" pitchFamily="34" charset="0"/>
                <a:buChar char="•"/>
                <a:defRPr/>
              </a:pPr>
              <a:r>
                <a:rPr lang="en-US" altLang="zh-CN" sz="900" dirty="0">
                  <a:solidFill>
                    <a:schemeClr val="bg1"/>
                  </a:solidFill>
                </a:rPr>
                <a:t>Supporting text here.</a:t>
              </a:r>
            </a:p>
            <a:p>
              <a:pPr indent="-171450" defTabSz="914400">
                <a:lnSpc>
                  <a:spcPct val="150000"/>
                </a:lnSpc>
                <a:buFont typeface="Arial" panose="020B0604020202020204" pitchFamily="34" charset="0"/>
                <a:buChar char="•"/>
                <a:defRPr/>
              </a:pPr>
              <a:r>
                <a:rPr lang="en-US" altLang="zh-CN" sz="900" dirty="0">
                  <a:solidFill>
                    <a:schemeClr val="bg1"/>
                  </a:solidFill>
                </a:rPr>
                <a:t>You can use the icon library in </a:t>
              </a:r>
              <a:r>
                <a:rPr lang="en-US" altLang="zh-CN" sz="900" dirty="0" err="1">
                  <a:solidFill>
                    <a:schemeClr val="bg1"/>
                  </a:solidFill>
                </a:rPr>
                <a:t>iSlide</a:t>
              </a:r>
              <a:r>
                <a:rPr lang="en-US" altLang="zh-CN" sz="900" dirty="0">
                  <a:solidFill>
                    <a:schemeClr val="bg1"/>
                  </a:solidFill>
                </a:rPr>
                <a:t>  (www.islide.cc) to filter and replace existing icon elements with one click.</a:t>
              </a:r>
            </a:p>
          </p:txBody>
        </p:sp>
        <p:sp>
          <p:nvSpPr>
            <p:cNvPr id="15" name="iSḻiďê"/>
            <p:cNvSpPr/>
            <p:nvPr/>
          </p:nvSpPr>
          <p:spPr>
            <a:xfrm>
              <a:off x="2013821" y="1579981"/>
              <a:ext cx="2330544" cy="373948"/>
            </a:xfrm>
            <a:prstGeom prst="rect">
              <a:avLst/>
            </a:prstGeom>
          </p:spPr>
          <p:txBody>
            <a:bodyPr wrap="none" lIns="90000" tIns="46800" rIns="90000" bIns="46800" anchor="ctr">
              <a:noAutofit/>
            </a:bodyPr>
            <a:lstStyle/>
            <a:p>
              <a:pPr lvl="0" defTabSz="914400">
                <a:defRPr/>
              </a:pPr>
              <a:r>
                <a:rPr lang="en-US" altLang="zh-CN" b="1" dirty="0"/>
                <a:t>Text here</a:t>
              </a:r>
              <a:endParaRPr lang="zh-CN" altLang="en-US" b="1" dirty="0"/>
            </a:p>
          </p:txBody>
        </p:sp>
        <p:sp>
          <p:nvSpPr>
            <p:cNvPr id="16" name="iṣ1iḍê"/>
            <p:cNvSpPr txBox="1"/>
            <p:nvPr/>
          </p:nvSpPr>
          <p:spPr>
            <a:xfrm>
              <a:off x="2580850" y="3211305"/>
              <a:ext cx="8420149" cy="726874"/>
            </a:xfrm>
            <a:prstGeom prst="rect">
              <a:avLst/>
            </a:prstGeom>
            <a:noFill/>
          </p:spPr>
          <p:txBody>
            <a:bodyPr wrap="square" lIns="90000" tIns="46800" rIns="90000" bIns="46800" anchor="ctr" anchorCtr="0">
              <a:normAutofit/>
            </a:bodyPr>
            <a:lstStyle/>
            <a:p>
              <a:pPr indent="-171450" defTabSz="914400">
                <a:lnSpc>
                  <a:spcPct val="150000"/>
                </a:lnSpc>
                <a:buFont typeface="Arial" panose="020B0604020202020204" pitchFamily="34" charset="0"/>
                <a:buChar char="•"/>
                <a:defRPr/>
              </a:pPr>
              <a:r>
                <a:rPr lang="en-US" altLang="zh-CN" sz="900" dirty="0">
                  <a:solidFill>
                    <a:schemeClr val="bg1"/>
                  </a:solidFill>
                </a:rPr>
                <a:t>Supporting text here.</a:t>
              </a:r>
            </a:p>
            <a:p>
              <a:pPr indent="-171450" defTabSz="914400">
                <a:lnSpc>
                  <a:spcPct val="150000"/>
                </a:lnSpc>
                <a:buFont typeface="Arial" panose="020B0604020202020204" pitchFamily="34" charset="0"/>
                <a:buChar char="•"/>
                <a:defRPr/>
              </a:pPr>
              <a:r>
                <a:rPr lang="en-US" altLang="zh-CN" sz="900" dirty="0">
                  <a:solidFill>
                    <a:schemeClr val="bg1"/>
                  </a:solidFill>
                </a:rPr>
                <a:t>You can use the icon library in </a:t>
              </a:r>
              <a:r>
                <a:rPr lang="en-US" altLang="zh-CN" sz="900" dirty="0" err="1">
                  <a:solidFill>
                    <a:schemeClr val="bg1"/>
                  </a:solidFill>
                </a:rPr>
                <a:t>iSlide</a:t>
              </a:r>
              <a:r>
                <a:rPr lang="en-US" altLang="zh-CN" sz="900" dirty="0">
                  <a:solidFill>
                    <a:schemeClr val="bg1"/>
                  </a:solidFill>
                </a:rPr>
                <a:t>  (www.islide.cc) to filter and replace existing icon elements with one click.</a:t>
              </a:r>
            </a:p>
          </p:txBody>
        </p:sp>
        <p:sp>
          <p:nvSpPr>
            <p:cNvPr id="17" name="îšḻíďé"/>
            <p:cNvSpPr/>
            <p:nvPr/>
          </p:nvSpPr>
          <p:spPr>
            <a:xfrm>
              <a:off x="2580851" y="2858225"/>
              <a:ext cx="2330544" cy="373948"/>
            </a:xfrm>
            <a:prstGeom prst="rect">
              <a:avLst/>
            </a:prstGeom>
          </p:spPr>
          <p:txBody>
            <a:bodyPr wrap="none" lIns="90000" tIns="46800" rIns="90000" bIns="46800" anchor="ctr">
              <a:noAutofit/>
            </a:bodyPr>
            <a:lstStyle/>
            <a:p>
              <a:pPr lvl="0" defTabSz="914400">
                <a:defRPr/>
              </a:pPr>
              <a:r>
                <a:rPr lang="en-US" altLang="zh-CN" b="1" dirty="0"/>
                <a:t>Text here</a:t>
              </a:r>
              <a:endParaRPr lang="zh-CN" altLang="en-US" b="1" dirty="0"/>
            </a:p>
          </p:txBody>
        </p:sp>
        <p:sp>
          <p:nvSpPr>
            <p:cNvPr id="18" name="ïşliḍé"/>
            <p:cNvSpPr txBox="1"/>
            <p:nvPr/>
          </p:nvSpPr>
          <p:spPr>
            <a:xfrm>
              <a:off x="2878714" y="4498579"/>
              <a:ext cx="8122285" cy="723819"/>
            </a:xfrm>
            <a:prstGeom prst="rect">
              <a:avLst/>
            </a:prstGeom>
            <a:noFill/>
          </p:spPr>
          <p:txBody>
            <a:bodyPr wrap="square" lIns="90000" tIns="46800" rIns="90000" bIns="46800" anchor="ctr" anchorCtr="0">
              <a:normAutofit/>
            </a:bodyPr>
            <a:lstStyle/>
            <a:p>
              <a:pPr indent="-171450" defTabSz="914400">
                <a:lnSpc>
                  <a:spcPct val="150000"/>
                </a:lnSpc>
                <a:buFont typeface="Arial" panose="020B0604020202020204" pitchFamily="34" charset="0"/>
                <a:buChar char="•"/>
                <a:defRPr/>
              </a:pPr>
              <a:r>
                <a:rPr lang="en-US" altLang="zh-CN" sz="900" dirty="0">
                  <a:solidFill>
                    <a:schemeClr val="bg1"/>
                  </a:solidFill>
                </a:rPr>
                <a:t>Supporting text here.</a:t>
              </a:r>
            </a:p>
            <a:p>
              <a:pPr indent="-171450" defTabSz="914400">
                <a:lnSpc>
                  <a:spcPct val="150000"/>
                </a:lnSpc>
                <a:buFont typeface="Arial" panose="020B0604020202020204" pitchFamily="34" charset="0"/>
                <a:buChar char="•"/>
                <a:defRPr/>
              </a:pPr>
              <a:r>
                <a:rPr lang="en-US" altLang="zh-CN" sz="900" dirty="0">
                  <a:solidFill>
                    <a:schemeClr val="bg1"/>
                  </a:solidFill>
                </a:rPr>
                <a:t>You can use the icon library in </a:t>
              </a:r>
              <a:r>
                <a:rPr lang="en-US" altLang="zh-CN" sz="900" dirty="0" err="1">
                  <a:solidFill>
                    <a:schemeClr val="bg1"/>
                  </a:solidFill>
                </a:rPr>
                <a:t>iSlide</a:t>
              </a:r>
              <a:r>
                <a:rPr lang="en-US" altLang="zh-CN" sz="900" dirty="0">
                  <a:solidFill>
                    <a:schemeClr val="bg1"/>
                  </a:solidFill>
                </a:rPr>
                <a:t>  (www.islide.cc) to filter and replace existing icon elements with one click.</a:t>
              </a:r>
            </a:p>
          </p:txBody>
        </p:sp>
        <p:sp>
          <p:nvSpPr>
            <p:cNvPr id="19" name="îş1iďe"/>
            <p:cNvSpPr/>
            <p:nvPr/>
          </p:nvSpPr>
          <p:spPr>
            <a:xfrm>
              <a:off x="2878715" y="4130322"/>
              <a:ext cx="2330544" cy="373948"/>
            </a:xfrm>
            <a:prstGeom prst="rect">
              <a:avLst/>
            </a:prstGeom>
          </p:spPr>
          <p:txBody>
            <a:bodyPr wrap="none" lIns="90000" tIns="46800" rIns="90000" bIns="46800" anchor="ctr">
              <a:noAutofit/>
            </a:bodyPr>
            <a:lstStyle/>
            <a:p>
              <a:pPr lvl="0" defTabSz="914400">
                <a:defRPr/>
              </a:pPr>
              <a:r>
                <a:rPr lang="en-US" altLang="zh-CN" b="1" dirty="0"/>
                <a:t>Text here</a:t>
              </a:r>
              <a:endParaRPr lang="zh-CN" altLang="en-US" b="1" dirty="0"/>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38</a:t>
            </a:fld>
            <a:endParaRPr lang="zh-CN" altLang="en-US" dirty="0"/>
          </a:p>
        </p:txBody>
      </p:sp>
      <p:grpSp>
        <p:nvGrpSpPr>
          <p:cNvPr id="5" name="b15d545d-6a15-46b3-895f-c24e208876c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36745" y="1275545"/>
            <a:ext cx="10941360" cy="4811643"/>
            <a:chOff x="736745" y="1275545"/>
            <a:chExt cx="10941360" cy="4811643"/>
          </a:xfrm>
        </p:grpSpPr>
        <p:grpSp>
          <p:nvGrpSpPr>
            <p:cNvPr id="6" name="îŝļidé"/>
            <p:cNvGrpSpPr/>
            <p:nvPr/>
          </p:nvGrpSpPr>
          <p:grpSpPr>
            <a:xfrm>
              <a:off x="6411000" y="1356666"/>
              <a:ext cx="1933578" cy="1993257"/>
              <a:chOff x="736745" y="1356666"/>
              <a:chExt cx="1933578" cy="1993257"/>
            </a:xfrm>
          </p:grpSpPr>
          <p:sp>
            <p:nvSpPr>
              <p:cNvPr id="29" name="ïṩ1iḓê"/>
              <p:cNvSpPr/>
              <p:nvPr/>
            </p:nvSpPr>
            <p:spPr>
              <a:xfrm>
                <a:off x="736745" y="1416345"/>
                <a:ext cx="1933578" cy="193357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400" cap="flat" cmpd="sng" algn="ctr">
                <a:solidFill>
                  <a:schemeClr val="accent3"/>
                </a:solidFill>
                <a:prstDash val="solid"/>
                <a:miter lim="400000"/>
                <a:headEnd type="none" w="med" len="med"/>
                <a:tailEnd type="none" w="med" len="med"/>
              </a:ln>
              <a:effectLst/>
              <a:extLst>
                <a:ext uri="{909E8E84-426E-40DD-AFC4-6F175D3DCCD1}">
                  <a14:hiddenFill xmlns:a14="http://schemas.microsoft.com/office/drawing/2010/main">
                    <a:solidFill>
                      <a:schemeClr val="bg2">
                        <a:lumMod val="100000"/>
                      </a:schemeClr>
                    </a:solidFill>
                  </a14:hiddenFill>
                </a:ext>
              </a:extLst>
            </p:spPr>
            <p:txBody>
              <a:bodyPr anchor="ctr"/>
              <a:lstStyle/>
              <a:p>
                <a:pPr algn="ctr"/>
                <a:endParaRPr/>
              </a:p>
            </p:txBody>
          </p:sp>
          <p:sp>
            <p:nvSpPr>
              <p:cNvPr id="30" name="ïṡlïďé"/>
              <p:cNvSpPr/>
              <p:nvPr/>
            </p:nvSpPr>
            <p:spPr>
              <a:xfrm>
                <a:off x="805009" y="1493193"/>
                <a:ext cx="1797051" cy="17970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a:blip r:embed="rId3"/>
                <a:srcRect/>
                <a:stretch>
                  <a:fillRect l="-25179" t="-1" r="-24825" b="-1"/>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a:solidFill>
                    <a:schemeClr val="lt1"/>
                  </a:solidFill>
                </a:endParaRPr>
              </a:p>
            </p:txBody>
          </p:sp>
          <p:grpSp>
            <p:nvGrpSpPr>
              <p:cNvPr id="31" name="ïṧḻíḑè"/>
              <p:cNvGrpSpPr/>
              <p:nvPr/>
            </p:nvGrpSpPr>
            <p:grpSpPr>
              <a:xfrm>
                <a:off x="1936034" y="1356666"/>
                <a:ext cx="675000" cy="675005"/>
                <a:chOff x="7209746" y="4153276"/>
                <a:chExt cx="675000" cy="675005"/>
              </a:xfrm>
            </p:grpSpPr>
            <p:sp>
              <p:nvSpPr>
                <p:cNvPr id="32" name="î$ḻiďê"/>
                <p:cNvSpPr/>
                <p:nvPr/>
              </p:nvSpPr>
              <p:spPr>
                <a:xfrm>
                  <a:off x="7209746" y="4153276"/>
                  <a:ext cx="675000" cy="675005"/>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33" name="ïṥļïḋê"/>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sz="7200" dirty="0"/>
                </a:p>
              </p:txBody>
            </p:sp>
          </p:grpSp>
        </p:grpSp>
        <p:grpSp>
          <p:nvGrpSpPr>
            <p:cNvPr id="7" name="iśliḍè"/>
            <p:cNvGrpSpPr/>
            <p:nvPr/>
          </p:nvGrpSpPr>
          <p:grpSpPr>
            <a:xfrm>
              <a:off x="6411000" y="4014000"/>
              <a:ext cx="1933578" cy="1993257"/>
              <a:chOff x="736745" y="1356666"/>
              <a:chExt cx="1933578" cy="1993257"/>
            </a:xfrm>
          </p:grpSpPr>
          <p:sp>
            <p:nvSpPr>
              <p:cNvPr id="24" name="îśľîďê"/>
              <p:cNvSpPr/>
              <p:nvPr/>
            </p:nvSpPr>
            <p:spPr>
              <a:xfrm>
                <a:off x="736745" y="1416345"/>
                <a:ext cx="1933578" cy="193357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400" cap="flat" cmpd="sng" algn="ctr">
                <a:solidFill>
                  <a:schemeClr val="accent3"/>
                </a:solidFill>
                <a:prstDash val="solid"/>
                <a:miter lim="400000"/>
                <a:headEnd type="none" w="med" len="med"/>
                <a:tailEnd type="none" w="med" len="med"/>
              </a:ln>
              <a:effectLst/>
              <a:extLst>
                <a:ext uri="{909E8E84-426E-40DD-AFC4-6F175D3DCCD1}">
                  <a14:hiddenFill xmlns:a14="http://schemas.microsoft.com/office/drawing/2010/main">
                    <a:solidFill>
                      <a:schemeClr val="bg2">
                        <a:lumMod val="100000"/>
                      </a:schemeClr>
                    </a:solidFill>
                  </a14:hiddenFill>
                </a:ext>
              </a:extLst>
            </p:spPr>
            <p:txBody>
              <a:bodyPr anchor="ctr"/>
              <a:lstStyle/>
              <a:p>
                <a:pPr algn="ctr"/>
                <a:endParaRPr/>
              </a:p>
            </p:txBody>
          </p:sp>
          <p:sp>
            <p:nvSpPr>
              <p:cNvPr id="25" name="işľíďè"/>
              <p:cNvSpPr/>
              <p:nvPr/>
            </p:nvSpPr>
            <p:spPr>
              <a:xfrm>
                <a:off x="805009" y="1493193"/>
                <a:ext cx="1797051" cy="17970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a:blip r:embed="rId4"/>
                <a:srcRect/>
                <a:stretch>
                  <a:fillRect l="-25179" t="-1" r="-24825" b="-1"/>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a:solidFill>
                    <a:schemeClr val="lt1"/>
                  </a:solidFill>
                </a:endParaRPr>
              </a:p>
            </p:txBody>
          </p:sp>
          <p:grpSp>
            <p:nvGrpSpPr>
              <p:cNvPr id="26" name="ïşľíḋê"/>
              <p:cNvGrpSpPr/>
              <p:nvPr/>
            </p:nvGrpSpPr>
            <p:grpSpPr>
              <a:xfrm>
                <a:off x="1936034" y="1356666"/>
                <a:ext cx="675000" cy="675005"/>
                <a:chOff x="7209746" y="4153276"/>
                <a:chExt cx="675000" cy="675005"/>
              </a:xfrm>
            </p:grpSpPr>
            <p:sp>
              <p:nvSpPr>
                <p:cNvPr id="27" name="iśḷíḓê"/>
                <p:cNvSpPr/>
                <p:nvPr/>
              </p:nvSpPr>
              <p:spPr>
                <a:xfrm>
                  <a:off x="7209746" y="4153276"/>
                  <a:ext cx="675000" cy="675005"/>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28" name="îśľîḓê"/>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sz="7200" dirty="0"/>
                </a:p>
              </p:txBody>
            </p:sp>
          </p:grpSp>
        </p:grpSp>
        <p:grpSp>
          <p:nvGrpSpPr>
            <p:cNvPr id="8" name="íṧľiḓê"/>
            <p:cNvGrpSpPr/>
            <p:nvPr/>
          </p:nvGrpSpPr>
          <p:grpSpPr>
            <a:xfrm>
              <a:off x="736745" y="2607313"/>
              <a:ext cx="5267105" cy="2075204"/>
              <a:chOff x="736745" y="1275545"/>
              <a:chExt cx="5267105" cy="2075204"/>
            </a:xfrm>
          </p:grpSpPr>
          <p:grpSp>
            <p:nvGrpSpPr>
              <p:cNvPr id="15" name="i$ḻíḋè"/>
              <p:cNvGrpSpPr/>
              <p:nvPr/>
            </p:nvGrpSpPr>
            <p:grpSpPr>
              <a:xfrm>
                <a:off x="736745" y="1356666"/>
                <a:ext cx="1933578" cy="1993257"/>
                <a:chOff x="736745" y="1356666"/>
                <a:chExt cx="1933578" cy="1993257"/>
              </a:xfrm>
            </p:grpSpPr>
            <p:sp>
              <p:nvSpPr>
                <p:cNvPr id="19" name="işlîdè"/>
                <p:cNvSpPr/>
                <p:nvPr/>
              </p:nvSpPr>
              <p:spPr>
                <a:xfrm>
                  <a:off x="736745" y="1416345"/>
                  <a:ext cx="1933578" cy="193357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400" cap="flat" cmpd="sng" algn="ctr">
                  <a:solidFill>
                    <a:schemeClr val="accent1"/>
                  </a:solidFill>
                  <a:prstDash val="solid"/>
                  <a:miter lim="400000"/>
                  <a:headEnd type="none" w="med" len="med"/>
                  <a:tailEnd type="none" w="med" len="med"/>
                </a:ln>
                <a:effectLst/>
                <a:extLst>
                  <a:ext uri="{909E8E84-426E-40DD-AFC4-6F175D3DCCD1}">
                    <a14:hiddenFill xmlns:a14="http://schemas.microsoft.com/office/drawing/2010/main">
                      <a:solidFill>
                        <a:schemeClr val="bg2">
                          <a:lumMod val="100000"/>
                        </a:schemeClr>
                      </a:solidFill>
                    </a14:hiddenFill>
                  </a:ext>
                </a:extLst>
              </p:spPr>
              <p:txBody>
                <a:bodyPr anchor="ctr"/>
                <a:lstStyle/>
                <a:p>
                  <a:pPr algn="ctr"/>
                  <a:endParaRPr/>
                </a:p>
              </p:txBody>
            </p:sp>
            <p:sp>
              <p:nvSpPr>
                <p:cNvPr id="20" name="íṧlíḑè"/>
                <p:cNvSpPr/>
                <p:nvPr/>
              </p:nvSpPr>
              <p:spPr>
                <a:xfrm>
                  <a:off x="805009" y="1493193"/>
                  <a:ext cx="1797051" cy="17970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a:blip r:embed="rId5"/>
                  <a:srcRect/>
                  <a:stretch>
                    <a:fillRect l="-25179" t="-1" r="-24825" b="-1"/>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a:solidFill>
                      <a:schemeClr val="lt1"/>
                    </a:solidFill>
                  </a:endParaRPr>
                </a:p>
              </p:txBody>
            </p:sp>
            <p:grpSp>
              <p:nvGrpSpPr>
                <p:cNvPr id="21" name="îšļiḋe"/>
                <p:cNvGrpSpPr/>
                <p:nvPr/>
              </p:nvGrpSpPr>
              <p:grpSpPr>
                <a:xfrm>
                  <a:off x="1936034" y="1356666"/>
                  <a:ext cx="675000" cy="675005"/>
                  <a:chOff x="7209746" y="4153276"/>
                  <a:chExt cx="675000" cy="675005"/>
                </a:xfrm>
              </p:grpSpPr>
              <p:sp>
                <p:nvSpPr>
                  <p:cNvPr id="22" name="íśľíḓê"/>
                  <p:cNvSpPr/>
                  <p:nvPr/>
                </p:nvSpPr>
                <p:spPr>
                  <a:xfrm>
                    <a:off x="7209746" y="4153276"/>
                    <a:ext cx="675000" cy="67500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23" name="íślîdé"/>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sz="7200" dirty="0"/>
                  </a:p>
                </p:txBody>
              </p:sp>
            </p:grpSp>
          </p:grpSp>
          <p:grpSp>
            <p:nvGrpSpPr>
              <p:cNvPr id="16" name="íşḻiḍe"/>
              <p:cNvGrpSpPr/>
              <p:nvPr/>
            </p:nvGrpSpPr>
            <p:grpSpPr>
              <a:xfrm>
                <a:off x="2767467" y="1275545"/>
                <a:ext cx="3236383" cy="2075204"/>
                <a:chOff x="2776441" y="1231264"/>
                <a:chExt cx="3236383" cy="2075204"/>
              </a:xfrm>
            </p:grpSpPr>
            <p:sp>
              <p:nvSpPr>
                <p:cNvPr id="17" name="iṩḷîḋê"/>
                <p:cNvSpPr txBox="1"/>
                <p:nvPr/>
              </p:nvSpPr>
              <p:spPr>
                <a:xfrm>
                  <a:off x="2776441" y="1231264"/>
                  <a:ext cx="3236383" cy="588331"/>
                </a:xfrm>
                <a:prstGeom prst="rect">
                  <a:avLst/>
                </a:prstGeom>
                <a:noFill/>
              </p:spPr>
              <p:txBody>
                <a:bodyPr wrap="none" lIns="90000" tIns="46800" rIns="90000" bIns="46800" rtlCol="0" anchor="ctr" anchorCtr="0">
                  <a:normAutofit/>
                </a:bodyPr>
                <a:lstStyle/>
                <a:p>
                  <a:r>
                    <a:rPr lang="en-US" altLang="zh-CN" b="1" dirty="0">
                      <a:solidFill>
                        <a:schemeClr val="accent1"/>
                      </a:solidFill>
                    </a:rPr>
                    <a:t>Text here</a:t>
                  </a:r>
                </a:p>
              </p:txBody>
            </p:sp>
            <p:sp>
              <p:nvSpPr>
                <p:cNvPr id="18" name="íşļîḍê"/>
                <p:cNvSpPr txBox="1"/>
                <p:nvPr/>
              </p:nvSpPr>
              <p:spPr>
                <a:xfrm>
                  <a:off x="2776441" y="1819596"/>
                  <a:ext cx="3236382" cy="1486872"/>
                </a:xfrm>
                <a:prstGeom prst="rect">
                  <a:avLst/>
                </a:prstGeom>
                <a:noFill/>
              </p:spPr>
              <p:txBody>
                <a:bodyPr wrap="square" lIns="90000" tIns="46800" rIns="90000" bIns="46800" rtlCol="0">
                  <a:normAutofit/>
                </a:bodyPr>
                <a:lstStyle/>
                <a:p>
                  <a:pPr>
                    <a:lnSpc>
                      <a:spcPct val="150000"/>
                    </a:lnSpc>
                  </a:pPr>
                  <a:r>
                    <a:rPr lang="en-US" altLang="zh-CN" sz="1000" dirty="0"/>
                    <a:t>Unified fonts make reading more fluent.</a:t>
                  </a:r>
                </a:p>
                <a:p>
                  <a:pPr>
                    <a:lnSpc>
                      <a:spcPct val="150000"/>
                    </a:lnSpc>
                  </a:pPr>
                  <a:r>
                    <a:rPr lang="en-US" altLang="zh-CN" sz="1000" dirty="0"/>
                    <a:t>Theme color makes PPT more convenient to change.</a:t>
                  </a:r>
                </a:p>
                <a:p>
                  <a:pPr>
                    <a:lnSpc>
                      <a:spcPct val="150000"/>
                    </a:lnSpc>
                  </a:pPr>
                  <a:endParaRPr lang="en-US" altLang="zh-CN" sz="1000" dirty="0"/>
                </a:p>
                <a:p>
                  <a:pPr>
                    <a:lnSpc>
                      <a:spcPct val="150000"/>
                    </a:lnSpc>
                  </a:pPr>
                  <a:r>
                    <a:rPr lang="en-US" altLang="zh-CN" sz="1000" dirty="0"/>
                    <a:t>Adjust the spacing to adapt to Chinese typesetting, use the reference line in PPT.</a:t>
                  </a:r>
                </a:p>
              </p:txBody>
            </p:sp>
          </p:grpSp>
        </p:grpSp>
        <p:grpSp>
          <p:nvGrpSpPr>
            <p:cNvPr id="9" name="iŝ1íḑé"/>
            <p:cNvGrpSpPr/>
            <p:nvPr/>
          </p:nvGrpSpPr>
          <p:grpSpPr>
            <a:xfrm>
              <a:off x="8441722" y="1275545"/>
              <a:ext cx="3236383" cy="2075204"/>
              <a:chOff x="2776441" y="1231264"/>
              <a:chExt cx="3236383" cy="2075204"/>
            </a:xfrm>
          </p:grpSpPr>
          <p:sp>
            <p:nvSpPr>
              <p:cNvPr id="13" name="îṡḻïďe"/>
              <p:cNvSpPr txBox="1"/>
              <p:nvPr/>
            </p:nvSpPr>
            <p:spPr>
              <a:xfrm>
                <a:off x="2776441" y="1231264"/>
                <a:ext cx="3236383" cy="588331"/>
              </a:xfrm>
              <a:prstGeom prst="rect">
                <a:avLst/>
              </a:prstGeom>
              <a:noFill/>
            </p:spPr>
            <p:txBody>
              <a:bodyPr wrap="none" lIns="90000" tIns="46800" rIns="90000" bIns="46800" rtlCol="0" anchor="ctr" anchorCtr="0">
                <a:normAutofit/>
              </a:bodyPr>
              <a:lstStyle/>
              <a:p>
                <a:r>
                  <a:rPr lang="en-US" altLang="zh-CN" b="1" dirty="0">
                    <a:solidFill>
                      <a:schemeClr val="accent2"/>
                    </a:solidFill>
                  </a:rPr>
                  <a:t>Text here</a:t>
                </a:r>
              </a:p>
            </p:txBody>
          </p:sp>
          <p:sp>
            <p:nvSpPr>
              <p:cNvPr id="14" name="iṣḷidè"/>
              <p:cNvSpPr txBox="1"/>
              <p:nvPr/>
            </p:nvSpPr>
            <p:spPr>
              <a:xfrm>
                <a:off x="2776441" y="1819596"/>
                <a:ext cx="3236382" cy="1486872"/>
              </a:xfrm>
              <a:prstGeom prst="rect">
                <a:avLst/>
              </a:prstGeom>
              <a:noFill/>
            </p:spPr>
            <p:txBody>
              <a:bodyPr wrap="square" lIns="90000" tIns="46800" rIns="90000" bIns="46800" rtlCol="0">
                <a:normAutofit/>
              </a:bodyPr>
              <a:lstStyle/>
              <a:p>
                <a:pPr>
                  <a:lnSpc>
                    <a:spcPct val="150000"/>
                  </a:lnSpc>
                </a:pPr>
                <a:r>
                  <a:rPr lang="en-US" altLang="zh-CN" sz="1000" dirty="0"/>
                  <a:t>Unified fonts make reading more fluent.</a:t>
                </a:r>
              </a:p>
              <a:p>
                <a:pPr>
                  <a:lnSpc>
                    <a:spcPct val="150000"/>
                  </a:lnSpc>
                </a:pPr>
                <a:r>
                  <a:rPr lang="en-US" altLang="zh-CN" sz="1000" dirty="0"/>
                  <a:t>Theme color makes PPT more convenient to change.</a:t>
                </a:r>
              </a:p>
              <a:p>
                <a:pPr>
                  <a:lnSpc>
                    <a:spcPct val="150000"/>
                  </a:lnSpc>
                </a:pPr>
                <a:endParaRPr lang="en-US" altLang="zh-CN" sz="1000" dirty="0"/>
              </a:p>
              <a:p>
                <a:pPr>
                  <a:lnSpc>
                    <a:spcPct val="150000"/>
                  </a:lnSpc>
                </a:pPr>
                <a:r>
                  <a:rPr lang="en-US" altLang="zh-CN" sz="1000" dirty="0"/>
                  <a:t>Adjust the spacing to adapt to Chinese typesetting, use the reference line in PPT.</a:t>
                </a:r>
              </a:p>
            </p:txBody>
          </p:sp>
        </p:grpSp>
        <p:grpSp>
          <p:nvGrpSpPr>
            <p:cNvPr id="10" name="isľïḓe"/>
            <p:cNvGrpSpPr/>
            <p:nvPr/>
          </p:nvGrpSpPr>
          <p:grpSpPr>
            <a:xfrm>
              <a:off x="8441722" y="4011984"/>
              <a:ext cx="3236383" cy="2075204"/>
              <a:chOff x="2776441" y="1231264"/>
              <a:chExt cx="3236383" cy="2075204"/>
            </a:xfrm>
          </p:grpSpPr>
          <p:sp>
            <p:nvSpPr>
              <p:cNvPr id="11" name="íṩļîḍè"/>
              <p:cNvSpPr txBox="1"/>
              <p:nvPr/>
            </p:nvSpPr>
            <p:spPr>
              <a:xfrm>
                <a:off x="2776441" y="1231264"/>
                <a:ext cx="3236383" cy="588331"/>
              </a:xfrm>
              <a:prstGeom prst="rect">
                <a:avLst/>
              </a:prstGeom>
              <a:noFill/>
            </p:spPr>
            <p:txBody>
              <a:bodyPr wrap="none" lIns="90000" tIns="46800" rIns="90000" bIns="46800" rtlCol="0" anchor="ctr" anchorCtr="0">
                <a:normAutofit/>
              </a:bodyPr>
              <a:lstStyle/>
              <a:p>
                <a:r>
                  <a:rPr lang="en-US" altLang="zh-CN" b="1" dirty="0">
                    <a:solidFill>
                      <a:schemeClr val="accent3"/>
                    </a:solidFill>
                  </a:rPr>
                  <a:t>Text here</a:t>
                </a:r>
              </a:p>
            </p:txBody>
          </p:sp>
          <p:sp>
            <p:nvSpPr>
              <p:cNvPr id="12" name="îṣḷîḑé"/>
              <p:cNvSpPr txBox="1"/>
              <p:nvPr/>
            </p:nvSpPr>
            <p:spPr>
              <a:xfrm>
                <a:off x="2776441" y="1819596"/>
                <a:ext cx="3236382" cy="1486872"/>
              </a:xfrm>
              <a:prstGeom prst="rect">
                <a:avLst/>
              </a:prstGeom>
              <a:noFill/>
            </p:spPr>
            <p:txBody>
              <a:bodyPr wrap="square" lIns="90000" tIns="46800" rIns="90000" bIns="46800" rtlCol="0">
                <a:normAutofit/>
              </a:bodyPr>
              <a:lstStyle/>
              <a:p>
                <a:pPr>
                  <a:lnSpc>
                    <a:spcPct val="150000"/>
                  </a:lnSpc>
                </a:pPr>
                <a:r>
                  <a:rPr lang="en-US" altLang="zh-CN" sz="1000" dirty="0"/>
                  <a:t>Unified fonts make reading more fluent.</a:t>
                </a:r>
              </a:p>
              <a:p>
                <a:pPr>
                  <a:lnSpc>
                    <a:spcPct val="150000"/>
                  </a:lnSpc>
                </a:pPr>
                <a:r>
                  <a:rPr lang="en-US" altLang="zh-CN" sz="1000" dirty="0"/>
                  <a:t>Theme color makes PPT more convenient to change.</a:t>
                </a:r>
              </a:p>
              <a:p>
                <a:pPr>
                  <a:lnSpc>
                    <a:spcPct val="150000"/>
                  </a:lnSpc>
                </a:pPr>
                <a:endParaRPr lang="en-US" altLang="zh-CN" sz="1000" dirty="0"/>
              </a:p>
              <a:p>
                <a:pPr>
                  <a:lnSpc>
                    <a:spcPct val="150000"/>
                  </a:lnSpc>
                </a:pPr>
                <a:r>
                  <a:rPr lang="en-US" altLang="zh-CN" sz="1000" dirty="0"/>
                  <a:t>Adjust the spacing to adapt to Chinese typesetting, use the reference line in PPT.</a:t>
                </a:r>
              </a:p>
            </p:txBody>
          </p:sp>
        </p:gr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en-US" altLang="zh-CN" dirty="0"/>
              <a:t>Click to edit Master title style</a:t>
            </a:r>
            <a:endParaRPr lang="zh-CN" altLang="en-US" dirty="0"/>
          </a:p>
        </p:txBody>
      </p:sp>
      <p:grpSp>
        <p:nvGrpSpPr>
          <p:cNvPr id="39" name="579cc766-5a9b-4f40-8eaf-40b9767d7ca0" descr="wAYAAB+LCAAAAAAABADFU01PwkAQ/S+r3hrSgqjprSAYDggJRA+Gw9oO7Wp3S7ZbAyH97+5uP2gpH9EYCZcyfTPz3rzXLboWmxUgG80o5uKRYJ9jOhJAkYFGHrJZEoYG6hHmEeY/8ShZxch+25Zt1TevRAT9KIz4Cw4TUAMYEQSH2V+70VTDTjmRDDa6dgwrYY1Zk+WSuDAPgEKBmRMmHObNAuxJhNkypQBO/EAwiOO8MHn/AFdU2uyuQiVxIGdeDYe37fs7x1HD9BozTQ00Azdi3n+RfDhPcmANnGGnTvLYsYs7jwkjNKE5TO8d43WlZJlZkXheCFXYiAngX6Wdlqrp55ngcsEw4hQLuXBrpje7I3Q7Lc1rxDxYy0kFWVRzPyepgncwX+pFGa8dfoplWkHSOiC41rIDGsqMGITjusBEftYsErreSEpGt52WS6VlK3iW4xRT1E9iEdE5rEWhWT8v6jpVwDGXC2vF1DjNWn9Vv1Cr+6qSHeaHUNNjHtOTOapK+xoKNk0hmYsn1OTn+YEO1VFVcChjJyXsuZAzqHE/S/tiaTvqTg+7nwfN+V3ALqHN+ittC/n7BlJ0fvnABgAA"/>
          <p:cNvGrpSpPr>
            <a:grpSpLocks noChangeAspect="1"/>
          </p:cNvGrpSpPr>
          <p:nvPr/>
        </p:nvGrpSpPr>
        <p:grpSpPr>
          <a:xfrm>
            <a:off x="4306837" y="2556052"/>
            <a:ext cx="3578326" cy="1745897"/>
            <a:chOff x="1985433" y="2063950"/>
            <a:chExt cx="3578326" cy="1745897"/>
          </a:xfrm>
        </p:grpSpPr>
        <p:sp>
          <p:nvSpPr>
            <p:cNvPr id="40" name="BackShape"/>
            <p:cNvSpPr/>
            <p:nvPr/>
          </p:nvSpPr>
          <p:spPr>
            <a:xfrm>
              <a:off x="1985433" y="2063950"/>
              <a:ext cx="2766057" cy="1108331"/>
            </a:xfrm>
            <a:custGeom>
              <a:avLst/>
              <a:gdLst>
                <a:gd name="connsiteX0" fmla="*/ 0 w 6143491"/>
                <a:gd name="connsiteY0" fmla="*/ 0 h 2536750"/>
                <a:gd name="connsiteX1" fmla="*/ 5540242 w 6143491"/>
                <a:gd name="connsiteY1" fmla="*/ 0 h 2536750"/>
                <a:gd name="connsiteX2" fmla="*/ 5540242 w 6143491"/>
                <a:gd name="connsiteY2" fmla="*/ 620675 h 2536750"/>
                <a:gd name="connsiteX3" fmla="*/ 6143491 w 6143491"/>
                <a:gd name="connsiteY3" fmla="*/ 620675 h 2536750"/>
                <a:gd name="connsiteX4" fmla="*/ 6143491 w 6143491"/>
                <a:gd name="connsiteY4" fmla="*/ 1916075 h 2536750"/>
                <a:gd name="connsiteX5" fmla="*/ 5540242 w 6143491"/>
                <a:gd name="connsiteY5" fmla="*/ 1916075 h 2536750"/>
                <a:gd name="connsiteX6" fmla="*/ 5540242 w 6143491"/>
                <a:gd name="connsiteY6" fmla="*/ 2536750 h 2536750"/>
                <a:gd name="connsiteX7" fmla="*/ 0 w 6143491"/>
                <a:gd name="connsiteY7" fmla="*/ 2536750 h 253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43491" h="2536750">
                  <a:moveTo>
                    <a:pt x="0" y="0"/>
                  </a:moveTo>
                  <a:lnTo>
                    <a:pt x="5540242" y="0"/>
                  </a:lnTo>
                  <a:lnTo>
                    <a:pt x="5540242" y="620675"/>
                  </a:lnTo>
                  <a:lnTo>
                    <a:pt x="6143491" y="620675"/>
                  </a:lnTo>
                  <a:lnTo>
                    <a:pt x="6143491" y="1916075"/>
                  </a:lnTo>
                  <a:lnTo>
                    <a:pt x="5540242" y="1916075"/>
                  </a:lnTo>
                  <a:lnTo>
                    <a:pt x="5540242" y="2536750"/>
                  </a:lnTo>
                  <a:lnTo>
                    <a:pt x="0" y="2536750"/>
                  </a:lnTo>
                  <a:close/>
                </a:path>
              </a:pathLst>
            </a:custGeom>
            <a:solidFill>
              <a:schemeClr val="accent1">
                <a:lumMod val="100000"/>
              </a:schemeClr>
            </a:solidFill>
            <a:ln w="76200">
              <a:solidFill>
                <a:schemeClr val="accent1">
                  <a:lumMod val="100000"/>
                </a:schemeClr>
              </a:solidFill>
              <a:round/>
            </a:ln>
          </p:spPr>
          <p:txBody>
            <a:bodyPr anchor="ctr"/>
            <a:lstStyle/>
            <a:p>
              <a:pPr algn="ctr"/>
              <a:endParaRPr/>
            </a:p>
          </p:txBody>
        </p:sp>
        <p:sp>
          <p:nvSpPr>
            <p:cNvPr id="41" name="ValueShape"/>
            <p:cNvSpPr/>
            <p:nvPr/>
          </p:nvSpPr>
          <p:spPr>
            <a:xfrm>
              <a:off x="1985433" y="2063950"/>
              <a:ext cx="2486158" cy="1108331"/>
            </a:xfrm>
            <a:prstGeom prst="rect">
              <a:avLst/>
            </a:prstGeom>
            <a:gradFill flip="none" rotWithShape="1">
              <a:gsLst>
                <a:gs pos="0">
                  <a:schemeClr val="accent1">
                    <a:lumMod val="100000"/>
                  </a:schemeClr>
                </a:gs>
                <a:gs pos="100000">
                  <a:schemeClr val="accent1">
                    <a:lumMod val="20000"/>
                    <a:lumOff val="80000"/>
                  </a:schemeClr>
                </a:gs>
                <a:gs pos="53000">
                  <a:schemeClr val="accent1">
                    <a:lumMod val="100000"/>
                  </a:schemeClr>
                </a:gs>
                <a:gs pos="53100">
                  <a:schemeClr val="accent1">
                    <a:lumMod val="20000"/>
                    <a:lumOff val="80000"/>
                  </a:schemeClr>
                </a:gs>
              </a:gsLst>
              <a:lin ang="0" scaled="1"/>
              <a:tileRect/>
            </a:gradFill>
            <a:ln>
              <a:noFill/>
            </a:ln>
          </p:spPr>
          <p:txBody>
            <a:bodyPr anchor="ctr"/>
            <a:lstStyle/>
            <a:p>
              <a:pPr algn="ctr"/>
              <a:endParaRPr/>
            </a:p>
          </p:txBody>
        </p:sp>
        <p:sp>
          <p:nvSpPr>
            <p:cNvPr id="42" name="BackShape1"/>
            <p:cNvSpPr/>
            <p:nvPr/>
          </p:nvSpPr>
          <p:spPr>
            <a:xfrm>
              <a:off x="2212667" y="2063950"/>
              <a:ext cx="2039983" cy="1108331"/>
            </a:xfrm>
            <a:custGeom>
              <a:avLst/>
              <a:gdLst>
                <a:gd name="connsiteX0" fmla="*/ 4428593 w 4530858"/>
                <a:gd name="connsiteY0" fmla="*/ 0 h 2060650"/>
                <a:gd name="connsiteX1" fmla="*/ 4530858 w 4530858"/>
                <a:gd name="connsiteY1" fmla="*/ 0 h 2060650"/>
                <a:gd name="connsiteX2" fmla="*/ 4530858 w 4530858"/>
                <a:gd name="connsiteY2" fmla="*/ 2060650 h 2060650"/>
                <a:gd name="connsiteX3" fmla="*/ 4428593 w 4530858"/>
                <a:gd name="connsiteY3" fmla="*/ 2060650 h 2060650"/>
                <a:gd name="connsiteX4" fmla="*/ 3875014 w 4530858"/>
                <a:gd name="connsiteY4" fmla="*/ 0 h 2060650"/>
                <a:gd name="connsiteX5" fmla="*/ 3977279 w 4530858"/>
                <a:gd name="connsiteY5" fmla="*/ 0 h 2060650"/>
                <a:gd name="connsiteX6" fmla="*/ 3977279 w 4530858"/>
                <a:gd name="connsiteY6" fmla="*/ 2060650 h 2060650"/>
                <a:gd name="connsiteX7" fmla="*/ 3875014 w 4530858"/>
                <a:gd name="connsiteY7" fmla="*/ 2060650 h 2060650"/>
                <a:gd name="connsiteX8" fmla="*/ 3321441 w 4530858"/>
                <a:gd name="connsiteY8" fmla="*/ 0 h 2060650"/>
                <a:gd name="connsiteX9" fmla="*/ 3423706 w 4530858"/>
                <a:gd name="connsiteY9" fmla="*/ 0 h 2060650"/>
                <a:gd name="connsiteX10" fmla="*/ 3423706 w 4530858"/>
                <a:gd name="connsiteY10" fmla="*/ 2060650 h 2060650"/>
                <a:gd name="connsiteX11" fmla="*/ 3321441 w 4530858"/>
                <a:gd name="connsiteY11" fmla="*/ 2060650 h 2060650"/>
                <a:gd name="connsiteX12" fmla="*/ 2767867 w 4530858"/>
                <a:gd name="connsiteY12" fmla="*/ 0 h 2060650"/>
                <a:gd name="connsiteX13" fmla="*/ 2870132 w 4530858"/>
                <a:gd name="connsiteY13" fmla="*/ 0 h 2060650"/>
                <a:gd name="connsiteX14" fmla="*/ 2870132 w 4530858"/>
                <a:gd name="connsiteY14" fmla="*/ 2060650 h 2060650"/>
                <a:gd name="connsiteX15" fmla="*/ 2767867 w 4530858"/>
                <a:gd name="connsiteY15" fmla="*/ 2060650 h 2060650"/>
                <a:gd name="connsiteX16" fmla="*/ 2214294 w 4530858"/>
                <a:gd name="connsiteY16" fmla="*/ 0 h 2060650"/>
                <a:gd name="connsiteX17" fmla="*/ 2316559 w 4530858"/>
                <a:gd name="connsiteY17" fmla="*/ 0 h 2060650"/>
                <a:gd name="connsiteX18" fmla="*/ 2316559 w 4530858"/>
                <a:gd name="connsiteY18" fmla="*/ 2060650 h 2060650"/>
                <a:gd name="connsiteX19" fmla="*/ 2214294 w 4530858"/>
                <a:gd name="connsiteY19" fmla="*/ 2060650 h 2060650"/>
                <a:gd name="connsiteX20" fmla="*/ 1660720 w 4530858"/>
                <a:gd name="connsiteY20" fmla="*/ 0 h 2060650"/>
                <a:gd name="connsiteX21" fmla="*/ 1762985 w 4530858"/>
                <a:gd name="connsiteY21" fmla="*/ 0 h 2060650"/>
                <a:gd name="connsiteX22" fmla="*/ 1762985 w 4530858"/>
                <a:gd name="connsiteY22" fmla="*/ 2060650 h 2060650"/>
                <a:gd name="connsiteX23" fmla="*/ 1660720 w 4530858"/>
                <a:gd name="connsiteY23" fmla="*/ 2060650 h 2060650"/>
                <a:gd name="connsiteX24" fmla="*/ 1107147 w 4530858"/>
                <a:gd name="connsiteY24" fmla="*/ 0 h 2060650"/>
                <a:gd name="connsiteX25" fmla="*/ 1209412 w 4530858"/>
                <a:gd name="connsiteY25" fmla="*/ 0 h 2060650"/>
                <a:gd name="connsiteX26" fmla="*/ 1209412 w 4530858"/>
                <a:gd name="connsiteY26" fmla="*/ 2060650 h 2060650"/>
                <a:gd name="connsiteX27" fmla="*/ 1107147 w 4530858"/>
                <a:gd name="connsiteY27" fmla="*/ 2060650 h 2060650"/>
                <a:gd name="connsiteX28" fmla="*/ 553573 w 4530858"/>
                <a:gd name="connsiteY28" fmla="*/ 0 h 2060650"/>
                <a:gd name="connsiteX29" fmla="*/ 655838 w 4530858"/>
                <a:gd name="connsiteY29" fmla="*/ 0 h 2060650"/>
                <a:gd name="connsiteX30" fmla="*/ 655838 w 4530858"/>
                <a:gd name="connsiteY30" fmla="*/ 2060650 h 2060650"/>
                <a:gd name="connsiteX31" fmla="*/ 553573 w 4530858"/>
                <a:gd name="connsiteY31" fmla="*/ 2060650 h 2060650"/>
                <a:gd name="connsiteX32" fmla="*/ 0 w 4530858"/>
                <a:gd name="connsiteY32" fmla="*/ 0 h 2060650"/>
                <a:gd name="connsiteX33" fmla="*/ 102265 w 4530858"/>
                <a:gd name="connsiteY33" fmla="*/ 0 h 2060650"/>
                <a:gd name="connsiteX34" fmla="*/ 102265 w 4530858"/>
                <a:gd name="connsiteY34" fmla="*/ 2060650 h 2060650"/>
                <a:gd name="connsiteX35" fmla="*/ 0 w 4530858"/>
                <a:gd name="connsiteY35" fmla="*/ 2060650 h 206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530858" h="2060650">
                  <a:moveTo>
                    <a:pt x="4428593" y="0"/>
                  </a:moveTo>
                  <a:lnTo>
                    <a:pt x="4530858" y="0"/>
                  </a:lnTo>
                  <a:lnTo>
                    <a:pt x="4530858" y="2060650"/>
                  </a:lnTo>
                  <a:lnTo>
                    <a:pt x="4428593" y="2060650"/>
                  </a:lnTo>
                  <a:close/>
                  <a:moveTo>
                    <a:pt x="3875014" y="0"/>
                  </a:moveTo>
                  <a:lnTo>
                    <a:pt x="3977279" y="0"/>
                  </a:lnTo>
                  <a:lnTo>
                    <a:pt x="3977279" y="2060650"/>
                  </a:lnTo>
                  <a:lnTo>
                    <a:pt x="3875014" y="2060650"/>
                  </a:lnTo>
                  <a:close/>
                  <a:moveTo>
                    <a:pt x="3321441" y="0"/>
                  </a:moveTo>
                  <a:lnTo>
                    <a:pt x="3423706" y="0"/>
                  </a:lnTo>
                  <a:lnTo>
                    <a:pt x="3423706" y="2060650"/>
                  </a:lnTo>
                  <a:lnTo>
                    <a:pt x="3321441" y="2060650"/>
                  </a:lnTo>
                  <a:close/>
                  <a:moveTo>
                    <a:pt x="2767867" y="0"/>
                  </a:moveTo>
                  <a:lnTo>
                    <a:pt x="2870132" y="0"/>
                  </a:lnTo>
                  <a:lnTo>
                    <a:pt x="2870132" y="2060650"/>
                  </a:lnTo>
                  <a:lnTo>
                    <a:pt x="2767867" y="2060650"/>
                  </a:lnTo>
                  <a:close/>
                  <a:moveTo>
                    <a:pt x="2214294" y="0"/>
                  </a:moveTo>
                  <a:lnTo>
                    <a:pt x="2316559" y="0"/>
                  </a:lnTo>
                  <a:lnTo>
                    <a:pt x="2316559" y="2060650"/>
                  </a:lnTo>
                  <a:lnTo>
                    <a:pt x="2214294" y="2060650"/>
                  </a:lnTo>
                  <a:close/>
                  <a:moveTo>
                    <a:pt x="1660720" y="0"/>
                  </a:moveTo>
                  <a:lnTo>
                    <a:pt x="1762985" y="0"/>
                  </a:lnTo>
                  <a:lnTo>
                    <a:pt x="1762985" y="2060650"/>
                  </a:lnTo>
                  <a:lnTo>
                    <a:pt x="1660720" y="2060650"/>
                  </a:lnTo>
                  <a:close/>
                  <a:moveTo>
                    <a:pt x="1107147" y="0"/>
                  </a:moveTo>
                  <a:lnTo>
                    <a:pt x="1209412" y="0"/>
                  </a:lnTo>
                  <a:lnTo>
                    <a:pt x="1209412" y="2060650"/>
                  </a:lnTo>
                  <a:lnTo>
                    <a:pt x="1107147" y="2060650"/>
                  </a:lnTo>
                  <a:close/>
                  <a:moveTo>
                    <a:pt x="553573" y="0"/>
                  </a:moveTo>
                  <a:lnTo>
                    <a:pt x="655838" y="0"/>
                  </a:lnTo>
                  <a:lnTo>
                    <a:pt x="655838" y="2060650"/>
                  </a:lnTo>
                  <a:lnTo>
                    <a:pt x="553573" y="2060650"/>
                  </a:lnTo>
                  <a:close/>
                  <a:moveTo>
                    <a:pt x="0" y="0"/>
                  </a:moveTo>
                  <a:lnTo>
                    <a:pt x="102265" y="0"/>
                  </a:lnTo>
                  <a:lnTo>
                    <a:pt x="102265" y="2060650"/>
                  </a:lnTo>
                  <a:lnTo>
                    <a:pt x="0" y="206065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43" name="ValueText"/>
            <p:cNvSpPr txBox="1"/>
            <p:nvPr/>
          </p:nvSpPr>
          <p:spPr>
            <a:xfrm>
              <a:off x="4934002" y="2381957"/>
              <a:ext cx="629757" cy="472318"/>
            </a:xfrm>
            <a:prstGeom prst="rect">
              <a:avLst/>
            </a:prstGeom>
          </p:spPr>
          <p:txBody>
            <a:bodyPr wrap="none" lIns="0" tIns="0" rIns="0" bIns="0">
              <a:prstTxWarp prst="textPlain">
                <a:avLst/>
              </a:prstTxWarp>
              <a:normAutofit/>
            </a:bodyPr>
            <a:lstStyle/>
            <a:p>
              <a:r>
                <a:rPr lang="en-US" altLang="zh-CN">
                  <a:solidFill>
                    <a:schemeClr val="accent1">
                      <a:lumMod val="100000"/>
                    </a:schemeClr>
                  </a:solidFill>
                  <a:latin typeface="Impact" panose="020B0806030902050204" pitchFamily="34" charset="0"/>
                </a:rPr>
                <a:t>53%</a:t>
              </a:r>
            </a:p>
          </p:txBody>
        </p:sp>
        <p:sp>
          <p:nvSpPr>
            <p:cNvPr id="44" name="CustomText1"/>
            <p:cNvSpPr/>
            <p:nvPr/>
          </p:nvSpPr>
          <p:spPr>
            <a:xfrm>
              <a:off x="1985433" y="3461255"/>
              <a:ext cx="2486158" cy="348592"/>
            </a:xfrm>
            <a:prstGeom prst="rect">
              <a:avLst/>
            </a:prstGeom>
            <a:noFill/>
          </p:spPr>
          <p:txBody>
            <a:bodyPr wrap="none" lIns="0" tIns="0" rIns="0" bIns="0">
              <a:normAutofit/>
            </a:bodyPr>
            <a:lstStyle/>
            <a:p>
              <a:r>
                <a:rPr lang="en-US" altLang="zh-CN"/>
                <a:t>Supporting text here</a:t>
              </a:r>
              <a:endParaRPr lang="en-US" altLang="zh-CN" dirty="0"/>
            </a:p>
          </p:txBody>
        </p:sp>
        <p:cxnSp>
          <p:nvCxnSpPr>
            <p:cNvPr id="45" name="LineShape"/>
            <p:cNvCxnSpPr/>
            <p:nvPr/>
          </p:nvCxnSpPr>
          <p:spPr>
            <a:xfrm flipH="1">
              <a:off x="1999112" y="3383804"/>
              <a:ext cx="2472479" cy="0"/>
            </a:xfrm>
            <a:prstGeom prst="straightConnector1">
              <a:avLst/>
            </a:prstGeom>
            <a:noFill/>
            <a:ln w="3175" cap="flat" cmpd="sng">
              <a:solidFill>
                <a:schemeClr val="bg1">
                  <a:lumMod val="75000"/>
                </a:schemeClr>
              </a:solidFill>
              <a:prstDash val="solid"/>
              <a:miter/>
              <a:headEnd type="none" w="med" len="med"/>
              <a:tailEnd type="none" w="med" len="med"/>
            </a:ln>
          </p:spPr>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t>小组分工</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4</a:t>
            </a:fld>
            <a:endParaRPr lang="zh-CN" altLang="en-US"/>
          </a:p>
        </p:txBody>
      </p:sp>
      <p:grpSp>
        <p:nvGrpSpPr>
          <p:cNvPr id="5" name="3959f8f2-49a5-4116-b413-38bb824e078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911986" y="1115303"/>
            <a:ext cx="10609027" cy="5031623"/>
            <a:chOff x="911986" y="1115304"/>
            <a:chExt cx="10609027" cy="5031623"/>
          </a:xfrm>
        </p:grpSpPr>
        <p:grpSp>
          <p:nvGrpSpPr>
            <p:cNvPr id="6" name="iŝḻiďê"/>
            <p:cNvGrpSpPr/>
            <p:nvPr/>
          </p:nvGrpSpPr>
          <p:grpSpPr>
            <a:xfrm>
              <a:off x="5961000" y="1136019"/>
              <a:ext cx="5560013" cy="5010908"/>
              <a:chOff x="6896096" y="1569749"/>
              <a:chExt cx="4419615" cy="3983135"/>
            </a:xfrm>
          </p:grpSpPr>
          <p:grpSp>
            <p:nvGrpSpPr>
              <p:cNvPr id="23" name="ïś1ïďe"/>
              <p:cNvGrpSpPr/>
              <p:nvPr/>
            </p:nvGrpSpPr>
            <p:grpSpPr>
              <a:xfrm>
                <a:off x="6896096" y="2780928"/>
                <a:ext cx="4419615" cy="2771956"/>
                <a:chOff x="6896096" y="2780928"/>
                <a:chExt cx="4419615" cy="2771956"/>
              </a:xfrm>
            </p:grpSpPr>
            <p:grpSp>
              <p:nvGrpSpPr>
                <p:cNvPr id="93" name="i$ḻîde"/>
                <p:cNvGrpSpPr/>
                <p:nvPr/>
              </p:nvGrpSpPr>
              <p:grpSpPr>
                <a:xfrm>
                  <a:off x="6896096" y="2780928"/>
                  <a:ext cx="4419615" cy="2771956"/>
                  <a:chOff x="6896096" y="2780928"/>
                  <a:chExt cx="4419615" cy="2771956"/>
                </a:xfrm>
              </p:grpSpPr>
              <p:sp>
                <p:nvSpPr>
                  <p:cNvPr id="96" name="iṧlïḋê"/>
                  <p:cNvSpPr/>
                  <p:nvPr/>
                </p:nvSpPr>
                <p:spPr bwMode="auto">
                  <a:xfrm>
                    <a:off x="6896096" y="2780928"/>
                    <a:ext cx="4419615" cy="2699913"/>
                  </a:xfrm>
                  <a:custGeom>
                    <a:avLst/>
                    <a:gdLst>
                      <a:gd name="T0" fmla="*/ 0 w 7891"/>
                      <a:gd name="T1" fmla="*/ 3956 h 4797"/>
                      <a:gd name="T2" fmla="*/ 2655 w 7891"/>
                      <a:gd name="T3" fmla="*/ 2237 h 4797"/>
                      <a:gd name="T4" fmla="*/ 3513 w 7891"/>
                      <a:gd name="T5" fmla="*/ 2965 h 4797"/>
                      <a:gd name="T6" fmla="*/ 5274 w 7891"/>
                      <a:gd name="T7" fmla="*/ 1265 h 4797"/>
                      <a:gd name="T8" fmla="*/ 5728 w 7891"/>
                      <a:gd name="T9" fmla="*/ 1639 h 4797"/>
                      <a:gd name="T10" fmla="*/ 6751 w 7891"/>
                      <a:gd name="T11" fmla="*/ 759 h 4797"/>
                      <a:gd name="T12" fmla="*/ 6560 w 7891"/>
                      <a:gd name="T13" fmla="*/ 807 h 4797"/>
                      <a:gd name="T14" fmla="*/ 6560 w 7891"/>
                      <a:gd name="T15" fmla="*/ 480 h 4797"/>
                      <a:gd name="T16" fmla="*/ 7891 w 7891"/>
                      <a:gd name="T17" fmla="*/ 0 h 4797"/>
                      <a:gd name="T18" fmla="*/ 7891 w 7891"/>
                      <a:gd name="T19" fmla="*/ 327 h 4797"/>
                      <a:gd name="T20" fmla="*/ 7621 w 7891"/>
                      <a:gd name="T21" fmla="*/ 1497 h 4797"/>
                      <a:gd name="T22" fmla="*/ 7163 w 7891"/>
                      <a:gd name="T23" fmla="*/ 1062 h 4797"/>
                      <a:gd name="T24" fmla="*/ 5728 w 7891"/>
                      <a:gd name="T25" fmla="*/ 2480 h 4797"/>
                      <a:gd name="T26" fmla="*/ 5279 w 7891"/>
                      <a:gd name="T27" fmla="*/ 2045 h 4797"/>
                      <a:gd name="T28" fmla="*/ 3626 w 7891"/>
                      <a:gd name="T29" fmla="*/ 3731 h 4797"/>
                      <a:gd name="T30" fmla="*/ 2692 w 7891"/>
                      <a:gd name="T31" fmla="*/ 3067 h 4797"/>
                      <a:gd name="T32" fmla="*/ 515 w 7891"/>
                      <a:gd name="T33" fmla="*/ 4797 h 4797"/>
                      <a:gd name="T34" fmla="*/ 0 w 7891"/>
                      <a:gd name="T35" fmla="*/ 4282 h 4797"/>
                      <a:gd name="T36" fmla="*/ 0 w 7891"/>
                      <a:gd name="T37" fmla="*/ 3956 h 4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891" h="4797">
                        <a:moveTo>
                          <a:pt x="0" y="3956"/>
                        </a:moveTo>
                        <a:lnTo>
                          <a:pt x="2655" y="2237"/>
                        </a:lnTo>
                        <a:lnTo>
                          <a:pt x="3513" y="2965"/>
                        </a:lnTo>
                        <a:lnTo>
                          <a:pt x="5274" y="1265"/>
                        </a:lnTo>
                        <a:lnTo>
                          <a:pt x="5728" y="1639"/>
                        </a:lnTo>
                        <a:lnTo>
                          <a:pt x="6751" y="759"/>
                        </a:lnTo>
                        <a:lnTo>
                          <a:pt x="6560" y="807"/>
                        </a:lnTo>
                        <a:lnTo>
                          <a:pt x="6560" y="480"/>
                        </a:lnTo>
                        <a:lnTo>
                          <a:pt x="7891" y="0"/>
                        </a:lnTo>
                        <a:lnTo>
                          <a:pt x="7891" y="327"/>
                        </a:lnTo>
                        <a:lnTo>
                          <a:pt x="7621" y="1497"/>
                        </a:lnTo>
                        <a:lnTo>
                          <a:pt x="7163" y="1062"/>
                        </a:lnTo>
                        <a:lnTo>
                          <a:pt x="5728" y="2480"/>
                        </a:lnTo>
                        <a:lnTo>
                          <a:pt x="5279" y="2045"/>
                        </a:lnTo>
                        <a:lnTo>
                          <a:pt x="3626" y="3731"/>
                        </a:lnTo>
                        <a:lnTo>
                          <a:pt x="2692" y="3067"/>
                        </a:lnTo>
                        <a:lnTo>
                          <a:pt x="515" y="4797"/>
                        </a:lnTo>
                        <a:lnTo>
                          <a:pt x="0" y="4282"/>
                        </a:lnTo>
                        <a:lnTo>
                          <a:pt x="0" y="3956"/>
                        </a:ln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97" name="í$ḷïḑé"/>
                  <p:cNvSpPr/>
                  <p:nvPr/>
                </p:nvSpPr>
                <p:spPr bwMode="auto">
                  <a:xfrm>
                    <a:off x="6896096" y="2964975"/>
                    <a:ext cx="4419615" cy="2587909"/>
                  </a:xfrm>
                  <a:custGeom>
                    <a:avLst/>
                    <a:gdLst>
                      <a:gd name="T0" fmla="*/ 0 w 7891"/>
                      <a:gd name="T1" fmla="*/ 3955 h 4598"/>
                      <a:gd name="T2" fmla="*/ 2655 w 7891"/>
                      <a:gd name="T3" fmla="*/ 2236 h 4598"/>
                      <a:gd name="T4" fmla="*/ 3513 w 7891"/>
                      <a:gd name="T5" fmla="*/ 2964 h 4598"/>
                      <a:gd name="T6" fmla="*/ 5274 w 7891"/>
                      <a:gd name="T7" fmla="*/ 1264 h 4598"/>
                      <a:gd name="T8" fmla="*/ 5728 w 7891"/>
                      <a:gd name="T9" fmla="*/ 1638 h 4598"/>
                      <a:gd name="T10" fmla="*/ 6829 w 7891"/>
                      <a:gd name="T11" fmla="*/ 692 h 4598"/>
                      <a:gd name="T12" fmla="*/ 6560 w 7891"/>
                      <a:gd name="T13" fmla="*/ 480 h 4598"/>
                      <a:gd name="T14" fmla="*/ 7891 w 7891"/>
                      <a:gd name="T15" fmla="*/ 0 h 4598"/>
                      <a:gd name="T16" fmla="*/ 7621 w 7891"/>
                      <a:gd name="T17" fmla="*/ 1496 h 4598"/>
                      <a:gd name="T18" fmla="*/ 7163 w 7891"/>
                      <a:gd name="T19" fmla="*/ 1061 h 4598"/>
                      <a:gd name="T20" fmla="*/ 5728 w 7891"/>
                      <a:gd name="T21" fmla="*/ 2480 h 4598"/>
                      <a:gd name="T22" fmla="*/ 5279 w 7891"/>
                      <a:gd name="T23" fmla="*/ 2045 h 4598"/>
                      <a:gd name="T24" fmla="*/ 3626 w 7891"/>
                      <a:gd name="T25" fmla="*/ 3730 h 4598"/>
                      <a:gd name="T26" fmla="*/ 2621 w 7891"/>
                      <a:gd name="T27" fmla="*/ 2950 h 4598"/>
                      <a:gd name="T28" fmla="*/ 392 w 7891"/>
                      <a:gd name="T29" fmla="*/ 4598 h 4598"/>
                      <a:gd name="T30" fmla="*/ 0 w 7891"/>
                      <a:gd name="T31" fmla="*/ 3955 h 4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91" h="4598">
                        <a:moveTo>
                          <a:pt x="0" y="3955"/>
                        </a:moveTo>
                        <a:lnTo>
                          <a:pt x="2655" y="2236"/>
                        </a:lnTo>
                        <a:lnTo>
                          <a:pt x="3513" y="2964"/>
                        </a:lnTo>
                        <a:lnTo>
                          <a:pt x="5274" y="1264"/>
                        </a:lnTo>
                        <a:lnTo>
                          <a:pt x="5728" y="1638"/>
                        </a:lnTo>
                        <a:lnTo>
                          <a:pt x="6829" y="692"/>
                        </a:lnTo>
                        <a:lnTo>
                          <a:pt x="6560" y="480"/>
                        </a:lnTo>
                        <a:lnTo>
                          <a:pt x="7891" y="0"/>
                        </a:lnTo>
                        <a:lnTo>
                          <a:pt x="7621" y="1496"/>
                        </a:lnTo>
                        <a:lnTo>
                          <a:pt x="7163" y="1061"/>
                        </a:lnTo>
                        <a:lnTo>
                          <a:pt x="5728" y="2480"/>
                        </a:lnTo>
                        <a:lnTo>
                          <a:pt x="5279" y="2045"/>
                        </a:lnTo>
                        <a:lnTo>
                          <a:pt x="3626" y="3730"/>
                        </a:lnTo>
                        <a:lnTo>
                          <a:pt x="2621" y="2950"/>
                        </a:lnTo>
                        <a:lnTo>
                          <a:pt x="392" y="4598"/>
                        </a:lnTo>
                        <a:lnTo>
                          <a:pt x="0" y="3955"/>
                        </a:lnTo>
                        <a:close/>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grpSp>
            <p:sp>
              <p:nvSpPr>
                <p:cNvPr id="94" name="íŝľíḓè"/>
                <p:cNvSpPr/>
                <p:nvPr/>
              </p:nvSpPr>
              <p:spPr bwMode="auto">
                <a:xfrm>
                  <a:off x="9602417" y="3274533"/>
                  <a:ext cx="1110644" cy="552703"/>
                </a:xfrm>
                <a:custGeom>
                  <a:avLst/>
                  <a:gdLst>
                    <a:gd name="T0" fmla="*/ 0 w 839"/>
                    <a:gd name="T1" fmla="*/ 394 h 415"/>
                    <a:gd name="T2" fmla="*/ 205 w 839"/>
                    <a:gd name="T3" fmla="*/ 190 h 415"/>
                    <a:gd name="T4" fmla="*/ 379 w 839"/>
                    <a:gd name="T5" fmla="*/ 343 h 415"/>
                    <a:gd name="T6" fmla="*/ 770 w 839"/>
                    <a:gd name="T7" fmla="*/ 0 h 415"/>
                    <a:gd name="T8" fmla="*/ 839 w 839"/>
                    <a:gd name="T9" fmla="*/ 54 h 415"/>
                    <a:gd name="T10" fmla="*/ 379 w 839"/>
                    <a:gd name="T11" fmla="*/ 415 h 415"/>
                    <a:gd name="T12" fmla="*/ 187 w 839"/>
                    <a:gd name="T13" fmla="*/ 275 h 415"/>
                    <a:gd name="T14" fmla="*/ 0 w 839"/>
                    <a:gd name="T15" fmla="*/ 394 h 4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415">
                      <a:moveTo>
                        <a:pt x="0" y="394"/>
                      </a:moveTo>
                      <a:cubicBezTo>
                        <a:pt x="0" y="394"/>
                        <a:pt x="184" y="184"/>
                        <a:pt x="205" y="190"/>
                      </a:cubicBezTo>
                      <a:cubicBezTo>
                        <a:pt x="225" y="195"/>
                        <a:pt x="353" y="366"/>
                        <a:pt x="379" y="343"/>
                      </a:cubicBezTo>
                      <a:cubicBezTo>
                        <a:pt x="406" y="320"/>
                        <a:pt x="770" y="0"/>
                        <a:pt x="770" y="0"/>
                      </a:cubicBezTo>
                      <a:cubicBezTo>
                        <a:pt x="839" y="54"/>
                        <a:pt x="839" y="54"/>
                        <a:pt x="839" y="54"/>
                      </a:cubicBezTo>
                      <a:cubicBezTo>
                        <a:pt x="839" y="54"/>
                        <a:pt x="429" y="390"/>
                        <a:pt x="379" y="415"/>
                      </a:cubicBezTo>
                      <a:cubicBezTo>
                        <a:pt x="379" y="415"/>
                        <a:pt x="217" y="271"/>
                        <a:pt x="187" y="275"/>
                      </a:cubicBezTo>
                      <a:cubicBezTo>
                        <a:pt x="157" y="279"/>
                        <a:pt x="38" y="407"/>
                        <a:pt x="0" y="394"/>
                      </a:cubicBezTo>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95" name="îṡľíḋê"/>
                <p:cNvSpPr/>
                <p:nvPr/>
              </p:nvSpPr>
              <p:spPr bwMode="auto">
                <a:xfrm>
                  <a:off x="10570240" y="2996493"/>
                  <a:ext cx="246436" cy="181233"/>
                </a:xfrm>
                <a:custGeom>
                  <a:avLst/>
                  <a:gdLst>
                    <a:gd name="T0" fmla="*/ 0 w 186"/>
                    <a:gd name="T1" fmla="*/ 136 h 136"/>
                    <a:gd name="T2" fmla="*/ 182 w 186"/>
                    <a:gd name="T3" fmla="*/ 43 h 136"/>
                    <a:gd name="T4" fmla="*/ 0 w 186"/>
                    <a:gd name="T5" fmla="*/ 41 h 136"/>
                    <a:gd name="T6" fmla="*/ 0 w 186"/>
                    <a:gd name="T7" fmla="*/ 136 h 136"/>
                  </a:gdLst>
                  <a:ahLst/>
                  <a:cxnLst>
                    <a:cxn ang="0">
                      <a:pos x="T0" y="T1"/>
                    </a:cxn>
                    <a:cxn ang="0">
                      <a:pos x="T2" y="T3"/>
                    </a:cxn>
                    <a:cxn ang="0">
                      <a:pos x="T4" y="T5"/>
                    </a:cxn>
                    <a:cxn ang="0">
                      <a:pos x="T6" y="T7"/>
                    </a:cxn>
                  </a:cxnLst>
                  <a:rect l="0" t="0" r="r" b="b"/>
                  <a:pathLst>
                    <a:path w="186" h="136">
                      <a:moveTo>
                        <a:pt x="0" y="136"/>
                      </a:moveTo>
                      <a:cubicBezTo>
                        <a:pt x="0" y="136"/>
                        <a:pt x="186" y="87"/>
                        <a:pt x="182" y="43"/>
                      </a:cubicBezTo>
                      <a:cubicBezTo>
                        <a:pt x="178" y="0"/>
                        <a:pt x="0" y="41"/>
                        <a:pt x="0" y="41"/>
                      </a:cubicBezTo>
                      <a:lnTo>
                        <a:pt x="0" y="136"/>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grpSp>
          <p:sp>
            <p:nvSpPr>
              <p:cNvPr id="24" name="îṣlîḋé"/>
              <p:cNvSpPr/>
              <p:nvPr/>
            </p:nvSpPr>
            <p:spPr bwMode="auto">
              <a:xfrm>
                <a:off x="8831742" y="3864382"/>
                <a:ext cx="525358" cy="475032"/>
              </a:xfrm>
              <a:custGeom>
                <a:avLst/>
                <a:gdLst>
                  <a:gd name="T0" fmla="*/ 428 w 938"/>
                  <a:gd name="T1" fmla="*/ 844 h 844"/>
                  <a:gd name="T2" fmla="*/ 0 w 938"/>
                  <a:gd name="T3" fmla="*/ 782 h 844"/>
                  <a:gd name="T4" fmla="*/ 324 w 938"/>
                  <a:gd name="T5" fmla="*/ 648 h 844"/>
                  <a:gd name="T6" fmla="*/ 194 w 938"/>
                  <a:gd name="T7" fmla="*/ 203 h 844"/>
                  <a:gd name="T8" fmla="*/ 508 w 938"/>
                  <a:gd name="T9" fmla="*/ 451 h 844"/>
                  <a:gd name="T10" fmla="*/ 551 w 938"/>
                  <a:gd name="T11" fmla="*/ 0 h 844"/>
                  <a:gd name="T12" fmla="*/ 655 w 938"/>
                  <a:gd name="T13" fmla="*/ 340 h 844"/>
                  <a:gd name="T14" fmla="*/ 938 w 938"/>
                  <a:gd name="T15" fmla="*/ 0 h 844"/>
                  <a:gd name="T16" fmla="*/ 794 w 938"/>
                  <a:gd name="T17" fmla="*/ 527 h 844"/>
                  <a:gd name="T18" fmla="*/ 428 w 938"/>
                  <a:gd name="T19" fmla="*/ 844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8" h="844">
                    <a:moveTo>
                      <a:pt x="428" y="844"/>
                    </a:moveTo>
                    <a:lnTo>
                      <a:pt x="0" y="782"/>
                    </a:lnTo>
                    <a:lnTo>
                      <a:pt x="324" y="648"/>
                    </a:lnTo>
                    <a:lnTo>
                      <a:pt x="194" y="203"/>
                    </a:lnTo>
                    <a:lnTo>
                      <a:pt x="508" y="451"/>
                    </a:lnTo>
                    <a:lnTo>
                      <a:pt x="551" y="0"/>
                    </a:lnTo>
                    <a:lnTo>
                      <a:pt x="655" y="340"/>
                    </a:lnTo>
                    <a:lnTo>
                      <a:pt x="938" y="0"/>
                    </a:lnTo>
                    <a:lnTo>
                      <a:pt x="794" y="527"/>
                    </a:lnTo>
                    <a:lnTo>
                      <a:pt x="428" y="844"/>
                    </a:lnTo>
                    <a:close/>
                  </a:path>
                </a:pathLst>
              </a:custGeom>
              <a:solidFill>
                <a:schemeClr val="accent5">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25" name="ïṧ1idê"/>
              <p:cNvSpPr/>
              <p:nvPr/>
            </p:nvSpPr>
            <p:spPr bwMode="auto">
              <a:xfrm>
                <a:off x="7608521" y="3568895"/>
                <a:ext cx="1278670" cy="468278"/>
              </a:xfrm>
              <a:custGeom>
                <a:avLst/>
                <a:gdLst>
                  <a:gd name="T0" fmla="*/ 0 w 966"/>
                  <a:gd name="T1" fmla="*/ 352 h 352"/>
                  <a:gd name="T2" fmla="*/ 966 w 966"/>
                  <a:gd name="T3" fmla="*/ 276 h 352"/>
                </a:gdLst>
                <a:ahLst/>
                <a:cxnLst>
                  <a:cxn ang="0">
                    <a:pos x="T0" y="T1"/>
                  </a:cxn>
                  <a:cxn ang="0">
                    <a:pos x="T2" y="T3"/>
                  </a:cxn>
                </a:cxnLst>
                <a:rect l="0" t="0" r="r" b="b"/>
                <a:pathLst>
                  <a:path w="966" h="352">
                    <a:moveTo>
                      <a:pt x="0" y="352"/>
                    </a:moveTo>
                    <a:cubicBezTo>
                      <a:pt x="539" y="0"/>
                      <a:pt x="805" y="152"/>
                      <a:pt x="966" y="276"/>
                    </a:cubicBezTo>
                  </a:path>
                </a:pathLst>
              </a:custGeom>
              <a:noFill/>
              <a:ln w="44450" cap="flat">
                <a:solidFill>
                  <a:schemeClr val="tx2">
                    <a:lumMod val="40000"/>
                    <a:lumOff val="60000"/>
                  </a:schemeClr>
                </a:solidFill>
                <a:prstDash val="dash"/>
                <a:miter lim="800000"/>
              </a:ln>
              <a:extLst>
                <a:ext uri="{909E8E84-426E-40DD-AFC4-6F175D3DCCD1}">
                  <a14:hiddenFill xmlns:a14="http://schemas.microsoft.com/office/drawing/2010/main">
                    <a:solidFill>
                      <a:srgbClr val="FFFFFF"/>
                    </a:solidFill>
                  </a14:hiddenFill>
                </a:ext>
              </a:extLst>
            </p:spPr>
            <p:txBody>
              <a:bodyPr anchor="ctr"/>
              <a:lstStyle/>
              <a:p>
                <a:pPr algn="ctr">
                  <a:lnSpc>
                    <a:spcPct val="120000"/>
                  </a:lnSpc>
                </a:pPr>
                <a:endParaRPr/>
              </a:p>
            </p:txBody>
          </p:sp>
          <p:sp>
            <p:nvSpPr>
              <p:cNvPr id="26" name="íš1idê"/>
              <p:cNvSpPr/>
              <p:nvPr/>
            </p:nvSpPr>
            <p:spPr bwMode="auto">
              <a:xfrm>
                <a:off x="8887191" y="3338696"/>
                <a:ext cx="259879" cy="544260"/>
              </a:xfrm>
              <a:custGeom>
                <a:avLst/>
                <a:gdLst>
                  <a:gd name="T0" fmla="*/ 56 w 196"/>
                  <a:gd name="T1" fmla="*/ 409 h 409"/>
                  <a:gd name="T2" fmla="*/ 196 w 196"/>
                  <a:gd name="T3" fmla="*/ 0 h 409"/>
                </a:gdLst>
                <a:ahLst/>
                <a:cxnLst>
                  <a:cxn ang="0">
                    <a:pos x="T0" y="T1"/>
                  </a:cxn>
                  <a:cxn ang="0">
                    <a:pos x="T2" y="T3"/>
                  </a:cxn>
                </a:cxnLst>
                <a:rect l="0" t="0" r="r" b="b"/>
                <a:pathLst>
                  <a:path w="196" h="409">
                    <a:moveTo>
                      <a:pt x="56" y="409"/>
                    </a:moveTo>
                    <a:cubicBezTo>
                      <a:pt x="0" y="227"/>
                      <a:pt x="131" y="62"/>
                      <a:pt x="196" y="0"/>
                    </a:cubicBezTo>
                  </a:path>
                </a:pathLst>
              </a:custGeom>
              <a:noFill/>
              <a:ln w="44450" cap="flat">
                <a:solidFill>
                  <a:schemeClr val="tx2">
                    <a:lumMod val="40000"/>
                    <a:lumOff val="60000"/>
                  </a:schemeClr>
                </a:solidFill>
                <a:prstDash val="dash"/>
                <a:miter lim="800000"/>
              </a:ln>
              <a:extLst>
                <a:ext uri="{909E8E84-426E-40DD-AFC4-6F175D3DCCD1}">
                  <a14:hiddenFill xmlns:a14="http://schemas.microsoft.com/office/drawing/2010/main">
                    <a:solidFill>
                      <a:srgbClr val="FFFFFF"/>
                    </a:solidFill>
                  </a14:hiddenFill>
                </a:ext>
              </a:extLst>
            </p:spPr>
            <p:txBody>
              <a:bodyPr anchor="ctr"/>
              <a:lstStyle/>
              <a:p>
                <a:pPr algn="ctr">
                  <a:lnSpc>
                    <a:spcPct val="120000"/>
                  </a:lnSpc>
                </a:pPr>
                <a:endParaRPr/>
              </a:p>
            </p:txBody>
          </p:sp>
          <p:sp>
            <p:nvSpPr>
              <p:cNvPr id="27" name="isliḑé"/>
              <p:cNvSpPr/>
              <p:nvPr/>
            </p:nvSpPr>
            <p:spPr bwMode="auto">
              <a:xfrm>
                <a:off x="9708891" y="2379057"/>
                <a:ext cx="408475" cy="274401"/>
              </a:xfrm>
              <a:custGeom>
                <a:avLst/>
                <a:gdLst>
                  <a:gd name="T0" fmla="*/ 0 w 249"/>
                  <a:gd name="T1" fmla="*/ 0 h 167"/>
                  <a:gd name="T2" fmla="*/ 249 w 249"/>
                  <a:gd name="T3" fmla="*/ 109 h 167"/>
                  <a:gd name="T4" fmla="*/ 171 w 249"/>
                  <a:gd name="T5" fmla="*/ 142 h 167"/>
                  <a:gd name="T6" fmla="*/ 0 w 249"/>
                  <a:gd name="T7" fmla="*/ 0 h 167"/>
                </a:gdLst>
                <a:ahLst/>
                <a:cxnLst>
                  <a:cxn ang="0">
                    <a:pos x="T0" y="T1"/>
                  </a:cxn>
                  <a:cxn ang="0">
                    <a:pos x="T2" y="T3"/>
                  </a:cxn>
                  <a:cxn ang="0">
                    <a:pos x="T4" y="T5"/>
                  </a:cxn>
                  <a:cxn ang="0">
                    <a:pos x="T6" y="T7"/>
                  </a:cxn>
                </a:cxnLst>
                <a:rect l="0" t="0" r="r" b="b"/>
                <a:pathLst>
                  <a:path w="249" h="167">
                    <a:moveTo>
                      <a:pt x="0" y="0"/>
                    </a:moveTo>
                    <a:cubicBezTo>
                      <a:pt x="0" y="0"/>
                      <a:pt x="187" y="44"/>
                      <a:pt x="249" y="109"/>
                    </a:cubicBezTo>
                    <a:cubicBezTo>
                      <a:pt x="249" y="109"/>
                      <a:pt x="210" y="167"/>
                      <a:pt x="171" y="142"/>
                    </a:cubicBezTo>
                    <a:cubicBezTo>
                      <a:pt x="132" y="117"/>
                      <a:pt x="0" y="28"/>
                      <a:pt x="0" y="0"/>
                    </a:cubicBezTo>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28" name="îŝļídê"/>
              <p:cNvSpPr/>
              <p:nvPr/>
            </p:nvSpPr>
            <p:spPr bwMode="auto">
              <a:xfrm>
                <a:off x="9562312" y="2160926"/>
                <a:ext cx="297325" cy="272316"/>
              </a:xfrm>
              <a:custGeom>
                <a:avLst/>
                <a:gdLst>
                  <a:gd name="T0" fmla="*/ 0 w 181"/>
                  <a:gd name="T1" fmla="*/ 136 h 166"/>
                  <a:gd name="T2" fmla="*/ 27 w 181"/>
                  <a:gd name="T3" fmla="*/ 53 h 166"/>
                  <a:gd name="T4" fmla="*/ 114 w 181"/>
                  <a:gd name="T5" fmla="*/ 0 h 166"/>
                  <a:gd name="T6" fmla="*/ 181 w 181"/>
                  <a:gd name="T7" fmla="*/ 103 h 166"/>
                  <a:gd name="T8" fmla="*/ 69 w 181"/>
                  <a:gd name="T9" fmla="*/ 162 h 166"/>
                  <a:gd name="T10" fmla="*/ 0 w 181"/>
                  <a:gd name="T11" fmla="*/ 136 h 166"/>
                </a:gdLst>
                <a:ahLst/>
                <a:cxnLst>
                  <a:cxn ang="0">
                    <a:pos x="T0" y="T1"/>
                  </a:cxn>
                  <a:cxn ang="0">
                    <a:pos x="T2" y="T3"/>
                  </a:cxn>
                  <a:cxn ang="0">
                    <a:pos x="T4" y="T5"/>
                  </a:cxn>
                  <a:cxn ang="0">
                    <a:pos x="T6" y="T7"/>
                  </a:cxn>
                  <a:cxn ang="0">
                    <a:pos x="T8" y="T9"/>
                  </a:cxn>
                  <a:cxn ang="0">
                    <a:pos x="T10" y="T11"/>
                  </a:cxn>
                </a:cxnLst>
                <a:rect l="0" t="0" r="r" b="b"/>
                <a:pathLst>
                  <a:path w="181" h="166">
                    <a:moveTo>
                      <a:pt x="0" y="136"/>
                    </a:moveTo>
                    <a:cubicBezTo>
                      <a:pt x="0" y="136"/>
                      <a:pt x="7" y="76"/>
                      <a:pt x="27" y="53"/>
                    </a:cubicBezTo>
                    <a:cubicBezTo>
                      <a:pt x="47" y="30"/>
                      <a:pt x="114" y="0"/>
                      <a:pt x="114" y="0"/>
                    </a:cubicBezTo>
                    <a:cubicBezTo>
                      <a:pt x="114" y="0"/>
                      <a:pt x="167" y="75"/>
                      <a:pt x="181" y="103"/>
                    </a:cubicBezTo>
                    <a:cubicBezTo>
                      <a:pt x="181" y="103"/>
                      <a:pt x="106" y="157"/>
                      <a:pt x="69" y="162"/>
                    </a:cubicBezTo>
                    <a:cubicBezTo>
                      <a:pt x="32" y="166"/>
                      <a:pt x="0" y="136"/>
                      <a:pt x="0" y="136"/>
                    </a:cubicBezTo>
                  </a:path>
                </a:pathLst>
              </a:custGeom>
              <a:solidFill>
                <a:schemeClr val="tx2"/>
              </a:solidFill>
              <a:ln>
                <a:noFill/>
              </a:ln>
            </p:spPr>
            <p:txBody>
              <a:bodyPr anchor="ctr"/>
              <a:lstStyle/>
              <a:p>
                <a:pPr algn="ctr">
                  <a:lnSpc>
                    <a:spcPct val="120000"/>
                  </a:lnSpc>
                </a:pPr>
                <a:endParaRPr/>
              </a:p>
            </p:txBody>
          </p:sp>
          <p:sp>
            <p:nvSpPr>
              <p:cNvPr id="29" name="íṥľíḍé"/>
              <p:cNvSpPr/>
              <p:nvPr/>
            </p:nvSpPr>
            <p:spPr bwMode="auto">
              <a:xfrm>
                <a:off x="9600520" y="2178988"/>
                <a:ext cx="218131" cy="200069"/>
              </a:xfrm>
              <a:custGeom>
                <a:avLst/>
                <a:gdLst>
                  <a:gd name="T0" fmla="*/ 0 w 133"/>
                  <a:gd name="T1" fmla="*/ 100 h 122"/>
                  <a:gd name="T2" fmla="*/ 20 w 133"/>
                  <a:gd name="T3" fmla="*/ 39 h 122"/>
                  <a:gd name="T4" fmla="*/ 83 w 133"/>
                  <a:gd name="T5" fmla="*/ 0 h 122"/>
                  <a:gd name="T6" fmla="*/ 133 w 133"/>
                  <a:gd name="T7" fmla="*/ 75 h 122"/>
                  <a:gd name="T8" fmla="*/ 51 w 133"/>
                  <a:gd name="T9" fmla="*/ 119 h 122"/>
                  <a:gd name="T10" fmla="*/ 0 w 133"/>
                  <a:gd name="T11" fmla="*/ 100 h 122"/>
                </a:gdLst>
                <a:ahLst/>
                <a:cxnLst>
                  <a:cxn ang="0">
                    <a:pos x="T0" y="T1"/>
                  </a:cxn>
                  <a:cxn ang="0">
                    <a:pos x="T2" y="T3"/>
                  </a:cxn>
                  <a:cxn ang="0">
                    <a:pos x="T4" y="T5"/>
                  </a:cxn>
                  <a:cxn ang="0">
                    <a:pos x="T6" y="T7"/>
                  </a:cxn>
                  <a:cxn ang="0">
                    <a:pos x="T8" y="T9"/>
                  </a:cxn>
                  <a:cxn ang="0">
                    <a:pos x="T10" y="T11"/>
                  </a:cxn>
                </a:cxnLst>
                <a:rect l="0" t="0" r="r" b="b"/>
                <a:pathLst>
                  <a:path w="133" h="122">
                    <a:moveTo>
                      <a:pt x="0" y="100"/>
                    </a:moveTo>
                    <a:cubicBezTo>
                      <a:pt x="0" y="100"/>
                      <a:pt x="5" y="56"/>
                      <a:pt x="20" y="39"/>
                    </a:cubicBezTo>
                    <a:cubicBezTo>
                      <a:pt x="35" y="22"/>
                      <a:pt x="83" y="0"/>
                      <a:pt x="83" y="0"/>
                    </a:cubicBezTo>
                    <a:cubicBezTo>
                      <a:pt x="83" y="0"/>
                      <a:pt x="122" y="55"/>
                      <a:pt x="133" y="75"/>
                    </a:cubicBezTo>
                    <a:cubicBezTo>
                      <a:pt x="133" y="75"/>
                      <a:pt x="77" y="115"/>
                      <a:pt x="51" y="119"/>
                    </a:cubicBezTo>
                    <a:cubicBezTo>
                      <a:pt x="24" y="122"/>
                      <a:pt x="0" y="100"/>
                      <a:pt x="0" y="100"/>
                    </a:cubicBezTo>
                  </a:path>
                </a:pathLst>
              </a:custGeom>
              <a:solidFill>
                <a:schemeClr val="tx2">
                  <a:lumMod val="20000"/>
                  <a:lumOff val="80000"/>
                </a:schemeClr>
              </a:solidFill>
              <a:ln>
                <a:noFill/>
              </a:ln>
            </p:spPr>
            <p:txBody>
              <a:bodyPr anchor="ctr"/>
              <a:lstStyle/>
              <a:p>
                <a:pPr algn="ctr">
                  <a:lnSpc>
                    <a:spcPct val="120000"/>
                  </a:lnSpc>
                </a:pPr>
                <a:endParaRPr/>
              </a:p>
            </p:txBody>
          </p:sp>
          <p:sp>
            <p:nvSpPr>
              <p:cNvPr id="30" name="îŝḻïďê"/>
              <p:cNvSpPr/>
              <p:nvPr/>
            </p:nvSpPr>
            <p:spPr bwMode="auto">
              <a:xfrm>
                <a:off x="9687356" y="2192187"/>
                <a:ext cx="125043" cy="168808"/>
              </a:xfrm>
              <a:custGeom>
                <a:avLst/>
                <a:gdLst>
                  <a:gd name="T0" fmla="*/ 0 w 76"/>
                  <a:gd name="T1" fmla="*/ 0 h 103"/>
                  <a:gd name="T2" fmla="*/ 76 w 76"/>
                  <a:gd name="T3" fmla="*/ 103 h 103"/>
                  <a:gd name="T4" fmla="*/ 0 w 76"/>
                  <a:gd name="T5" fmla="*/ 0 h 103"/>
                </a:gdLst>
                <a:ahLst/>
                <a:cxnLst>
                  <a:cxn ang="0">
                    <a:pos x="T0" y="T1"/>
                  </a:cxn>
                  <a:cxn ang="0">
                    <a:pos x="T2" y="T3"/>
                  </a:cxn>
                  <a:cxn ang="0">
                    <a:pos x="T4" y="T5"/>
                  </a:cxn>
                </a:cxnLst>
                <a:rect l="0" t="0" r="r" b="b"/>
                <a:pathLst>
                  <a:path w="76" h="103">
                    <a:moveTo>
                      <a:pt x="0" y="0"/>
                    </a:moveTo>
                    <a:cubicBezTo>
                      <a:pt x="0" y="0"/>
                      <a:pt x="53" y="82"/>
                      <a:pt x="76" y="103"/>
                    </a:cubicBezTo>
                    <a:cubicBezTo>
                      <a:pt x="76" y="103"/>
                      <a:pt x="12" y="50"/>
                      <a:pt x="0" y="0"/>
                    </a:cubicBezTo>
                  </a:path>
                </a:pathLst>
              </a:custGeom>
              <a:solidFill>
                <a:schemeClr val="tx2"/>
              </a:solidFill>
              <a:ln>
                <a:noFill/>
              </a:ln>
            </p:spPr>
            <p:txBody>
              <a:bodyPr anchor="ctr"/>
              <a:lstStyle/>
              <a:p>
                <a:pPr algn="ctr">
                  <a:lnSpc>
                    <a:spcPct val="120000"/>
                  </a:lnSpc>
                </a:pPr>
                <a:endParaRPr/>
              </a:p>
            </p:txBody>
          </p:sp>
          <p:sp>
            <p:nvSpPr>
              <p:cNvPr id="31" name="îśļîďê"/>
              <p:cNvSpPr/>
              <p:nvPr/>
            </p:nvSpPr>
            <p:spPr bwMode="auto">
              <a:xfrm>
                <a:off x="8919034" y="3277284"/>
                <a:ext cx="605765" cy="606460"/>
              </a:xfrm>
              <a:custGeom>
                <a:avLst/>
                <a:gdLst>
                  <a:gd name="T0" fmla="*/ 362 w 369"/>
                  <a:gd name="T1" fmla="*/ 198 h 369"/>
                  <a:gd name="T2" fmla="*/ 172 w 369"/>
                  <a:gd name="T3" fmla="*/ 362 h 369"/>
                  <a:gd name="T4" fmla="*/ 8 w 369"/>
                  <a:gd name="T5" fmla="*/ 172 h 369"/>
                  <a:gd name="T6" fmla="*/ 198 w 369"/>
                  <a:gd name="T7" fmla="*/ 8 h 369"/>
                  <a:gd name="T8" fmla="*/ 362 w 369"/>
                  <a:gd name="T9" fmla="*/ 198 h 369"/>
                </a:gdLst>
                <a:ahLst/>
                <a:cxnLst>
                  <a:cxn ang="0">
                    <a:pos x="T0" y="T1"/>
                  </a:cxn>
                  <a:cxn ang="0">
                    <a:pos x="T2" y="T3"/>
                  </a:cxn>
                  <a:cxn ang="0">
                    <a:pos x="T4" y="T5"/>
                  </a:cxn>
                  <a:cxn ang="0">
                    <a:pos x="T6" y="T7"/>
                  </a:cxn>
                  <a:cxn ang="0">
                    <a:pos x="T8" y="T9"/>
                  </a:cxn>
                </a:cxnLst>
                <a:rect l="0" t="0" r="r" b="b"/>
                <a:pathLst>
                  <a:path w="369" h="369">
                    <a:moveTo>
                      <a:pt x="362" y="198"/>
                    </a:moveTo>
                    <a:cubicBezTo>
                      <a:pt x="355" y="296"/>
                      <a:pt x="269" y="369"/>
                      <a:pt x="172" y="362"/>
                    </a:cubicBezTo>
                    <a:cubicBezTo>
                      <a:pt x="74" y="355"/>
                      <a:pt x="0" y="270"/>
                      <a:pt x="8" y="172"/>
                    </a:cubicBezTo>
                    <a:cubicBezTo>
                      <a:pt x="15" y="74"/>
                      <a:pt x="100" y="0"/>
                      <a:pt x="198" y="8"/>
                    </a:cubicBezTo>
                    <a:cubicBezTo>
                      <a:pt x="296" y="15"/>
                      <a:pt x="369" y="100"/>
                      <a:pt x="362" y="198"/>
                    </a:cubicBezTo>
                  </a:path>
                </a:pathLst>
              </a:custGeom>
              <a:solidFill>
                <a:schemeClr val="tx2">
                  <a:lumMod val="75000"/>
                </a:schemeClr>
              </a:solidFill>
              <a:ln>
                <a:noFill/>
              </a:ln>
            </p:spPr>
            <p:txBody>
              <a:bodyPr anchor="ctr"/>
              <a:lstStyle/>
              <a:p>
                <a:pPr algn="ctr">
                  <a:lnSpc>
                    <a:spcPct val="120000"/>
                  </a:lnSpc>
                </a:pPr>
                <a:endParaRPr/>
              </a:p>
            </p:txBody>
          </p:sp>
          <p:sp>
            <p:nvSpPr>
              <p:cNvPr id="32" name="íṡlîḍe"/>
              <p:cNvSpPr/>
              <p:nvPr/>
            </p:nvSpPr>
            <p:spPr bwMode="auto">
              <a:xfrm>
                <a:off x="8997533" y="3356479"/>
                <a:ext cx="450156" cy="450156"/>
              </a:xfrm>
              <a:custGeom>
                <a:avLst/>
                <a:gdLst>
                  <a:gd name="T0" fmla="*/ 268 w 274"/>
                  <a:gd name="T1" fmla="*/ 147 h 274"/>
                  <a:gd name="T2" fmla="*/ 127 w 274"/>
                  <a:gd name="T3" fmla="*/ 268 h 274"/>
                  <a:gd name="T4" fmla="*/ 5 w 274"/>
                  <a:gd name="T5" fmla="*/ 127 h 274"/>
                  <a:gd name="T6" fmla="*/ 147 w 274"/>
                  <a:gd name="T7" fmla="*/ 5 h 274"/>
                  <a:gd name="T8" fmla="*/ 268 w 274"/>
                  <a:gd name="T9" fmla="*/ 147 h 274"/>
                </a:gdLst>
                <a:ahLst/>
                <a:cxnLst>
                  <a:cxn ang="0">
                    <a:pos x="T0" y="T1"/>
                  </a:cxn>
                  <a:cxn ang="0">
                    <a:pos x="T2" y="T3"/>
                  </a:cxn>
                  <a:cxn ang="0">
                    <a:pos x="T4" y="T5"/>
                  </a:cxn>
                  <a:cxn ang="0">
                    <a:pos x="T6" y="T7"/>
                  </a:cxn>
                  <a:cxn ang="0">
                    <a:pos x="T8" y="T9"/>
                  </a:cxn>
                </a:cxnLst>
                <a:rect l="0" t="0" r="r" b="b"/>
                <a:pathLst>
                  <a:path w="274" h="274">
                    <a:moveTo>
                      <a:pt x="268" y="147"/>
                    </a:moveTo>
                    <a:cubicBezTo>
                      <a:pt x="263" y="219"/>
                      <a:pt x="200" y="274"/>
                      <a:pt x="127" y="268"/>
                    </a:cubicBezTo>
                    <a:cubicBezTo>
                      <a:pt x="54" y="263"/>
                      <a:pt x="0" y="200"/>
                      <a:pt x="5" y="127"/>
                    </a:cubicBezTo>
                    <a:cubicBezTo>
                      <a:pt x="11" y="54"/>
                      <a:pt x="74" y="0"/>
                      <a:pt x="147" y="5"/>
                    </a:cubicBezTo>
                    <a:cubicBezTo>
                      <a:pt x="219" y="11"/>
                      <a:pt x="274" y="74"/>
                      <a:pt x="268" y="147"/>
                    </a:cubicBezTo>
                  </a:path>
                </a:pathLst>
              </a:custGeom>
              <a:solidFill>
                <a:schemeClr val="tx2">
                  <a:lumMod val="40000"/>
                  <a:lumOff val="60000"/>
                </a:schemeClr>
              </a:solidFill>
              <a:ln>
                <a:noFill/>
              </a:ln>
            </p:spPr>
            <p:txBody>
              <a:bodyPr anchor="ctr"/>
              <a:lstStyle/>
              <a:p>
                <a:pPr algn="ctr">
                  <a:lnSpc>
                    <a:spcPct val="120000"/>
                  </a:lnSpc>
                </a:pPr>
                <a:endParaRPr/>
              </a:p>
            </p:txBody>
          </p:sp>
          <p:sp>
            <p:nvSpPr>
              <p:cNvPr id="33" name="îṩ1îdé"/>
              <p:cNvSpPr/>
              <p:nvPr/>
            </p:nvSpPr>
            <p:spPr bwMode="auto">
              <a:xfrm>
                <a:off x="9028794" y="3389129"/>
                <a:ext cx="385550" cy="384161"/>
              </a:xfrm>
              <a:custGeom>
                <a:avLst/>
                <a:gdLst>
                  <a:gd name="T0" fmla="*/ 231 w 235"/>
                  <a:gd name="T1" fmla="*/ 125 h 234"/>
                  <a:gd name="T2" fmla="*/ 109 w 235"/>
                  <a:gd name="T3" fmla="*/ 230 h 234"/>
                  <a:gd name="T4" fmla="*/ 5 w 235"/>
                  <a:gd name="T5" fmla="*/ 108 h 234"/>
                  <a:gd name="T6" fmla="*/ 126 w 235"/>
                  <a:gd name="T7" fmla="*/ 4 h 234"/>
                  <a:gd name="T8" fmla="*/ 231 w 235"/>
                  <a:gd name="T9" fmla="*/ 125 h 234"/>
                </a:gdLst>
                <a:ahLst/>
                <a:cxnLst>
                  <a:cxn ang="0">
                    <a:pos x="T0" y="T1"/>
                  </a:cxn>
                  <a:cxn ang="0">
                    <a:pos x="T2" y="T3"/>
                  </a:cxn>
                  <a:cxn ang="0">
                    <a:pos x="T4" y="T5"/>
                  </a:cxn>
                  <a:cxn ang="0">
                    <a:pos x="T6" y="T7"/>
                  </a:cxn>
                  <a:cxn ang="0">
                    <a:pos x="T8" y="T9"/>
                  </a:cxn>
                </a:cxnLst>
                <a:rect l="0" t="0" r="r" b="b"/>
                <a:pathLst>
                  <a:path w="235" h="234">
                    <a:moveTo>
                      <a:pt x="231" y="125"/>
                    </a:moveTo>
                    <a:cubicBezTo>
                      <a:pt x="226" y="188"/>
                      <a:pt x="172" y="234"/>
                      <a:pt x="109" y="230"/>
                    </a:cubicBezTo>
                    <a:cubicBezTo>
                      <a:pt x="47" y="225"/>
                      <a:pt x="0" y="171"/>
                      <a:pt x="5" y="108"/>
                    </a:cubicBezTo>
                    <a:cubicBezTo>
                      <a:pt x="10" y="46"/>
                      <a:pt x="64" y="0"/>
                      <a:pt x="126" y="4"/>
                    </a:cubicBezTo>
                    <a:cubicBezTo>
                      <a:pt x="189" y="9"/>
                      <a:pt x="235" y="63"/>
                      <a:pt x="231" y="125"/>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34" name="iṥḷiḓé"/>
              <p:cNvSpPr/>
              <p:nvPr/>
            </p:nvSpPr>
            <p:spPr bwMode="auto">
              <a:xfrm>
                <a:off x="9150364" y="3509309"/>
                <a:ext cx="144494" cy="144494"/>
              </a:xfrm>
              <a:custGeom>
                <a:avLst/>
                <a:gdLst>
                  <a:gd name="T0" fmla="*/ 86 w 88"/>
                  <a:gd name="T1" fmla="*/ 47 h 88"/>
                  <a:gd name="T2" fmla="*/ 41 w 88"/>
                  <a:gd name="T3" fmla="*/ 86 h 88"/>
                  <a:gd name="T4" fmla="*/ 2 w 88"/>
                  <a:gd name="T5" fmla="*/ 41 h 88"/>
                  <a:gd name="T6" fmla="*/ 47 w 88"/>
                  <a:gd name="T7" fmla="*/ 2 h 88"/>
                  <a:gd name="T8" fmla="*/ 86 w 88"/>
                  <a:gd name="T9" fmla="*/ 47 h 88"/>
                </a:gdLst>
                <a:ahLst/>
                <a:cxnLst>
                  <a:cxn ang="0">
                    <a:pos x="T0" y="T1"/>
                  </a:cxn>
                  <a:cxn ang="0">
                    <a:pos x="T2" y="T3"/>
                  </a:cxn>
                  <a:cxn ang="0">
                    <a:pos x="T4" y="T5"/>
                  </a:cxn>
                  <a:cxn ang="0">
                    <a:pos x="T6" y="T7"/>
                  </a:cxn>
                  <a:cxn ang="0">
                    <a:pos x="T8" y="T9"/>
                  </a:cxn>
                </a:cxnLst>
                <a:rect l="0" t="0" r="r" b="b"/>
                <a:pathLst>
                  <a:path w="88" h="88">
                    <a:moveTo>
                      <a:pt x="86" y="47"/>
                    </a:moveTo>
                    <a:cubicBezTo>
                      <a:pt x="84" y="70"/>
                      <a:pt x="64" y="88"/>
                      <a:pt x="41" y="86"/>
                    </a:cubicBezTo>
                    <a:cubicBezTo>
                      <a:pt x="17" y="84"/>
                      <a:pt x="0" y="64"/>
                      <a:pt x="2" y="41"/>
                    </a:cubicBezTo>
                    <a:cubicBezTo>
                      <a:pt x="3" y="17"/>
                      <a:pt x="24" y="0"/>
                      <a:pt x="47" y="2"/>
                    </a:cubicBezTo>
                    <a:cubicBezTo>
                      <a:pt x="70" y="3"/>
                      <a:pt x="88" y="24"/>
                      <a:pt x="86" y="47"/>
                    </a:cubicBezTo>
                  </a:path>
                </a:pathLst>
              </a:custGeom>
              <a:solidFill>
                <a:schemeClr val="tx2">
                  <a:lumMod val="20000"/>
                  <a:lumOff val="80000"/>
                </a:schemeClr>
              </a:solidFill>
              <a:ln>
                <a:noFill/>
              </a:ln>
            </p:spPr>
            <p:txBody>
              <a:bodyPr anchor="ctr"/>
              <a:lstStyle/>
              <a:p>
                <a:pPr algn="ctr">
                  <a:lnSpc>
                    <a:spcPct val="120000"/>
                  </a:lnSpc>
                </a:pPr>
                <a:endParaRPr/>
              </a:p>
            </p:txBody>
          </p:sp>
          <p:sp>
            <p:nvSpPr>
              <p:cNvPr id="35" name="íSľîḑè"/>
              <p:cNvSpPr/>
              <p:nvPr/>
            </p:nvSpPr>
            <p:spPr bwMode="auto">
              <a:xfrm>
                <a:off x="9050329" y="3396076"/>
                <a:ext cx="204932" cy="209795"/>
              </a:xfrm>
              <a:custGeom>
                <a:avLst/>
                <a:gdLst>
                  <a:gd name="T0" fmla="*/ 0 w 295"/>
                  <a:gd name="T1" fmla="*/ 59 h 302"/>
                  <a:gd name="T2" fmla="*/ 231 w 295"/>
                  <a:gd name="T3" fmla="*/ 302 h 302"/>
                  <a:gd name="T4" fmla="*/ 295 w 295"/>
                  <a:gd name="T5" fmla="*/ 248 h 302"/>
                  <a:gd name="T6" fmla="*/ 71 w 295"/>
                  <a:gd name="T7" fmla="*/ 0 h 302"/>
                  <a:gd name="T8" fmla="*/ 0 w 295"/>
                  <a:gd name="T9" fmla="*/ 59 h 302"/>
                </a:gdLst>
                <a:ahLst/>
                <a:cxnLst>
                  <a:cxn ang="0">
                    <a:pos x="T0" y="T1"/>
                  </a:cxn>
                  <a:cxn ang="0">
                    <a:pos x="T2" y="T3"/>
                  </a:cxn>
                  <a:cxn ang="0">
                    <a:pos x="T4" y="T5"/>
                  </a:cxn>
                  <a:cxn ang="0">
                    <a:pos x="T6" y="T7"/>
                  </a:cxn>
                  <a:cxn ang="0">
                    <a:pos x="T8" y="T9"/>
                  </a:cxn>
                </a:cxnLst>
                <a:rect l="0" t="0" r="r" b="b"/>
                <a:pathLst>
                  <a:path w="295" h="302">
                    <a:moveTo>
                      <a:pt x="0" y="59"/>
                    </a:moveTo>
                    <a:lnTo>
                      <a:pt x="231" y="302"/>
                    </a:lnTo>
                    <a:lnTo>
                      <a:pt x="295" y="248"/>
                    </a:lnTo>
                    <a:lnTo>
                      <a:pt x="71" y="0"/>
                    </a:lnTo>
                    <a:lnTo>
                      <a:pt x="0" y="59"/>
                    </a:lnTo>
                    <a:close/>
                  </a:path>
                </a:pathLst>
              </a:custGeom>
              <a:solidFill>
                <a:schemeClr val="tx2">
                  <a:lumMod val="20000"/>
                  <a:lumOff val="80000"/>
                </a:schemeClr>
              </a:solidFill>
              <a:ln>
                <a:noFill/>
              </a:ln>
            </p:spPr>
            <p:txBody>
              <a:bodyPr anchor="ctr"/>
              <a:lstStyle/>
              <a:p>
                <a:pPr algn="ctr">
                  <a:lnSpc>
                    <a:spcPct val="120000"/>
                  </a:lnSpc>
                </a:pPr>
                <a:endParaRPr/>
              </a:p>
            </p:txBody>
          </p:sp>
          <p:sp>
            <p:nvSpPr>
              <p:cNvPr id="36" name="ïS1íḍè"/>
              <p:cNvSpPr/>
              <p:nvPr/>
            </p:nvSpPr>
            <p:spPr bwMode="auto">
              <a:xfrm>
                <a:off x="9181625" y="3540570"/>
                <a:ext cx="81973" cy="81973"/>
              </a:xfrm>
              <a:custGeom>
                <a:avLst/>
                <a:gdLst>
                  <a:gd name="T0" fmla="*/ 49 w 50"/>
                  <a:gd name="T1" fmla="*/ 27 h 50"/>
                  <a:gd name="T2" fmla="*/ 23 w 50"/>
                  <a:gd name="T3" fmla="*/ 49 h 50"/>
                  <a:gd name="T4" fmla="*/ 1 w 50"/>
                  <a:gd name="T5" fmla="*/ 23 h 50"/>
                  <a:gd name="T6" fmla="*/ 27 w 50"/>
                  <a:gd name="T7" fmla="*/ 1 h 50"/>
                  <a:gd name="T8" fmla="*/ 49 w 50"/>
                  <a:gd name="T9" fmla="*/ 27 h 50"/>
                </a:gdLst>
                <a:ahLst/>
                <a:cxnLst>
                  <a:cxn ang="0">
                    <a:pos x="T0" y="T1"/>
                  </a:cxn>
                  <a:cxn ang="0">
                    <a:pos x="T2" y="T3"/>
                  </a:cxn>
                  <a:cxn ang="0">
                    <a:pos x="T4" y="T5"/>
                  </a:cxn>
                  <a:cxn ang="0">
                    <a:pos x="T6" y="T7"/>
                  </a:cxn>
                  <a:cxn ang="0">
                    <a:pos x="T8" y="T9"/>
                  </a:cxn>
                </a:cxnLst>
                <a:rect l="0" t="0" r="r" b="b"/>
                <a:pathLst>
                  <a:path w="50" h="50">
                    <a:moveTo>
                      <a:pt x="49" y="27"/>
                    </a:moveTo>
                    <a:cubicBezTo>
                      <a:pt x="48" y="40"/>
                      <a:pt x="36" y="50"/>
                      <a:pt x="23" y="49"/>
                    </a:cubicBezTo>
                    <a:cubicBezTo>
                      <a:pt x="10" y="48"/>
                      <a:pt x="0" y="36"/>
                      <a:pt x="1" y="23"/>
                    </a:cubicBezTo>
                    <a:cubicBezTo>
                      <a:pt x="2" y="10"/>
                      <a:pt x="13" y="0"/>
                      <a:pt x="27" y="1"/>
                    </a:cubicBezTo>
                    <a:cubicBezTo>
                      <a:pt x="40" y="2"/>
                      <a:pt x="50" y="13"/>
                      <a:pt x="49" y="27"/>
                    </a:cubicBezTo>
                  </a:path>
                </a:pathLst>
              </a:custGeom>
              <a:solidFill>
                <a:schemeClr val="tx2">
                  <a:lumMod val="40000"/>
                  <a:lumOff val="60000"/>
                </a:schemeClr>
              </a:solidFill>
              <a:ln>
                <a:noFill/>
              </a:ln>
            </p:spPr>
            <p:txBody>
              <a:bodyPr anchor="ctr"/>
              <a:lstStyle/>
              <a:p>
                <a:pPr algn="ctr">
                  <a:lnSpc>
                    <a:spcPct val="120000"/>
                  </a:lnSpc>
                </a:pPr>
                <a:endParaRPr/>
              </a:p>
            </p:txBody>
          </p:sp>
          <p:sp>
            <p:nvSpPr>
              <p:cNvPr id="37" name="işḷïdê"/>
              <p:cNvSpPr/>
              <p:nvPr/>
            </p:nvSpPr>
            <p:spPr bwMode="auto">
              <a:xfrm>
                <a:off x="10035393" y="2471450"/>
                <a:ext cx="604376" cy="605765"/>
              </a:xfrm>
              <a:custGeom>
                <a:avLst/>
                <a:gdLst>
                  <a:gd name="T0" fmla="*/ 361 w 368"/>
                  <a:gd name="T1" fmla="*/ 198 h 369"/>
                  <a:gd name="T2" fmla="*/ 171 w 368"/>
                  <a:gd name="T3" fmla="*/ 362 h 369"/>
                  <a:gd name="T4" fmla="*/ 7 w 368"/>
                  <a:gd name="T5" fmla="*/ 171 h 369"/>
                  <a:gd name="T6" fmla="*/ 197 w 368"/>
                  <a:gd name="T7" fmla="*/ 7 h 369"/>
                  <a:gd name="T8" fmla="*/ 361 w 368"/>
                  <a:gd name="T9" fmla="*/ 198 h 369"/>
                </a:gdLst>
                <a:ahLst/>
                <a:cxnLst>
                  <a:cxn ang="0">
                    <a:pos x="T0" y="T1"/>
                  </a:cxn>
                  <a:cxn ang="0">
                    <a:pos x="T2" y="T3"/>
                  </a:cxn>
                  <a:cxn ang="0">
                    <a:pos x="T4" y="T5"/>
                  </a:cxn>
                  <a:cxn ang="0">
                    <a:pos x="T6" y="T7"/>
                  </a:cxn>
                  <a:cxn ang="0">
                    <a:pos x="T8" y="T9"/>
                  </a:cxn>
                </a:cxnLst>
                <a:rect l="0" t="0" r="r" b="b"/>
                <a:pathLst>
                  <a:path w="368" h="369">
                    <a:moveTo>
                      <a:pt x="361" y="198"/>
                    </a:moveTo>
                    <a:cubicBezTo>
                      <a:pt x="354" y="295"/>
                      <a:pt x="269" y="369"/>
                      <a:pt x="171" y="362"/>
                    </a:cubicBezTo>
                    <a:cubicBezTo>
                      <a:pt x="73" y="354"/>
                      <a:pt x="0" y="269"/>
                      <a:pt x="7" y="171"/>
                    </a:cubicBezTo>
                    <a:cubicBezTo>
                      <a:pt x="14" y="73"/>
                      <a:pt x="99" y="0"/>
                      <a:pt x="197" y="7"/>
                    </a:cubicBezTo>
                    <a:cubicBezTo>
                      <a:pt x="295" y="15"/>
                      <a:pt x="368" y="100"/>
                      <a:pt x="361" y="198"/>
                    </a:cubicBezTo>
                  </a:path>
                </a:pathLst>
              </a:custGeom>
              <a:solidFill>
                <a:schemeClr val="tx2">
                  <a:lumMod val="75000"/>
                </a:schemeClr>
              </a:solidFill>
              <a:ln>
                <a:noFill/>
              </a:ln>
            </p:spPr>
            <p:txBody>
              <a:bodyPr anchor="ctr"/>
              <a:lstStyle/>
              <a:p>
                <a:pPr algn="ctr">
                  <a:lnSpc>
                    <a:spcPct val="120000"/>
                  </a:lnSpc>
                </a:pPr>
                <a:endParaRPr/>
              </a:p>
            </p:txBody>
          </p:sp>
          <p:sp>
            <p:nvSpPr>
              <p:cNvPr id="38" name="îṧ1íḓê"/>
              <p:cNvSpPr/>
              <p:nvPr/>
            </p:nvSpPr>
            <p:spPr bwMode="auto">
              <a:xfrm>
                <a:off x="10112503" y="2548560"/>
                <a:ext cx="450156" cy="450156"/>
              </a:xfrm>
              <a:custGeom>
                <a:avLst/>
                <a:gdLst>
                  <a:gd name="T0" fmla="*/ 269 w 274"/>
                  <a:gd name="T1" fmla="*/ 147 h 274"/>
                  <a:gd name="T2" fmla="*/ 127 w 274"/>
                  <a:gd name="T3" fmla="*/ 269 h 274"/>
                  <a:gd name="T4" fmla="*/ 6 w 274"/>
                  <a:gd name="T5" fmla="*/ 128 h 274"/>
                  <a:gd name="T6" fmla="*/ 147 w 274"/>
                  <a:gd name="T7" fmla="*/ 6 h 274"/>
                  <a:gd name="T8" fmla="*/ 269 w 274"/>
                  <a:gd name="T9" fmla="*/ 147 h 274"/>
                </a:gdLst>
                <a:ahLst/>
                <a:cxnLst>
                  <a:cxn ang="0">
                    <a:pos x="T0" y="T1"/>
                  </a:cxn>
                  <a:cxn ang="0">
                    <a:pos x="T2" y="T3"/>
                  </a:cxn>
                  <a:cxn ang="0">
                    <a:pos x="T4" y="T5"/>
                  </a:cxn>
                  <a:cxn ang="0">
                    <a:pos x="T6" y="T7"/>
                  </a:cxn>
                  <a:cxn ang="0">
                    <a:pos x="T8" y="T9"/>
                  </a:cxn>
                </a:cxnLst>
                <a:rect l="0" t="0" r="r" b="b"/>
                <a:pathLst>
                  <a:path w="274" h="274">
                    <a:moveTo>
                      <a:pt x="269" y="147"/>
                    </a:moveTo>
                    <a:cubicBezTo>
                      <a:pt x="263" y="220"/>
                      <a:pt x="200" y="274"/>
                      <a:pt x="127" y="269"/>
                    </a:cubicBezTo>
                    <a:cubicBezTo>
                      <a:pt x="55" y="263"/>
                      <a:pt x="0" y="200"/>
                      <a:pt x="6" y="128"/>
                    </a:cubicBezTo>
                    <a:cubicBezTo>
                      <a:pt x="11" y="55"/>
                      <a:pt x="74" y="0"/>
                      <a:pt x="147" y="6"/>
                    </a:cubicBezTo>
                    <a:cubicBezTo>
                      <a:pt x="219" y="11"/>
                      <a:pt x="274" y="75"/>
                      <a:pt x="269" y="147"/>
                    </a:cubicBezTo>
                  </a:path>
                </a:pathLst>
              </a:custGeom>
              <a:solidFill>
                <a:schemeClr val="tx2">
                  <a:lumMod val="40000"/>
                  <a:lumOff val="60000"/>
                </a:schemeClr>
              </a:solidFill>
              <a:ln>
                <a:noFill/>
              </a:ln>
            </p:spPr>
            <p:txBody>
              <a:bodyPr anchor="ctr"/>
              <a:lstStyle/>
              <a:p>
                <a:pPr algn="ctr">
                  <a:lnSpc>
                    <a:spcPct val="120000"/>
                  </a:lnSpc>
                </a:pPr>
                <a:endParaRPr/>
              </a:p>
            </p:txBody>
          </p:sp>
          <p:sp>
            <p:nvSpPr>
              <p:cNvPr id="39" name="ísḷíḓè"/>
              <p:cNvSpPr/>
              <p:nvPr/>
            </p:nvSpPr>
            <p:spPr bwMode="auto">
              <a:xfrm>
                <a:off x="10145848" y="2581210"/>
                <a:ext cx="384161" cy="386245"/>
              </a:xfrm>
              <a:custGeom>
                <a:avLst/>
                <a:gdLst>
                  <a:gd name="T0" fmla="*/ 230 w 234"/>
                  <a:gd name="T1" fmla="*/ 126 h 235"/>
                  <a:gd name="T2" fmla="*/ 109 w 234"/>
                  <a:gd name="T3" fmla="*/ 230 h 235"/>
                  <a:gd name="T4" fmla="*/ 4 w 234"/>
                  <a:gd name="T5" fmla="*/ 109 h 235"/>
                  <a:gd name="T6" fmla="*/ 125 w 234"/>
                  <a:gd name="T7" fmla="*/ 5 h 235"/>
                  <a:gd name="T8" fmla="*/ 230 w 234"/>
                  <a:gd name="T9" fmla="*/ 126 h 235"/>
                </a:gdLst>
                <a:ahLst/>
                <a:cxnLst>
                  <a:cxn ang="0">
                    <a:pos x="T0" y="T1"/>
                  </a:cxn>
                  <a:cxn ang="0">
                    <a:pos x="T2" y="T3"/>
                  </a:cxn>
                  <a:cxn ang="0">
                    <a:pos x="T4" y="T5"/>
                  </a:cxn>
                  <a:cxn ang="0">
                    <a:pos x="T6" y="T7"/>
                  </a:cxn>
                  <a:cxn ang="0">
                    <a:pos x="T8" y="T9"/>
                  </a:cxn>
                </a:cxnLst>
                <a:rect l="0" t="0" r="r" b="b"/>
                <a:pathLst>
                  <a:path w="234" h="235">
                    <a:moveTo>
                      <a:pt x="230" y="126"/>
                    </a:moveTo>
                    <a:cubicBezTo>
                      <a:pt x="225" y="188"/>
                      <a:pt x="171" y="235"/>
                      <a:pt x="109" y="230"/>
                    </a:cubicBezTo>
                    <a:cubicBezTo>
                      <a:pt x="46" y="225"/>
                      <a:pt x="0" y="171"/>
                      <a:pt x="4" y="109"/>
                    </a:cubicBezTo>
                    <a:cubicBezTo>
                      <a:pt x="9" y="47"/>
                      <a:pt x="63" y="0"/>
                      <a:pt x="125" y="5"/>
                    </a:cubicBezTo>
                    <a:cubicBezTo>
                      <a:pt x="188" y="9"/>
                      <a:pt x="234" y="64"/>
                      <a:pt x="230" y="126"/>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40" name="iṡļiḋê"/>
              <p:cNvSpPr/>
              <p:nvPr/>
            </p:nvSpPr>
            <p:spPr bwMode="auto">
              <a:xfrm>
                <a:off x="10265333" y="2701391"/>
                <a:ext cx="144494" cy="144494"/>
              </a:xfrm>
              <a:custGeom>
                <a:avLst/>
                <a:gdLst>
                  <a:gd name="T0" fmla="*/ 86 w 88"/>
                  <a:gd name="T1" fmla="*/ 48 h 88"/>
                  <a:gd name="T2" fmla="*/ 41 w 88"/>
                  <a:gd name="T3" fmla="*/ 87 h 88"/>
                  <a:gd name="T4" fmla="*/ 2 w 88"/>
                  <a:gd name="T5" fmla="*/ 41 h 88"/>
                  <a:gd name="T6" fmla="*/ 47 w 88"/>
                  <a:gd name="T7" fmla="*/ 2 h 88"/>
                  <a:gd name="T8" fmla="*/ 86 w 88"/>
                  <a:gd name="T9" fmla="*/ 48 h 88"/>
                </a:gdLst>
                <a:ahLst/>
                <a:cxnLst>
                  <a:cxn ang="0">
                    <a:pos x="T0" y="T1"/>
                  </a:cxn>
                  <a:cxn ang="0">
                    <a:pos x="T2" y="T3"/>
                  </a:cxn>
                  <a:cxn ang="0">
                    <a:pos x="T4" y="T5"/>
                  </a:cxn>
                  <a:cxn ang="0">
                    <a:pos x="T6" y="T7"/>
                  </a:cxn>
                  <a:cxn ang="0">
                    <a:pos x="T8" y="T9"/>
                  </a:cxn>
                </a:cxnLst>
                <a:rect l="0" t="0" r="r" b="b"/>
                <a:pathLst>
                  <a:path w="88" h="88">
                    <a:moveTo>
                      <a:pt x="86" y="48"/>
                    </a:moveTo>
                    <a:cubicBezTo>
                      <a:pt x="85" y="71"/>
                      <a:pt x="64" y="88"/>
                      <a:pt x="41" y="87"/>
                    </a:cubicBezTo>
                    <a:cubicBezTo>
                      <a:pt x="18" y="85"/>
                      <a:pt x="0" y="65"/>
                      <a:pt x="2" y="41"/>
                    </a:cubicBezTo>
                    <a:cubicBezTo>
                      <a:pt x="3" y="18"/>
                      <a:pt x="24" y="0"/>
                      <a:pt x="47" y="2"/>
                    </a:cubicBezTo>
                    <a:cubicBezTo>
                      <a:pt x="71" y="4"/>
                      <a:pt x="88" y="24"/>
                      <a:pt x="86" y="48"/>
                    </a:cubicBezTo>
                  </a:path>
                </a:pathLst>
              </a:custGeom>
              <a:solidFill>
                <a:schemeClr val="tx2">
                  <a:lumMod val="20000"/>
                  <a:lumOff val="80000"/>
                </a:schemeClr>
              </a:solidFill>
              <a:ln>
                <a:noFill/>
              </a:ln>
            </p:spPr>
            <p:txBody>
              <a:bodyPr anchor="ctr"/>
              <a:lstStyle/>
              <a:p>
                <a:pPr algn="ctr">
                  <a:lnSpc>
                    <a:spcPct val="120000"/>
                  </a:lnSpc>
                </a:pPr>
                <a:endParaRPr/>
              </a:p>
            </p:txBody>
          </p:sp>
          <p:sp>
            <p:nvSpPr>
              <p:cNvPr id="41" name="íšḻïḑè"/>
              <p:cNvSpPr/>
              <p:nvPr/>
            </p:nvSpPr>
            <p:spPr bwMode="auto">
              <a:xfrm>
                <a:off x="10166688" y="2589546"/>
                <a:ext cx="203543" cy="209795"/>
              </a:xfrm>
              <a:custGeom>
                <a:avLst/>
                <a:gdLst>
                  <a:gd name="T0" fmla="*/ 0 w 293"/>
                  <a:gd name="T1" fmla="*/ 59 h 302"/>
                  <a:gd name="T2" fmla="*/ 230 w 293"/>
                  <a:gd name="T3" fmla="*/ 302 h 302"/>
                  <a:gd name="T4" fmla="*/ 293 w 293"/>
                  <a:gd name="T5" fmla="*/ 248 h 302"/>
                  <a:gd name="T6" fmla="*/ 71 w 293"/>
                  <a:gd name="T7" fmla="*/ 0 h 302"/>
                  <a:gd name="T8" fmla="*/ 0 w 293"/>
                  <a:gd name="T9" fmla="*/ 59 h 302"/>
                </a:gdLst>
                <a:ahLst/>
                <a:cxnLst>
                  <a:cxn ang="0">
                    <a:pos x="T0" y="T1"/>
                  </a:cxn>
                  <a:cxn ang="0">
                    <a:pos x="T2" y="T3"/>
                  </a:cxn>
                  <a:cxn ang="0">
                    <a:pos x="T4" y="T5"/>
                  </a:cxn>
                  <a:cxn ang="0">
                    <a:pos x="T6" y="T7"/>
                  </a:cxn>
                  <a:cxn ang="0">
                    <a:pos x="T8" y="T9"/>
                  </a:cxn>
                </a:cxnLst>
                <a:rect l="0" t="0" r="r" b="b"/>
                <a:pathLst>
                  <a:path w="293" h="302">
                    <a:moveTo>
                      <a:pt x="0" y="59"/>
                    </a:moveTo>
                    <a:lnTo>
                      <a:pt x="230" y="302"/>
                    </a:lnTo>
                    <a:lnTo>
                      <a:pt x="293" y="248"/>
                    </a:lnTo>
                    <a:lnTo>
                      <a:pt x="71" y="0"/>
                    </a:lnTo>
                    <a:lnTo>
                      <a:pt x="0" y="59"/>
                    </a:lnTo>
                    <a:close/>
                  </a:path>
                </a:pathLst>
              </a:custGeom>
              <a:solidFill>
                <a:schemeClr val="tx2">
                  <a:lumMod val="20000"/>
                  <a:lumOff val="80000"/>
                </a:schemeClr>
              </a:solidFill>
              <a:ln>
                <a:noFill/>
              </a:ln>
            </p:spPr>
            <p:txBody>
              <a:bodyPr anchor="ctr"/>
              <a:lstStyle/>
              <a:p>
                <a:pPr algn="ctr">
                  <a:lnSpc>
                    <a:spcPct val="120000"/>
                  </a:lnSpc>
                </a:pPr>
                <a:endParaRPr/>
              </a:p>
            </p:txBody>
          </p:sp>
          <p:sp>
            <p:nvSpPr>
              <p:cNvPr id="42" name="i$1ïḍe"/>
              <p:cNvSpPr/>
              <p:nvPr/>
            </p:nvSpPr>
            <p:spPr bwMode="auto">
              <a:xfrm>
                <a:off x="10296594" y="2732651"/>
                <a:ext cx="81973" cy="81973"/>
              </a:xfrm>
              <a:custGeom>
                <a:avLst/>
                <a:gdLst>
                  <a:gd name="T0" fmla="*/ 49 w 50"/>
                  <a:gd name="T1" fmla="*/ 27 h 50"/>
                  <a:gd name="T2" fmla="*/ 23 w 50"/>
                  <a:gd name="T3" fmla="*/ 49 h 50"/>
                  <a:gd name="T4" fmla="*/ 1 w 50"/>
                  <a:gd name="T5" fmla="*/ 24 h 50"/>
                  <a:gd name="T6" fmla="*/ 27 w 50"/>
                  <a:gd name="T7" fmla="*/ 1 h 50"/>
                  <a:gd name="T8" fmla="*/ 49 w 50"/>
                  <a:gd name="T9" fmla="*/ 27 h 50"/>
                </a:gdLst>
                <a:ahLst/>
                <a:cxnLst>
                  <a:cxn ang="0">
                    <a:pos x="T0" y="T1"/>
                  </a:cxn>
                  <a:cxn ang="0">
                    <a:pos x="T2" y="T3"/>
                  </a:cxn>
                  <a:cxn ang="0">
                    <a:pos x="T4" y="T5"/>
                  </a:cxn>
                  <a:cxn ang="0">
                    <a:pos x="T6" y="T7"/>
                  </a:cxn>
                  <a:cxn ang="0">
                    <a:pos x="T8" y="T9"/>
                  </a:cxn>
                </a:cxnLst>
                <a:rect l="0" t="0" r="r" b="b"/>
                <a:pathLst>
                  <a:path w="50" h="50">
                    <a:moveTo>
                      <a:pt x="49" y="27"/>
                    </a:moveTo>
                    <a:cubicBezTo>
                      <a:pt x="48" y="40"/>
                      <a:pt x="37" y="50"/>
                      <a:pt x="23" y="49"/>
                    </a:cubicBezTo>
                    <a:cubicBezTo>
                      <a:pt x="10" y="48"/>
                      <a:pt x="0" y="37"/>
                      <a:pt x="1" y="24"/>
                    </a:cubicBezTo>
                    <a:cubicBezTo>
                      <a:pt x="2" y="10"/>
                      <a:pt x="13" y="0"/>
                      <a:pt x="27" y="1"/>
                    </a:cubicBezTo>
                    <a:cubicBezTo>
                      <a:pt x="40" y="2"/>
                      <a:pt x="50" y="14"/>
                      <a:pt x="49" y="27"/>
                    </a:cubicBezTo>
                  </a:path>
                </a:pathLst>
              </a:custGeom>
              <a:solidFill>
                <a:schemeClr val="tx2">
                  <a:lumMod val="40000"/>
                  <a:lumOff val="60000"/>
                </a:schemeClr>
              </a:solidFill>
              <a:ln>
                <a:noFill/>
              </a:ln>
            </p:spPr>
            <p:txBody>
              <a:bodyPr anchor="ctr"/>
              <a:lstStyle/>
              <a:p>
                <a:pPr algn="ctr">
                  <a:lnSpc>
                    <a:spcPct val="120000"/>
                  </a:lnSpc>
                </a:pPr>
                <a:endParaRPr/>
              </a:p>
            </p:txBody>
          </p:sp>
          <p:sp>
            <p:nvSpPr>
              <p:cNvPr id="43" name="ïṩľïḑê"/>
              <p:cNvSpPr/>
              <p:nvPr/>
            </p:nvSpPr>
            <p:spPr bwMode="auto">
              <a:xfrm>
                <a:off x="8749531" y="2308894"/>
                <a:ext cx="1344910" cy="1139283"/>
              </a:xfrm>
              <a:custGeom>
                <a:avLst/>
                <a:gdLst>
                  <a:gd name="T0" fmla="*/ 255 w 819"/>
                  <a:gd name="T1" fmla="*/ 419 h 694"/>
                  <a:gd name="T2" fmla="*/ 329 w 819"/>
                  <a:gd name="T3" fmla="*/ 449 h 694"/>
                  <a:gd name="T4" fmla="*/ 473 w 819"/>
                  <a:gd name="T5" fmla="*/ 612 h 694"/>
                  <a:gd name="T6" fmla="*/ 713 w 819"/>
                  <a:gd name="T7" fmla="*/ 428 h 694"/>
                  <a:gd name="T8" fmla="*/ 459 w 819"/>
                  <a:gd name="T9" fmla="*/ 62 h 694"/>
                  <a:gd name="T10" fmla="*/ 434 w 819"/>
                  <a:gd name="T11" fmla="*/ 30 h 694"/>
                  <a:gd name="T12" fmla="*/ 479 w 819"/>
                  <a:gd name="T13" fmla="*/ 33 h 694"/>
                  <a:gd name="T14" fmla="*/ 805 w 819"/>
                  <a:gd name="T15" fmla="*/ 197 h 694"/>
                  <a:gd name="T16" fmla="*/ 813 w 819"/>
                  <a:gd name="T17" fmla="*/ 406 h 694"/>
                  <a:gd name="T18" fmla="*/ 446 w 819"/>
                  <a:gd name="T19" fmla="*/ 694 h 694"/>
                  <a:gd name="T20" fmla="*/ 323 w 819"/>
                  <a:gd name="T21" fmla="*/ 651 h 694"/>
                  <a:gd name="T22" fmla="*/ 86 w 819"/>
                  <a:gd name="T23" fmla="*/ 636 h 694"/>
                  <a:gd name="T24" fmla="*/ 32 w 819"/>
                  <a:gd name="T25" fmla="*/ 457 h 694"/>
                  <a:gd name="T26" fmla="*/ 255 w 819"/>
                  <a:gd name="T27" fmla="*/ 419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9" h="694">
                    <a:moveTo>
                      <a:pt x="255" y="419"/>
                    </a:moveTo>
                    <a:cubicBezTo>
                      <a:pt x="255" y="419"/>
                      <a:pt x="305" y="428"/>
                      <a:pt x="329" y="449"/>
                    </a:cubicBezTo>
                    <a:cubicBezTo>
                      <a:pt x="353" y="470"/>
                      <a:pt x="463" y="606"/>
                      <a:pt x="473" y="612"/>
                    </a:cubicBezTo>
                    <a:cubicBezTo>
                      <a:pt x="484" y="617"/>
                      <a:pt x="691" y="463"/>
                      <a:pt x="713" y="428"/>
                    </a:cubicBezTo>
                    <a:cubicBezTo>
                      <a:pt x="735" y="393"/>
                      <a:pt x="724" y="117"/>
                      <a:pt x="459" y="62"/>
                    </a:cubicBezTo>
                    <a:cubicBezTo>
                      <a:pt x="459" y="62"/>
                      <a:pt x="427" y="59"/>
                      <a:pt x="434" y="30"/>
                    </a:cubicBezTo>
                    <a:cubicBezTo>
                      <a:pt x="442" y="0"/>
                      <a:pt x="479" y="33"/>
                      <a:pt x="479" y="33"/>
                    </a:cubicBezTo>
                    <a:cubicBezTo>
                      <a:pt x="479" y="33"/>
                      <a:pt x="676" y="54"/>
                      <a:pt x="805" y="197"/>
                    </a:cubicBezTo>
                    <a:cubicBezTo>
                      <a:pt x="805" y="197"/>
                      <a:pt x="819" y="389"/>
                      <a:pt x="813" y="406"/>
                    </a:cubicBezTo>
                    <a:cubicBezTo>
                      <a:pt x="807" y="422"/>
                      <a:pt x="516" y="648"/>
                      <a:pt x="446" y="694"/>
                    </a:cubicBezTo>
                    <a:cubicBezTo>
                      <a:pt x="446" y="694"/>
                      <a:pt x="387" y="644"/>
                      <a:pt x="323" y="651"/>
                    </a:cubicBezTo>
                    <a:cubicBezTo>
                      <a:pt x="260" y="658"/>
                      <a:pt x="106" y="654"/>
                      <a:pt x="86" y="636"/>
                    </a:cubicBezTo>
                    <a:cubicBezTo>
                      <a:pt x="65" y="617"/>
                      <a:pt x="0" y="513"/>
                      <a:pt x="32" y="457"/>
                    </a:cubicBezTo>
                    <a:cubicBezTo>
                      <a:pt x="64" y="401"/>
                      <a:pt x="255" y="419"/>
                      <a:pt x="255" y="419"/>
                    </a:cubicBezTo>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44" name="íSlîdè"/>
              <p:cNvSpPr/>
              <p:nvPr/>
            </p:nvSpPr>
            <p:spPr bwMode="auto">
              <a:xfrm>
                <a:off x="8714797" y="3016778"/>
                <a:ext cx="681486" cy="656477"/>
              </a:xfrm>
              <a:custGeom>
                <a:avLst/>
                <a:gdLst>
                  <a:gd name="T0" fmla="*/ 138 w 415"/>
                  <a:gd name="T1" fmla="*/ 76 h 400"/>
                  <a:gd name="T2" fmla="*/ 47 w 415"/>
                  <a:gd name="T3" fmla="*/ 364 h 400"/>
                  <a:gd name="T4" fmla="*/ 106 w 415"/>
                  <a:gd name="T5" fmla="*/ 390 h 400"/>
                  <a:gd name="T6" fmla="*/ 396 w 415"/>
                  <a:gd name="T7" fmla="*/ 192 h 400"/>
                  <a:gd name="T8" fmla="*/ 138 w 415"/>
                  <a:gd name="T9" fmla="*/ 76 h 400"/>
                </a:gdLst>
                <a:ahLst/>
                <a:cxnLst>
                  <a:cxn ang="0">
                    <a:pos x="T0" y="T1"/>
                  </a:cxn>
                  <a:cxn ang="0">
                    <a:pos x="T2" y="T3"/>
                  </a:cxn>
                  <a:cxn ang="0">
                    <a:pos x="T4" y="T5"/>
                  </a:cxn>
                  <a:cxn ang="0">
                    <a:pos x="T6" y="T7"/>
                  </a:cxn>
                  <a:cxn ang="0">
                    <a:pos x="T8" y="T9"/>
                  </a:cxn>
                </a:cxnLst>
                <a:rect l="0" t="0" r="r" b="b"/>
                <a:pathLst>
                  <a:path w="415" h="400">
                    <a:moveTo>
                      <a:pt x="138" y="76"/>
                    </a:moveTo>
                    <a:cubicBezTo>
                      <a:pt x="90" y="93"/>
                      <a:pt x="0" y="252"/>
                      <a:pt x="47" y="364"/>
                    </a:cubicBezTo>
                    <a:cubicBezTo>
                      <a:pt x="47" y="364"/>
                      <a:pt x="77" y="400"/>
                      <a:pt x="106" y="390"/>
                    </a:cubicBezTo>
                    <a:cubicBezTo>
                      <a:pt x="134" y="380"/>
                      <a:pt x="377" y="218"/>
                      <a:pt x="396" y="192"/>
                    </a:cubicBezTo>
                    <a:cubicBezTo>
                      <a:pt x="415" y="167"/>
                      <a:pt x="355" y="0"/>
                      <a:pt x="138" y="76"/>
                    </a:cubicBezTo>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45" name="îŝlîḋe"/>
              <p:cNvSpPr/>
              <p:nvPr/>
            </p:nvSpPr>
            <p:spPr bwMode="auto">
              <a:xfrm>
                <a:off x="8614762" y="2942446"/>
                <a:ext cx="658561" cy="200764"/>
              </a:xfrm>
              <a:custGeom>
                <a:avLst/>
                <a:gdLst>
                  <a:gd name="T0" fmla="*/ 384 w 401"/>
                  <a:gd name="T1" fmla="*/ 15 h 122"/>
                  <a:gd name="T2" fmla="*/ 119 w 401"/>
                  <a:gd name="T3" fmla="*/ 17 h 122"/>
                  <a:gd name="T4" fmla="*/ 15 w 401"/>
                  <a:gd name="T5" fmla="*/ 29 h 122"/>
                  <a:gd name="T6" fmla="*/ 111 w 401"/>
                  <a:gd name="T7" fmla="*/ 114 h 122"/>
                  <a:gd name="T8" fmla="*/ 380 w 401"/>
                  <a:gd name="T9" fmla="*/ 72 h 122"/>
                  <a:gd name="T10" fmla="*/ 384 w 401"/>
                  <a:gd name="T11" fmla="*/ 15 h 122"/>
                </a:gdLst>
                <a:ahLst/>
                <a:cxnLst>
                  <a:cxn ang="0">
                    <a:pos x="T0" y="T1"/>
                  </a:cxn>
                  <a:cxn ang="0">
                    <a:pos x="T2" y="T3"/>
                  </a:cxn>
                  <a:cxn ang="0">
                    <a:pos x="T4" y="T5"/>
                  </a:cxn>
                  <a:cxn ang="0">
                    <a:pos x="T6" y="T7"/>
                  </a:cxn>
                  <a:cxn ang="0">
                    <a:pos x="T8" y="T9"/>
                  </a:cxn>
                  <a:cxn ang="0">
                    <a:pos x="T10" y="T11"/>
                  </a:cxn>
                </a:cxnLst>
                <a:rect l="0" t="0" r="r" b="b"/>
                <a:pathLst>
                  <a:path w="401" h="122">
                    <a:moveTo>
                      <a:pt x="384" y="15"/>
                    </a:moveTo>
                    <a:cubicBezTo>
                      <a:pt x="371" y="0"/>
                      <a:pt x="185" y="12"/>
                      <a:pt x="119" y="17"/>
                    </a:cubicBezTo>
                    <a:cubicBezTo>
                      <a:pt x="52" y="22"/>
                      <a:pt x="26" y="5"/>
                      <a:pt x="15" y="29"/>
                    </a:cubicBezTo>
                    <a:cubicBezTo>
                      <a:pt x="0" y="58"/>
                      <a:pt x="55" y="106"/>
                      <a:pt x="111" y="114"/>
                    </a:cubicBezTo>
                    <a:cubicBezTo>
                      <a:pt x="168" y="122"/>
                      <a:pt x="361" y="84"/>
                      <a:pt x="380" y="72"/>
                    </a:cubicBezTo>
                    <a:cubicBezTo>
                      <a:pt x="399" y="60"/>
                      <a:pt x="401" y="35"/>
                      <a:pt x="384" y="15"/>
                    </a:cubicBezTo>
                  </a:path>
                </a:pathLst>
              </a:custGeom>
              <a:solidFill>
                <a:schemeClr val="tx2">
                  <a:lumMod val="75000"/>
                </a:schemeClr>
              </a:solidFill>
              <a:ln>
                <a:noFill/>
              </a:ln>
            </p:spPr>
            <p:txBody>
              <a:bodyPr anchor="ctr"/>
              <a:lstStyle/>
              <a:p>
                <a:pPr algn="ctr">
                  <a:lnSpc>
                    <a:spcPct val="120000"/>
                  </a:lnSpc>
                </a:pPr>
                <a:endParaRPr/>
              </a:p>
            </p:txBody>
          </p:sp>
          <p:sp>
            <p:nvSpPr>
              <p:cNvPr id="46" name="îşļïḍe"/>
              <p:cNvSpPr/>
              <p:nvPr/>
            </p:nvSpPr>
            <p:spPr bwMode="auto">
              <a:xfrm>
                <a:off x="9997880" y="2412402"/>
                <a:ext cx="540465" cy="556443"/>
              </a:xfrm>
              <a:custGeom>
                <a:avLst/>
                <a:gdLst>
                  <a:gd name="T0" fmla="*/ 41 w 329"/>
                  <a:gd name="T1" fmla="*/ 339 h 339"/>
                  <a:gd name="T2" fmla="*/ 25 w 329"/>
                  <a:gd name="T3" fmla="*/ 133 h 339"/>
                  <a:gd name="T4" fmla="*/ 187 w 329"/>
                  <a:gd name="T5" fmla="*/ 5 h 339"/>
                  <a:gd name="T6" fmla="*/ 329 w 329"/>
                  <a:gd name="T7" fmla="*/ 63 h 339"/>
                  <a:gd name="T8" fmla="*/ 191 w 329"/>
                  <a:gd name="T9" fmla="*/ 167 h 339"/>
                  <a:gd name="T10" fmla="*/ 94 w 329"/>
                  <a:gd name="T11" fmla="*/ 305 h 339"/>
                  <a:gd name="T12" fmla="*/ 41 w 329"/>
                  <a:gd name="T13" fmla="*/ 339 h 339"/>
                </a:gdLst>
                <a:ahLst/>
                <a:cxnLst>
                  <a:cxn ang="0">
                    <a:pos x="T0" y="T1"/>
                  </a:cxn>
                  <a:cxn ang="0">
                    <a:pos x="T2" y="T3"/>
                  </a:cxn>
                  <a:cxn ang="0">
                    <a:pos x="T4" y="T5"/>
                  </a:cxn>
                  <a:cxn ang="0">
                    <a:pos x="T6" y="T7"/>
                  </a:cxn>
                  <a:cxn ang="0">
                    <a:pos x="T8" y="T9"/>
                  </a:cxn>
                  <a:cxn ang="0">
                    <a:pos x="T10" y="T11"/>
                  </a:cxn>
                  <a:cxn ang="0">
                    <a:pos x="T12" y="T13"/>
                  </a:cxn>
                </a:cxnLst>
                <a:rect l="0" t="0" r="r" b="b"/>
                <a:pathLst>
                  <a:path w="329" h="339">
                    <a:moveTo>
                      <a:pt x="41" y="339"/>
                    </a:moveTo>
                    <a:cubicBezTo>
                      <a:pt x="41" y="339"/>
                      <a:pt x="0" y="178"/>
                      <a:pt x="25" y="133"/>
                    </a:cubicBezTo>
                    <a:cubicBezTo>
                      <a:pt x="50" y="87"/>
                      <a:pt x="94" y="12"/>
                      <a:pt x="187" y="5"/>
                    </a:cubicBezTo>
                    <a:cubicBezTo>
                      <a:pt x="249" y="0"/>
                      <a:pt x="305" y="29"/>
                      <a:pt x="329" y="63"/>
                    </a:cubicBezTo>
                    <a:cubicBezTo>
                      <a:pt x="329" y="63"/>
                      <a:pt x="239" y="136"/>
                      <a:pt x="191" y="167"/>
                    </a:cubicBezTo>
                    <a:cubicBezTo>
                      <a:pt x="143" y="198"/>
                      <a:pt x="74" y="244"/>
                      <a:pt x="94" y="305"/>
                    </a:cubicBezTo>
                    <a:cubicBezTo>
                      <a:pt x="94" y="305"/>
                      <a:pt x="82" y="325"/>
                      <a:pt x="41" y="339"/>
                    </a:cubicBezTo>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47" name="ïṣlîḋé"/>
              <p:cNvSpPr/>
              <p:nvPr/>
            </p:nvSpPr>
            <p:spPr bwMode="auto">
              <a:xfrm>
                <a:off x="9524799" y="3458597"/>
                <a:ext cx="59048" cy="163946"/>
              </a:xfrm>
              <a:custGeom>
                <a:avLst/>
                <a:gdLst>
                  <a:gd name="T0" fmla="*/ 6 w 36"/>
                  <a:gd name="T1" fmla="*/ 16 h 100"/>
                  <a:gd name="T2" fmla="*/ 21 w 36"/>
                  <a:gd name="T3" fmla="*/ 90 h 100"/>
                  <a:gd name="T4" fmla="*/ 36 w 36"/>
                  <a:gd name="T5" fmla="*/ 90 h 100"/>
                  <a:gd name="T6" fmla="*/ 18 w 36"/>
                  <a:gd name="T7" fmla="*/ 8 h 100"/>
                  <a:gd name="T8" fmla="*/ 6 w 36"/>
                  <a:gd name="T9" fmla="*/ 16 h 100"/>
                </a:gdLst>
                <a:ahLst/>
                <a:cxnLst>
                  <a:cxn ang="0">
                    <a:pos x="T0" y="T1"/>
                  </a:cxn>
                  <a:cxn ang="0">
                    <a:pos x="T2" y="T3"/>
                  </a:cxn>
                  <a:cxn ang="0">
                    <a:pos x="T4" y="T5"/>
                  </a:cxn>
                  <a:cxn ang="0">
                    <a:pos x="T6" y="T7"/>
                  </a:cxn>
                  <a:cxn ang="0">
                    <a:pos x="T8" y="T9"/>
                  </a:cxn>
                </a:cxnLst>
                <a:rect l="0" t="0" r="r" b="b"/>
                <a:pathLst>
                  <a:path w="36" h="100">
                    <a:moveTo>
                      <a:pt x="6" y="16"/>
                    </a:moveTo>
                    <a:cubicBezTo>
                      <a:pt x="20" y="38"/>
                      <a:pt x="20" y="64"/>
                      <a:pt x="21" y="90"/>
                    </a:cubicBezTo>
                    <a:cubicBezTo>
                      <a:pt x="21" y="100"/>
                      <a:pt x="36" y="100"/>
                      <a:pt x="36" y="90"/>
                    </a:cubicBezTo>
                    <a:cubicBezTo>
                      <a:pt x="35" y="61"/>
                      <a:pt x="35" y="33"/>
                      <a:pt x="18" y="8"/>
                    </a:cubicBezTo>
                    <a:cubicBezTo>
                      <a:pt x="13" y="0"/>
                      <a:pt x="0" y="8"/>
                      <a:pt x="6" y="16"/>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48" name="ïṥļîḍè"/>
              <p:cNvSpPr/>
              <p:nvPr/>
            </p:nvSpPr>
            <p:spPr bwMode="auto">
              <a:xfrm>
                <a:off x="9582458" y="3458597"/>
                <a:ext cx="47239" cy="124349"/>
              </a:xfrm>
              <a:custGeom>
                <a:avLst/>
                <a:gdLst>
                  <a:gd name="T0" fmla="*/ 5 w 29"/>
                  <a:gd name="T1" fmla="*/ 16 h 76"/>
                  <a:gd name="T2" fmla="*/ 14 w 29"/>
                  <a:gd name="T3" fmla="*/ 66 h 76"/>
                  <a:gd name="T4" fmla="*/ 29 w 29"/>
                  <a:gd name="T5" fmla="*/ 66 h 76"/>
                  <a:gd name="T6" fmla="*/ 17 w 29"/>
                  <a:gd name="T7" fmla="*/ 8 h 76"/>
                  <a:gd name="T8" fmla="*/ 5 w 29"/>
                  <a:gd name="T9" fmla="*/ 16 h 76"/>
                </a:gdLst>
                <a:ahLst/>
                <a:cxnLst>
                  <a:cxn ang="0">
                    <a:pos x="T0" y="T1"/>
                  </a:cxn>
                  <a:cxn ang="0">
                    <a:pos x="T2" y="T3"/>
                  </a:cxn>
                  <a:cxn ang="0">
                    <a:pos x="T4" y="T5"/>
                  </a:cxn>
                  <a:cxn ang="0">
                    <a:pos x="T6" y="T7"/>
                  </a:cxn>
                  <a:cxn ang="0">
                    <a:pos x="T8" y="T9"/>
                  </a:cxn>
                </a:cxnLst>
                <a:rect l="0" t="0" r="r" b="b"/>
                <a:pathLst>
                  <a:path w="29" h="76">
                    <a:moveTo>
                      <a:pt x="5" y="16"/>
                    </a:moveTo>
                    <a:cubicBezTo>
                      <a:pt x="13" y="31"/>
                      <a:pt x="13" y="49"/>
                      <a:pt x="14" y="66"/>
                    </a:cubicBezTo>
                    <a:cubicBezTo>
                      <a:pt x="14" y="76"/>
                      <a:pt x="29" y="76"/>
                      <a:pt x="29" y="66"/>
                    </a:cubicBezTo>
                    <a:cubicBezTo>
                      <a:pt x="28" y="46"/>
                      <a:pt x="28" y="26"/>
                      <a:pt x="17" y="8"/>
                    </a:cubicBezTo>
                    <a:cubicBezTo>
                      <a:pt x="13" y="0"/>
                      <a:pt x="0" y="7"/>
                      <a:pt x="5" y="16"/>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49" name="ï$ḷîḑè"/>
              <p:cNvSpPr/>
              <p:nvPr/>
            </p:nvSpPr>
            <p:spPr bwMode="auto">
              <a:xfrm>
                <a:off x="8872490" y="3709378"/>
                <a:ext cx="125043" cy="136853"/>
              </a:xfrm>
              <a:custGeom>
                <a:avLst/>
                <a:gdLst>
                  <a:gd name="T0" fmla="*/ 5 w 76"/>
                  <a:gd name="T1" fmla="*/ 17 h 83"/>
                  <a:gd name="T2" fmla="*/ 58 w 76"/>
                  <a:gd name="T3" fmla="*/ 76 h 83"/>
                  <a:gd name="T4" fmla="*/ 68 w 76"/>
                  <a:gd name="T5" fmla="*/ 66 h 83"/>
                  <a:gd name="T6" fmla="*/ 17 w 76"/>
                  <a:gd name="T7" fmla="*/ 9 h 83"/>
                  <a:gd name="T8" fmla="*/ 5 w 76"/>
                  <a:gd name="T9" fmla="*/ 17 h 83"/>
                </a:gdLst>
                <a:ahLst/>
                <a:cxnLst>
                  <a:cxn ang="0">
                    <a:pos x="T0" y="T1"/>
                  </a:cxn>
                  <a:cxn ang="0">
                    <a:pos x="T2" y="T3"/>
                  </a:cxn>
                  <a:cxn ang="0">
                    <a:pos x="T4" y="T5"/>
                  </a:cxn>
                  <a:cxn ang="0">
                    <a:pos x="T6" y="T7"/>
                  </a:cxn>
                  <a:cxn ang="0">
                    <a:pos x="T8" y="T9"/>
                  </a:cxn>
                </a:cxnLst>
                <a:rect l="0" t="0" r="r" b="b"/>
                <a:pathLst>
                  <a:path w="76" h="83">
                    <a:moveTo>
                      <a:pt x="5" y="17"/>
                    </a:moveTo>
                    <a:cubicBezTo>
                      <a:pt x="17" y="41"/>
                      <a:pt x="38" y="58"/>
                      <a:pt x="58" y="76"/>
                    </a:cubicBezTo>
                    <a:cubicBezTo>
                      <a:pt x="65" y="83"/>
                      <a:pt x="76" y="72"/>
                      <a:pt x="68" y="66"/>
                    </a:cubicBezTo>
                    <a:cubicBezTo>
                      <a:pt x="49" y="49"/>
                      <a:pt x="30" y="32"/>
                      <a:pt x="17" y="9"/>
                    </a:cubicBezTo>
                    <a:cubicBezTo>
                      <a:pt x="13" y="0"/>
                      <a:pt x="0" y="8"/>
                      <a:pt x="5" y="17"/>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50" name="îŝḷíḋê"/>
              <p:cNvSpPr/>
              <p:nvPr/>
            </p:nvSpPr>
            <p:spPr bwMode="auto">
              <a:xfrm>
                <a:off x="8838450" y="3757312"/>
                <a:ext cx="85446" cy="95172"/>
              </a:xfrm>
              <a:custGeom>
                <a:avLst/>
                <a:gdLst>
                  <a:gd name="T0" fmla="*/ 6 w 52"/>
                  <a:gd name="T1" fmla="*/ 16 h 58"/>
                  <a:gd name="T2" fmla="*/ 36 w 52"/>
                  <a:gd name="T3" fmla="*/ 52 h 58"/>
                  <a:gd name="T4" fmla="*/ 44 w 52"/>
                  <a:gd name="T5" fmla="*/ 39 h 58"/>
                  <a:gd name="T6" fmla="*/ 18 w 52"/>
                  <a:gd name="T7" fmla="*/ 8 h 58"/>
                  <a:gd name="T8" fmla="*/ 6 w 52"/>
                  <a:gd name="T9" fmla="*/ 16 h 58"/>
                </a:gdLst>
                <a:ahLst/>
                <a:cxnLst>
                  <a:cxn ang="0">
                    <a:pos x="T0" y="T1"/>
                  </a:cxn>
                  <a:cxn ang="0">
                    <a:pos x="T2" y="T3"/>
                  </a:cxn>
                  <a:cxn ang="0">
                    <a:pos x="T4" y="T5"/>
                  </a:cxn>
                  <a:cxn ang="0">
                    <a:pos x="T6" y="T7"/>
                  </a:cxn>
                  <a:cxn ang="0">
                    <a:pos x="T8" y="T9"/>
                  </a:cxn>
                </a:cxnLst>
                <a:rect l="0" t="0" r="r" b="b"/>
                <a:pathLst>
                  <a:path w="52" h="58">
                    <a:moveTo>
                      <a:pt x="6" y="16"/>
                    </a:moveTo>
                    <a:cubicBezTo>
                      <a:pt x="14" y="29"/>
                      <a:pt x="23" y="43"/>
                      <a:pt x="36" y="52"/>
                    </a:cubicBezTo>
                    <a:cubicBezTo>
                      <a:pt x="44" y="58"/>
                      <a:pt x="52" y="45"/>
                      <a:pt x="44" y="39"/>
                    </a:cubicBezTo>
                    <a:cubicBezTo>
                      <a:pt x="33" y="32"/>
                      <a:pt x="26" y="19"/>
                      <a:pt x="18" y="8"/>
                    </a:cubicBezTo>
                    <a:cubicBezTo>
                      <a:pt x="13" y="0"/>
                      <a:pt x="0" y="8"/>
                      <a:pt x="6" y="16"/>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51" name="iṡḻidè"/>
              <p:cNvSpPr/>
              <p:nvPr/>
            </p:nvSpPr>
            <p:spPr bwMode="auto">
              <a:xfrm>
                <a:off x="10119450" y="3029282"/>
                <a:ext cx="109760" cy="67384"/>
              </a:xfrm>
              <a:custGeom>
                <a:avLst/>
                <a:gdLst>
                  <a:gd name="T0" fmla="*/ 8 w 67"/>
                  <a:gd name="T1" fmla="*/ 17 h 41"/>
                  <a:gd name="T2" fmla="*/ 54 w 67"/>
                  <a:gd name="T3" fmla="*/ 38 h 41"/>
                  <a:gd name="T4" fmla="*/ 58 w 67"/>
                  <a:gd name="T5" fmla="*/ 24 h 41"/>
                  <a:gd name="T6" fmla="*/ 16 w 67"/>
                  <a:gd name="T7" fmla="*/ 4 h 41"/>
                  <a:gd name="T8" fmla="*/ 8 w 67"/>
                  <a:gd name="T9" fmla="*/ 17 h 41"/>
                </a:gdLst>
                <a:ahLst/>
                <a:cxnLst>
                  <a:cxn ang="0">
                    <a:pos x="T0" y="T1"/>
                  </a:cxn>
                  <a:cxn ang="0">
                    <a:pos x="T2" y="T3"/>
                  </a:cxn>
                  <a:cxn ang="0">
                    <a:pos x="T4" y="T5"/>
                  </a:cxn>
                  <a:cxn ang="0">
                    <a:pos x="T6" y="T7"/>
                  </a:cxn>
                  <a:cxn ang="0">
                    <a:pos x="T8" y="T9"/>
                  </a:cxn>
                </a:cxnLst>
                <a:rect l="0" t="0" r="r" b="b"/>
                <a:pathLst>
                  <a:path w="67" h="41">
                    <a:moveTo>
                      <a:pt x="8" y="17"/>
                    </a:moveTo>
                    <a:cubicBezTo>
                      <a:pt x="23" y="26"/>
                      <a:pt x="38" y="34"/>
                      <a:pt x="54" y="38"/>
                    </a:cubicBezTo>
                    <a:cubicBezTo>
                      <a:pt x="63" y="41"/>
                      <a:pt x="67" y="26"/>
                      <a:pt x="58" y="24"/>
                    </a:cubicBezTo>
                    <a:cubicBezTo>
                      <a:pt x="43" y="20"/>
                      <a:pt x="29" y="12"/>
                      <a:pt x="16" y="4"/>
                    </a:cubicBezTo>
                    <a:cubicBezTo>
                      <a:pt x="7" y="0"/>
                      <a:pt x="0" y="13"/>
                      <a:pt x="8" y="17"/>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52" name="íşḻíde"/>
              <p:cNvSpPr/>
              <p:nvPr/>
            </p:nvSpPr>
            <p:spPr bwMode="auto">
              <a:xfrm>
                <a:off x="10106251" y="3085551"/>
                <a:ext cx="90309" cy="49323"/>
              </a:xfrm>
              <a:custGeom>
                <a:avLst/>
                <a:gdLst>
                  <a:gd name="T0" fmla="*/ 8 w 55"/>
                  <a:gd name="T1" fmla="*/ 17 h 30"/>
                  <a:gd name="T2" fmla="*/ 42 w 55"/>
                  <a:gd name="T3" fmla="*/ 28 h 30"/>
                  <a:gd name="T4" fmla="*/ 46 w 55"/>
                  <a:gd name="T5" fmla="*/ 14 h 30"/>
                  <a:gd name="T6" fmla="*/ 16 w 55"/>
                  <a:gd name="T7" fmla="*/ 4 h 30"/>
                  <a:gd name="T8" fmla="*/ 8 w 55"/>
                  <a:gd name="T9" fmla="*/ 17 h 30"/>
                </a:gdLst>
                <a:ahLst/>
                <a:cxnLst>
                  <a:cxn ang="0">
                    <a:pos x="T0" y="T1"/>
                  </a:cxn>
                  <a:cxn ang="0">
                    <a:pos x="T2" y="T3"/>
                  </a:cxn>
                  <a:cxn ang="0">
                    <a:pos x="T4" y="T5"/>
                  </a:cxn>
                  <a:cxn ang="0">
                    <a:pos x="T6" y="T7"/>
                  </a:cxn>
                  <a:cxn ang="0">
                    <a:pos x="T8" y="T9"/>
                  </a:cxn>
                </a:cxnLst>
                <a:rect l="0" t="0" r="r" b="b"/>
                <a:pathLst>
                  <a:path w="55" h="30">
                    <a:moveTo>
                      <a:pt x="8" y="17"/>
                    </a:moveTo>
                    <a:cubicBezTo>
                      <a:pt x="19" y="23"/>
                      <a:pt x="30" y="26"/>
                      <a:pt x="42" y="28"/>
                    </a:cubicBezTo>
                    <a:cubicBezTo>
                      <a:pt x="51" y="30"/>
                      <a:pt x="55" y="15"/>
                      <a:pt x="46" y="14"/>
                    </a:cubicBezTo>
                    <a:cubicBezTo>
                      <a:pt x="36" y="12"/>
                      <a:pt x="25" y="10"/>
                      <a:pt x="16" y="4"/>
                    </a:cubicBezTo>
                    <a:cubicBezTo>
                      <a:pt x="7" y="0"/>
                      <a:pt x="0" y="13"/>
                      <a:pt x="8" y="17"/>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53" name="îṧḷîḓé"/>
              <p:cNvSpPr/>
              <p:nvPr/>
            </p:nvSpPr>
            <p:spPr bwMode="auto">
              <a:xfrm>
                <a:off x="10639769" y="2624281"/>
                <a:ext cx="47933" cy="118096"/>
              </a:xfrm>
              <a:custGeom>
                <a:avLst/>
                <a:gdLst>
                  <a:gd name="T0" fmla="*/ 5 w 29"/>
                  <a:gd name="T1" fmla="*/ 16 h 72"/>
                  <a:gd name="T2" fmla="*/ 14 w 29"/>
                  <a:gd name="T3" fmla="*/ 62 h 72"/>
                  <a:gd name="T4" fmla="*/ 29 w 29"/>
                  <a:gd name="T5" fmla="*/ 62 h 72"/>
                  <a:gd name="T6" fmla="*/ 17 w 29"/>
                  <a:gd name="T7" fmla="*/ 8 h 72"/>
                  <a:gd name="T8" fmla="*/ 5 w 29"/>
                  <a:gd name="T9" fmla="*/ 16 h 72"/>
                </a:gdLst>
                <a:ahLst/>
                <a:cxnLst>
                  <a:cxn ang="0">
                    <a:pos x="T0" y="T1"/>
                  </a:cxn>
                  <a:cxn ang="0">
                    <a:pos x="T2" y="T3"/>
                  </a:cxn>
                  <a:cxn ang="0">
                    <a:pos x="T4" y="T5"/>
                  </a:cxn>
                  <a:cxn ang="0">
                    <a:pos x="T6" y="T7"/>
                  </a:cxn>
                  <a:cxn ang="0">
                    <a:pos x="T8" y="T9"/>
                  </a:cxn>
                </a:cxnLst>
                <a:rect l="0" t="0" r="r" b="b"/>
                <a:pathLst>
                  <a:path w="29" h="72">
                    <a:moveTo>
                      <a:pt x="5" y="16"/>
                    </a:moveTo>
                    <a:cubicBezTo>
                      <a:pt x="12" y="30"/>
                      <a:pt x="13" y="46"/>
                      <a:pt x="14" y="62"/>
                    </a:cubicBezTo>
                    <a:cubicBezTo>
                      <a:pt x="14" y="72"/>
                      <a:pt x="29" y="72"/>
                      <a:pt x="29" y="62"/>
                    </a:cubicBezTo>
                    <a:cubicBezTo>
                      <a:pt x="28" y="43"/>
                      <a:pt x="26" y="25"/>
                      <a:pt x="17" y="8"/>
                    </a:cubicBezTo>
                    <a:cubicBezTo>
                      <a:pt x="13" y="0"/>
                      <a:pt x="0" y="7"/>
                      <a:pt x="5" y="16"/>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54" name="ïşlïḑe"/>
              <p:cNvSpPr/>
              <p:nvPr/>
            </p:nvSpPr>
            <p:spPr bwMode="auto">
              <a:xfrm>
                <a:off x="10695343" y="2608998"/>
                <a:ext cx="44460" cy="110455"/>
              </a:xfrm>
              <a:custGeom>
                <a:avLst/>
                <a:gdLst>
                  <a:gd name="T0" fmla="*/ 4 w 27"/>
                  <a:gd name="T1" fmla="*/ 13 h 67"/>
                  <a:gd name="T2" fmla="*/ 12 w 27"/>
                  <a:gd name="T3" fmla="*/ 57 h 67"/>
                  <a:gd name="T4" fmla="*/ 27 w 27"/>
                  <a:gd name="T5" fmla="*/ 57 h 67"/>
                  <a:gd name="T6" fmla="*/ 18 w 27"/>
                  <a:gd name="T7" fmla="*/ 9 h 67"/>
                  <a:gd name="T8" fmla="*/ 4 w 27"/>
                  <a:gd name="T9" fmla="*/ 13 h 67"/>
                </a:gdLst>
                <a:ahLst/>
                <a:cxnLst>
                  <a:cxn ang="0">
                    <a:pos x="T0" y="T1"/>
                  </a:cxn>
                  <a:cxn ang="0">
                    <a:pos x="T2" y="T3"/>
                  </a:cxn>
                  <a:cxn ang="0">
                    <a:pos x="T4" y="T5"/>
                  </a:cxn>
                  <a:cxn ang="0">
                    <a:pos x="T6" y="T7"/>
                  </a:cxn>
                  <a:cxn ang="0">
                    <a:pos x="T8" y="T9"/>
                  </a:cxn>
                </a:cxnLst>
                <a:rect l="0" t="0" r="r" b="b"/>
                <a:pathLst>
                  <a:path w="27" h="67">
                    <a:moveTo>
                      <a:pt x="4" y="13"/>
                    </a:moveTo>
                    <a:cubicBezTo>
                      <a:pt x="9" y="27"/>
                      <a:pt x="11" y="42"/>
                      <a:pt x="12" y="57"/>
                    </a:cubicBezTo>
                    <a:cubicBezTo>
                      <a:pt x="12" y="67"/>
                      <a:pt x="27" y="67"/>
                      <a:pt x="27" y="57"/>
                    </a:cubicBezTo>
                    <a:cubicBezTo>
                      <a:pt x="26" y="40"/>
                      <a:pt x="24" y="24"/>
                      <a:pt x="18" y="9"/>
                    </a:cubicBezTo>
                    <a:cubicBezTo>
                      <a:pt x="15" y="0"/>
                      <a:pt x="0" y="4"/>
                      <a:pt x="4" y="13"/>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55" name="íSľíḋé"/>
              <p:cNvSpPr/>
              <p:nvPr/>
            </p:nvSpPr>
            <p:spPr bwMode="auto">
              <a:xfrm>
                <a:off x="9453941" y="2709032"/>
                <a:ext cx="277874" cy="187565"/>
              </a:xfrm>
              <a:custGeom>
                <a:avLst/>
                <a:gdLst>
                  <a:gd name="T0" fmla="*/ 39 w 169"/>
                  <a:gd name="T1" fmla="*/ 48 h 114"/>
                  <a:gd name="T2" fmla="*/ 85 w 169"/>
                  <a:gd name="T3" fmla="*/ 51 h 114"/>
                  <a:gd name="T4" fmla="*/ 135 w 169"/>
                  <a:gd name="T5" fmla="*/ 5 h 114"/>
                  <a:gd name="T6" fmla="*/ 169 w 169"/>
                  <a:gd name="T7" fmla="*/ 32 h 114"/>
                  <a:gd name="T8" fmla="*/ 75 w 169"/>
                  <a:gd name="T9" fmla="*/ 103 h 114"/>
                  <a:gd name="T10" fmla="*/ 57 w 169"/>
                  <a:gd name="T11" fmla="*/ 101 h 114"/>
                  <a:gd name="T12" fmla="*/ 46 w 169"/>
                  <a:gd name="T13" fmla="*/ 108 h 114"/>
                  <a:gd name="T14" fmla="*/ 6 w 169"/>
                  <a:gd name="T15" fmla="*/ 106 h 114"/>
                  <a:gd name="T16" fmla="*/ 9 w 169"/>
                  <a:gd name="T17" fmla="*/ 53 h 114"/>
                  <a:gd name="T18" fmla="*/ 39 w 169"/>
                  <a:gd name="T19" fmla="*/ 4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9" h="114">
                    <a:moveTo>
                      <a:pt x="39" y="48"/>
                    </a:moveTo>
                    <a:cubicBezTo>
                      <a:pt x="39" y="48"/>
                      <a:pt x="73" y="53"/>
                      <a:pt x="85" y="51"/>
                    </a:cubicBezTo>
                    <a:cubicBezTo>
                      <a:pt x="98" y="48"/>
                      <a:pt x="128" y="10"/>
                      <a:pt x="135" y="5"/>
                    </a:cubicBezTo>
                    <a:cubicBezTo>
                      <a:pt x="143" y="0"/>
                      <a:pt x="169" y="32"/>
                      <a:pt x="169" y="32"/>
                    </a:cubicBezTo>
                    <a:cubicBezTo>
                      <a:pt x="169" y="32"/>
                      <a:pt x="91" y="96"/>
                      <a:pt x="75" y="103"/>
                    </a:cubicBezTo>
                    <a:cubicBezTo>
                      <a:pt x="57" y="101"/>
                      <a:pt x="57" y="101"/>
                      <a:pt x="57" y="101"/>
                    </a:cubicBezTo>
                    <a:cubicBezTo>
                      <a:pt x="46" y="108"/>
                      <a:pt x="46" y="108"/>
                      <a:pt x="46" y="108"/>
                    </a:cubicBezTo>
                    <a:cubicBezTo>
                      <a:pt x="46" y="108"/>
                      <a:pt x="12" y="114"/>
                      <a:pt x="6" y="106"/>
                    </a:cubicBezTo>
                    <a:cubicBezTo>
                      <a:pt x="0" y="97"/>
                      <a:pt x="9" y="53"/>
                      <a:pt x="9" y="53"/>
                    </a:cubicBezTo>
                    <a:cubicBezTo>
                      <a:pt x="9" y="53"/>
                      <a:pt x="28" y="47"/>
                      <a:pt x="39" y="48"/>
                    </a:cubicBezTo>
                  </a:path>
                </a:pathLst>
              </a:custGeom>
              <a:solidFill>
                <a:schemeClr val="tx2">
                  <a:lumMod val="75000"/>
                </a:schemeClr>
              </a:solidFill>
              <a:ln>
                <a:noFill/>
              </a:ln>
            </p:spPr>
            <p:txBody>
              <a:bodyPr anchor="ctr"/>
              <a:lstStyle/>
              <a:p>
                <a:pPr algn="ctr">
                  <a:lnSpc>
                    <a:spcPct val="120000"/>
                  </a:lnSpc>
                </a:pPr>
                <a:endParaRPr/>
              </a:p>
            </p:txBody>
          </p:sp>
          <p:sp>
            <p:nvSpPr>
              <p:cNvPr id="56" name="íṩliḍê"/>
              <p:cNvSpPr/>
              <p:nvPr/>
            </p:nvSpPr>
            <p:spPr bwMode="auto">
              <a:xfrm>
                <a:off x="8762730" y="2530498"/>
                <a:ext cx="771795" cy="288989"/>
              </a:xfrm>
              <a:custGeom>
                <a:avLst/>
                <a:gdLst>
                  <a:gd name="T0" fmla="*/ 161 w 470"/>
                  <a:gd name="T1" fmla="*/ 119 h 176"/>
                  <a:gd name="T2" fmla="*/ 362 w 470"/>
                  <a:gd name="T3" fmla="*/ 14 h 176"/>
                  <a:gd name="T4" fmla="*/ 470 w 470"/>
                  <a:gd name="T5" fmla="*/ 157 h 176"/>
                  <a:gd name="T6" fmla="*/ 428 w 470"/>
                  <a:gd name="T7" fmla="*/ 173 h 176"/>
                  <a:gd name="T8" fmla="*/ 360 w 470"/>
                  <a:gd name="T9" fmla="*/ 52 h 176"/>
                  <a:gd name="T10" fmla="*/ 169 w 470"/>
                  <a:gd name="T11" fmla="*/ 157 h 176"/>
                  <a:gd name="T12" fmla="*/ 161 w 470"/>
                  <a:gd name="T13" fmla="*/ 119 h 176"/>
                </a:gdLst>
                <a:ahLst/>
                <a:cxnLst>
                  <a:cxn ang="0">
                    <a:pos x="T0" y="T1"/>
                  </a:cxn>
                  <a:cxn ang="0">
                    <a:pos x="T2" y="T3"/>
                  </a:cxn>
                  <a:cxn ang="0">
                    <a:pos x="T4" y="T5"/>
                  </a:cxn>
                  <a:cxn ang="0">
                    <a:pos x="T6" y="T7"/>
                  </a:cxn>
                  <a:cxn ang="0">
                    <a:pos x="T8" y="T9"/>
                  </a:cxn>
                  <a:cxn ang="0">
                    <a:pos x="T10" y="T11"/>
                  </a:cxn>
                  <a:cxn ang="0">
                    <a:pos x="T12" y="T13"/>
                  </a:cxn>
                </a:cxnLst>
                <a:rect l="0" t="0" r="r" b="b"/>
                <a:pathLst>
                  <a:path w="470" h="176">
                    <a:moveTo>
                      <a:pt x="161" y="119"/>
                    </a:moveTo>
                    <a:cubicBezTo>
                      <a:pt x="161" y="119"/>
                      <a:pt x="287" y="0"/>
                      <a:pt x="362" y="14"/>
                    </a:cubicBezTo>
                    <a:cubicBezTo>
                      <a:pt x="437" y="27"/>
                      <a:pt x="461" y="111"/>
                      <a:pt x="470" y="157"/>
                    </a:cubicBezTo>
                    <a:cubicBezTo>
                      <a:pt x="470" y="157"/>
                      <a:pt x="442" y="176"/>
                      <a:pt x="428" y="173"/>
                    </a:cubicBezTo>
                    <a:cubicBezTo>
                      <a:pt x="428" y="173"/>
                      <a:pt x="414" y="48"/>
                      <a:pt x="360" y="52"/>
                    </a:cubicBezTo>
                    <a:cubicBezTo>
                      <a:pt x="305" y="57"/>
                      <a:pt x="180" y="151"/>
                      <a:pt x="169" y="157"/>
                    </a:cubicBezTo>
                    <a:cubicBezTo>
                      <a:pt x="158" y="164"/>
                      <a:pt x="0" y="139"/>
                      <a:pt x="161" y="119"/>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57" name="îšľiḋè"/>
              <p:cNvSpPr/>
              <p:nvPr/>
            </p:nvSpPr>
            <p:spPr bwMode="auto">
              <a:xfrm>
                <a:off x="9556060" y="2842412"/>
                <a:ext cx="248003" cy="336922"/>
              </a:xfrm>
              <a:custGeom>
                <a:avLst/>
                <a:gdLst>
                  <a:gd name="T0" fmla="*/ 43 w 151"/>
                  <a:gd name="T1" fmla="*/ 126 h 205"/>
                  <a:gd name="T2" fmla="*/ 82 w 151"/>
                  <a:gd name="T3" fmla="*/ 103 h 205"/>
                  <a:gd name="T4" fmla="*/ 87 w 151"/>
                  <a:gd name="T5" fmla="*/ 24 h 205"/>
                  <a:gd name="T6" fmla="*/ 143 w 151"/>
                  <a:gd name="T7" fmla="*/ 15 h 205"/>
                  <a:gd name="T8" fmla="*/ 113 w 151"/>
                  <a:gd name="T9" fmla="*/ 156 h 205"/>
                  <a:gd name="T10" fmla="*/ 97 w 151"/>
                  <a:gd name="T11" fmla="*/ 155 h 205"/>
                  <a:gd name="T12" fmla="*/ 95 w 151"/>
                  <a:gd name="T13" fmla="*/ 183 h 205"/>
                  <a:gd name="T14" fmla="*/ 38 w 151"/>
                  <a:gd name="T15" fmla="*/ 205 h 205"/>
                  <a:gd name="T16" fmla="*/ 6 w 151"/>
                  <a:gd name="T17" fmla="*/ 153 h 205"/>
                  <a:gd name="T18" fmla="*/ 43 w 151"/>
                  <a:gd name="T19" fmla="*/ 12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 h="205">
                    <a:moveTo>
                      <a:pt x="43" y="126"/>
                    </a:moveTo>
                    <a:cubicBezTo>
                      <a:pt x="43" y="126"/>
                      <a:pt x="74" y="117"/>
                      <a:pt x="82" y="103"/>
                    </a:cubicBezTo>
                    <a:cubicBezTo>
                      <a:pt x="90" y="89"/>
                      <a:pt x="97" y="41"/>
                      <a:pt x="87" y="24"/>
                    </a:cubicBezTo>
                    <a:cubicBezTo>
                      <a:pt x="87" y="24"/>
                      <a:pt x="130" y="0"/>
                      <a:pt x="143" y="15"/>
                    </a:cubicBezTo>
                    <a:cubicBezTo>
                      <a:pt x="143" y="15"/>
                      <a:pt x="151" y="126"/>
                      <a:pt x="113" y="156"/>
                    </a:cubicBezTo>
                    <a:cubicBezTo>
                      <a:pt x="97" y="155"/>
                      <a:pt x="97" y="155"/>
                      <a:pt x="97" y="155"/>
                    </a:cubicBezTo>
                    <a:cubicBezTo>
                      <a:pt x="97" y="155"/>
                      <a:pt x="106" y="177"/>
                      <a:pt x="95" y="183"/>
                    </a:cubicBezTo>
                    <a:cubicBezTo>
                      <a:pt x="84" y="190"/>
                      <a:pt x="41" y="205"/>
                      <a:pt x="38" y="205"/>
                    </a:cubicBezTo>
                    <a:cubicBezTo>
                      <a:pt x="38" y="205"/>
                      <a:pt x="13" y="166"/>
                      <a:pt x="6" y="153"/>
                    </a:cubicBezTo>
                    <a:cubicBezTo>
                      <a:pt x="0" y="141"/>
                      <a:pt x="43" y="126"/>
                      <a:pt x="43" y="126"/>
                    </a:cubicBezTo>
                  </a:path>
                </a:pathLst>
              </a:custGeom>
              <a:solidFill>
                <a:schemeClr val="tx2">
                  <a:lumMod val="75000"/>
                </a:schemeClr>
              </a:solidFill>
              <a:ln>
                <a:noFill/>
              </a:ln>
            </p:spPr>
            <p:txBody>
              <a:bodyPr anchor="ctr"/>
              <a:lstStyle/>
              <a:p>
                <a:pPr algn="ctr">
                  <a:lnSpc>
                    <a:spcPct val="120000"/>
                  </a:lnSpc>
                </a:pPr>
                <a:endParaRPr/>
              </a:p>
            </p:txBody>
          </p:sp>
          <p:sp>
            <p:nvSpPr>
              <p:cNvPr id="58" name="íŝlîďê"/>
              <p:cNvSpPr/>
              <p:nvPr/>
            </p:nvSpPr>
            <p:spPr bwMode="auto">
              <a:xfrm>
                <a:off x="8677284" y="2699307"/>
                <a:ext cx="948940" cy="409169"/>
              </a:xfrm>
              <a:custGeom>
                <a:avLst/>
                <a:gdLst>
                  <a:gd name="T0" fmla="*/ 176 w 578"/>
                  <a:gd name="T1" fmla="*/ 40 h 249"/>
                  <a:gd name="T2" fmla="*/ 578 w 578"/>
                  <a:gd name="T3" fmla="*/ 213 h 249"/>
                  <a:gd name="T4" fmla="*/ 545 w 578"/>
                  <a:gd name="T5" fmla="*/ 249 h 249"/>
                  <a:gd name="T6" fmla="*/ 161 w 578"/>
                  <a:gd name="T7" fmla="*/ 88 h 249"/>
                  <a:gd name="T8" fmla="*/ 34 w 578"/>
                  <a:gd name="T9" fmla="*/ 82 h 249"/>
                  <a:gd name="T10" fmla="*/ 176 w 578"/>
                  <a:gd name="T11" fmla="*/ 40 h 249"/>
                </a:gdLst>
                <a:ahLst/>
                <a:cxnLst>
                  <a:cxn ang="0">
                    <a:pos x="T0" y="T1"/>
                  </a:cxn>
                  <a:cxn ang="0">
                    <a:pos x="T2" y="T3"/>
                  </a:cxn>
                  <a:cxn ang="0">
                    <a:pos x="T4" y="T5"/>
                  </a:cxn>
                  <a:cxn ang="0">
                    <a:pos x="T6" y="T7"/>
                  </a:cxn>
                  <a:cxn ang="0">
                    <a:pos x="T8" y="T9"/>
                  </a:cxn>
                  <a:cxn ang="0">
                    <a:pos x="T10" y="T11"/>
                  </a:cxn>
                </a:cxnLst>
                <a:rect l="0" t="0" r="r" b="b"/>
                <a:pathLst>
                  <a:path w="578" h="249">
                    <a:moveTo>
                      <a:pt x="176" y="40"/>
                    </a:moveTo>
                    <a:cubicBezTo>
                      <a:pt x="176" y="40"/>
                      <a:pt x="473" y="12"/>
                      <a:pt x="578" y="213"/>
                    </a:cubicBezTo>
                    <a:cubicBezTo>
                      <a:pt x="578" y="213"/>
                      <a:pt x="551" y="239"/>
                      <a:pt x="545" y="249"/>
                    </a:cubicBezTo>
                    <a:cubicBezTo>
                      <a:pt x="545" y="249"/>
                      <a:pt x="478" y="50"/>
                      <a:pt x="161" y="88"/>
                    </a:cubicBezTo>
                    <a:cubicBezTo>
                      <a:pt x="153" y="86"/>
                      <a:pt x="57" y="139"/>
                      <a:pt x="34" y="82"/>
                    </a:cubicBezTo>
                    <a:cubicBezTo>
                      <a:pt x="0" y="0"/>
                      <a:pt x="176" y="40"/>
                      <a:pt x="176" y="4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59" name="íš1iḑè"/>
              <p:cNvSpPr/>
              <p:nvPr/>
            </p:nvSpPr>
            <p:spPr bwMode="auto">
              <a:xfrm>
                <a:off x="9109378" y="1630187"/>
                <a:ext cx="390413" cy="607849"/>
              </a:xfrm>
              <a:custGeom>
                <a:avLst/>
                <a:gdLst>
                  <a:gd name="T0" fmla="*/ 231 w 238"/>
                  <a:gd name="T1" fmla="*/ 325 h 370"/>
                  <a:gd name="T2" fmla="*/ 222 w 238"/>
                  <a:gd name="T3" fmla="*/ 281 h 370"/>
                  <a:gd name="T4" fmla="*/ 96 w 238"/>
                  <a:gd name="T5" fmla="*/ 258 h 370"/>
                  <a:gd name="T6" fmla="*/ 207 w 238"/>
                  <a:gd name="T7" fmla="*/ 227 h 370"/>
                  <a:gd name="T8" fmla="*/ 203 w 238"/>
                  <a:gd name="T9" fmla="*/ 211 h 370"/>
                  <a:gd name="T10" fmla="*/ 216 w 238"/>
                  <a:gd name="T11" fmla="*/ 184 h 370"/>
                  <a:gd name="T12" fmla="*/ 190 w 238"/>
                  <a:gd name="T13" fmla="*/ 170 h 370"/>
                  <a:gd name="T14" fmla="*/ 189 w 238"/>
                  <a:gd name="T15" fmla="*/ 166 h 370"/>
                  <a:gd name="T16" fmla="*/ 189 w 238"/>
                  <a:gd name="T17" fmla="*/ 166 h 370"/>
                  <a:gd name="T18" fmla="*/ 168 w 238"/>
                  <a:gd name="T19" fmla="*/ 98 h 370"/>
                  <a:gd name="T20" fmla="*/ 7 w 238"/>
                  <a:gd name="T21" fmla="*/ 181 h 370"/>
                  <a:gd name="T22" fmla="*/ 73 w 238"/>
                  <a:gd name="T23" fmla="*/ 339 h 370"/>
                  <a:gd name="T24" fmla="*/ 231 w 238"/>
                  <a:gd name="T25" fmla="*/ 32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8" h="370">
                    <a:moveTo>
                      <a:pt x="231" y="325"/>
                    </a:moveTo>
                    <a:cubicBezTo>
                      <a:pt x="231" y="316"/>
                      <a:pt x="227" y="300"/>
                      <a:pt x="222" y="281"/>
                    </a:cubicBezTo>
                    <a:cubicBezTo>
                      <a:pt x="140" y="369"/>
                      <a:pt x="96" y="258"/>
                      <a:pt x="96" y="258"/>
                    </a:cubicBezTo>
                    <a:cubicBezTo>
                      <a:pt x="106" y="257"/>
                      <a:pt x="177" y="236"/>
                      <a:pt x="207" y="227"/>
                    </a:cubicBezTo>
                    <a:cubicBezTo>
                      <a:pt x="206" y="221"/>
                      <a:pt x="204" y="216"/>
                      <a:pt x="203" y="211"/>
                    </a:cubicBezTo>
                    <a:cubicBezTo>
                      <a:pt x="231" y="212"/>
                      <a:pt x="238" y="174"/>
                      <a:pt x="216" y="184"/>
                    </a:cubicBezTo>
                    <a:cubicBezTo>
                      <a:pt x="201" y="191"/>
                      <a:pt x="193" y="178"/>
                      <a:pt x="190" y="170"/>
                    </a:cubicBezTo>
                    <a:cubicBezTo>
                      <a:pt x="190" y="169"/>
                      <a:pt x="189" y="167"/>
                      <a:pt x="189" y="166"/>
                    </a:cubicBezTo>
                    <a:cubicBezTo>
                      <a:pt x="189" y="166"/>
                      <a:pt x="189" y="166"/>
                      <a:pt x="189" y="166"/>
                    </a:cubicBezTo>
                    <a:cubicBezTo>
                      <a:pt x="177" y="127"/>
                      <a:pt x="168" y="98"/>
                      <a:pt x="168" y="98"/>
                    </a:cubicBezTo>
                    <a:cubicBezTo>
                      <a:pt x="53" y="0"/>
                      <a:pt x="0" y="162"/>
                      <a:pt x="7" y="181"/>
                    </a:cubicBezTo>
                    <a:cubicBezTo>
                      <a:pt x="13" y="201"/>
                      <a:pt x="43" y="309"/>
                      <a:pt x="73" y="339"/>
                    </a:cubicBezTo>
                    <a:cubicBezTo>
                      <a:pt x="103" y="370"/>
                      <a:pt x="235" y="366"/>
                      <a:pt x="231" y="325"/>
                    </a:cubicBezTo>
                  </a:path>
                </a:pathLst>
              </a:custGeom>
              <a:solidFill>
                <a:srgbClr val="FFDC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60" name="îśḷîḓe"/>
              <p:cNvSpPr/>
              <p:nvPr/>
            </p:nvSpPr>
            <p:spPr bwMode="auto">
              <a:xfrm>
                <a:off x="8926675" y="1569749"/>
                <a:ext cx="522403" cy="536991"/>
              </a:xfrm>
              <a:custGeom>
                <a:avLst/>
                <a:gdLst>
                  <a:gd name="T0" fmla="*/ 155 w 318"/>
                  <a:gd name="T1" fmla="*/ 293 h 327"/>
                  <a:gd name="T2" fmla="*/ 127 w 318"/>
                  <a:gd name="T3" fmla="*/ 175 h 327"/>
                  <a:gd name="T4" fmla="*/ 231 w 318"/>
                  <a:gd name="T5" fmla="*/ 154 h 327"/>
                  <a:gd name="T6" fmla="*/ 201 w 318"/>
                  <a:gd name="T7" fmla="*/ 142 h 327"/>
                  <a:gd name="T8" fmla="*/ 309 w 318"/>
                  <a:gd name="T9" fmla="*/ 124 h 327"/>
                  <a:gd name="T10" fmla="*/ 290 w 318"/>
                  <a:gd name="T11" fmla="*/ 129 h 327"/>
                  <a:gd name="T12" fmla="*/ 262 w 318"/>
                  <a:gd name="T13" fmla="*/ 11 h 327"/>
                  <a:gd name="T14" fmla="*/ 245 w 318"/>
                  <a:gd name="T15" fmla="*/ 58 h 327"/>
                  <a:gd name="T16" fmla="*/ 168 w 318"/>
                  <a:gd name="T17" fmla="*/ 8 h 327"/>
                  <a:gd name="T18" fmla="*/ 162 w 318"/>
                  <a:gd name="T19" fmla="*/ 56 h 327"/>
                  <a:gd name="T20" fmla="*/ 50 w 318"/>
                  <a:gd name="T21" fmla="*/ 118 h 327"/>
                  <a:gd name="T22" fmla="*/ 3 w 318"/>
                  <a:gd name="T23" fmla="*/ 134 h 327"/>
                  <a:gd name="T24" fmla="*/ 31 w 318"/>
                  <a:gd name="T25" fmla="*/ 140 h 327"/>
                  <a:gd name="T26" fmla="*/ 15 w 318"/>
                  <a:gd name="T27" fmla="*/ 168 h 327"/>
                  <a:gd name="T28" fmla="*/ 32 w 318"/>
                  <a:gd name="T29" fmla="*/ 158 h 327"/>
                  <a:gd name="T30" fmla="*/ 93 w 318"/>
                  <a:gd name="T31" fmla="*/ 266 h 327"/>
                  <a:gd name="T32" fmla="*/ 85 w 318"/>
                  <a:gd name="T33" fmla="*/ 300 h 327"/>
                  <a:gd name="T34" fmla="*/ 102 w 318"/>
                  <a:gd name="T35" fmla="*/ 291 h 327"/>
                  <a:gd name="T36" fmla="*/ 111 w 318"/>
                  <a:gd name="T37" fmla="*/ 317 h 327"/>
                  <a:gd name="T38" fmla="*/ 155 w 318"/>
                  <a:gd name="T39" fmla="*/ 293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8" h="327">
                    <a:moveTo>
                      <a:pt x="155" y="293"/>
                    </a:moveTo>
                    <a:cubicBezTo>
                      <a:pt x="155" y="293"/>
                      <a:pt x="196" y="217"/>
                      <a:pt x="127" y="175"/>
                    </a:cubicBezTo>
                    <a:cubicBezTo>
                      <a:pt x="127" y="175"/>
                      <a:pt x="249" y="167"/>
                      <a:pt x="231" y="154"/>
                    </a:cubicBezTo>
                    <a:cubicBezTo>
                      <a:pt x="215" y="142"/>
                      <a:pt x="201" y="142"/>
                      <a:pt x="201" y="142"/>
                    </a:cubicBezTo>
                    <a:cubicBezTo>
                      <a:pt x="201" y="142"/>
                      <a:pt x="301" y="156"/>
                      <a:pt x="309" y="124"/>
                    </a:cubicBezTo>
                    <a:cubicBezTo>
                      <a:pt x="318" y="90"/>
                      <a:pt x="290" y="129"/>
                      <a:pt x="290" y="129"/>
                    </a:cubicBezTo>
                    <a:cubicBezTo>
                      <a:pt x="290" y="129"/>
                      <a:pt x="309" y="19"/>
                      <a:pt x="262" y="11"/>
                    </a:cubicBezTo>
                    <a:cubicBezTo>
                      <a:pt x="215" y="4"/>
                      <a:pt x="245" y="58"/>
                      <a:pt x="245" y="58"/>
                    </a:cubicBezTo>
                    <a:cubicBezTo>
                      <a:pt x="245" y="58"/>
                      <a:pt x="223" y="16"/>
                      <a:pt x="168" y="8"/>
                    </a:cubicBezTo>
                    <a:cubicBezTo>
                      <a:pt x="113" y="0"/>
                      <a:pt x="130" y="46"/>
                      <a:pt x="162" y="56"/>
                    </a:cubicBezTo>
                    <a:cubicBezTo>
                      <a:pt x="162" y="56"/>
                      <a:pt x="77" y="67"/>
                      <a:pt x="50" y="118"/>
                    </a:cubicBezTo>
                    <a:cubicBezTo>
                      <a:pt x="50" y="118"/>
                      <a:pt x="6" y="110"/>
                      <a:pt x="3" y="134"/>
                    </a:cubicBezTo>
                    <a:cubicBezTo>
                      <a:pt x="0" y="158"/>
                      <a:pt x="31" y="140"/>
                      <a:pt x="31" y="140"/>
                    </a:cubicBezTo>
                    <a:cubicBezTo>
                      <a:pt x="31" y="140"/>
                      <a:pt x="2" y="161"/>
                      <a:pt x="15" y="168"/>
                    </a:cubicBezTo>
                    <a:cubicBezTo>
                      <a:pt x="27" y="176"/>
                      <a:pt x="32" y="158"/>
                      <a:pt x="32" y="158"/>
                    </a:cubicBezTo>
                    <a:cubicBezTo>
                      <a:pt x="32" y="158"/>
                      <a:pt x="26" y="249"/>
                      <a:pt x="93" y="266"/>
                    </a:cubicBezTo>
                    <a:cubicBezTo>
                      <a:pt x="93" y="266"/>
                      <a:pt x="76" y="295"/>
                      <a:pt x="85" y="300"/>
                    </a:cubicBezTo>
                    <a:cubicBezTo>
                      <a:pt x="94" y="306"/>
                      <a:pt x="102" y="291"/>
                      <a:pt x="102" y="291"/>
                    </a:cubicBezTo>
                    <a:cubicBezTo>
                      <a:pt x="102" y="291"/>
                      <a:pt x="92" y="327"/>
                      <a:pt x="111" y="317"/>
                    </a:cubicBezTo>
                    <a:cubicBezTo>
                      <a:pt x="129" y="308"/>
                      <a:pt x="149" y="308"/>
                      <a:pt x="155" y="293"/>
                    </a:cubicBezTo>
                  </a:path>
                </a:pathLst>
              </a:custGeom>
              <a:solidFill>
                <a:schemeClr val="tx2"/>
              </a:solidFill>
              <a:ln>
                <a:noFill/>
              </a:ln>
            </p:spPr>
            <p:txBody>
              <a:bodyPr anchor="ctr"/>
              <a:lstStyle/>
              <a:p>
                <a:pPr algn="ctr">
                  <a:lnSpc>
                    <a:spcPct val="120000"/>
                  </a:lnSpc>
                </a:pPr>
                <a:endParaRPr/>
              </a:p>
            </p:txBody>
          </p:sp>
          <p:sp>
            <p:nvSpPr>
              <p:cNvPr id="61" name="i$ḷíďé"/>
              <p:cNvSpPr/>
              <p:nvPr/>
            </p:nvSpPr>
            <p:spPr bwMode="auto">
              <a:xfrm>
                <a:off x="9289996" y="2068533"/>
                <a:ext cx="141021" cy="103508"/>
              </a:xfrm>
              <a:custGeom>
                <a:avLst/>
                <a:gdLst>
                  <a:gd name="T0" fmla="*/ 0 w 86"/>
                  <a:gd name="T1" fmla="*/ 16 h 63"/>
                  <a:gd name="T2" fmla="*/ 86 w 86"/>
                  <a:gd name="T3" fmla="*/ 36 h 63"/>
                  <a:gd name="T4" fmla="*/ 0 w 86"/>
                  <a:gd name="T5" fmla="*/ 16 h 63"/>
                </a:gdLst>
                <a:ahLst/>
                <a:cxnLst>
                  <a:cxn ang="0">
                    <a:pos x="T0" y="T1"/>
                  </a:cxn>
                  <a:cxn ang="0">
                    <a:pos x="T2" y="T3"/>
                  </a:cxn>
                  <a:cxn ang="0">
                    <a:pos x="T4" y="T5"/>
                  </a:cxn>
                </a:cxnLst>
                <a:rect l="0" t="0" r="r" b="b"/>
                <a:pathLst>
                  <a:path w="86" h="63">
                    <a:moveTo>
                      <a:pt x="0" y="16"/>
                    </a:moveTo>
                    <a:cubicBezTo>
                      <a:pt x="16" y="38"/>
                      <a:pt x="45" y="63"/>
                      <a:pt x="86" y="36"/>
                    </a:cubicBezTo>
                    <a:cubicBezTo>
                      <a:pt x="66" y="0"/>
                      <a:pt x="23" y="8"/>
                      <a:pt x="0" y="16"/>
                    </a:cubicBezTo>
                  </a:path>
                </a:pathLst>
              </a:custGeom>
              <a:solidFill>
                <a:srgbClr val="DA908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62" name="ïṥliďê"/>
              <p:cNvSpPr/>
              <p:nvPr/>
            </p:nvSpPr>
            <p:spPr bwMode="auto">
              <a:xfrm>
                <a:off x="9267071" y="2003232"/>
                <a:ext cx="207016" cy="125043"/>
              </a:xfrm>
              <a:custGeom>
                <a:avLst/>
                <a:gdLst>
                  <a:gd name="T0" fmla="*/ 111 w 126"/>
                  <a:gd name="T1" fmla="*/ 0 h 76"/>
                  <a:gd name="T2" fmla="*/ 0 w 126"/>
                  <a:gd name="T3" fmla="*/ 31 h 76"/>
                  <a:gd name="T4" fmla="*/ 14 w 126"/>
                  <a:gd name="T5" fmla="*/ 56 h 76"/>
                  <a:gd name="T6" fmla="*/ 100 w 126"/>
                  <a:gd name="T7" fmla="*/ 76 h 76"/>
                  <a:gd name="T8" fmla="*/ 126 w 126"/>
                  <a:gd name="T9" fmla="*/ 54 h 76"/>
                  <a:gd name="T10" fmla="*/ 111 w 126"/>
                  <a:gd name="T11" fmla="*/ 0 h 76"/>
                </a:gdLst>
                <a:ahLst/>
                <a:cxnLst>
                  <a:cxn ang="0">
                    <a:pos x="T0" y="T1"/>
                  </a:cxn>
                  <a:cxn ang="0">
                    <a:pos x="T2" y="T3"/>
                  </a:cxn>
                  <a:cxn ang="0">
                    <a:pos x="T4" y="T5"/>
                  </a:cxn>
                  <a:cxn ang="0">
                    <a:pos x="T6" y="T7"/>
                  </a:cxn>
                  <a:cxn ang="0">
                    <a:pos x="T8" y="T9"/>
                  </a:cxn>
                  <a:cxn ang="0">
                    <a:pos x="T10" y="T11"/>
                  </a:cxn>
                </a:cxnLst>
                <a:rect l="0" t="0" r="r" b="b"/>
                <a:pathLst>
                  <a:path w="126" h="76">
                    <a:moveTo>
                      <a:pt x="111" y="0"/>
                    </a:moveTo>
                    <a:cubicBezTo>
                      <a:pt x="81" y="9"/>
                      <a:pt x="10" y="30"/>
                      <a:pt x="0" y="31"/>
                    </a:cubicBezTo>
                    <a:cubicBezTo>
                      <a:pt x="0" y="31"/>
                      <a:pt x="5" y="43"/>
                      <a:pt x="14" y="56"/>
                    </a:cubicBezTo>
                    <a:cubicBezTo>
                      <a:pt x="37" y="48"/>
                      <a:pt x="80" y="40"/>
                      <a:pt x="100" y="76"/>
                    </a:cubicBezTo>
                    <a:cubicBezTo>
                      <a:pt x="108" y="71"/>
                      <a:pt x="117" y="64"/>
                      <a:pt x="126" y="54"/>
                    </a:cubicBezTo>
                    <a:cubicBezTo>
                      <a:pt x="122" y="38"/>
                      <a:pt x="117" y="19"/>
                      <a:pt x="111" y="0"/>
                    </a:cubicBezTo>
                  </a:path>
                </a:pathLst>
              </a:custGeom>
              <a:solidFill>
                <a:srgbClr val="75342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63" name="iṣḷïḑê"/>
              <p:cNvSpPr/>
              <p:nvPr/>
            </p:nvSpPr>
            <p:spPr bwMode="auto">
              <a:xfrm>
                <a:off x="9337234" y="1889999"/>
                <a:ext cx="39597" cy="63911"/>
              </a:xfrm>
              <a:custGeom>
                <a:avLst/>
                <a:gdLst>
                  <a:gd name="T0" fmla="*/ 21 w 24"/>
                  <a:gd name="T1" fmla="*/ 17 h 39"/>
                  <a:gd name="T2" fmla="*/ 17 w 24"/>
                  <a:gd name="T3" fmla="*/ 37 h 39"/>
                  <a:gd name="T4" fmla="*/ 3 w 24"/>
                  <a:gd name="T5" fmla="*/ 22 h 39"/>
                  <a:gd name="T6" fmla="*/ 7 w 24"/>
                  <a:gd name="T7" fmla="*/ 1 h 39"/>
                  <a:gd name="T8" fmla="*/ 21 w 24"/>
                  <a:gd name="T9" fmla="*/ 17 h 39"/>
                </a:gdLst>
                <a:ahLst/>
                <a:cxnLst>
                  <a:cxn ang="0">
                    <a:pos x="T0" y="T1"/>
                  </a:cxn>
                  <a:cxn ang="0">
                    <a:pos x="T2" y="T3"/>
                  </a:cxn>
                  <a:cxn ang="0">
                    <a:pos x="T4" y="T5"/>
                  </a:cxn>
                  <a:cxn ang="0">
                    <a:pos x="T6" y="T7"/>
                  </a:cxn>
                  <a:cxn ang="0">
                    <a:pos x="T8" y="T9"/>
                  </a:cxn>
                </a:cxnLst>
                <a:rect l="0" t="0" r="r" b="b"/>
                <a:pathLst>
                  <a:path w="24" h="39">
                    <a:moveTo>
                      <a:pt x="21" y="17"/>
                    </a:moveTo>
                    <a:cubicBezTo>
                      <a:pt x="24" y="27"/>
                      <a:pt x="22" y="36"/>
                      <a:pt x="17" y="37"/>
                    </a:cubicBezTo>
                    <a:cubicBezTo>
                      <a:pt x="12" y="39"/>
                      <a:pt x="6" y="32"/>
                      <a:pt x="3" y="22"/>
                    </a:cubicBezTo>
                    <a:cubicBezTo>
                      <a:pt x="0" y="11"/>
                      <a:pt x="2" y="2"/>
                      <a:pt x="7" y="1"/>
                    </a:cubicBezTo>
                    <a:cubicBezTo>
                      <a:pt x="12" y="0"/>
                      <a:pt x="18" y="7"/>
                      <a:pt x="21" y="17"/>
                    </a:cubicBezTo>
                  </a:path>
                </a:pathLst>
              </a:custGeom>
              <a:solidFill>
                <a:srgbClr val="190F0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64" name="ïŝ1íḓè"/>
              <p:cNvSpPr/>
              <p:nvPr/>
            </p:nvSpPr>
            <p:spPr bwMode="auto">
              <a:xfrm>
                <a:off x="9092705" y="1978224"/>
                <a:ext cx="128517" cy="129906"/>
              </a:xfrm>
              <a:custGeom>
                <a:avLst/>
                <a:gdLst>
                  <a:gd name="T0" fmla="*/ 75 w 78"/>
                  <a:gd name="T1" fmla="*/ 35 h 79"/>
                  <a:gd name="T2" fmla="*/ 30 w 78"/>
                  <a:gd name="T3" fmla="*/ 10 h 79"/>
                  <a:gd name="T4" fmla="*/ 28 w 78"/>
                  <a:gd name="T5" fmla="*/ 59 h 79"/>
                  <a:gd name="T6" fmla="*/ 75 w 78"/>
                  <a:gd name="T7" fmla="*/ 35 h 79"/>
                </a:gdLst>
                <a:ahLst/>
                <a:cxnLst>
                  <a:cxn ang="0">
                    <a:pos x="T0" y="T1"/>
                  </a:cxn>
                  <a:cxn ang="0">
                    <a:pos x="T2" y="T3"/>
                  </a:cxn>
                  <a:cxn ang="0">
                    <a:pos x="T4" y="T5"/>
                  </a:cxn>
                  <a:cxn ang="0">
                    <a:pos x="T6" y="T7"/>
                  </a:cxn>
                </a:cxnLst>
                <a:rect l="0" t="0" r="r" b="b"/>
                <a:pathLst>
                  <a:path w="78" h="79">
                    <a:moveTo>
                      <a:pt x="75" y="35"/>
                    </a:moveTo>
                    <a:cubicBezTo>
                      <a:pt x="75" y="35"/>
                      <a:pt x="59" y="0"/>
                      <a:pt x="30" y="10"/>
                    </a:cubicBezTo>
                    <a:cubicBezTo>
                      <a:pt x="0" y="21"/>
                      <a:pt x="16" y="47"/>
                      <a:pt x="28" y="59"/>
                    </a:cubicBezTo>
                    <a:cubicBezTo>
                      <a:pt x="40" y="71"/>
                      <a:pt x="78" y="79"/>
                      <a:pt x="75" y="35"/>
                    </a:cubicBezTo>
                  </a:path>
                </a:pathLst>
              </a:custGeom>
              <a:solidFill>
                <a:srgbClr val="FFDC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65" name="î$ḻïḑe"/>
              <p:cNvSpPr/>
              <p:nvPr/>
            </p:nvSpPr>
            <p:spPr bwMode="auto">
              <a:xfrm>
                <a:off x="9289996" y="1778154"/>
                <a:ext cx="65300" cy="78499"/>
              </a:xfrm>
              <a:custGeom>
                <a:avLst/>
                <a:gdLst>
                  <a:gd name="T0" fmla="*/ 40 w 40"/>
                  <a:gd name="T1" fmla="*/ 38 h 48"/>
                  <a:gd name="T2" fmla="*/ 0 w 40"/>
                  <a:gd name="T3" fmla="*/ 48 h 48"/>
                  <a:gd name="T4" fmla="*/ 40 w 40"/>
                  <a:gd name="T5" fmla="*/ 38 h 48"/>
                </a:gdLst>
                <a:ahLst/>
                <a:cxnLst>
                  <a:cxn ang="0">
                    <a:pos x="T0" y="T1"/>
                  </a:cxn>
                  <a:cxn ang="0">
                    <a:pos x="T2" y="T3"/>
                  </a:cxn>
                  <a:cxn ang="0">
                    <a:pos x="T4" y="T5"/>
                  </a:cxn>
                </a:cxnLst>
                <a:rect l="0" t="0" r="r" b="b"/>
                <a:pathLst>
                  <a:path w="40" h="48">
                    <a:moveTo>
                      <a:pt x="40" y="38"/>
                    </a:moveTo>
                    <a:cubicBezTo>
                      <a:pt x="40" y="38"/>
                      <a:pt x="12" y="16"/>
                      <a:pt x="0" y="48"/>
                    </a:cubicBezTo>
                    <a:cubicBezTo>
                      <a:pt x="0" y="48"/>
                      <a:pt x="6" y="0"/>
                      <a:pt x="40" y="38"/>
                    </a:cubicBezTo>
                  </a:path>
                </a:pathLst>
              </a:custGeom>
              <a:solidFill>
                <a:srgbClr val="3A2B1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66" name="işlídê"/>
              <p:cNvSpPr/>
              <p:nvPr/>
            </p:nvSpPr>
            <p:spPr bwMode="auto">
              <a:xfrm>
                <a:off x="9119103" y="2097015"/>
                <a:ext cx="180618" cy="96561"/>
              </a:xfrm>
              <a:custGeom>
                <a:avLst/>
                <a:gdLst>
                  <a:gd name="T0" fmla="*/ 110 w 110"/>
                  <a:gd name="T1" fmla="*/ 55 h 59"/>
                  <a:gd name="T2" fmla="*/ 30 w 110"/>
                  <a:gd name="T3" fmla="*/ 54 h 59"/>
                  <a:gd name="T4" fmla="*/ 1 w 110"/>
                  <a:gd name="T5" fmla="*/ 36 h 59"/>
                  <a:gd name="T6" fmla="*/ 71 w 110"/>
                  <a:gd name="T7" fmla="*/ 0 h 59"/>
                  <a:gd name="T8" fmla="*/ 110 w 110"/>
                  <a:gd name="T9" fmla="*/ 55 h 59"/>
                </a:gdLst>
                <a:ahLst/>
                <a:cxnLst>
                  <a:cxn ang="0">
                    <a:pos x="T0" y="T1"/>
                  </a:cxn>
                  <a:cxn ang="0">
                    <a:pos x="T2" y="T3"/>
                  </a:cxn>
                  <a:cxn ang="0">
                    <a:pos x="T4" y="T5"/>
                  </a:cxn>
                  <a:cxn ang="0">
                    <a:pos x="T6" y="T7"/>
                  </a:cxn>
                  <a:cxn ang="0">
                    <a:pos x="T8" y="T9"/>
                  </a:cxn>
                </a:cxnLst>
                <a:rect l="0" t="0" r="r" b="b"/>
                <a:pathLst>
                  <a:path w="110" h="59">
                    <a:moveTo>
                      <a:pt x="110" y="55"/>
                    </a:moveTo>
                    <a:cubicBezTo>
                      <a:pt x="110" y="55"/>
                      <a:pt x="52" y="48"/>
                      <a:pt x="30" y="54"/>
                    </a:cubicBezTo>
                    <a:cubicBezTo>
                      <a:pt x="30" y="54"/>
                      <a:pt x="1" y="59"/>
                      <a:pt x="1" y="36"/>
                    </a:cubicBezTo>
                    <a:cubicBezTo>
                      <a:pt x="0" y="12"/>
                      <a:pt x="40" y="14"/>
                      <a:pt x="71" y="0"/>
                    </a:cubicBezTo>
                    <a:lnTo>
                      <a:pt x="110" y="55"/>
                    </a:lnTo>
                    <a:close/>
                  </a:path>
                </a:pathLst>
              </a:custGeom>
              <a:solidFill>
                <a:srgbClr val="FFDC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67" name="îsḻîďè"/>
              <p:cNvSpPr/>
              <p:nvPr/>
            </p:nvSpPr>
            <p:spPr bwMode="auto">
              <a:xfrm>
                <a:off x="8647412" y="2093541"/>
                <a:ext cx="522403" cy="700937"/>
              </a:xfrm>
              <a:custGeom>
                <a:avLst/>
                <a:gdLst>
                  <a:gd name="T0" fmla="*/ 273 w 318"/>
                  <a:gd name="T1" fmla="*/ 18 h 427"/>
                  <a:gd name="T2" fmla="*/ 118 w 318"/>
                  <a:gd name="T3" fmla="*/ 83 h 427"/>
                  <a:gd name="T4" fmla="*/ 41 w 318"/>
                  <a:gd name="T5" fmla="*/ 427 h 427"/>
                  <a:gd name="T6" fmla="*/ 259 w 318"/>
                  <a:gd name="T7" fmla="*/ 361 h 427"/>
                  <a:gd name="T8" fmla="*/ 256 w 318"/>
                  <a:gd name="T9" fmla="*/ 184 h 427"/>
                  <a:gd name="T10" fmla="*/ 305 w 318"/>
                  <a:gd name="T11" fmla="*/ 56 h 427"/>
                  <a:gd name="T12" fmla="*/ 273 w 318"/>
                  <a:gd name="T13" fmla="*/ 18 h 427"/>
                </a:gdLst>
                <a:ahLst/>
                <a:cxnLst>
                  <a:cxn ang="0">
                    <a:pos x="T0" y="T1"/>
                  </a:cxn>
                  <a:cxn ang="0">
                    <a:pos x="T2" y="T3"/>
                  </a:cxn>
                  <a:cxn ang="0">
                    <a:pos x="T4" y="T5"/>
                  </a:cxn>
                  <a:cxn ang="0">
                    <a:pos x="T6" y="T7"/>
                  </a:cxn>
                  <a:cxn ang="0">
                    <a:pos x="T8" y="T9"/>
                  </a:cxn>
                  <a:cxn ang="0">
                    <a:pos x="T10" y="T11"/>
                  </a:cxn>
                  <a:cxn ang="0">
                    <a:pos x="T12" y="T13"/>
                  </a:cxn>
                </a:cxnLst>
                <a:rect l="0" t="0" r="r" b="b"/>
                <a:pathLst>
                  <a:path w="318" h="427">
                    <a:moveTo>
                      <a:pt x="273" y="18"/>
                    </a:moveTo>
                    <a:cubicBezTo>
                      <a:pt x="273" y="18"/>
                      <a:pt x="198" y="0"/>
                      <a:pt x="118" y="83"/>
                    </a:cubicBezTo>
                    <a:cubicBezTo>
                      <a:pt x="37" y="166"/>
                      <a:pt x="0" y="359"/>
                      <a:pt x="41" y="427"/>
                    </a:cubicBezTo>
                    <a:cubicBezTo>
                      <a:pt x="41" y="427"/>
                      <a:pt x="240" y="407"/>
                      <a:pt x="259" y="361"/>
                    </a:cubicBezTo>
                    <a:cubicBezTo>
                      <a:pt x="259" y="361"/>
                      <a:pt x="203" y="254"/>
                      <a:pt x="256" y="184"/>
                    </a:cubicBezTo>
                    <a:cubicBezTo>
                      <a:pt x="318" y="101"/>
                      <a:pt x="298" y="78"/>
                      <a:pt x="305" y="56"/>
                    </a:cubicBezTo>
                    <a:cubicBezTo>
                      <a:pt x="298" y="30"/>
                      <a:pt x="310" y="30"/>
                      <a:pt x="273" y="18"/>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68" name="îṩḻidê"/>
              <p:cNvSpPr/>
              <p:nvPr/>
            </p:nvSpPr>
            <p:spPr bwMode="auto">
              <a:xfrm>
                <a:off x="9039909" y="2109519"/>
                <a:ext cx="131990" cy="368183"/>
              </a:xfrm>
              <a:custGeom>
                <a:avLst/>
                <a:gdLst>
                  <a:gd name="T0" fmla="*/ 43 w 80"/>
                  <a:gd name="T1" fmla="*/ 0 h 224"/>
                  <a:gd name="T2" fmla="*/ 33 w 80"/>
                  <a:gd name="T3" fmla="*/ 122 h 224"/>
                  <a:gd name="T4" fmla="*/ 22 w 80"/>
                  <a:gd name="T5" fmla="*/ 141 h 224"/>
                  <a:gd name="T6" fmla="*/ 9 w 80"/>
                  <a:gd name="T7" fmla="*/ 203 h 224"/>
                  <a:gd name="T8" fmla="*/ 76 w 80"/>
                  <a:gd name="T9" fmla="*/ 72 h 224"/>
                  <a:gd name="T10" fmla="*/ 45 w 80"/>
                  <a:gd name="T11" fmla="*/ 0 h 224"/>
                </a:gdLst>
                <a:ahLst/>
                <a:cxnLst>
                  <a:cxn ang="0">
                    <a:pos x="T0" y="T1"/>
                  </a:cxn>
                  <a:cxn ang="0">
                    <a:pos x="T2" y="T3"/>
                  </a:cxn>
                  <a:cxn ang="0">
                    <a:pos x="T4" y="T5"/>
                  </a:cxn>
                  <a:cxn ang="0">
                    <a:pos x="T6" y="T7"/>
                  </a:cxn>
                  <a:cxn ang="0">
                    <a:pos x="T8" y="T9"/>
                  </a:cxn>
                  <a:cxn ang="0">
                    <a:pos x="T10" y="T11"/>
                  </a:cxn>
                </a:cxnLst>
                <a:rect l="0" t="0" r="r" b="b"/>
                <a:pathLst>
                  <a:path w="80" h="224">
                    <a:moveTo>
                      <a:pt x="43" y="0"/>
                    </a:moveTo>
                    <a:cubicBezTo>
                      <a:pt x="43" y="0"/>
                      <a:pt x="36" y="111"/>
                      <a:pt x="33" y="122"/>
                    </a:cubicBezTo>
                    <a:cubicBezTo>
                      <a:pt x="31" y="133"/>
                      <a:pt x="22" y="141"/>
                      <a:pt x="22" y="141"/>
                    </a:cubicBezTo>
                    <a:cubicBezTo>
                      <a:pt x="22" y="141"/>
                      <a:pt x="0" y="182"/>
                      <a:pt x="9" y="203"/>
                    </a:cubicBezTo>
                    <a:cubicBezTo>
                      <a:pt x="17" y="224"/>
                      <a:pt x="80" y="100"/>
                      <a:pt x="76" y="72"/>
                    </a:cubicBezTo>
                    <a:cubicBezTo>
                      <a:pt x="72" y="44"/>
                      <a:pt x="45" y="0"/>
                      <a:pt x="45" y="0"/>
                    </a:cubicBezTo>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69" name="îšḷïḓê"/>
              <p:cNvSpPr/>
              <p:nvPr/>
            </p:nvSpPr>
            <p:spPr bwMode="auto">
              <a:xfrm>
                <a:off x="8627961" y="2711116"/>
                <a:ext cx="197291" cy="127822"/>
              </a:xfrm>
              <a:custGeom>
                <a:avLst/>
                <a:gdLst>
                  <a:gd name="T0" fmla="*/ 120 w 120"/>
                  <a:gd name="T1" fmla="*/ 43 h 78"/>
                  <a:gd name="T2" fmla="*/ 0 w 120"/>
                  <a:gd name="T3" fmla="*/ 21 h 78"/>
                  <a:gd name="T4" fmla="*/ 37 w 120"/>
                  <a:gd name="T5" fmla="*/ 0 h 78"/>
                  <a:gd name="T6" fmla="*/ 120 w 120"/>
                  <a:gd name="T7" fmla="*/ 43 h 78"/>
                </a:gdLst>
                <a:ahLst/>
                <a:cxnLst>
                  <a:cxn ang="0">
                    <a:pos x="T0" y="T1"/>
                  </a:cxn>
                  <a:cxn ang="0">
                    <a:pos x="T2" y="T3"/>
                  </a:cxn>
                  <a:cxn ang="0">
                    <a:pos x="T4" y="T5"/>
                  </a:cxn>
                  <a:cxn ang="0">
                    <a:pos x="T6" y="T7"/>
                  </a:cxn>
                </a:cxnLst>
                <a:rect l="0" t="0" r="r" b="b"/>
                <a:pathLst>
                  <a:path w="120" h="78">
                    <a:moveTo>
                      <a:pt x="120" y="43"/>
                    </a:moveTo>
                    <a:cubicBezTo>
                      <a:pt x="120" y="43"/>
                      <a:pt x="54" y="78"/>
                      <a:pt x="0" y="21"/>
                    </a:cubicBezTo>
                    <a:cubicBezTo>
                      <a:pt x="0" y="21"/>
                      <a:pt x="39" y="40"/>
                      <a:pt x="37" y="0"/>
                    </a:cubicBezTo>
                    <a:cubicBezTo>
                      <a:pt x="37" y="0"/>
                      <a:pt x="47" y="51"/>
                      <a:pt x="120" y="43"/>
                    </a:cubicBezTo>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70" name="ïṣľíḑé"/>
              <p:cNvSpPr/>
              <p:nvPr/>
            </p:nvSpPr>
            <p:spPr bwMode="auto">
              <a:xfrm>
                <a:off x="8559187" y="2073396"/>
                <a:ext cx="592566" cy="228551"/>
              </a:xfrm>
              <a:custGeom>
                <a:avLst/>
                <a:gdLst>
                  <a:gd name="T0" fmla="*/ 361 w 361"/>
                  <a:gd name="T1" fmla="*/ 78 h 139"/>
                  <a:gd name="T2" fmla="*/ 290 w 361"/>
                  <a:gd name="T3" fmla="*/ 17 h 139"/>
                  <a:gd name="T4" fmla="*/ 83 w 361"/>
                  <a:gd name="T5" fmla="*/ 0 h 139"/>
                  <a:gd name="T6" fmla="*/ 0 w 361"/>
                  <a:gd name="T7" fmla="*/ 10 h 139"/>
                  <a:gd name="T8" fmla="*/ 23 w 361"/>
                  <a:gd name="T9" fmla="*/ 99 h 139"/>
                  <a:gd name="T10" fmla="*/ 142 w 361"/>
                  <a:gd name="T11" fmla="*/ 107 h 139"/>
                  <a:gd name="T12" fmla="*/ 361 w 361"/>
                  <a:gd name="T13" fmla="*/ 95 h 139"/>
                  <a:gd name="T14" fmla="*/ 361 w 361"/>
                  <a:gd name="T15" fmla="*/ 78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1" h="139">
                    <a:moveTo>
                      <a:pt x="361" y="78"/>
                    </a:moveTo>
                    <a:cubicBezTo>
                      <a:pt x="361" y="78"/>
                      <a:pt x="352" y="34"/>
                      <a:pt x="290" y="17"/>
                    </a:cubicBezTo>
                    <a:cubicBezTo>
                      <a:pt x="228" y="0"/>
                      <a:pt x="149" y="74"/>
                      <a:pt x="83" y="0"/>
                    </a:cubicBezTo>
                    <a:cubicBezTo>
                      <a:pt x="0" y="10"/>
                      <a:pt x="0" y="10"/>
                      <a:pt x="0" y="10"/>
                    </a:cubicBezTo>
                    <a:cubicBezTo>
                      <a:pt x="0" y="10"/>
                      <a:pt x="13" y="86"/>
                      <a:pt x="23" y="99"/>
                    </a:cubicBezTo>
                    <a:cubicBezTo>
                      <a:pt x="23" y="99"/>
                      <a:pt x="91" y="139"/>
                      <a:pt x="142" y="107"/>
                    </a:cubicBezTo>
                    <a:cubicBezTo>
                      <a:pt x="235" y="47"/>
                      <a:pt x="299" y="15"/>
                      <a:pt x="361" y="95"/>
                    </a:cubicBezTo>
                    <a:lnTo>
                      <a:pt x="361" y="78"/>
                    </a:lnTo>
                    <a:close/>
                  </a:path>
                </a:pathLst>
              </a:custGeom>
              <a:solidFill>
                <a:schemeClr val="tx2">
                  <a:lumMod val="75000"/>
                </a:schemeClr>
              </a:solidFill>
              <a:ln>
                <a:noFill/>
              </a:ln>
            </p:spPr>
            <p:txBody>
              <a:bodyPr anchor="ctr"/>
              <a:lstStyle/>
              <a:p>
                <a:pPr algn="ctr">
                  <a:lnSpc>
                    <a:spcPct val="120000"/>
                  </a:lnSpc>
                </a:pPr>
                <a:endParaRPr/>
              </a:p>
            </p:txBody>
          </p:sp>
          <p:sp>
            <p:nvSpPr>
              <p:cNvPr id="71" name="îšḻiďe"/>
              <p:cNvSpPr/>
              <p:nvPr/>
            </p:nvSpPr>
            <p:spPr bwMode="auto">
              <a:xfrm>
                <a:off x="9123966" y="2169262"/>
                <a:ext cx="54185" cy="42376"/>
              </a:xfrm>
              <a:custGeom>
                <a:avLst/>
                <a:gdLst>
                  <a:gd name="T0" fmla="*/ 33 w 33"/>
                  <a:gd name="T1" fmla="*/ 10 h 26"/>
                  <a:gd name="T2" fmla="*/ 19 w 33"/>
                  <a:gd name="T3" fmla="*/ 26 h 26"/>
                  <a:gd name="T4" fmla="*/ 2 w 33"/>
                  <a:gd name="T5" fmla="*/ 10 h 26"/>
                  <a:gd name="T6" fmla="*/ 33 w 33"/>
                  <a:gd name="T7" fmla="*/ 10 h 26"/>
                </a:gdLst>
                <a:ahLst/>
                <a:cxnLst>
                  <a:cxn ang="0">
                    <a:pos x="T0" y="T1"/>
                  </a:cxn>
                  <a:cxn ang="0">
                    <a:pos x="T2" y="T3"/>
                  </a:cxn>
                  <a:cxn ang="0">
                    <a:pos x="T4" y="T5"/>
                  </a:cxn>
                  <a:cxn ang="0">
                    <a:pos x="T6" y="T7"/>
                  </a:cxn>
                </a:cxnLst>
                <a:rect l="0" t="0" r="r" b="b"/>
                <a:pathLst>
                  <a:path w="33" h="26">
                    <a:moveTo>
                      <a:pt x="33" y="10"/>
                    </a:moveTo>
                    <a:cubicBezTo>
                      <a:pt x="19" y="26"/>
                      <a:pt x="19" y="26"/>
                      <a:pt x="19" y="26"/>
                    </a:cubicBezTo>
                    <a:cubicBezTo>
                      <a:pt x="19" y="26"/>
                      <a:pt x="0" y="19"/>
                      <a:pt x="2" y="10"/>
                    </a:cubicBezTo>
                    <a:cubicBezTo>
                      <a:pt x="3" y="0"/>
                      <a:pt x="33" y="10"/>
                      <a:pt x="33" y="10"/>
                    </a:cubicBezTo>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72" name="îṧļïdè"/>
              <p:cNvSpPr/>
              <p:nvPr/>
            </p:nvSpPr>
            <p:spPr bwMode="auto">
              <a:xfrm>
                <a:off x="9145501" y="2201912"/>
                <a:ext cx="14588" cy="49323"/>
              </a:xfrm>
              <a:custGeom>
                <a:avLst/>
                <a:gdLst>
                  <a:gd name="T0" fmla="*/ 4 w 9"/>
                  <a:gd name="T1" fmla="*/ 0 h 30"/>
                  <a:gd name="T2" fmla="*/ 6 w 9"/>
                  <a:gd name="T3" fmla="*/ 17 h 30"/>
                  <a:gd name="T4" fmla="*/ 0 w 9"/>
                  <a:gd name="T5" fmla="*/ 17 h 30"/>
                  <a:gd name="T6" fmla="*/ 4 w 9"/>
                  <a:gd name="T7" fmla="*/ 0 h 30"/>
                </a:gdLst>
                <a:ahLst/>
                <a:cxnLst>
                  <a:cxn ang="0">
                    <a:pos x="T0" y="T1"/>
                  </a:cxn>
                  <a:cxn ang="0">
                    <a:pos x="T2" y="T3"/>
                  </a:cxn>
                  <a:cxn ang="0">
                    <a:pos x="T4" y="T5"/>
                  </a:cxn>
                  <a:cxn ang="0">
                    <a:pos x="T6" y="T7"/>
                  </a:cxn>
                </a:cxnLst>
                <a:rect l="0" t="0" r="r" b="b"/>
                <a:pathLst>
                  <a:path w="9" h="30">
                    <a:moveTo>
                      <a:pt x="4" y="0"/>
                    </a:moveTo>
                    <a:cubicBezTo>
                      <a:pt x="4" y="0"/>
                      <a:pt x="9" y="4"/>
                      <a:pt x="6" y="17"/>
                    </a:cubicBezTo>
                    <a:cubicBezTo>
                      <a:pt x="3" y="30"/>
                      <a:pt x="0" y="17"/>
                      <a:pt x="0" y="17"/>
                    </a:cubicBezTo>
                    <a:lnTo>
                      <a:pt x="4" y="0"/>
                    </a:lnTo>
                    <a:close/>
                  </a:path>
                </a:pathLst>
              </a:custGeom>
              <a:solidFill>
                <a:schemeClr val="tx2">
                  <a:lumMod val="75000"/>
                </a:schemeClr>
              </a:solidFill>
              <a:ln>
                <a:noFill/>
              </a:ln>
            </p:spPr>
            <p:txBody>
              <a:bodyPr anchor="ctr"/>
              <a:lstStyle/>
              <a:p>
                <a:pPr algn="ctr">
                  <a:lnSpc>
                    <a:spcPct val="120000"/>
                  </a:lnSpc>
                </a:pPr>
                <a:endParaRPr/>
              </a:p>
            </p:txBody>
          </p:sp>
          <p:sp>
            <p:nvSpPr>
              <p:cNvPr id="73" name="iṡḷîďè"/>
              <p:cNvSpPr/>
              <p:nvPr/>
            </p:nvSpPr>
            <p:spPr bwMode="auto">
              <a:xfrm>
                <a:off x="8966273" y="2275549"/>
                <a:ext cx="127822" cy="311914"/>
              </a:xfrm>
              <a:custGeom>
                <a:avLst/>
                <a:gdLst>
                  <a:gd name="T0" fmla="*/ 78 w 78"/>
                  <a:gd name="T1" fmla="*/ 28 h 190"/>
                  <a:gd name="T2" fmla="*/ 26 w 78"/>
                  <a:gd name="T3" fmla="*/ 0 h 190"/>
                  <a:gd name="T4" fmla="*/ 44 w 78"/>
                  <a:gd name="T5" fmla="*/ 190 h 190"/>
                  <a:gd name="T6" fmla="*/ 78 w 78"/>
                  <a:gd name="T7" fmla="*/ 28 h 190"/>
                </a:gdLst>
                <a:ahLst/>
                <a:cxnLst>
                  <a:cxn ang="0">
                    <a:pos x="T0" y="T1"/>
                  </a:cxn>
                  <a:cxn ang="0">
                    <a:pos x="T2" y="T3"/>
                  </a:cxn>
                  <a:cxn ang="0">
                    <a:pos x="T4" y="T5"/>
                  </a:cxn>
                  <a:cxn ang="0">
                    <a:pos x="T6" y="T7"/>
                  </a:cxn>
                </a:cxnLst>
                <a:rect l="0" t="0" r="r" b="b"/>
                <a:pathLst>
                  <a:path w="78" h="190">
                    <a:moveTo>
                      <a:pt x="78" y="28"/>
                    </a:moveTo>
                    <a:cubicBezTo>
                      <a:pt x="78" y="28"/>
                      <a:pt x="51" y="21"/>
                      <a:pt x="26" y="0"/>
                    </a:cubicBezTo>
                    <a:cubicBezTo>
                      <a:pt x="26" y="0"/>
                      <a:pt x="0" y="137"/>
                      <a:pt x="44" y="190"/>
                    </a:cubicBezTo>
                    <a:cubicBezTo>
                      <a:pt x="44" y="190"/>
                      <a:pt x="33" y="121"/>
                      <a:pt x="78" y="28"/>
                    </a:cubicBezTo>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74" name="íṡ1ïḍé"/>
              <p:cNvSpPr/>
              <p:nvPr/>
            </p:nvSpPr>
            <p:spPr bwMode="auto">
              <a:xfrm>
                <a:off x="9027405" y="2156063"/>
                <a:ext cx="118096" cy="165335"/>
              </a:xfrm>
              <a:custGeom>
                <a:avLst/>
                <a:gdLst>
                  <a:gd name="T0" fmla="*/ 54 w 72"/>
                  <a:gd name="T1" fmla="*/ 0 h 101"/>
                  <a:gd name="T2" fmla="*/ 0 w 72"/>
                  <a:gd name="T3" fmla="*/ 9 h 101"/>
                  <a:gd name="T4" fmla="*/ 41 w 72"/>
                  <a:gd name="T5" fmla="*/ 101 h 101"/>
                  <a:gd name="T6" fmla="*/ 54 w 72"/>
                  <a:gd name="T7" fmla="*/ 0 h 101"/>
                </a:gdLst>
                <a:ahLst/>
                <a:cxnLst>
                  <a:cxn ang="0">
                    <a:pos x="T0" y="T1"/>
                  </a:cxn>
                  <a:cxn ang="0">
                    <a:pos x="T2" y="T3"/>
                  </a:cxn>
                  <a:cxn ang="0">
                    <a:pos x="T4" y="T5"/>
                  </a:cxn>
                  <a:cxn ang="0">
                    <a:pos x="T6" y="T7"/>
                  </a:cxn>
                </a:cxnLst>
                <a:rect l="0" t="0" r="r" b="b"/>
                <a:pathLst>
                  <a:path w="72" h="101">
                    <a:moveTo>
                      <a:pt x="54" y="0"/>
                    </a:moveTo>
                    <a:cubicBezTo>
                      <a:pt x="54" y="0"/>
                      <a:pt x="26" y="18"/>
                      <a:pt x="0" y="9"/>
                    </a:cubicBezTo>
                    <a:cubicBezTo>
                      <a:pt x="0" y="9"/>
                      <a:pt x="23" y="79"/>
                      <a:pt x="41" y="101"/>
                    </a:cubicBezTo>
                    <a:cubicBezTo>
                      <a:pt x="41" y="101"/>
                      <a:pt x="72" y="46"/>
                      <a:pt x="54" y="0"/>
                    </a:cubicBezTo>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75" name="í$liḍè"/>
              <p:cNvSpPr/>
              <p:nvPr/>
            </p:nvSpPr>
            <p:spPr bwMode="auto">
              <a:xfrm>
                <a:off x="9082980" y="2108130"/>
                <a:ext cx="95172" cy="103508"/>
              </a:xfrm>
              <a:custGeom>
                <a:avLst/>
                <a:gdLst>
                  <a:gd name="T0" fmla="*/ 4 w 58"/>
                  <a:gd name="T1" fmla="*/ 0 h 63"/>
                  <a:gd name="T2" fmla="*/ 32 w 58"/>
                  <a:gd name="T3" fmla="*/ 3 h 63"/>
                  <a:gd name="T4" fmla="*/ 58 w 58"/>
                  <a:gd name="T5" fmla="*/ 47 h 63"/>
                  <a:gd name="T6" fmla="*/ 21 w 58"/>
                  <a:gd name="T7" fmla="*/ 63 h 63"/>
                  <a:gd name="T8" fmla="*/ 4 w 58"/>
                  <a:gd name="T9" fmla="*/ 0 h 63"/>
                </a:gdLst>
                <a:ahLst/>
                <a:cxnLst>
                  <a:cxn ang="0">
                    <a:pos x="T0" y="T1"/>
                  </a:cxn>
                  <a:cxn ang="0">
                    <a:pos x="T2" y="T3"/>
                  </a:cxn>
                  <a:cxn ang="0">
                    <a:pos x="T4" y="T5"/>
                  </a:cxn>
                  <a:cxn ang="0">
                    <a:pos x="T6" y="T7"/>
                  </a:cxn>
                  <a:cxn ang="0">
                    <a:pos x="T8" y="T9"/>
                  </a:cxn>
                </a:cxnLst>
                <a:rect l="0" t="0" r="r" b="b"/>
                <a:pathLst>
                  <a:path w="58" h="63">
                    <a:moveTo>
                      <a:pt x="4" y="0"/>
                    </a:moveTo>
                    <a:cubicBezTo>
                      <a:pt x="32" y="3"/>
                      <a:pt x="32" y="3"/>
                      <a:pt x="32" y="3"/>
                    </a:cubicBezTo>
                    <a:cubicBezTo>
                      <a:pt x="58" y="47"/>
                      <a:pt x="58" y="47"/>
                      <a:pt x="58" y="47"/>
                    </a:cubicBezTo>
                    <a:cubicBezTo>
                      <a:pt x="21" y="63"/>
                      <a:pt x="21" y="63"/>
                      <a:pt x="21" y="63"/>
                    </a:cubicBezTo>
                    <a:cubicBezTo>
                      <a:pt x="21" y="63"/>
                      <a:pt x="0" y="22"/>
                      <a:pt x="4"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76" name="îṡľiďe"/>
              <p:cNvSpPr/>
              <p:nvPr/>
            </p:nvSpPr>
            <p:spPr bwMode="auto">
              <a:xfrm>
                <a:off x="8856512" y="2668046"/>
                <a:ext cx="216742" cy="105592"/>
              </a:xfrm>
              <a:custGeom>
                <a:avLst/>
                <a:gdLst>
                  <a:gd name="T0" fmla="*/ 0 w 132"/>
                  <a:gd name="T1" fmla="*/ 64 h 64"/>
                  <a:gd name="T2" fmla="*/ 127 w 132"/>
                  <a:gd name="T3" fmla="*/ 19 h 64"/>
                  <a:gd name="T4" fmla="*/ 122 w 132"/>
                  <a:gd name="T5" fmla="*/ 9 h 64"/>
                  <a:gd name="T6" fmla="*/ 132 w 132"/>
                  <a:gd name="T7" fmla="*/ 12 h 64"/>
                  <a:gd name="T8" fmla="*/ 115 w 132"/>
                  <a:gd name="T9" fmla="*/ 0 h 64"/>
                  <a:gd name="T10" fmla="*/ 115 w 132"/>
                  <a:gd name="T11" fmla="*/ 18 h 64"/>
                  <a:gd name="T12" fmla="*/ 0 w 132"/>
                  <a:gd name="T13" fmla="*/ 64 h 64"/>
                </a:gdLst>
                <a:ahLst/>
                <a:cxnLst>
                  <a:cxn ang="0">
                    <a:pos x="T0" y="T1"/>
                  </a:cxn>
                  <a:cxn ang="0">
                    <a:pos x="T2" y="T3"/>
                  </a:cxn>
                  <a:cxn ang="0">
                    <a:pos x="T4" y="T5"/>
                  </a:cxn>
                  <a:cxn ang="0">
                    <a:pos x="T6" y="T7"/>
                  </a:cxn>
                  <a:cxn ang="0">
                    <a:pos x="T8" y="T9"/>
                  </a:cxn>
                  <a:cxn ang="0">
                    <a:pos x="T10" y="T11"/>
                  </a:cxn>
                  <a:cxn ang="0">
                    <a:pos x="T12" y="T13"/>
                  </a:cxn>
                </a:cxnLst>
                <a:rect l="0" t="0" r="r" b="b"/>
                <a:pathLst>
                  <a:path w="132" h="64">
                    <a:moveTo>
                      <a:pt x="0" y="64"/>
                    </a:moveTo>
                    <a:cubicBezTo>
                      <a:pt x="0" y="64"/>
                      <a:pt x="114" y="34"/>
                      <a:pt x="127" y="19"/>
                    </a:cubicBezTo>
                    <a:cubicBezTo>
                      <a:pt x="122" y="9"/>
                      <a:pt x="122" y="9"/>
                      <a:pt x="122" y="9"/>
                    </a:cubicBezTo>
                    <a:cubicBezTo>
                      <a:pt x="132" y="12"/>
                      <a:pt x="132" y="12"/>
                      <a:pt x="132" y="12"/>
                    </a:cubicBezTo>
                    <a:cubicBezTo>
                      <a:pt x="132" y="12"/>
                      <a:pt x="118" y="1"/>
                      <a:pt x="115" y="0"/>
                    </a:cubicBezTo>
                    <a:cubicBezTo>
                      <a:pt x="115" y="18"/>
                      <a:pt x="115" y="18"/>
                      <a:pt x="115" y="18"/>
                    </a:cubicBezTo>
                    <a:cubicBezTo>
                      <a:pt x="115" y="18"/>
                      <a:pt x="35" y="59"/>
                      <a:pt x="0" y="64"/>
                    </a:cubicBezTo>
                  </a:path>
                </a:pathLst>
              </a:custGeom>
              <a:solidFill>
                <a:schemeClr val="tx2">
                  <a:lumMod val="75000"/>
                </a:schemeClr>
              </a:solidFill>
              <a:ln>
                <a:noFill/>
              </a:ln>
            </p:spPr>
            <p:txBody>
              <a:bodyPr anchor="ctr"/>
              <a:lstStyle/>
              <a:p>
                <a:pPr algn="ctr">
                  <a:lnSpc>
                    <a:spcPct val="120000"/>
                  </a:lnSpc>
                </a:pPr>
                <a:endParaRPr/>
              </a:p>
            </p:txBody>
          </p:sp>
          <p:sp>
            <p:nvSpPr>
              <p:cNvPr id="77" name="íśľïḑè"/>
              <p:cNvSpPr/>
              <p:nvPr/>
            </p:nvSpPr>
            <p:spPr bwMode="auto">
              <a:xfrm>
                <a:off x="8854428" y="2144253"/>
                <a:ext cx="606460" cy="518930"/>
              </a:xfrm>
              <a:custGeom>
                <a:avLst/>
                <a:gdLst>
                  <a:gd name="T0" fmla="*/ 122 w 369"/>
                  <a:gd name="T1" fmla="*/ 7 h 316"/>
                  <a:gd name="T2" fmla="*/ 112 w 369"/>
                  <a:gd name="T3" fmla="*/ 190 h 316"/>
                  <a:gd name="T4" fmla="*/ 336 w 369"/>
                  <a:gd name="T5" fmla="*/ 159 h 316"/>
                  <a:gd name="T6" fmla="*/ 369 w 369"/>
                  <a:gd name="T7" fmla="*/ 188 h 316"/>
                  <a:gd name="T8" fmla="*/ 86 w 369"/>
                  <a:gd name="T9" fmla="*/ 235 h 316"/>
                  <a:gd name="T10" fmla="*/ 122 w 369"/>
                  <a:gd name="T11" fmla="*/ 7 h 316"/>
                </a:gdLst>
                <a:ahLst/>
                <a:cxnLst>
                  <a:cxn ang="0">
                    <a:pos x="T0" y="T1"/>
                  </a:cxn>
                  <a:cxn ang="0">
                    <a:pos x="T2" y="T3"/>
                  </a:cxn>
                  <a:cxn ang="0">
                    <a:pos x="T4" y="T5"/>
                  </a:cxn>
                  <a:cxn ang="0">
                    <a:pos x="T6" y="T7"/>
                  </a:cxn>
                  <a:cxn ang="0">
                    <a:pos x="T8" y="T9"/>
                  </a:cxn>
                  <a:cxn ang="0">
                    <a:pos x="T10" y="T11"/>
                  </a:cxn>
                </a:cxnLst>
                <a:rect l="0" t="0" r="r" b="b"/>
                <a:pathLst>
                  <a:path w="369" h="316">
                    <a:moveTo>
                      <a:pt x="122" y="7"/>
                    </a:moveTo>
                    <a:cubicBezTo>
                      <a:pt x="143" y="12"/>
                      <a:pt x="70" y="113"/>
                      <a:pt x="112" y="190"/>
                    </a:cubicBezTo>
                    <a:cubicBezTo>
                      <a:pt x="148" y="256"/>
                      <a:pt x="255" y="204"/>
                      <a:pt x="336" y="159"/>
                    </a:cubicBezTo>
                    <a:cubicBezTo>
                      <a:pt x="336" y="159"/>
                      <a:pt x="350" y="183"/>
                      <a:pt x="369" y="188"/>
                    </a:cubicBezTo>
                    <a:cubicBezTo>
                      <a:pt x="369" y="188"/>
                      <a:pt x="159" y="316"/>
                      <a:pt x="86" y="235"/>
                    </a:cubicBezTo>
                    <a:cubicBezTo>
                      <a:pt x="0" y="140"/>
                      <a:pt x="86" y="0"/>
                      <a:pt x="122" y="7"/>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78" name="íŝḷíḓè"/>
              <p:cNvSpPr/>
              <p:nvPr/>
            </p:nvSpPr>
            <p:spPr bwMode="auto">
              <a:xfrm>
                <a:off x="8825251" y="2176904"/>
                <a:ext cx="191733" cy="371656"/>
              </a:xfrm>
              <a:custGeom>
                <a:avLst/>
                <a:gdLst>
                  <a:gd name="T0" fmla="*/ 110 w 117"/>
                  <a:gd name="T1" fmla="*/ 0 h 226"/>
                  <a:gd name="T2" fmla="*/ 117 w 117"/>
                  <a:gd name="T3" fmla="*/ 226 h 226"/>
                  <a:gd name="T4" fmla="*/ 110 w 117"/>
                  <a:gd name="T5" fmla="*/ 0 h 226"/>
                </a:gdLst>
                <a:ahLst/>
                <a:cxnLst>
                  <a:cxn ang="0">
                    <a:pos x="T0" y="T1"/>
                  </a:cxn>
                  <a:cxn ang="0">
                    <a:pos x="T2" y="T3"/>
                  </a:cxn>
                  <a:cxn ang="0">
                    <a:pos x="T4" y="T5"/>
                  </a:cxn>
                </a:cxnLst>
                <a:rect l="0" t="0" r="r" b="b"/>
                <a:pathLst>
                  <a:path w="117" h="226">
                    <a:moveTo>
                      <a:pt x="110" y="0"/>
                    </a:moveTo>
                    <a:cubicBezTo>
                      <a:pt x="110" y="0"/>
                      <a:pt x="0" y="126"/>
                      <a:pt x="117" y="226"/>
                    </a:cubicBezTo>
                    <a:cubicBezTo>
                      <a:pt x="117" y="226"/>
                      <a:pt x="13" y="152"/>
                      <a:pt x="110" y="0"/>
                    </a:cubicBezTo>
                  </a:path>
                </a:pathLst>
              </a:custGeom>
              <a:solidFill>
                <a:schemeClr val="tx2">
                  <a:lumMod val="75000"/>
                </a:schemeClr>
              </a:solidFill>
              <a:ln>
                <a:noFill/>
              </a:ln>
            </p:spPr>
            <p:txBody>
              <a:bodyPr anchor="ctr"/>
              <a:lstStyle/>
              <a:p>
                <a:pPr algn="ctr">
                  <a:lnSpc>
                    <a:spcPct val="120000"/>
                  </a:lnSpc>
                </a:pPr>
                <a:endParaRPr/>
              </a:p>
            </p:txBody>
          </p:sp>
          <p:sp>
            <p:nvSpPr>
              <p:cNvPr id="79" name="i$ḷiďe"/>
              <p:cNvSpPr/>
              <p:nvPr/>
            </p:nvSpPr>
            <p:spPr bwMode="auto">
              <a:xfrm>
                <a:off x="9399756" y="2293611"/>
                <a:ext cx="174366" cy="169503"/>
              </a:xfrm>
              <a:custGeom>
                <a:avLst/>
                <a:gdLst>
                  <a:gd name="T0" fmla="*/ 4 w 106"/>
                  <a:gd name="T1" fmla="*/ 68 h 103"/>
                  <a:gd name="T2" fmla="*/ 17 w 106"/>
                  <a:gd name="T3" fmla="*/ 8 h 103"/>
                  <a:gd name="T4" fmla="*/ 43 w 106"/>
                  <a:gd name="T5" fmla="*/ 10 h 103"/>
                  <a:gd name="T6" fmla="*/ 76 w 106"/>
                  <a:gd name="T7" fmla="*/ 20 h 103"/>
                  <a:gd name="T8" fmla="*/ 97 w 106"/>
                  <a:gd name="T9" fmla="*/ 59 h 103"/>
                  <a:gd name="T10" fmla="*/ 81 w 106"/>
                  <a:gd name="T11" fmla="*/ 56 h 103"/>
                  <a:gd name="T12" fmla="*/ 55 w 106"/>
                  <a:gd name="T13" fmla="*/ 49 h 103"/>
                  <a:gd name="T14" fmla="*/ 37 w 106"/>
                  <a:gd name="T15" fmla="*/ 97 h 103"/>
                  <a:gd name="T16" fmla="*/ 4 w 106"/>
                  <a:gd name="T17" fmla="*/ 6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03">
                    <a:moveTo>
                      <a:pt x="4" y="68"/>
                    </a:moveTo>
                    <a:cubicBezTo>
                      <a:pt x="4" y="68"/>
                      <a:pt x="0" y="19"/>
                      <a:pt x="17" y="8"/>
                    </a:cubicBezTo>
                    <a:cubicBezTo>
                      <a:pt x="17" y="8"/>
                      <a:pt x="33" y="0"/>
                      <a:pt x="43" y="10"/>
                    </a:cubicBezTo>
                    <a:cubicBezTo>
                      <a:pt x="43" y="10"/>
                      <a:pt x="72" y="3"/>
                      <a:pt x="76" y="20"/>
                    </a:cubicBezTo>
                    <a:cubicBezTo>
                      <a:pt x="76" y="20"/>
                      <a:pt x="106" y="27"/>
                      <a:pt x="97" y="59"/>
                    </a:cubicBezTo>
                    <a:cubicBezTo>
                      <a:pt x="97" y="59"/>
                      <a:pt x="88" y="67"/>
                      <a:pt x="81" y="56"/>
                    </a:cubicBezTo>
                    <a:cubicBezTo>
                      <a:pt x="75" y="45"/>
                      <a:pt x="59" y="31"/>
                      <a:pt x="55" y="49"/>
                    </a:cubicBezTo>
                    <a:cubicBezTo>
                      <a:pt x="52" y="67"/>
                      <a:pt x="61" y="91"/>
                      <a:pt x="37" y="97"/>
                    </a:cubicBezTo>
                    <a:cubicBezTo>
                      <a:pt x="13" y="103"/>
                      <a:pt x="4" y="82"/>
                      <a:pt x="4" y="68"/>
                    </a:cubicBezTo>
                  </a:path>
                </a:pathLst>
              </a:custGeom>
              <a:solidFill>
                <a:srgbClr val="FFDC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20000"/>
                  </a:lnSpc>
                </a:pPr>
                <a:endParaRPr/>
              </a:p>
            </p:txBody>
          </p:sp>
          <p:sp>
            <p:nvSpPr>
              <p:cNvPr id="80" name="îṧľiďê"/>
              <p:cNvSpPr/>
              <p:nvPr/>
            </p:nvSpPr>
            <p:spPr bwMode="auto">
              <a:xfrm>
                <a:off x="9435880" y="2324871"/>
                <a:ext cx="106981" cy="106981"/>
              </a:xfrm>
              <a:custGeom>
                <a:avLst/>
                <a:gdLst>
                  <a:gd name="T0" fmla="*/ 64 w 65"/>
                  <a:gd name="T1" fmla="*/ 35 h 65"/>
                  <a:gd name="T2" fmla="*/ 30 w 65"/>
                  <a:gd name="T3" fmla="*/ 64 h 65"/>
                  <a:gd name="T4" fmla="*/ 1 w 65"/>
                  <a:gd name="T5" fmla="*/ 30 h 65"/>
                  <a:gd name="T6" fmla="*/ 35 w 65"/>
                  <a:gd name="T7" fmla="*/ 1 h 65"/>
                  <a:gd name="T8" fmla="*/ 64 w 65"/>
                  <a:gd name="T9" fmla="*/ 35 h 65"/>
                </a:gdLst>
                <a:ahLst/>
                <a:cxnLst>
                  <a:cxn ang="0">
                    <a:pos x="T0" y="T1"/>
                  </a:cxn>
                  <a:cxn ang="0">
                    <a:pos x="T2" y="T3"/>
                  </a:cxn>
                  <a:cxn ang="0">
                    <a:pos x="T4" y="T5"/>
                  </a:cxn>
                  <a:cxn ang="0">
                    <a:pos x="T6" y="T7"/>
                  </a:cxn>
                  <a:cxn ang="0">
                    <a:pos x="T8" y="T9"/>
                  </a:cxn>
                </a:cxnLst>
                <a:rect l="0" t="0" r="r" b="b"/>
                <a:pathLst>
                  <a:path w="65" h="65">
                    <a:moveTo>
                      <a:pt x="64" y="35"/>
                    </a:moveTo>
                    <a:cubicBezTo>
                      <a:pt x="62" y="52"/>
                      <a:pt x="47" y="65"/>
                      <a:pt x="30" y="64"/>
                    </a:cubicBezTo>
                    <a:cubicBezTo>
                      <a:pt x="13" y="62"/>
                      <a:pt x="0" y="47"/>
                      <a:pt x="1" y="30"/>
                    </a:cubicBezTo>
                    <a:cubicBezTo>
                      <a:pt x="2" y="13"/>
                      <a:pt x="17" y="0"/>
                      <a:pt x="35" y="1"/>
                    </a:cubicBezTo>
                    <a:cubicBezTo>
                      <a:pt x="52" y="2"/>
                      <a:pt x="65" y="17"/>
                      <a:pt x="64" y="35"/>
                    </a:cubicBezTo>
                  </a:path>
                </a:pathLst>
              </a:custGeom>
              <a:solidFill>
                <a:schemeClr val="tx2">
                  <a:lumMod val="75000"/>
                </a:schemeClr>
              </a:solidFill>
              <a:ln>
                <a:noFill/>
              </a:ln>
            </p:spPr>
            <p:txBody>
              <a:bodyPr anchor="ctr"/>
              <a:lstStyle/>
              <a:p>
                <a:pPr algn="ctr">
                  <a:lnSpc>
                    <a:spcPct val="120000"/>
                  </a:lnSpc>
                </a:pPr>
                <a:endParaRPr/>
              </a:p>
            </p:txBody>
          </p:sp>
          <p:sp>
            <p:nvSpPr>
              <p:cNvPr id="81" name="ïṩľíḋé"/>
              <p:cNvSpPr/>
              <p:nvPr/>
            </p:nvSpPr>
            <p:spPr bwMode="auto">
              <a:xfrm>
                <a:off x="9456025" y="2345017"/>
                <a:ext cx="67384" cy="67384"/>
              </a:xfrm>
              <a:custGeom>
                <a:avLst/>
                <a:gdLst>
                  <a:gd name="T0" fmla="*/ 40 w 41"/>
                  <a:gd name="T1" fmla="*/ 22 h 41"/>
                  <a:gd name="T2" fmla="*/ 19 w 41"/>
                  <a:gd name="T3" fmla="*/ 40 h 41"/>
                  <a:gd name="T4" fmla="*/ 1 w 41"/>
                  <a:gd name="T5" fmla="*/ 19 h 41"/>
                  <a:gd name="T6" fmla="*/ 22 w 41"/>
                  <a:gd name="T7" fmla="*/ 1 h 41"/>
                  <a:gd name="T8" fmla="*/ 40 w 41"/>
                  <a:gd name="T9" fmla="*/ 22 h 41"/>
                </a:gdLst>
                <a:ahLst/>
                <a:cxnLst>
                  <a:cxn ang="0">
                    <a:pos x="T0" y="T1"/>
                  </a:cxn>
                  <a:cxn ang="0">
                    <a:pos x="T2" y="T3"/>
                  </a:cxn>
                  <a:cxn ang="0">
                    <a:pos x="T4" y="T5"/>
                  </a:cxn>
                  <a:cxn ang="0">
                    <a:pos x="T6" y="T7"/>
                  </a:cxn>
                  <a:cxn ang="0">
                    <a:pos x="T8" y="T9"/>
                  </a:cxn>
                </a:cxnLst>
                <a:rect l="0" t="0" r="r" b="b"/>
                <a:pathLst>
                  <a:path w="41" h="41">
                    <a:moveTo>
                      <a:pt x="40" y="22"/>
                    </a:moveTo>
                    <a:cubicBezTo>
                      <a:pt x="39" y="33"/>
                      <a:pt x="30" y="41"/>
                      <a:pt x="19" y="40"/>
                    </a:cubicBezTo>
                    <a:cubicBezTo>
                      <a:pt x="8" y="39"/>
                      <a:pt x="0" y="30"/>
                      <a:pt x="1" y="19"/>
                    </a:cubicBezTo>
                    <a:cubicBezTo>
                      <a:pt x="1" y="8"/>
                      <a:pt x="11" y="0"/>
                      <a:pt x="22" y="1"/>
                    </a:cubicBezTo>
                    <a:cubicBezTo>
                      <a:pt x="33" y="2"/>
                      <a:pt x="41" y="11"/>
                      <a:pt x="40" y="22"/>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82" name="ïšľîḋé"/>
              <p:cNvSpPr/>
              <p:nvPr/>
            </p:nvSpPr>
            <p:spPr bwMode="auto">
              <a:xfrm>
                <a:off x="8061098" y="2300557"/>
                <a:ext cx="182702" cy="167419"/>
              </a:xfrm>
              <a:custGeom>
                <a:avLst/>
                <a:gdLst>
                  <a:gd name="T0" fmla="*/ 104 w 111"/>
                  <a:gd name="T1" fmla="*/ 57 h 102"/>
                  <a:gd name="T2" fmla="*/ 39 w 111"/>
                  <a:gd name="T3" fmla="*/ 6 h 102"/>
                  <a:gd name="T4" fmla="*/ 18 w 111"/>
                  <a:gd name="T5" fmla="*/ 8 h 102"/>
                  <a:gd name="T6" fmla="*/ 6 w 111"/>
                  <a:gd name="T7" fmla="*/ 23 h 102"/>
                  <a:gd name="T8" fmla="*/ 8 w 111"/>
                  <a:gd name="T9" fmla="*/ 45 h 102"/>
                  <a:gd name="T10" fmla="*/ 9 w 111"/>
                  <a:gd name="T11" fmla="*/ 46 h 102"/>
                  <a:gd name="T12" fmla="*/ 12 w 111"/>
                  <a:gd name="T13" fmla="*/ 38 h 102"/>
                  <a:gd name="T14" fmla="*/ 23 w 111"/>
                  <a:gd name="T15" fmla="*/ 24 h 102"/>
                  <a:gd name="T16" fmla="*/ 40 w 111"/>
                  <a:gd name="T17" fmla="*/ 21 h 102"/>
                  <a:gd name="T18" fmla="*/ 89 w 111"/>
                  <a:gd name="T19" fmla="*/ 59 h 102"/>
                  <a:gd name="T20" fmla="*/ 89 w 111"/>
                  <a:gd name="T21" fmla="*/ 77 h 102"/>
                  <a:gd name="T22" fmla="*/ 79 w 111"/>
                  <a:gd name="T23" fmla="*/ 91 h 102"/>
                  <a:gd name="T24" fmla="*/ 72 w 111"/>
                  <a:gd name="T25" fmla="*/ 96 h 102"/>
                  <a:gd name="T26" fmla="*/ 72 w 111"/>
                  <a:gd name="T27" fmla="*/ 96 h 102"/>
                  <a:gd name="T28" fmla="*/ 94 w 111"/>
                  <a:gd name="T29" fmla="*/ 94 h 102"/>
                  <a:gd name="T30" fmla="*/ 106 w 111"/>
                  <a:gd name="T31" fmla="*/ 79 h 102"/>
                  <a:gd name="T32" fmla="*/ 104 w 111"/>
                  <a:gd name="T33" fmla="*/ 5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1" h="102">
                    <a:moveTo>
                      <a:pt x="104" y="57"/>
                    </a:moveTo>
                    <a:cubicBezTo>
                      <a:pt x="39" y="6"/>
                      <a:pt x="39" y="6"/>
                      <a:pt x="39" y="6"/>
                    </a:cubicBezTo>
                    <a:cubicBezTo>
                      <a:pt x="33" y="0"/>
                      <a:pt x="23" y="2"/>
                      <a:pt x="18" y="8"/>
                    </a:cubicBezTo>
                    <a:cubicBezTo>
                      <a:pt x="6" y="23"/>
                      <a:pt x="6" y="23"/>
                      <a:pt x="6" y="23"/>
                    </a:cubicBezTo>
                    <a:cubicBezTo>
                      <a:pt x="0" y="30"/>
                      <a:pt x="1" y="40"/>
                      <a:pt x="8" y="45"/>
                    </a:cubicBezTo>
                    <a:cubicBezTo>
                      <a:pt x="9" y="46"/>
                      <a:pt x="9" y="46"/>
                      <a:pt x="9" y="46"/>
                    </a:cubicBezTo>
                    <a:cubicBezTo>
                      <a:pt x="9" y="43"/>
                      <a:pt x="10" y="40"/>
                      <a:pt x="12" y="38"/>
                    </a:cubicBezTo>
                    <a:cubicBezTo>
                      <a:pt x="23" y="24"/>
                      <a:pt x="23" y="24"/>
                      <a:pt x="23" y="24"/>
                    </a:cubicBezTo>
                    <a:cubicBezTo>
                      <a:pt x="27" y="18"/>
                      <a:pt x="35" y="17"/>
                      <a:pt x="40" y="21"/>
                    </a:cubicBezTo>
                    <a:cubicBezTo>
                      <a:pt x="89" y="59"/>
                      <a:pt x="89" y="59"/>
                      <a:pt x="89" y="59"/>
                    </a:cubicBezTo>
                    <a:cubicBezTo>
                      <a:pt x="94" y="63"/>
                      <a:pt x="94" y="72"/>
                      <a:pt x="89" y="77"/>
                    </a:cubicBezTo>
                    <a:cubicBezTo>
                      <a:pt x="79" y="91"/>
                      <a:pt x="79" y="91"/>
                      <a:pt x="79" y="91"/>
                    </a:cubicBezTo>
                    <a:cubicBezTo>
                      <a:pt x="77" y="93"/>
                      <a:pt x="74" y="95"/>
                      <a:pt x="72" y="96"/>
                    </a:cubicBezTo>
                    <a:cubicBezTo>
                      <a:pt x="72" y="96"/>
                      <a:pt x="72" y="96"/>
                      <a:pt x="72" y="96"/>
                    </a:cubicBezTo>
                    <a:cubicBezTo>
                      <a:pt x="79" y="102"/>
                      <a:pt x="89" y="101"/>
                      <a:pt x="94" y="94"/>
                    </a:cubicBezTo>
                    <a:cubicBezTo>
                      <a:pt x="106" y="79"/>
                      <a:pt x="106" y="79"/>
                      <a:pt x="106" y="79"/>
                    </a:cubicBezTo>
                    <a:cubicBezTo>
                      <a:pt x="111" y="72"/>
                      <a:pt x="110" y="62"/>
                      <a:pt x="104" y="57"/>
                    </a:cubicBezTo>
                  </a:path>
                </a:pathLst>
              </a:custGeom>
              <a:solidFill>
                <a:schemeClr val="tx2">
                  <a:lumMod val="75000"/>
                </a:schemeClr>
              </a:solidFill>
              <a:ln>
                <a:noFill/>
              </a:ln>
            </p:spPr>
            <p:txBody>
              <a:bodyPr anchor="ctr"/>
              <a:lstStyle/>
              <a:p>
                <a:pPr algn="ctr">
                  <a:lnSpc>
                    <a:spcPct val="120000"/>
                  </a:lnSpc>
                </a:pPr>
                <a:endParaRPr/>
              </a:p>
            </p:txBody>
          </p:sp>
          <p:sp>
            <p:nvSpPr>
              <p:cNvPr id="83" name="ïṥḷîḑé"/>
              <p:cNvSpPr/>
              <p:nvPr/>
            </p:nvSpPr>
            <p:spPr bwMode="auto">
              <a:xfrm>
                <a:off x="8049983" y="2292221"/>
                <a:ext cx="182007" cy="166030"/>
              </a:xfrm>
              <a:custGeom>
                <a:avLst/>
                <a:gdLst>
                  <a:gd name="T0" fmla="*/ 103 w 111"/>
                  <a:gd name="T1" fmla="*/ 56 h 101"/>
                  <a:gd name="T2" fmla="*/ 39 w 111"/>
                  <a:gd name="T3" fmla="*/ 5 h 101"/>
                  <a:gd name="T4" fmla="*/ 17 w 111"/>
                  <a:gd name="T5" fmla="*/ 7 h 101"/>
                  <a:gd name="T6" fmla="*/ 5 w 111"/>
                  <a:gd name="T7" fmla="*/ 23 h 101"/>
                  <a:gd name="T8" fmla="*/ 8 w 111"/>
                  <a:gd name="T9" fmla="*/ 44 h 101"/>
                  <a:gd name="T10" fmla="*/ 8 w 111"/>
                  <a:gd name="T11" fmla="*/ 45 h 101"/>
                  <a:gd name="T12" fmla="*/ 12 w 111"/>
                  <a:gd name="T13" fmla="*/ 37 h 101"/>
                  <a:gd name="T14" fmla="*/ 22 w 111"/>
                  <a:gd name="T15" fmla="*/ 24 h 101"/>
                  <a:gd name="T16" fmla="*/ 40 w 111"/>
                  <a:gd name="T17" fmla="*/ 20 h 101"/>
                  <a:gd name="T18" fmla="*/ 88 w 111"/>
                  <a:gd name="T19" fmla="*/ 59 h 101"/>
                  <a:gd name="T20" fmla="*/ 89 w 111"/>
                  <a:gd name="T21" fmla="*/ 77 h 101"/>
                  <a:gd name="T22" fmla="*/ 78 w 111"/>
                  <a:gd name="T23" fmla="*/ 90 h 101"/>
                  <a:gd name="T24" fmla="*/ 71 w 111"/>
                  <a:gd name="T25" fmla="*/ 95 h 101"/>
                  <a:gd name="T26" fmla="*/ 72 w 111"/>
                  <a:gd name="T27" fmla="*/ 96 h 101"/>
                  <a:gd name="T28" fmla="*/ 94 w 111"/>
                  <a:gd name="T29" fmla="*/ 93 h 101"/>
                  <a:gd name="T30" fmla="*/ 106 w 111"/>
                  <a:gd name="T31" fmla="*/ 78 h 101"/>
                  <a:gd name="T32" fmla="*/ 103 w 111"/>
                  <a:gd name="T33" fmla="*/ 5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1" h="101">
                    <a:moveTo>
                      <a:pt x="103" y="56"/>
                    </a:moveTo>
                    <a:cubicBezTo>
                      <a:pt x="39" y="5"/>
                      <a:pt x="39" y="5"/>
                      <a:pt x="39" y="5"/>
                    </a:cubicBezTo>
                    <a:cubicBezTo>
                      <a:pt x="32" y="0"/>
                      <a:pt x="23" y="1"/>
                      <a:pt x="17" y="7"/>
                    </a:cubicBezTo>
                    <a:cubicBezTo>
                      <a:pt x="5" y="23"/>
                      <a:pt x="5" y="23"/>
                      <a:pt x="5" y="23"/>
                    </a:cubicBezTo>
                    <a:cubicBezTo>
                      <a:pt x="0" y="29"/>
                      <a:pt x="1" y="39"/>
                      <a:pt x="8" y="44"/>
                    </a:cubicBezTo>
                    <a:cubicBezTo>
                      <a:pt x="8" y="45"/>
                      <a:pt x="8" y="45"/>
                      <a:pt x="8" y="45"/>
                    </a:cubicBezTo>
                    <a:cubicBezTo>
                      <a:pt x="9" y="42"/>
                      <a:pt x="10" y="39"/>
                      <a:pt x="12" y="37"/>
                    </a:cubicBezTo>
                    <a:cubicBezTo>
                      <a:pt x="22" y="24"/>
                      <a:pt x="22" y="24"/>
                      <a:pt x="22" y="24"/>
                    </a:cubicBezTo>
                    <a:cubicBezTo>
                      <a:pt x="27" y="18"/>
                      <a:pt x="35" y="16"/>
                      <a:pt x="40" y="20"/>
                    </a:cubicBezTo>
                    <a:cubicBezTo>
                      <a:pt x="88" y="59"/>
                      <a:pt x="88" y="59"/>
                      <a:pt x="88" y="59"/>
                    </a:cubicBezTo>
                    <a:cubicBezTo>
                      <a:pt x="93" y="63"/>
                      <a:pt x="94" y="71"/>
                      <a:pt x="89" y="77"/>
                    </a:cubicBezTo>
                    <a:cubicBezTo>
                      <a:pt x="78" y="90"/>
                      <a:pt x="78" y="90"/>
                      <a:pt x="78" y="90"/>
                    </a:cubicBezTo>
                    <a:cubicBezTo>
                      <a:pt x="76" y="93"/>
                      <a:pt x="74" y="94"/>
                      <a:pt x="71" y="95"/>
                    </a:cubicBezTo>
                    <a:cubicBezTo>
                      <a:pt x="72" y="96"/>
                      <a:pt x="72" y="96"/>
                      <a:pt x="72" y="96"/>
                    </a:cubicBezTo>
                    <a:cubicBezTo>
                      <a:pt x="79" y="101"/>
                      <a:pt x="88" y="100"/>
                      <a:pt x="94" y="93"/>
                    </a:cubicBezTo>
                    <a:cubicBezTo>
                      <a:pt x="106" y="78"/>
                      <a:pt x="106" y="78"/>
                      <a:pt x="106" y="78"/>
                    </a:cubicBezTo>
                    <a:cubicBezTo>
                      <a:pt x="111" y="71"/>
                      <a:pt x="110" y="61"/>
                      <a:pt x="103" y="56"/>
                    </a:cubicBezTo>
                  </a:path>
                </a:pathLst>
              </a:custGeom>
              <a:solidFill>
                <a:schemeClr val="tx2"/>
              </a:solidFill>
              <a:ln>
                <a:noFill/>
              </a:ln>
            </p:spPr>
            <p:txBody>
              <a:bodyPr anchor="ctr"/>
              <a:lstStyle/>
              <a:p>
                <a:pPr algn="ctr">
                  <a:lnSpc>
                    <a:spcPct val="120000"/>
                  </a:lnSpc>
                </a:pPr>
                <a:endParaRPr/>
              </a:p>
            </p:txBody>
          </p:sp>
          <p:sp>
            <p:nvSpPr>
              <p:cNvPr id="84" name="ïşľïďe"/>
              <p:cNvSpPr/>
              <p:nvPr/>
            </p:nvSpPr>
            <p:spPr bwMode="auto">
              <a:xfrm>
                <a:off x="7681800" y="2254708"/>
                <a:ext cx="724556" cy="700937"/>
              </a:xfrm>
              <a:custGeom>
                <a:avLst/>
                <a:gdLst>
                  <a:gd name="T0" fmla="*/ 286 w 441"/>
                  <a:gd name="T1" fmla="*/ 419 h 427"/>
                  <a:gd name="T2" fmla="*/ 264 w 441"/>
                  <a:gd name="T3" fmla="*/ 422 h 427"/>
                  <a:gd name="T4" fmla="*/ 8 w 441"/>
                  <a:gd name="T5" fmla="*/ 219 h 427"/>
                  <a:gd name="T6" fmla="*/ 6 w 441"/>
                  <a:gd name="T7" fmla="*/ 197 h 427"/>
                  <a:gd name="T8" fmla="*/ 156 w 441"/>
                  <a:gd name="T9" fmla="*/ 8 h 427"/>
                  <a:gd name="T10" fmla="*/ 178 w 441"/>
                  <a:gd name="T11" fmla="*/ 5 h 427"/>
                  <a:gd name="T12" fmla="*/ 434 w 441"/>
                  <a:gd name="T13" fmla="*/ 208 h 427"/>
                  <a:gd name="T14" fmla="*/ 436 w 441"/>
                  <a:gd name="T15" fmla="*/ 230 h 427"/>
                  <a:gd name="T16" fmla="*/ 286 w 441"/>
                  <a:gd name="T17" fmla="*/ 419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7">
                    <a:moveTo>
                      <a:pt x="286" y="419"/>
                    </a:moveTo>
                    <a:cubicBezTo>
                      <a:pt x="280" y="426"/>
                      <a:pt x="270" y="427"/>
                      <a:pt x="264" y="422"/>
                    </a:cubicBezTo>
                    <a:cubicBezTo>
                      <a:pt x="8" y="219"/>
                      <a:pt x="8" y="219"/>
                      <a:pt x="8" y="219"/>
                    </a:cubicBezTo>
                    <a:cubicBezTo>
                      <a:pt x="2" y="213"/>
                      <a:pt x="0" y="204"/>
                      <a:pt x="6" y="197"/>
                    </a:cubicBezTo>
                    <a:cubicBezTo>
                      <a:pt x="156" y="8"/>
                      <a:pt x="156" y="8"/>
                      <a:pt x="156" y="8"/>
                    </a:cubicBezTo>
                    <a:cubicBezTo>
                      <a:pt x="162" y="1"/>
                      <a:pt x="171" y="0"/>
                      <a:pt x="178" y="5"/>
                    </a:cubicBezTo>
                    <a:cubicBezTo>
                      <a:pt x="434" y="208"/>
                      <a:pt x="434" y="208"/>
                      <a:pt x="434" y="208"/>
                    </a:cubicBezTo>
                    <a:cubicBezTo>
                      <a:pt x="440" y="214"/>
                      <a:pt x="441" y="223"/>
                      <a:pt x="436" y="230"/>
                    </a:cubicBezTo>
                    <a:lnTo>
                      <a:pt x="286" y="419"/>
                    </a:lnTo>
                    <a:close/>
                  </a:path>
                </a:pathLst>
              </a:custGeom>
              <a:solidFill>
                <a:schemeClr val="tx2">
                  <a:lumMod val="50000"/>
                </a:schemeClr>
              </a:solidFill>
              <a:ln>
                <a:noFill/>
              </a:ln>
            </p:spPr>
            <p:txBody>
              <a:bodyPr anchor="ctr"/>
              <a:lstStyle/>
              <a:p>
                <a:pPr algn="ctr">
                  <a:lnSpc>
                    <a:spcPct val="120000"/>
                  </a:lnSpc>
                </a:pPr>
                <a:endParaRPr/>
              </a:p>
            </p:txBody>
          </p:sp>
          <p:sp>
            <p:nvSpPr>
              <p:cNvPr id="85" name="îṣľíḑe"/>
              <p:cNvSpPr/>
              <p:nvPr/>
            </p:nvSpPr>
            <p:spPr bwMode="auto">
              <a:xfrm>
                <a:off x="7681800" y="2254708"/>
                <a:ext cx="694685" cy="676623"/>
              </a:xfrm>
              <a:custGeom>
                <a:avLst/>
                <a:gdLst>
                  <a:gd name="T0" fmla="*/ 267 w 423"/>
                  <a:gd name="T1" fmla="*/ 404 h 412"/>
                  <a:gd name="T2" fmla="*/ 246 w 423"/>
                  <a:gd name="T3" fmla="*/ 407 h 412"/>
                  <a:gd name="T4" fmla="*/ 8 w 423"/>
                  <a:gd name="T5" fmla="*/ 218 h 412"/>
                  <a:gd name="T6" fmla="*/ 6 w 423"/>
                  <a:gd name="T7" fmla="*/ 197 h 412"/>
                  <a:gd name="T8" fmla="*/ 156 w 423"/>
                  <a:gd name="T9" fmla="*/ 8 h 412"/>
                  <a:gd name="T10" fmla="*/ 177 w 423"/>
                  <a:gd name="T11" fmla="*/ 5 h 412"/>
                  <a:gd name="T12" fmla="*/ 415 w 423"/>
                  <a:gd name="T13" fmla="*/ 194 h 412"/>
                  <a:gd name="T14" fmla="*/ 417 w 423"/>
                  <a:gd name="T15" fmla="*/ 215 h 412"/>
                  <a:gd name="T16" fmla="*/ 267 w 423"/>
                  <a:gd name="T17" fmla="*/ 404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412">
                    <a:moveTo>
                      <a:pt x="267" y="404"/>
                    </a:moveTo>
                    <a:cubicBezTo>
                      <a:pt x="261" y="411"/>
                      <a:pt x="252" y="412"/>
                      <a:pt x="246" y="407"/>
                    </a:cubicBezTo>
                    <a:cubicBezTo>
                      <a:pt x="8" y="218"/>
                      <a:pt x="8" y="218"/>
                      <a:pt x="8" y="218"/>
                    </a:cubicBezTo>
                    <a:cubicBezTo>
                      <a:pt x="1" y="213"/>
                      <a:pt x="0" y="204"/>
                      <a:pt x="6" y="197"/>
                    </a:cubicBezTo>
                    <a:cubicBezTo>
                      <a:pt x="156" y="8"/>
                      <a:pt x="156" y="8"/>
                      <a:pt x="156" y="8"/>
                    </a:cubicBezTo>
                    <a:cubicBezTo>
                      <a:pt x="162" y="1"/>
                      <a:pt x="171" y="0"/>
                      <a:pt x="177" y="5"/>
                    </a:cubicBezTo>
                    <a:cubicBezTo>
                      <a:pt x="415" y="194"/>
                      <a:pt x="415" y="194"/>
                      <a:pt x="415" y="194"/>
                    </a:cubicBezTo>
                    <a:cubicBezTo>
                      <a:pt x="422" y="199"/>
                      <a:pt x="423" y="209"/>
                      <a:pt x="417" y="215"/>
                    </a:cubicBezTo>
                    <a:lnTo>
                      <a:pt x="267" y="404"/>
                    </a:lnTo>
                    <a:close/>
                  </a:path>
                </a:pathLst>
              </a:custGeom>
              <a:solidFill>
                <a:schemeClr val="tx2">
                  <a:lumMod val="50000"/>
                </a:schemeClr>
              </a:solidFill>
              <a:ln>
                <a:noFill/>
              </a:ln>
            </p:spPr>
            <p:txBody>
              <a:bodyPr anchor="ctr"/>
              <a:lstStyle/>
              <a:p>
                <a:pPr algn="ctr">
                  <a:lnSpc>
                    <a:spcPct val="120000"/>
                  </a:lnSpc>
                </a:pPr>
                <a:endParaRPr/>
              </a:p>
            </p:txBody>
          </p:sp>
          <p:sp>
            <p:nvSpPr>
              <p:cNvPr id="86" name="î$ľîde"/>
              <p:cNvSpPr/>
              <p:nvPr/>
            </p:nvSpPr>
            <p:spPr bwMode="auto">
              <a:xfrm>
                <a:off x="7681800" y="2254708"/>
                <a:ext cx="694685" cy="676623"/>
              </a:xfrm>
              <a:custGeom>
                <a:avLst/>
                <a:gdLst>
                  <a:gd name="T0" fmla="*/ 267 w 423"/>
                  <a:gd name="T1" fmla="*/ 404 h 412"/>
                  <a:gd name="T2" fmla="*/ 246 w 423"/>
                  <a:gd name="T3" fmla="*/ 407 h 412"/>
                  <a:gd name="T4" fmla="*/ 8 w 423"/>
                  <a:gd name="T5" fmla="*/ 218 h 412"/>
                  <a:gd name="T6" fmla="*/ 6 w 423"/>
                  <a:gd name="T7" fmla="*/ 197 h 412"/>
                  <a:gd name="T8" fmla="*/ 156 w 423"/>
                  <a:gd name="T9" fmla="*/ 8 h 412"/>
                  <a:gd name="T10" fmla="*/ 177 w 423"/>
                  <a:gd name="T11" fmla="*/ 5 h 412"/>
                  <a:gd name="T12" fmla="*/ 415 w 423"/>
                  <a:gd name="T13" fmla="*/ 194 h 412"/>
                  <a:gd name="T14" fmla="*/ 417 w 423"/>
                  <a:gd name="T15" fmla="*/ 215 h 412"/>
                  <a:gd name="T16" fmla="*/ 267 w 423"/>
                  <a:gd name="T17" fmla="*/ 404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412">
                    <a:moveTo>
                      <a:pt x="267" y="404"/>
                    </a:moveTo>
                    <a:cubicBezTo>
                      <a:pt x="261" y="411"/>
                      <a:pt x="252" y="412"/>
                      <a:pt x="246" y="407"/>
                    </a:cubicBezTo>
                    <a:cubicBezTo>
                      <a:pt x="8" y="218"/>
                      <a:pt x="8" y="218"/>
                      <a:pt x="8" y="218"/>
                    </a:cubicBezTo>
                    <a:cubicBezTo>
                      <a:pt x="1" y="213"/>
                      <a:pt x="0" y="204"/>
                      <a:pt x="6" y="197"/>
                    </a:cubicBezTo>
                    <a:cubicBezTo>
                      <a:pt x="156" y="8"/>
                      <a:pt x="156" y="8"/>
                      <a:pt x="156" y="8"/>
                    </a:cubicBezTo>
                    <a:cubicBezTo>
                      <a:pt x="162" y="1"/>
                      <a:pt x="171" y="0"/>
                      <a:pt x="177" y="5"/>
                    </a:cubicBezTo>
                    <a:cubicBezTo>
                      <a:pt x="415" y="194"/>
                      <a:pt x="415" y="194"/>
                      <a:pt x="415" y="194"/>
                    </a:cubicBezTo>
                    <a:cubicBezTo>
                      <a:pt x="422" y="199"/>
                      <a:pt x="423" y="209"/>
                      <a:pt x="417" y="215"/>
                    </a:cubicBezTo>
                    <a:lnTo>
                      <a:pt x="267" y="404"/>
                    </a:lnTo>
                    <a:close/>
                  </a:path>
                </a:pathLst>
              </a:custGeom>
              <a:noFill/>
              <a:ln w="14288" cap="flat">
                <a:solidFill>
                  <a:schemeClr val="tx2"/>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lnSpc>
                    <a:spcPct val="120000"/>
                  </a:lnSpc>
                </a:pPr>
                <a:endParaRPr/>
              </a:p>
            </p:txBody>
          </p:sp>
          <p:sp>
            <p:nvSpPr>
              <p:cNvPr id="87" name="ïSľiḍê"/>
              <p:cNvSpPr/>
              <p:nvPr/>
            </p:nvSpPr>
            <p:spPr bwMode="auto">
              <a:xfrm>
                <a:off x="7639424" y="2219974"/>
                <a:ext cx="698158" cy="681486"/>
              </a:xfrm>
              <a:custGeom>
                <a:avLst/>
                <a:gdLst>
                  <a:gd name="T0" fmla="*/ 269 w 425"/>
                  <a:gd name="T1" fmla="*/ 406 h 415"/>
                  <a:gd name="T2" fmla="*/ 248 w 425"/>
                  <a:gd name="T3" fmla="*/ 409 h 415"/>
                  <a:gd name="T4" fmla="*/ 8 w 425"/>
                  <a:gd name="T5" fmla="*/ 218 h 415"/>
                  <a:gd name="T6" fmla="*/ 6 w 425"/>
                  <a:gd name="T7" fmla="*/ 197 h 415"/>
                  <a:gd name="T8" fmla="*/ 156 w 425"/>
                  <a:gd name="T9" fmla="*/ 8 h 415"/>
                  <a:gd name="T10" fmla="*/ 177 w 425"/>
                  <a:gd name="T11" fmla="*/ 5 h 415"/>
                  <a:gd name="T12" fmla="*/ 418 w 425"/>
                  <a:gd name="T13" fmla="*/ 196 h 415"/>
                  <a:gd name="T14" fmla="*/ 419 w 425"/>
                  <a:gd name="T15" fmla="*/ 217 h 415"/>
                  <a:gd name="T16" fmla="*/ 269 w 425"/>
                  <a:gd name="T17" fmla="*/ 406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5" h="415">
                    <a:moveTo>
                      <a:pt x="269" y="406"/>
                    </a:moveTo>
                    <a:cubicBezTo>
                      <a:pt x="264" y="413"/>
                      <a:pt x="254" y="415"/>
                      <a:pt x="248" y="409"/>
                    </a:cubicBezTo>
                    <a:cubicBezTo>
                      <a:pt x="8" y="218"/>
                      <a:pt x="8" y="218"/>
                      <a:pt x="8" y="218"/>
                    </a:cubicBezTo>
                    <a:cubicBezTo>
                      <a:pt x="1" y="213"/>
                      <a:pt x="0" y="204"/>
                      <a:pt x="6" y="197"/>
                    </a:cubicBezTo>
                    <a:cubicBezTo>
                      <a:pt x="156" y="8"/>
                      <a:pt x="156" y="8"/>
                      <a:pt x="156" y="8"/>
                    </a:cubicBezTo>
                    <a:cubicBezTo>
                      <a:pt x="162" y="1"/>
                      <a:pt x="171" y="0"/>
                      <a:pt x="177" y="5"/>
                    </a:cubicBezTo>
                    <a:cubicBezTo>
                      <a:pt x="418" y="196"/>
                      <a:pt x="418" y="196"/>
                      <a:pt x="418" y="196"/>
                    </a:cubicBezTo>
                    <a:cubicBezTo>
                      <a:pt x="424" y="201"/>
                      <a:pt x="425" y="211"/>
                      <a:pt x="419" y="217"/>
                    </a:cubicBezTo>
                    <a:lnTo>
                      <a:pt x="269" y="406"/>
                    </a:lnTo>
                    <a:close/>
                  </a:path>
                </a:pathLst>
              </a:custGeom>
              <a:solidFill>
                <a:schemeClr val="tx2">
                  <a:lumMod val="75000"/>
                </a:schemeClr>
              </a:solidFill>
              <a:ln>
                <a:noFill/>
              </a:ln>
            </p:spPr>
            <p:txBody>
              <a:bodyPr anchor="ctr"/>
              <a:lstStyle/>
              <a:p>
                <a:pPr algn="ctr">
                  <a:lnSpc>
                    <a:spcPct val="120000"/>
                  </a:lnSpc>
                </a:pPr>
                <a:endParaRPr/>
              </a:p>
            </p:txBody>
          </p:sp>
          <p:sp>
            <p:nvSpPr>
              <p:cNvPr id="88" name="iṥḻidè"/>
              <p:cNvSpPr/>
              <p:nvPr/>
            </p:nvSpPr>
            <p:spPr bwMode="auto">
              <a:xfrm>
                <a:off x="7672074" y="2252624"/>
                <a:ext cx="617575" cy="602986"/>
              </a:xfrm>
              <a:custGeom>
                <a:avLst/>
                <a:gdLst>
                  <a:gd name="T0" fmla="*/ 237 w 376"/>
                  <a:gd name="T1" fmla="*/ 360 h 367"/>
                  <a:gd name="T2" fmla="*/ 218 w 376"/>
                  <a:gd name="T3" fmla="*/ 363 h 367"/>
                  <a:gd name="T4" fmla="*/ 6 w 376"/>
                  <a:gd name="T5" fmla="*/ 194 h 367"/>
                  <a:gd name="T6" fmla="*/ 5 w 376"/>
                  <a:gd name="T7" fmla="*/ 175 h 367"/>
                  <a:gd name="T8" fmla="*/ 139 w 376"/>
                  <a:gd name="T9" fmla="*/ 7 h 367"/>
                  <a:gd name="T10" fmla="*/ 158 w 376"/>
                  <a:gd name="T11" fmla="*/ 4 h 367"/>
                  <a:gd name="T12" fmla="*/ 369 w 376"/>
                  <a:gd name="T13" fmla="*/ 172 h 367"/>
                  <a:gd name="T14" fmla="*/ 371 w 376"/>
                  <a:gd name="T15" fmla="*/ 191 h 367"/>
                  <a:gd name="T16" fmla="*/ 237 w 376"/>
                  <a:gd name="T17" fmla="*/ 36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6" h="367">
                    <a:moveTo>
                      <a:pt x="237" y="360"/>
                    </a:moveTo>
                    <a:cubicBezTo>
                      <a:pt x="232" y="366"/>
                      <a:pt x="223" y="367"/>
                      <a:pt x="218" y="363"/>
                    </a:cubicBezTo>
                    <a:cubicBezTo>
                      <a:pt x="6" y="194"/>
                      <a:pt x="6" y="194"/>
                      <a:pt x="6" y="194"/>
                    </a:cubicBezTo>
                    <a:cubicBezTo>
                      <a:pt x="1" y="190"/>
                      <a:pt x="0" y="181"/>
                      <a:pt x="5" y="175"/>
                    </a:cubicBezTo>
                    <a:cubicBezTo>
                      <a:pt x="139" y="7"/>
                      <a:pt x="139" y="7"/>
                      <a:pt x="139" y="7"/>
                    </a:cubicBezTo>
                    <a:cubicBezTo>
                      <a:pt x="144" y="1"/>
                      <a:pt x="152" y="0"/>
                      <a:pt x="158" y="4"/>
                    </a:cubicBezTo>
                    <a:cubicBezTo>
                      <a:pt x="369" y="172"/>
                      <a:pt x="369" y="172"/>
                      <a:pt x="369" y="172"/>
                    </a:cubicBezTo>
                    <a:cubicBezTo>
                      <a:pt x="375" y="177"/>
                      <a:pt x="376" y="185"/>
                      <a:pt x="371" y="191"/>
                    </a:cubicBezTo>
                    <a:lnTo>
                      <a:pt x="237" y="360"/>
                    </a:lnTo>
                    <a:close/>
                  </a:path>
                </a:pathLst>
              </a:custGeom>
              <a:solidFill>
                <a:schemeClr val="tx2"/>
              </a:solidFill>
              <a:ln>
                <a:noFill/>
              </a:ln>
            </p:spPr>
            <p:txBody>
              <a:bodyPr anchor="ctr"/>
              <a:lstStyle/>
              <a:p>
                <a:pPr algn="ctr">
                  <a:lnSpc>
                    <a:spcPct val="120000"/>
                  </a:lnSpc>
                </a:pPr>
                <a:endParaRPr/>
              </a:p>
            </p:txBody>
          </p:sp>
          <p:sp>
            <p:nvSpPr>
              <p:cNvPr id="89" name="íSlïḋê"/>
              <p:cNvSpPr/>
              <p:nvPr/>
            </p:nvSpPr>
            <p:spPr bwMode="auto">
              <a:xfrm>
                <a:off x="8414693" y="2554812"/>
                <a:ext cx="42376" cy="72247"/>
              </a:xfrm>
              <a:custGeom>
                <a:avLst/>
                <a:gdLst>
                  <a:gd name="T0" fmla="*/ 6 w 26"/>
                  <a:gd name="T1" fmla="*/ 16 h 44"/>
                  <a:gd name="T2" fmla="*/ 11 w 26"/>
                  <a:gd name="T3" fmla="*/ 34 h 44"/>
                  <a:gd name="T4" fmla="*/ 26 w 26"/>
                  <a:gd name="T5" fmla="*/ 34 h 44"/>
                  <a:gd name="T6" fmla="*/ 18 w 26"/>
                  <a:gd name="T7" fmla="*/ 8 h 44"/>
                  <a:gd name="T8" fmla="*/ 6 w 26"/>
                  <a:gd name="T9" fmla="*/ 16 h 44"/>
                </a:gdLst>
                <a:ahLst/>
                <a:cxnLst>
                  <a:cxn ang="0">
                    <a:pos x="T0" y="T1"/>
                  </a:cxn>
                  <a:cxn ang="0">
                    <a:pos x="T2" y="T3"/>
                  </a:cxn>
                  <a:cxn ang="0">
                    <a:pos x="T4" y="T5"/>
                  </a:cxn>
                  <a:cxn ang="0">
                    <a:pos x="T6" y="T7"/>
                  </a:cxn>
                  <a:cxn ang="0">
                    <a:pos x="T8" y="T9"/>
                  </a:cxn>
                </a:cxnLst>
                <a:rect l="0" t="0" r="r" b="b"/>
                <a:pathLst>
                  <a:path w="26" h="44">
                    <a:moveTo>
                      <a:pt x="6" y="16"/>
                    </a:moveTo>
                    <a:cubicBezTo>
                      <a:pt x="9" y="21"/>
                      <a:pt x="10" y="27"/>
                      <a:pt x="11" y="34"/>
                    </a:cubicBezTo>
                    <a:cubicBezTo>
                      <a:pt x="11" y="44"/>
                      <a:pt x="26" y="44"/>
                      <a:pt x="26" y="34"/>
                    </a:cubicBezTo>
                    <a:cubicBezTo>
                      <a:pt x="25" y="25"/>
                      <a:pt x="23" y="16"/>
                      <a:pt x="18" y="8"/>
                    </a:cubicBezTo>
                    <a:cubicBezTo>
                      <a:pt x="13" y="0"/>
                      <a:pt x="0" y="7"/>
                      <a:pt x="6" y="16"/>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90" name="íşľiḑé"/>
              <p:cNvSpPr/>
              <p:nvPr/>
            </p:nvSpPr>
            <p:spPr bwMode="auto">
              <a:xfrm>
                <a:off x="8460542" y="2556896"/>
                <a:ext cx="32650" cy="60438"/>
              </a:xfrm>
              <a:custGeom>
                <a:avLst/>
                <a:gdLst>
                  <a:gd name="T0" fmla="*/ 3 w 20"/>
                  <a:gd name="T1" fmla="*/ 13 h 37"/>
                  <a:gd name="T2" fmla="*/ 5 w 20"/>
                  <a:gd name="T3" fmla="*/ 27 h 37"/>
                  <a:gd name="T4" fmla="*/ 20 w 20"/>
                  <a:gd name="T5" fmla="*/ 27 h 37"/>
                  <a:gd name="T6" fmla="*/ 17 w 20"/>
                  <a:gd name="T7" fmla="*/ 9 h 37"/>
                  <a:gd name="T8" fmla="*/ 3 w 20"/>
                  <a:gd name="T9" fmla="*/ 13 h 37"/>
                </a:gdLst>
                <a:ahLst/>
                <a:cxnLst>
                  <a:cxn ang="0">
                    <a:pos x="T0" y="T1"/>
                  </a:cxn>
                  <a:cxn ang="0">
                    <a:pos x="T2" y="T3"/>
                  </a:cxn>
                  <a:cxn ang="0">
                    <a:pos x="T4" y="T5"/>
                  </a:cxn>
                  <a:cxn ang="0">
                    <a:pos x="T6" y="T7"/>
                  </a:cxn>
                  <a:cxn ang="0">
                    <a:pos x="T8" y="T9"/>
                  </a:cxn>
                </a:cxnLst>
                <a:rect l="0" t="0" r="r" b="b"/>
                <a:pathLst>
                  <a:path w="20" h="37">
                    <a:moveTo>
                      <a:pt x="3" y="13"/>
                    </a:moveTo>
                    <a:cubicBezTo>
                      <a:pt x="4" y="17"/>
                      <a:pt x="4" y="22"/>
                      <a:pt x="5" y="27"/>
                    </a:cubicBezTo>
                    <a:cubicBezTo>
                      <a:pt x="5" y="37"/>
                      <a:pt x="20" y="37"/>
                      <a:pt x="20" y="27"/>
                    </a:cubicBezTo>
                    <a:cubicBezTo>
                      <a:pt x="19" y="21"/>
                      <a:pt x="19" y="15"/>
                      <a:pt x="17" y="9"/>
                    </a:cubicBezTo>
                    <a:cubicBezTo>
                      <a:pt x="14" y="0"/>
                      <a:pt x="0" y="4"/>
                      <a:pt x="3" y="13"/>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91" name="íṣľide"/>
              <p:cNvSpPr/>
              <p:nvPr/>
            </p:nvSpPr>
            <p:spPr bwMode="auto">
              <a:xfrm>
                <a:off x="7549115" y="2507574"/>
                <a:ext cx="42376" cy="100035"/>
              </a:xfrm>
              <a:custGeom>
                <a:avLst/>
                <a:gdLst>
                  <a:gd name="T0" fmla="*/ 7 w 26"/>
                  <a:gd name="T1" fmla="*/ 9 h 61"/>
                  <a:gd name="T2" fmla="*/ 9 w 26"/>
                  <a:gd name="T3" fmla="*/ 53 h 61"/>
                  <a:gd name="T4" fmla="*/ 21 w 26"/>
                  <a:gd name="T5" fmla="*/ 45 h 61"/>
                  <a:gd name="T6" fmla="*/ 19 w 26"/>
                  <a:gd name="T7" fmla="*/ 17 h 61"/>
                  <a:gd name="T8" fmla="*/ 7 w 26"/>
                  <a:gd name="T9" fmla="*/ 9 h 61"/>
                </a:gdLst>
                <a:ahLst/>
                <a:cxnLst>
                  <a:cxn ang="0">
                    <a:pos x="T0" y="T1"/>
                  </a:cxn>
                  <a:cxn ang="0">
                    <a:pos x="T2" y="T3"/>
                  </a:cxn>
                  <a:cxn ang="0">
                    <a:pos x="T4" y="T5"/>
                  </a:cxn>
                  <a:cxn ang="0">
                    <a:pos x="T6" y="T7"/>
                  </a:cxn>
                  <a:cxn ang="0">
                    <a:pos x="T8" y="T9"/>
                  </a:cxn>
                </a:cxnLst>
                <a:rect l="0" t="0" r="r" b="b"/>
                <a:pathLst>
                  <a:path w="26" h="61">
                    <a:moveTo>
                      <a:pt x="7" y="9"/>
                    </a:moveTo>
                    <a:cubicBezTo>
                      <a:pt x="0" y="24"/>
                      <a:pt x="2" y="38"/>
                      <a:pt x="9" y="53"/>
                    </a:cubicBezTo>
                    <a:cubicBezTo>
                      <a:pt x="13" y="61"/>
                      <a:pt x="26" y="54"/>
                      <a:pt x="21" y="45"/>
                    </a:cubicBezTo>
                    <a:cubicBezTo>
                      <a:pt x="17" y="36"/>
                      <a:pt x="15" y="26"/>
                      <a:pt x="19" y="17"/>
                    </a:cubicBezTo>
                    <a:cubicBezTo>
                      <a:pt x="23" y="8"/>
                      <a:pt x="11" y="0"/>
                      <a:pt x="7" y="9"/>
                    </a:cubicBezTo>
                  </a:path>
                </a:pathLst>
              </a:custGeom>
              <a:solidFill>
                <a:schemeClr val="tx2">
                  <a:lumMod val="60000"/>
                  <a:lumOff val="40000"/>
                </a:schemeClr>
              </a:solidFill>
              <a:ln>
                <a:noFill/>
              </a:ln>
            </p:spPr>
            <p:txBody>
              <a:bodyPr anchor="ctr"/>
              <a:lstStyle/>
              <a:p>
                <a:pPr algn="ctr">
                  <a:lnSpc>
                    <a:spcPct val="120000"/>
                  </a:lnSpc>
                </a:pPr>
                <a:endParaRPr/>
              </a:p>
            </p:txBody>
          </p:sp>
          <p:sp>
            <p:nvSpPr>
              <p:cNvPr id="92" name="i$ľîḑè"/>
              <p:cNvSpPr/>
              <p:nvPr/>
            </p:nvSpPr>
            <p:spPr bwMode="auto">
              <a:xfrm>
                <a:off x="7508129" y="2518689"/>
                <a:ext cx="31261" cy="80583"/>
              </a:xfrm>
              <a:custGeom>
                <a:avLst/>
                <a:gdLst>
                  <a:gd name="T0" fmla="*/ 1 w 19"/>
                  <a:gd name="T1" fmla="*/ 10 h 49"/>
                  <a:gd name="T2" fmla="*/ 3 w 19"/>
                  <a:gd name="T3" fmla="*/ 40 h 49"/>
                  <a:gd name="T4" fmla="*/ 17 w 19"/>
                  <a:gd name="T5" fmla="*/ 36 h 49"/>
                  <a:gd name="T6" fmla="*/ 16 w 19"/>
                  <a:gd name="T7" fmla="*/ 10 h 49"/>
                  <a:gd name="T8" fmla="*/ 1 w 19"/>
                  <a:gd name="T9" fmla="*/ 10 h 49"/>
                </a:gdLst>
                <a:ahLst/>
                <a:cxnLst>
                  <a:cxn ang="0">
                    <a:pos x="T0" y="T1"/>
                  </a:cxn>
                  <a:cxn ang="0">
                    <a:pos x="T2" y="T3"/>
                  </a:cxn>
                  <a:cxn ang="0">
                    <a:pos x="T4" y="T5"/>
                  </a:cxn>
                  <a:cxn ang="0">
                    <a:pos x="T6" y="T7"/>
                  </a:cxn>
                  <a:cxn ang="0">
                    <a:pos x="T8" y="T9"/>
                  </a:cxn>
                </a:cxnLst>
                <a:rect l="0" t="0" r="r" b="b"/>
                <a:pathLst>
                  <a:path w="19" h="49">
                    <a:moveTo>
                      <a:pt x="1" y="10"/>
                    </a:moveTo>
                    <a:cubicBezTo>
                      <a:pt x="1" y="20"/>
                      <a:pt x="1" y="30"/>
                      <a:pt x="3" y="40"/>
                    </a:cubicBezTo>
                    <a:cubicBezTo>
                      <a:pt x="5" y="49"/>
                      <a:pt x="19" y="45"/>
                      <a:pt x="17" y="36"/>
                    </a:cubicBezTo>
                    <a:cubicBezTo>
                      <a:pt x="16" y="27"/>
                      <a:pt x="16" y="19"/>
                      <a:pt x="16" y="10"/>
                    </a:cubicBezTo>
                    <a:cubicBezTo>
                      <a:pt x="15" y="0"/>
                      <a:pt x="0" y="0"/>
                      <a:pt x="1" y="10"/>
                    </a:cubicBezTo>
                  </a:path>
                </a:pathLst>
              </a:custGeom>
              <a:solidFill>
                <a:schemeClr val="tx2">
                  <a:lumMod val="60000"/>
                  <a:lumOff val="40000"/>
                </a:schemeClr>
              </a:solidFill>
              <a:ln>
                <a:noFill/>
              </a:ln>
            </p:spPr>
            <p:txBody>
              <a:bodyPr anchor="ctr"/>
              <a:lstStyle/>
              <a:p>
                <a:pPr algn="ctr">
                  <a:lnSpc>
                    <a:spcPct val="120000"/>
                  </a:lnSpc>
                </a:pPr>
                <a:endParaRPr/>
              </a:p>
            </p:txBody>
          </p:sp>
        </p:grpSp>
        <p:grpSp>
          <p:nvGrpSpPr>
            <p:cNvPr id="7" name="i$lîḋè"/>
            <p:cNvGrpSpPr/>
            <p:nvPr/>
          </p:nvGrpSpPr>
          <p:grpSpPr>
            <a:xfrm>
              <a:off x="911986" y="1115304"/>
              <a:ext cx="4036224" cy="1089581"/>
              <a:chOff x="7484265" y="1220840"/>
              <a:chExt cx="4036224" cy="1089581"/>
            </a:xfrm>
          </p:grpSpPr>
          <p:sp>
            <p:nvSpPr>
              <p:cNvPr id="21" name="išļîḓè"/>
              <p:cNvSpPr/>
              <p:nvPr/>
            </p:nvSpPr>
            <p:spPr bwMode="auto">
              <a:xfrm>
                <a:off x="7484265" y="1633720"/>
                <a:ext cx="4036224" cy="67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400" dirty="0"/>
                  <a:t>功能需求；硬件环境；</a:t>
                </a:r>
                <a:endParaRPr lang="en-US" altLang="zh-CN" sz="1400" dirty="0"/>
              </a:p>
              <a:p>
                <a:pPr marL="171450" indent="-171450">
                  <a:lnSpc>
                    <a:spcPct val="150000"/>
                  </a:lnSpc>
                  <a:spcBef>
                    <a:spcPct val="0"/>
                  </a:spcBef>
                  <a:buFont typeface="Arial" panose="020B0604020202020204" pitchFamily="34" charset="0"/>
                  <a:buChar char="•"/>
                </a:pPr>
                <a:r>
                  <a:rPr lang="zh-CN" sz="1400" dirty="0"/>
                  <a:t>后期审查，修订；</a:t>
                </a:r>
              </a:p>
            </p:txBody>
          </p:sp>
          <p:sp>
            <p:nvSpPr>
              <p:cNvPr id="22" name="iṣļiďé"/>
              <p:cNvSpPr txBox="1"/>
              <p:nvPr/>
            </p:nvSpPr>
            <p:spPr bwMode="auto">
              <a:xfrm>
                <a:off x="7484265" y="1220840"/>
                <a:ext cx="4036224"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16231183 </a:t>
                </a:r>
                <a:r>
                  <a:rPr lang="zh-CN" altLang="en-US" sz="1800" b="1" dirty="0"/>
                  <a:t>李嘉业</a:t>
                </a:r>
              </a:p>
            </p:txBody>
          </p:sp>
        </p:grpSp>
        <p:grpSp>
          <p:nvGrpSpPr>
            <p:cNvPr id="8" name="iŝḷîḓé"/>
            <p:cNvGrpSpPr/>
            <p:nvPr/>
          </p:nvGrpSpPr>
          <p:grpSpPr>
            <a:xfrm>
              <a:off x="911986" y="2406839"/>
              <a:ext cx="4036224" cy="1089581"/>
              <a:chOff x="7484265" y="1220840"/>
              <a:chExt cx="4036224" cy="1089581"/>
            </a:xfrm>
          </p:grpSpPr>
          <p:sp>
            <p:nvSpPr>
              <p:cNvPr id="19" name="ïšḻîḋe"/>
              <p:cNvSpPr/>
              <p:nvPr/>
            </p:nvSpPr>
            <p:spPr bwMode="auto">
              <a:xfrm>
                <a:off x="7484265" y="1633720"/>
                <a:ext cx="4036224" cy="67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400" dirty="0"/>
                  <a:t>非功能性需求</a:t>
                </a:r>
                <a:endParaRPr lang="en-US" altLang="zh-CN" sz="1400" dirty="0"/>
              </a:p>
              <a:p>
                <a:pPr marL="171450" indent="-171450">
                  <a:lnSpc>
                    <a:spcPct val="150000"/>
                  </a:lnSpc>
                  <a:spcBef>
                    <a:spcPct val="0"/>
                  </a:spcBef>
                  <a:buFont typeface="Arial" panose="020B0604020202020204" pitchFamily="34" charset="0"/>
                  <a:buChar char="•"/>
                </a:pPr>
                <a:r>
                  <a:rPr lang="zh-CN" altLang="en-US" sz="1400" dirty="0"/>
                  <a:t>软件环境</a:t>
                </a:r>
              </a:p>
            </p:txBody>
          </p:sp>
          <p:sp>
            <p:nvSpPr>
              <p:cNvPr id="20" name="îṧļïḓê"/>
              <p:cNvSpPr txBox="1"/>
              <p:nvPr/>
            </p:nvSpPr>
            <p:spPr bwMode="auto">
              <a:xfrm>
                <a:off x="7484265" y="1220840"/>
                <a:ext cx="4036224"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16231136 </a:t>
                </a:r>
                <a:r>
                  <a:rPr lang="zh-CN" altLang="en-US" sz="1800" b="1" dirty="0"/>
                  <a:t>张弩</a:t>
                </a:r>
              </a:p>
            </p:txBody>
          </p:sp>
        </p:grpSp>
        <p:grpSp>
          <p:nvGrpSpPr>
            <p:cNvPr id="9" name="ïŝļiďe"/>
            <p:cNvGrpSpPr/>
            <p:nvPr/>
          </p:nvGrpSpPr>
          <p:grpSpPr>
            <a:xfrm>
              <a:off x="911986" y="3698374"/>
              <a:ext cx="4036224" cy="1089581"/>
              <a:chOff x="7484265" y="1220840"/>
              <a:chExt cx="4036224" cy="1089581"/>
            </a:xfrm>
          </p:grpSpPr>
          <p:sp>
            <p:nvSpPr>
              <p:cNvPr id="17" name="îṧľïḓê"/>
              <p:cNvSpPr/>
              <p:nvPr/>
            </p:nvSpPr>
            <p:spPr bwMode="auto">
              <a:xfrm>
                <a:off x="7484265" y="1633720"/>
                <a:ext cx="4036224" cy="67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400" dirty="0"/>
                  <a:t>数据需求</a:t>
                </a:r>
                <a:r>
                  <a:rPr lang="en-US" altLang="zh-CN" sz="1400" dirty="0"/>
                  <a:t> </a:t>
                </a:r>
              </a:p>
              <a:p>
                <a:pPr marL="171450" indent="-171450">
                  <a:lnSpc>
                    <a:spcPct val="150000"/>
                  </a:lnSpc>
                  <a:spcBef>
                    <a:spcPct val="0"/>
                  </a:spcBef>
                  <a:buFont typeface="Arial" panose="020B0604020202020204" pitchFamily="34" charset="0"/>
                  <a:buChar char="•"/>
                </a:pPr>
                <a:r>
                  <a:rPr lang="zh-CN" sz="1400" dirty="0"/>
                  <a:t>数据需求中类的描述</a:t>
                </a:r>
              </a:p>
            </p:txBody>
          </p:sp>
          <p:sp>
            <p:nvSpPr>
              <p:cNvPr id="18" name="ïṧľîḑè"/>
              <p:cNvSpPr txBox="1"/>
              <p:nvPr/>
            </p:nvSpPr>
            <p:spPr bwMode="auto">
              <a:xfrm>
                <a:off x="7484265" y="1220840"/>
                <a:ext cx="4036224"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16231112 </a:t>
                </a:r>
                <a:r>
                  <a:rPr lang="zh-CN" altLang="en-US" sz="1800" b="1" dirty="0"/>
                  <a:t>王润安</a:t>
                </a:r>
              </a:p>
            </p:txBody>
          </p:sp>
        </p:grpSp>
        <p:grpSp>
          <p:nvGrpSpPr>
            <p:cNvPr id="10" name="ïṧḻíḓè"/>
            <p:cNvGrpSpPr/>
            <p:nvPr/>
          </p:nvGrpSpPr>
          <p:grpSpPr>
            <a:xfrm>
              <a:off x="911986" y="4989908"/>
              <a:ext cx="4036224" cy="1089581"/>
              <a:chOff x="7484265" y="1220840"/>
              <a:chExt cx="4036224" cy="1089581"/>
            </a:xfrm>
          </p:grpSpPr>
          <p:sp>
            <p:nvSpPr>
              <p:cNvPr id="15" name="íš1idê"/>
              <p:cNvSpPr/>
              <p:nvPr/>
            </p:nvSpPr>
            <p:spPr bwMode="auto">
              <a:xfrm>
                <a:off x="7484265" y="1633720"/>
                <a:ext cx="4036224" cy="67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400" dirty="0"/>
                  <a:t>范围</a:t>
                </a:r>
                <a:r>
                  <a:rPr lang="en-US" altLang="zh-CN" sz="1400" dirty="0"/>
                  <a:t> </a:t>
                </a:r>
              </a:p>
              <a:p>
                <a:pPr marL="171450" indent="-171450">
                  <a:lnSpc>
                    <a:spcPct val="150000"/>
                  </a:lnSpc>
                  <a:spcBef>
                    <a:spcPct val="0"/>
                  </a:spcBef>
                  <a:buFont typeface="Arial" panose="020B0604020202020204" pitchFamily="34" charset="0"/>
                  <a:buChar char="•"/>
                </a:pPr>
                <a:r>
                  <a:rPr lang="zh-CN" sz="1400" dirty="0"/>
                  <a:t>引用文档</a:t>
                </a:r>
              </a:p>
            </p:txBody>
          </p:sp>
          <p:sp>
            <p:nvSpPr>
              <p:cNvPr id="16" name="i$ḷïḋè"/>
              <p:cNvSpPr txBox="1"/>
              <p:nvPr/>
            </p:nvSpPr>
            <p:spPr bwMode="auto">
              <a:xfrm>
                <a:off x="7484265" y="1220840"/>
                <a:ext cx="4036224"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16231173 </a:t>
                </a:r>
                <a:r>
                  <a:rPr lang="zh-CN" altLang="en-US" sz="1800" b="1" dirty="0"/>
                  <a:t>母江涛</a:t>
                </a:r>
              </a:p>
            </p:txBody>
          </p:sp>
        </p:grpSp>
        <p:cxnSp>
          <p:nvCxnSpPr>
            <p:cNvPr id="11" name="直接连接符 10"/>
            <p:cNvCxnSpPr/>
            <p:nvPr/>
          </p:nvCxnSpPr>
          <p:spPr>
            <a:xfrm>
              <a:off x="1000096" y="2272321"/>
              <a:ext cx="3948114"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000096" y="3539146"/>
              <a:ext cx="3948114"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00096" y="4844071"/>
              <a:ext cx="3948114"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a:endCxn id="97" idx="14"/>
            </p:cNvCxnSpPr>
            <p:nvPr/>
          </p:nvCxnSpPr>
          <p:spPr>
            <a:xfrm>
              <a:off x="1000096" y="6146926"/>
              <a:ext cx="523710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67263" y="2381190"/>
            <a:ext cx="4535055" cy="656792"/>
          </a:xfrm>
        </p:spPr>
        <p:txBody>
          <a:bodyPr>
            <a:normAutofit/>
          </a:bodyPr>
          <a:lstStyle/>
          <a:p>
            <a:pPr algn="l"/>
            <a:r>
              <a:rPr lang="en-US" altLang="zh-CN" dirty="0"/>
              <a:t>Section Header Here</a:t>
            </a:r>
            <a:endParaRPr lang="zh-CN" altLang="en-US" b="0" dirty="0"/>
          </a:p>
        </p:txBody>
      </p:sp>
      <p:sp>
        <p:nvSpPr>
          <p:cNvPr id="6" name="文本占位符 5"/>
          <p:cNvSpPr>
            <a:spLocks noGrp="1"/>
          </p:cNvSpPr>
          <p:nvPr>
            <p:ph type="body" idx="1"/>
          </p:nvPr>
        </p:nvSpPr>
        <p:spPr>
          <a:xfrm>
            <a:off x="661490" y="3088505"/>
            <a:ext cx="4546600" cy="1015623"/>
          </a:xfrm>
        </p:spPr>
        <p:txBody>
          <a:bodyPr/>
          <a:lstStyle/>
          <a:p>
            <a:pPr marL="171450" lvl="0" indent="-171450" algn="l">
              <a:buFont typeface="Arial" panose="020B0604020202020204" pitchFamily="34" charset="0"/>
              <a:buChar char="•"/>
            </a:pPr>
            <a:r>
              <a:rPr lang="en-US" altLang="zh-CN" dirty="0"/>
              <a:t>Supporting text here.</a:t>
            </a:r>
          </a:p>
          <a:p>
            <a:pPr marL="171450" lvl="0" indent="-171450" algn="l">
              <a:buFont typeface="Arial" panose="020B0604020202020204" pitchFamily="34" charset="0"/>
              <a:buChar char="•"/>
            </a:pPr>
            <a:r>
              <a:rPr lang="en-US" altLang="zh-CN" dirty="0"/>
              <a:t>When you copy &amp; paste, choose "keep text only" option.</a:t>
            </a:r>
            <a:endParaRPr lang="zh-CN" altLang="en-US" dirty="0"/>
          </a:p>
        </p:txBody>
      </p:sp>
      <p:sp>
        <p:nvSpPr>
          <p:cNvPr id="12" name="文本框 11"/>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/04</a:t>
            </a:r>
            <a:endParaRPr lang="zh-CN" altLang="en-US" spc="100" dirty="0">
              <a:solidFill>
                <a:schemeClr val="bg1"/>
              </a:solidFill>
              <a:latin typeface="Impact" panose="020B0806030902050204" pitchFamily="34" charset="0"/>
              <a:cs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t>41</a:t>
            </a:fld>
            <a:endParaRPr lang="zh-CN" altLang="en-US"/>
          </a:p>
        </p:txBody>
      </p:sp>
      <p:grpSp>
        <p:nvGrpSpPr>
          <p:cNvPr id="5" name="0ff2eee5-142e-4f9c-a2bb-588b64e6f21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0"/>
            <a:ext cx="11520488" cy="6858000"/>
            <a:chOff x="0" y="0"/>
            <a:chExt cx="11520488" cy="6858000"/>
          </a:xfrm>
        </p:grpSpPr>
        <p:sp>
          <p:nvSpPr>
            <p:cNvPr id="24" name="ïṣļide"/>
            <p:cNvSpPr/>
            <p:nvPr/>
          </p:nvSpPr>
          <p:spPr bwMode="auto">
            <a:xfrm>
              <a:off x="0" y="0"/>
              <a:ext cx="2711624" cy="6858000"/>
            </a:xfrm>
            <a:prstGeom prst="rect">
              <a:avLst/>
            </a:prstGeom>
            <a:blipFill>
              <a:blip r:embed="rId3"/>
              <a:stretch>
                <a:fillRect l="-183417" r="-181707"/>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25" name="íṣľîdé"/>
            <p:cNvSpPr/>
            <p:nvPr/>
          </p:nvSpPr>
          <p:spPr bwMode="auto">
            <a:xfrm>
              <a:off x="669926" y="1142457"/>
              <a:ext cx="10850562" cy="1491222"/>
            </a:xfrm>
            <a:prstGeom prst="rect">
              <a:avLst/>
            </a:prstGeom>
            <a:solidFill>
              <a:schemeClr val="tx1">
                <a:alpha val="56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6" name="îSḷïdè"/>
            <p:cNvSpPr/>
            <p:nvPr/>
          </p:nvSpPr>
          <p:spPr bwMode="auto">
            <a:xfrm>
              <a:off x="4759165" y="5315802"/>
              <a:ext cx="2108063" cy="557399"/>
            </a:xfrm>
            <a:prstGeom prst="rect">
              <a:avLst/>
            </a:prstGeom>
            <a:noFill/>
            <a:ln>
              <a:noFill/>
            </a:ln>
            <a:extLst>
              <a:ext uri="{909E8E84-426E-40DD-AFC4-6F175D3DCCD1}">
                <a14:hiddenFill xmlns:a14="http://schemas.microsoft.com/office/drawing/2010/main">
                  <a:blipFill>
                    <a:blip r:embed="rId4"/>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p>
              <a:pPr>
                <a:lnSpc>
                  <a:spcPct val="150000"/>
                </a:lnSpc>
              </a:pPr>
              <a:r>
                <a:rPr lang="en-US" altLang="zh-CN" sz="1000" dirty="0"/>
                <a:t>Copy paste fonts. Choose the only option to retain text.</a:t>
              </a:r>
            </a:p>
          </p:txBody>
        </p:sp>
        <p:sp>
          <p:nvSpPr>
            <p:cNvPr id="7" name="ïsḻîḓê"/>
            <p:cNvSpPr txBox="1"/>
            <p:nvPr/>
          </p:nvSpPr>
          <p:spPr bwMode="auto">
            <a:xfrm>
              <a:off x="4759165" y="4902922"/>
              <a:ext cx="2108063" cy="412880"/>
            </a:xfrm>
            <a:prstGeom prst="rect">
              <a:avLst/>
            </a:prstGeom>
            <a:noFill/>
            <a:ln>
              <a:noFill/>
            </a:ln>
            <a:extLst>
              <a:ext uri="{909E8E84-426E-40DD-AFC4-6F175D3DCCD1}">
                <a14:hiddenFill xmlns:a14="http://schemas.microsoft.com/office/drawing/2010/main">
                  <a:blipFill>
                    <a:blip r:embed="rId4"/>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pPr eaLnBrk="1" hangingPunct="1">
                <a:spcBef>
                  <a:spcPct val="0"/>
                </a:spcBef>
                <a:buFontTx/>
                <a:buNone/>
              </a:pPr>
              <a:r>
                <a:rPr lang="en-US" altLang="zh-CN" sz="1800" b="1" dirty="0"/>
                <a:t>Text here</a:t>
              </a:r>
              <a:endParaRPr lang="zh-CN" altLang="en-US" sz="1800" b="1" dirty="0"/>
            </a:p>
          </p:txBody>
        </p:sp>
        <p:sp>
          <p:nvSpPr>
            <p:cNvPr id="8" name="işlîḓê"/>
            <p:cNvSpPr/>
            <p:nvPr/>
          </p:nvSpPr>
          <p:spPr bwMode="auto">
            <a:xfrm>
              <a:off x="4120618" y="4995813"/>
              <a:ext cx="461080" cy="460795"/>
            </a:xfrm>
            <a:custGeom>
              <a:avLst/>
              <a:gdLst>
                <a:gd name="connsiteX0" fmla="*/ 482620 w 607097"/>
                <a:gd name="connsiteY0" fmla="*/ 381169 h 606722"/>
                <a:gd name="connsiteX1" fmla="*/ 496768 w 607097"/>
                <a:gd name="connsiteY1" fmla="*/ 381169 h 606722"/>
                <a:gd name="connsiteX2" fmla="*/ 510916 w 607097"/>
                <a:gd name="connsiteY2" fmla="*/ 395381 h 606722"/>
                <a:gd name="connsiteX3" fmla="*/ 510916 w 607097"/>
                <a:gd name="connsiteY3" fmla="*/ 409505 h 606722"/>
                <a:gd name="connsiteX4" fmla="*/ 503887 w 607097"/>
                <a:gd name="connsiteY4" fmla="*/ 412525 h 606722"/>
                <a:gd name="connsiteX5" fmla="*/ 496768 w 607097"/>
                <a:gd name="connsiteY5" fmla="*/ 409505 h 606722"/>
                <a:gd name="connsiteX6" fmla="*/ 482620 w 607097"/>
                <a:gd name="connsiteY6" fmla="*/ 395381 h 606722"/>
                <a:gd name="connsiteX7" fmla="*/ 482620 w 607097"/>
                <a:gd name="connsiteY7" fmla="*/ 381169 h 606722"/>
                <a:gd name="connsiteX8" fmla="*/ 546398 w 607097"/>
                <a:gd name="connsiteY8" fmla="*/ 242745 h 606722"/>
                <a:gd name="connsiteX9" fmla="*/ 566606 w 607097"/>
                <a:gd name="connsiteY9" fmla="*/ 242745 h 606722"/>
                <a:gd name="connsiteX10" fmla="*/ 576754 w 607097"/>
                <a:gd name="connsiteY10" fmla="*/ 252756 h 606722"/>
                <a:gd name="connsiteX11" fmla="*/ 566606 w 607097"/>
                <a:gd name="connsiteY11" fmla="*/ 262856 h 606722"/>
                <a:gd name="connsiteX12" fmla="*/ 546398 w 607097"/>
                <a:gd name="connsiteY12" fmla="*/ 262856 h 606722"/>
                <a:gd name="connsiteX13" fmla="*/ 536249 w 607097"/>
                <a:gd name="connsiteY13" fmla="*/ 252756 h 606722"/>
                <a:gd name="connsiteX14" fmla="*/ 546398 w 607097"/>
                <a:gd name="connsiteY14" fmla="*/ 242745 h 606722"/>
                <a:gd name="connsiteX15" fmla="*/ 353968 w 607097"/>
                <a:gd name="connsiteY15" fmla="*/ 101120 h 606722"/>
                <a:gd name="connsiteX16" fmla="*/ 364118 w 607097"/>
                <a:gd name="connsiteY16" fmla="*/ 111251 h 606722"/>
                <a:gd name="connsiteX17" fmla="*/ 364118 w 607097"/>
                <a:gd name="connsiteY17" fmla="*/ 242683 h 606722"/>
                <a:gd name="connsiteX18" fmla="*/ 424838 w 607097"/>
                <a:gd name="connsiteY18" fmla="*/ 242683 h 606722"/>
                <a:gd name="connsiteX19" fmla="*/ 434988 w 607097"/>
                <a:gd name="connsiteY19" fmla="*/ 252725 h 606722"/>
                <a:gd name="connsiteX20" fmla="*/ 424838 w 607097"/>
                <a:gd name="connsiteY20" fmla="*/ 262856 h 606722"/>
                <a:gd name="connsiteX21" fmla="*/ 353968 w 607097"/>
                <a:gd name="connsiteY21" fmla="*/ 262856 h 606722"/>
                <a:gd name="connsiteX22" fmla="*/ 343818 w 607097"/>
                <a:gd name="connsiteY22" fmla="*/ 252725 h 606722"/>
                <a:gd name="connsiteX23" fmla="*/ 343818 w 607097"/>
                <a:gd name="connsiteY23" fmla="*/ 111251 h 606722"/>
                <a:gd name="connsiteX24" fmla="*/ 353968 w 607097"/>
                <a:gd name="connsiteY24" fmla="*/ 101120 h 606722"/>
                <a:gd name="connsiteX25" fmla="*/ 496768 w 607097"/>
                <a:gd name="connsiteY25" fmla="*/ 96101 h 606722"/>
                <a:gd name="connsiteX26" fmla="*/ 510916 w 607097"/>
                <a:gd name="connsiteY26" fmla="*/ 96101 h 606722"/>
                <a:gd name="connsiteX27" fmla="*/ 510916 w 607097"/>
                <a:gd name="connsiteY27" fmla="*/ 110217 h 606722"/>
                <a:gd name="connsiteX28" fmla="*/ 496768 w 607097"/>
                <a:gd name="connsiteY28" fmla="*/ 124334 h 606722"/>
                <a:gd name="connsiteX29" fmla="*/ 489650 w 607097"/>
                <a:gd name="connsiteY29" fmla="*/ 127441 h 606722"/>
                <a:gd name="connsiteX30" fmla="*/ 482620 w 607097"/>
                <a:gd name="connsiteY30" fmla="*/ 124334 h 606722"/>
                <a:gd name="connsiteX31" fmla="*/ 482620 w 607097"/>
                <a:gd name="connsiteY31" fmla="*/ 110217 h 606722"/>
                <a:gd name="connsiteX32" fmla="*/ 196955 w 607097"/>
                <a:gd name="connsiteY32" fmla="*/ 96101 h 606722"/>
                <a:gd name="connsiteX33" fmla="*/ 211110 w 607097"/>
                <a:gd name="connsiteY33" fmla="*/ 96101 h 606722"/>
                <a:gd name="connsiteX34" fmla="*/ 225355 w 607097"/>
                <a:gd name="connsiteY34" fmla="*/ 110217 h 606722"/>
                <a:gd name="connsiteX35" fmla="*/ 225355 w 607097"/>
                <a:gd name="connsiteY35" fmla="*/ 124334 h 606722"/>
                <a:gd name="connsiteX36" fmla="*/ 218233 w 607097"/>
                <a:gd name="connsiteY36" fmla="*/ 127441 h 606722"/>
                <a:gd name="connsiteX37" fmla="*/ 211110 w 607097"/>
                <a:gd name="connsiteY37" fmla="*/ 124334 h 606722"/>
                <a:gd name="connsiteX38" fmla="*/ 196955 w 607097"/>
                <a:gd name="connsiteY38" fmla="*/ 110217 h 606722"/>
                <a:gd name="connsiteX39" fmla="*/ 196955 w 607097"/>
                <a:gd name="connsiteY39" fmla="*/ 96101 h 606722"/>
                <a:gd name="connsiteX40" fmla="*/ 103963 w 607097"/>
                <a:gd name="connsiteY40" fmla="*/ 81761 h 606722"/>
                <a:gd name="connsiteX41" fmla="*/ 87598 w 607097"/>
                <a:gd name="connsiteY41" fmla="*/ 90026 h 606722"/>
                <a:gd name="connsiteX42" fmla="*/ 62322 w 607097"/>
                <a:gd name="connsiteY42" fmla="*/ 115266 h 606722"/>
                <a:gd name="connsiteX43" fmla="*/ 34998 w 607097"/>
                <a:gd name="connsiteY43" fmla="*/ 265902 h 606722"/>
                <a:gd name="connsiteX44" fmla="*/ 75494 w 607097"/>
                <a:gd name="connsiteY44" fmla="*/ 322602 h 606722"/>
                <a:gd name="connsiteX45" fmla="*/ 283044 w 607097"/>
                <a:gd name="connsiteY45" fmla="*/ 530826 h 606722"/>
                <a:gd name="connsiteX46" fmla="*/ 327634 w 607097"/>
                <a:gd name="connsiteY46" fmla="*/ 565219 h 606722"/>
                <a:gd name="connsiteX47" fmla="*/ 490684 w 607097"/>
                <a:gd name="connsiteY47" fmla="*/ 545046 h 606722"/>
                <a:gd name="connsiteX48" fmla="*/ 515960 w 607097"/>
                <a:gd name="connsiteY48" fmla="*/ 519717 h 606722"/>
                <a:gd name="connsiteX49" fmla="*/ 521033 w 607097"/>
                <a:gd name="connsiteY49" fmla="*/ 485324 h 606722"/>
                <a:gd name="connsiteX50" fmla="*/ 434969 w 607097"/>
                <a:gd name="connsiteY50" fmla="*/ 411561 h 606722"/>
                <a:gd name="connsiteX51" fmla="*/ 414321 w 607097"/>
                <a:gd name="connsiteY51" fmla="*/ 406318 h 606722"/>
                <a:gd name="connsiteX52" fmla="*/ 413698 w 607097"/>
                <a:gd name="connsiteY52" fmla="*/ 406496 h 606722"/>
                <a:gd name="connsiteX53" fmla="*/ 405599 w 607097"/>
                <a:gd name="connsiteY53" fmla="*/ 413605 h 606722"/>
                <a:gd name="connsiteX54" fmla="*/ 404620 w 607097"/>
                <a:gd name="connsiteY54" fmla="*/ 414583 h 606722"/>
                <a:gd name="connsiteX55" fmla="*/ 373202 w 607097"/>
                <a:gd name="connsiteY55" fmla="*/ 447910 h 606722"/>
                <a:gd name="connsiteX56" fmla="*/ 349528 w 607097"/>
                <a:gd name="connsiteY56" fmla="*/ 459552 h 606722"/>
                <a:gd name="connsiteX57" fmla="*/ 405599 w 607097"/>
                <a:gd name="connsiteY57" fmla="*/ 475282 h 606722"/>
                <a:gd name="connsiteX58" fmla="*/ 414677 w 607097"/>
                <a:gd name="connsiteY58" fmla="*/ 486391 h 606722"/>
                <a:gd name="connsiteX59" fmla="*/ 404620 w 607097"/>
                <a:gd name="connsiteY59" fmla="*/ 495456 h 606722"/>
                <a:gd name="connsiteX60" fmla="*/ 403552 w 607097"/>
                <a:gd name="connsiteY60" fmla="*/ 495456 h 606722"/>
                <a:gd name="connsiteX61" fmla="*/ 287138 w 607097"/>
                <a:gd name="connsiteY61" fmla="*/ 441866 h 606722"/>
                <a:gd name="connsiteX62" fmla="*/ 286426 w 607097"/>
                <a:gd name="connsiteY62" fmla="*/ 441067 h 606722"/>
                <a:gd name="connsiteX63" fmla="*/ 284112 w 607097"/>
                <a:gd name="connsiteY63" fmla="*/ 438845 h 606722"/>
                <a:gd name="connsiteX64" fmla="*/ 176777 w 607097"/>
                <a:gd name="connsiteY64" fmla="*/ 331666 h 606722"/>
                <a:gd name="connsiteX65" fmla="*/ 111895 w 607097"/>
                <a:gd name="connsiteY65" fmla="*/ 213379 h 606722"/>
                <a:gd name="connsiteX66" fmla="*/ 121062 w 607097"/>
                <a:gd name="connsiteY66" fmla="*/ 202270 h 606722"/>
                <a:gd name="connsiteX67" fmla="*/ 132188 w 607097"/>
                <a:gd name="connsiteY67" fmla="*/ 211335 h 606722"/>
                <a:gd name="connsiteX68" fmla="*/ 146428 w 607097"/>
                <a:gd name="connsiteY68" fmla="*/ 259325 h 606722"/>
                <a:gd name="connsiteX69" fmla="*/ 158532 w 607097"/>
                <a:gd name="connsiteY69" fmla="*/ 233553 h 606722"/>
                <a:gd name="connsiteX70" fmla="*/ 191907 w 607097"/>
                <a:gd name="connsiteY70" fmla="*/ 202270 h 606722"/>
                <a:gd name="connsiteX71" fmla="*/ 192975 w 607097"/>
                <a:gd name="connsiteY71" fmla="*/ 201204 h 606722"/>
                <a:gd name="connsiteX72" fmla="*/ 200006 w 607097"/>
                <a:gd name="connsiteY72" fmla="*/ 193117 h 606722"/>
                <a:gd name="connsiteX73" fmla="*/ 194933 w 607097"/>
                <a:gd name="connsiteY73" fmla="*/ 170899 h 606722"/>
                <a:gd name="connsiteX74" fmla="*/ 121062 w 607097"/>
                <a:gd name="connsiteY74" fmla="*/ 84961 h 606722"/>
                <a:gd name="connsiteX75" fmla="*/ 103963 w 607097"/>
                <a:gd name="connsiteY75" fmla="*/ 81761 h 606722"/>
                <a:gd name="connsiteX76" fmla="*/ 353980 w 607097"/>
                <a:gd name="connsiteY76" fmla="*/ 30273 h 606722"/>
                <a:gd name="connsiteX77" fmla="*/ 364141 w 607097"/>
                <a:gd name="connsiteY77" fmla="*/ 40422 h 606722"/>
                <a:gd name="connsiteX78" fmla="*/ 364141 w 607097"/>
                <a:gd name="connsiteY78" fmla="*/ 60719 h 606722"/>
                <a:gd name="connsiteX79" fmla="*/ 353980 w 607097"/>
                <a:gd name="connsiteY79" fmla="*/ 70778 h 606722"/>
                <a:gd name="connsiteX80" fmla="*/ 343818 w 607097"/>
                <a:gd name="connsiteY80" fmla="*/ 60719 h 606722"/>
                <a:gd name="connsiteX81" fmla="*/ 343818 w 607097"/>
                <a:gd name="connsiteY81" fmla="*/ 40422 h 606722"/>
                <a:gd name="connsiteX82" fmla="*/ 353980 w 607097"/>
                <a:gd name="connsiteY82" fmla="*/ 30273 h 606722"/>
                <a:gd name="connsiteX83" fmla="*/ 353978 w 607097"/>
                <a:gd name="connsiteY83" fmla="*/ 20263 h 606722"/>
                <a:gd name="connsiteX84" fmla="*/ 174819 w 607097"/>
                <a:gd name="connsiteY84" fmla="*/ 104957 h 606722"/>
                <a:gd name="connsiteX85" fmla="*/ 214246 w 607097"/>
                <a:gd name="connsiteY85" fmla="*/ 160768 h 606722"/>
                <a:gd name="connsiteX86" fmla="*/ 221278 w 607097"/>
                <a:gd name="connsiteY86" fmla="*/ 198182 h 606722"/>
                <a:gd name="connsiteX87" fmla="*/ 215938 w 607097"/>
                <a:gd name="connsiteY87" fmla="*/ 209025 h 606722"/>
                <a:gd name="connsiteX88" fmla="*/ 210152 w 607097"/>
                <a:gd name="connsiteY88" fmla="*/ 215157 h 606722"/>
                <a:gd name="connsiteX89" fmla="*/ 206147 w 607097"/>
                <a:gd name="connsiteY89" fmla="*/ 218445 h 606722"/>
                <a:gd name="connsiteX90" fmla="*/ 176777 w 607097"/>
                <a:gd name="connsiteY90" fmla="*/ 244662 h 606722"/>
                <a:gd name="connsiteX91" fmla="*/ 182829 w 607097"/>
                <a:gd name="connsiteY91" fmla="*/ 308382 h 606722"/>
                <a:gd name="connsiteX92" fmla="*/ 189504 w 607097"/>
                <a:gd name="connsiteY92" fmla="*/ 315136 h 606722"/>
                <a:gd name="connsiteX93" fmla="*/ 189949 w 607097"/>
                <a:gd name="connsiteY93" fmla="*/ 315492 h 606722"/>
                <a:gd name="connsiteX94" fmla="*/ 191640 w 607097"/>
                <a:gd name="connsiteY94" fmla="*/ 317269 h 606722"/>
                <a:gd name="connsiteX95" fmla="*/ 298263 w 607097"/>
                <a:gd name="connsiteY95" fmla="*/ 424714 h 606722"/>
                <a:gd name="connsiteX96" fmla="*/ 362077 w 607097"/>
                <a:gd name="connsiteY96" fmla="*/ 430758 h 606722"/>
                <a:gd name="connsiteX97" fmla="*/ 388422 w 607097"/>
                <a:gd name="connsiteY97" fmla="*/ 401430 h 606722"/>
                <a:gd name="connsiteX98" fmla="*/ 408625 w 607097"/>
                <a:gd name="connsiteY98" fmla="*/ 386233 h 606722"/>
                <a:gd name="connsiteX99" fmla="*/ 419661 w 607097"/>
                <a:gd name="connsiteY99" fmla="*/ 384900 h 606722"/>
                <a:gd name="connsiteX100" fmla="*/ 446094 w 607097"/>
                <a:gd name="connsiteY100" fmla="*/ 392365 h 606722"/>
                <a:gd name="connsiteX101" fmla="*/ 501987 w 607097"/>
                <a:gd name="connsiteY101" fmla="*/ 431646 h 606722"/>
                <a:gd name="connsiteX102" fmla="*/ 586894 w 607097"/>
                <a:gd name="connsiteY102" fmla="*/ 252749 h 606722"/>
                <a:gd name="connsiteX103" fmla="*/ 353978 w 607097"/>
                <a:gd name="connsiteY103" fmla="*/ 20263 h 606722"/>
                <a:gd name="connsiteX104" fmla="*/ 353978 w 607097"/>
                <a:gd name="connsiteY104" fmla="*/ 0 h 606722"/>
                <a:gd name="connsiteX105" fmla="*/ 607097 w 607097"/>
                <a:gd name="connsiteY105" fmla="*/ 252749 h 606722"/>
                <a:gd name="connsiteX106" fmla="*/ 517384 w 607097"/>
                <a:gd name="connsiteY106" fmla="*/ 445421 h 606722"/>
                <a:gd name="connsiteX107" fmla="*/ 540257 w 607097"/>
                <a:gd name="connsiteY107" fmla="*/ 474215 h 606722"/>
                <a:gd name="connsiteX108" fmla="*/ 531179 w 607097"/>
                <a:gd name="connsiteY108" fmla="*/ 532870 h 606722"/>
                <a:gd name="connsiteX109" fmla="*/ 505814 w 607097"/>
                <a:gd name="connsiteY109" fmla="*/ 559176 h 606722"/>
                <a:gd name="connsiteX110" fmla="*/ 401505 w 607097"/>
                <a:gd name="connsiteY110" fmla="*/ 606722 h 606722"/>
                <a:gd name="connsiteX111" fmla="*/ 318556 w 607097"/>
                <a:gd name="connsiteY111" fmla="*/ 582460 h 606722"/>
                <a:gd name="connsiteX112" fmla="*/ 268893 w 607097"/>
                <a:gd name="connsiteY112" fmla="*/ 543979 h 606722"/>
                <a:gd name="connsiteX113" fmla="*/ 61343 w 607097"/>
                <a:gd name="connsiteY113" fmla="*/ 336732 h 606722"/>
                <a:gd name="connsiteX114" fmla="*/ 16753 w 607097"/>
                <a:gd name="connsiteY114" fmla="*/ 275056 h 606722"/>
                <a:gd name="connsiteX115" fmla="*/ 48171 w 607097"/>
                <a:gd name="connsiteY115" fmla="*/ 101135 h 606722"/>
                <a:gd name="connsiteX116" fmla="*/ 73447 w 607097"/>
                <a:gd name="connsiteY116" fmla="*/ 75807 h 606722"/>
                <a:gd name="connsiteX117" fmla="*/ 132188 w 607097"/>
                <a:gd name="connsiteY117" fmla="*/ 66742 h 606722"/>
                <a:gd name="connsiteX118" fmla="*/ 160757 w 607097"/>
                <a:gd name="connsiteY118" fmla="*/ 89315 h 606722"/>
                <a:gd name="connsiteX119" fmla="*/ 353978 w 607097"/>
                <a:gd name="connsiteY119"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607097" h="606722">
                  <a:moveTo>
                    <a:pt x="482620" y="381169"/>
                  </a:moveTo>
                  <a:cubicBezTo>
                    <a:pt x="486624" y="377172"/>
                    <a:pt x="492675" y="377172"/>
                    <a:pt x="496768" y="381169"/>
                  </a:cubicBezTo>
                  <a:lnTo>
                    <a:pt x="510916" y="395381"/>
                  </a:lnTo>
                  <a:cubicBezTo>
                    <a:pt x="515009" y="399379"/>
                    <a:pt x="515009" y="405419"/>
                    <a:pt x="510916" y="409505"/>
                  </a:cubicBezTo>
                  <a:cubicBezTo>
                    <a:pt x="509937" y="412525"/>
                    <a:pt x="506912" y="412525"/>
                    <a:pt x="503887" y="412525"/>
                  </a:cubicBezTo>
                  <a:cubicBezTo>
                    <a:pt x="500861" y="412525"/>
                    <a:pt x="498815" y="411548"/>
                    <a:pt x="496768" y="409505"/>
                  </a:cubicBezTo>
                  <a:lnTo>
                    <a:pt x="482620" y="395381"/>
                  </a:lnTo>
                  <a:cubicBezTo>
                    <a:pt x="478527" y="391295"/>
                    <a:pt x="478527" y="385255"/>
                    <a:pt x="482620" y="381169"/>
                  </a:cubicBezTo>
                  <a:close/>
                  <a:moveTo>
                    <a:pt x="546398" y="242745"/>
                  </a:moveTo>
                  <a:lnTo>
                    <a:pt x="566606" y="242745"/>
                  </a:lnTo>
                  <a:cubicBezTo>
                    <a:pt x="572659" y="242745"/>
                    <a:pt x="576754" y="246732"/>
                    <a:pt x="576754" y="252756"/>
                  </a:cubicBezTo>
                  <a:cubicBezTo>
                    <a:pt x="576754" y="258869"/>
                    <a:pt x="572659" y="262856"/>
                    <a:pt x="566606" y="262856"/>
                  </a:cubicBezTo>
                  <a:lnTo>
                    <a:pt x="546398" y="262856"/>
                  </a:lnTo>
                  <a:cubicBezTo>
                    <a:pt x="540255" y="262856"/>
                    <a:pt x="536249" y="258869"/>
                    <a:pt x="536249" y="252756"/>
                  </a:cubicBezTo>
                  <a:cubicBezTo>
                    <a:pt x="536249" y="246732"/>
                    <a:pt x="540255" y="242745"/>
                    <a:pt x="546398" y="242745"/>
                  </a:cubicBezTo>
                  <a:close/>
                  <a:moveTo>
                    <a:pt x="353968" y="101120"/>
                  </a:moveTo>
                  <a:cubicBezTo>
                    <a:pt x="360022" y="101120"/>
                    <a:pt x="364118" y="105119"/>
                    <a:pt x="364118" y="111251"/>
                  </a:cubicBezTo>
                  <a:lnTo>
                    <a:pt x="364118" y="242683"/>
                  </a:lnTo>
                  <a:lnTo>
                    <a:pt x="424838" y="242683"/>
                  </a:lnTo>
                  <a:cubicBezTo>
                    <a:pt x="430893" y="242683"/>
                    <a:pt x="434988" y="246682"/>
                    <a:pt x="434988" y="252725"/>
                  </a:cubicBezTo>
                  <a:cubicBezTo>
                    <a:pt x="434988" y="258857"/>
                    <a:pt x="430893" y="262856"/>
                    <a:pt x="424838" y="262856"/>
                  </a:cubicBezTo>
                  <a:lnTo>
                    <a:pt x="353968" y="262856"/>
                  </a:lnTo>
                  <a:cubicBezTo>
                    <a:pt x="347825" y="262856"/>
                    <a:pt x="343818" y="258857"/>
                    <a:pt x="343818" y="252725"/>
                  </a:cubicBezTo>
                  <a:lnTo>
                    <a:pt x="343818" y="111251"/>
                  </a:lnTo>
                  <a:cubicBezTo>
                    <a:pt x="343818" y="105119"/>
                    <a:pt x="347825" y="101120"/>
                    <a:pt x="353968" y="101120"/>
                  </a:cubicBezTo>
                  <a:close/>
                  <a:moveTo>
                    <a:pt x="496768" y="96101"/>
                  </a:moveTo>
                  <a:cubicBezTo>
                    <a:pt x="500861" y="92017"/>
                    <a:pt x="506912" y="92017"/>
                    <a:pt x="510916" y="96101"/>
                  </a:cubicBezTo>
                  <a:cubicBezTo>
                    <a:pt x="515009" y="100096"/>
                    <a:pt x="515009" y="106222"/>
                    <a:pt x="510916" y="110217"/>
                  </a:cubicBezTo>
                  <a:lnTo>
                    <a:pt x="496768" y="124334"/>
                  </a:lnTo>
                  <a:cubicBezTo>
                    <a:pt x="494722" y="126376"/>
                    <a:pt x="492675" y="127441"/>
                    <a:pt x="489650" y="127441"/>
                  </a:cubicBezTo>
                  <a:cubicBezTo>
                    <a:pt x="486624" y="127441"/>
                    <a:pt x="484578" y="126376"/>
                    <a:pt x="482620" y="124334"/>
                  </a:cubicBezTo>
                  <a:cubicBezTo>
                    <a:pt x="478527" y="120338"/>
                    <a:pt x="478527" y="114301"/>
                    <a:pt x="482620" y="110217"/>
                  </a:cubicBezTo>
                  <a:close/>
                  <a:moveTo>
                    <a:pt x="196955" y="96101"/>
                  </a:moveTo>
                  <a:cubicBezTo>
                    <a:pt x="201050" y="92017"/>
                    <a:pt x="207104" y="92017"/>
                    <a:pt x="211110" y="96101"/>
                  </a:cubicBezTo>
                  <a:lnTo>
                    <a:pt x="225355" y="110217"/>
                  </a:lnTo>
                  <a:cubicBezTo>
                    <a:pt x="229361" y="114301"/>
                    <a:pt x="229361" y="120338"/>
                    <a:pt x="225355" y="124334"/>
                  </a:cubicBezTo>
                  <a:cubicBezTo>
                    <a:pt x="223307" y="126376"/>
                    <a:pt x="220280" y="127441"/>
                    <a:pt x="218233" y="127441"/>
                  </a:cubicBezTo>
                  <a:cubicBezTo>
                    <a:pt x="215206" y="127441"/>
                    <a:pt x="213158" y="126376"/>
                    <a:pt x="211110" y="124334"/>
                  </a:cubicBezTo>
                  <a:lnTo>
                    <a:pt x="196955" y="110217"/>
                  </a:lnTo>
                  <a:cubicBezTo>
                    <a:pt x="192949" y="106222"/>
                    <a:pt x="192949" y="100096"/>
                    <a:pt x="196955" y="96101"/>
                  </a:cubicBezTo>
                  <a:close/>
                  <a:moveTo>
                    <a:pt x="103963" y="81761"/>
                  </a:moveTo>
                  <a:cubicBezTo>
                    <a:pt x="98011" y="82650"/>
                    <a:pt x="92182" y="85449"/>
                    <a:pt x="87598" y="90026"/>
                  </a:cubicBezTo>
                  <a:lnTo>
                    <a:pt x="62322" y="115266"/>
                  </a:lnTo>
                  <a:cubicBezTo>
                    <a:pt x="17732" y="159790"/>
                    <a:pt x="8654" y="209291"/>
                    <a:pt x="34998" y="265902"/>
                  </a:cubicBezTo>
                  <a:cubicBezTo>
                    <a:pt x="44077" y="285187"/>
                    <a:pt x="57249" y="304383"/>
                    <a:pt x="75494" y="322602"/>
                  </a:cubicBezTo>
                  <a:lnTo>
                    <a:pt x="283044" y="530826"/>
                  </a:lnTo>
                  <a:cubicBezTo>
                    <a:pt x="297284" y="545046"/>
                    <a:pt x="312415" y="557132"/>
                    <a:pt x="327634" y="565219"/>
                  </a:cubicBezTo>
                  <a:cubicBezTo>
                    <a:pt x="389401" y="599612"/>
                    <a:pt x="443068" y="592503"/>
                    <a:pt x="490684" y="545046"/>
                  </a:cubicBezTo>
                  <a:lnTo>
                    <a:pt x="515960" y="519717"/>
                  </a:lnTo>
                  <a:cubicBezTo>
                    <a:pt x="525127" y="510653"/>
                    <a:pt x="527085" y="496433"/>
                    <a:pt x="521033" y="485324"/>
                  </a:cubicBezTo>
                  <a:cubicBezTo>
                    <a:pt x="503856" y="451998"/>
                    <a:pt x="434969" y="411561"/>
                    <a:pt x="434969" y="411561"/>
                  </a:cubicBezTo>
                  <a:cubicBezTo>
                    <a:pt x="427582" y="407829"/>
                    <a:pt x="420195" y="405874"/>
                    <a:pt x="414321" y="406318"/>
                  </a:cubicBezTo>
                  <a:cubicBezTo>
                    <a:pt x="414143" y="406318"/>
                    <a:pt x="413876" y="406407"/>
                    <a:pt x="413698" y="406496"/>
                  </a:cubicBezTo>
                  <a:cubicBezTo>
                    <a:pt x="409604" y="407473"/>
                    <a:pt x="407646" y="409517"/>
                    <a:pt x="405599" y="413605"/>
                  </a:cubicBezTo>
                  <a:lnTo>
                    <a:pt x="404620" y="414583"/>
                  </a:lnTo>
                  <a:cubicBezTo>
                    <a:pt x="397500" y="423648"/>
                    <a:pt x="380323" y="443910"/>
                    <a:pt x="373202" y="447910"/>
                  </a:cubicBezTo>
                  <a:cubicBezTo>
                    <a:pt x="365548" y="453242"/>
                    <a:pt x="357538" y="457152"/>
                    <a:pt x="349528" y="459552"/>
                  </a:cubicBezTo>
                  <a:cubicBezTo>
                    <a:pt x="365281" y="466839"/>
                    <a:pt x="384328" y="473149"/>
                    <a:pt x="405599" y="475282"/>
                  </a:cubicBezTo>
                  <a:cubicBezTo>
                    <a:pt x="410672" y="476259"/>
                    <a:pt x="414677" y="480259"/>
                    <a:pt x="414677" y="486391"/>
                  </a:cubicBezTo>
                  <a:cubicBezTo>
                    <a:pt x="413698" y="491456"/>
                    <a:pt x="409604" y="495456"/>
                    <a:pt x="404620" y="495456"/>
                  </a:cubicBezTo>
                  <a:lnTo>
                    <a:pt x="403552" y="495456"/>
                  </a:lnTo>
                  <a:cubicBezTo>
                    <a:pt x="333686" y="488346"/>
                    <a:pt x="288117" y="443910"/>
                    <a:pt x="287138" y="441866"/>
                  </a:cubicBezTo>
                  <a:cubicBezTo>
                    <a:pt x="286871" y="441600"/>
                    <a:pt x="286604" y="441333"/>
                    <a:pt x="286426" y="441067"/>
                  </a:cubicBezTo>
                  <a:cubicBezTo>
                    <a:pt x="285625" y="440356"/>
                    <a:pt x="284824" y="439645"/>
                    <a:pt x="284112" y="438845"/>
                  </a:cubicBezTo>
                  <a:lnTo>
                    <a:pt x="176777" y="331666"/>
                  </a:lnTo>
                  <a:cubicBezTo>
                    <a:pt x="174730" y="329622"/>
                    <a:pt x="119015" y="284120"/>
                    <a:pt x="111895" y="213379"/>
                  </a:cubicBezTo>
                  <a:cubicBezTo>
                    <a:pt x="110916" y="208314"/>
                    <a:pt x="115010" y="203248"/>
                    <a:pt x="121062" y="202270"/>
                  </a:cubicBezTo>
                  <a:cubicBezTo>
                    <a:pt x="127115" y="201204"/>
                    <a:pt x="131209" y="205292"/>
                    <a:pt x="132188" y="211335"/>
                  </a:cubicBezTo>
                  <a:cubicBezTo>
                    <a:pt x="133968" y="229109"/>
                    <a:pt x="139486" y="245284"/>
                    <a:pt x="146428" y="259325"/>
                  </a:cubicBezTo>
                  <a:cubicBezTo>
                    <a:pt x="148653" y="250794"/>
                    <a:pt x="152658" y="242262"/>
                    <a:pt x="158532" y="233553"/>
                  </a:cubicBezTo>
                  <a:cubicBezTo>
                    <a:pt x="162537" y="227510"/>
                    <a:pt x="183808" y="210358"/>
                    <a:pt x="191907" y="202270"/>
                  </a:cubicBezTo>
                  <a:lnTo>
                    <a:pt x="192975" y="201204"/>
                  </a:lnTo>
                  <a:cubicBezTo>
                    <a:pt x="196980" y="199160"/>
                    <a:pt x="199027" y="196138"/>
                    <a:pt x="200006" y="193117"/>
                  </a:cubicBezTo>
                  <a:cubicBezTo>
                    <a:pt x="202053" y="187073"/>
                    <a:pt x="200006" y="178986"/>
                    <a:pt x="194933" y="170899"/>
                  </a:cubicBezTo>
                  <a:cubicBezTo>
                    <a:pt x="194933" y="169832"/>
                    <a:pt x="154438" y="102113"/>
                    <a:pt x="121062" y="84961"/>
                  </a:cubicBezTo>
                  <a:cubicBezTo>
                    <a:pt x="115989" y="81895"/>
                    <a:pt x="109915" y="80873"/>
                    <a:pt x="103963" y="81761"/>
                  </a:cubicBezTo>
                  <a:close/>
                  <a:moveTo>
                    <a:pt x="353980" y="30273"/>
                  </a:moveTo>
                  <a:cubicBezTo>
                    <a:pt x="360041" y="30273"/>
                    <a:pt x="364141" y="34368"/>
                    <a:pt x="364141" y="40422"/>
                  </a:cubicBezTo>
                  <a:lnTo>
                    <a:pt x="364141" y="60719"/>
                  </a:lnTo>
                  <a:cubicBezTo>
                    <a:pt x="364141" y="66772"/>
                    <a:pt x="360041" y="70778"/>
                    <a:pt x="353980" y="70778"/>
                  </a:cubicBezTo>
                  <a:cubicBezTo>
                    <a:pt x="347829" y="70778"/>
                    <a:pt x="343818" y="66772"/>
                    <a:pt x="343818" y="60719"/>
                  </a:cubicBezTo>
                  <a:lnTo>
                    <a:pt x="343818" y="40422"/>
                  </a:lnTo>
                  <a:cubicBezTo>
                    <a:pt x="343818" y="34368"/>
                    <a:pt x="347829" y="30273"/>
                    <a:pt x="353980" y="30273"/>
                  </a:cubicBezTo>
                  <a:close/>
                  <a:moveTo>
                    <a:pt x="353978" y="20263"/>
                  </a:moveTo>
                  <a:cubicBezTo>
                    <a:pt x="284112" y="20263"/>
                    <a:pt x="219409" y="50479"/>
                    <a:pt x="174819" y="104957"/>
                  </a:cubicBezTo>
                  <a:cubicBezTo>
                    <a:pt x="196446" y="130818"/>
                    <a:pt x="212911" y="158901"/>
                    <a:pt x="214246" y="160768"/>
                  </a:cubicBezTo>
                  <a:cubicBezTo>
                    <a:pt x="221278" y="173920"/>
                    <a:pt x="224304" y="187073"/>
                    <a:pt x="221278" y="198182"/>
                  </a:cubicBezTo>
                  <a:cubicBezTo>
                    <a:pt x="220299" y="202093"/>
                    <a:pt x="218430" y="205736"/>
                    <a:pt x="215938" y="209025"/>
                  </a:cubicBezTo>
                  <a:cubicBezTo>
                    <a:pt x="214336" y="211335"/>
                    <a:pt x="212466" y="213379"/>
                    <a:pt x="210152" y="215157"/>
                  </a:cubicBezTo>
                  <a:cubicBezTo>
                    <a:pt x="208906" y="216312"/>
                    <a:pt x="207482" y="217378"/>
                    <a:pt x="206147" y="218445"/>
                  </a:cubicBezTo>
                  <a:cubicBezTo>
                    <a:pt x="193954" y="228487"/>
                    <a:pt x="179803" y="241640"/>
                    <a:pt x="176777" y="244662"/>
                  </a:cubicBezTo>
                  <a:cubicBezTo>
                    <a:pt x="160579" y="269012"/>
                    <a:pt x="162537" y="287142"/>
                    <a:pt x="182829" y="308382"/>
                  </a:cubicBezTo>
                  <a:lnTo>
                    <a:pt x="189504" y="315136"/>
                  </a:lnTo>
                  <a:cubicBezTo>
                    <a:pt x="189771" y="315403"/>
                    <a:pt x="189949" y="315492"/>
                    <a:pt x="189949" y="315492"/>
                  </a:cubicBezTo>
                  <a:cubicBezTo>
                    <a:pt x="190572" y="316025"/>
                    <a:pt x="191195" y="316647"/>
                    <a:pt x="191640" y="317269"/>
                  </a:cubicBezTo>
                  <a:lnTo>
                    <a:pt x="298263" y="424714"/>
                  </a:lnTo>
                  <a:cubicBezTo>
                    <a:pt x="318556" y="444888"/>
                    <a:pt x="337780" y="446932"/>
                    <a:pt x="362077" y="430758"/>
                  </a:cubicBezTo>
                  <a:cubicBezTo>
                    <a:pt x="365103" y="428713"/>
                    <a:pt x="378275" y="414583"/>
                    <a:pt x="388422" y="401430"/>
                  </a:cubicBezTo>
                  <a:cubicBezTo>
                    <a:pt x="393406" y="393343"/>
                    <a:pt x="400526" y="388277"/>
                    <a:pt x="408625" y="386233"/>
                  </a:cubicBezTo>
                  <a:cubicBezTo>
                    <a:pt x="412096" y="385344"/>
                    <a:pt x="415834" y="384900"/>
                    <a:pt x="419661" y="384900"/>
                  </a:cubicBezTo>
                  <a:cubicBezTo>
                    <a:pt x="428294" y="384989"/>
                    <a:pt x="437728" y="387477"/>
                    <a:pt x="446094" y="392365"/>
                  </a:cubicBezTo>
                  <a:cubicBezTo>
                    <a:pt x="447963" y="393609"/>
                    <a:pt x="476088" y="410051"/>
                    <a:pt x="501987" y="431646"/>
                  </a:cubicBezTo>
                  <a:cubicBezTo>
                    <a:pt x="556545" y="387122"/>
                    <a:pt x="586894" y="322513"/>
                    <a:pt x="586894" y="252749"/>
                  </a:cubicBezTo>
                  <a:cubicBezTo>
                    <a:pt x="586894" y="124330"/>
                    <a:pt x="482585" y="20263"/>
                    <a:pt x="353978" y="20263"/>
                  </a:cubicBezTo>
                  <a:close/>
                  <a:moveTo>
                    <a:pt x="353978" y="0"/>
                  </a:moveTo>
                  <a:cubicBezTo>
                    <a:pt x="493710" y="0"/>
                    <a:pt x="607097" y="113222"/>
                    <a:pt x="607097" y="252749"/>
                  </a:cubicBezTo>
                  <a:cubicBezTo>
                    <a:pt x="607097" y="327578"/>
                    <a:pt x="574345" y="397786"/>
                    <a:pt x="517384" y="445421"/>
                  </a:cubicBezTo>
                  <a:cubicBezTo>
                    <a:pt x="526907" y="454753"/>
                    <a:pt x="535184" y="464617"/>
                    <a:pt x="540257" y="474215"/>
                  </a:cubicBezTo>
                  <a:cubicBezTo>
                    <a:pt x="550403" y="493412"/>
                    <a:pt x="547377" y="517673"/>
                    <a:pt x="531179" y="532870"/>
                  </a:cubicBezTo>
                  <a:lnTo>
                    <a:pt x="505814" y="559176"/>
                  </a:lnTo>
                  <a:cubicBezTo>
                    <a:pt x="474486" y="590548"/>
                    <a:pt x="438974" y="606722"/>
                    <a:pt x="401505" y="606722"/>
                  </a:cubicBezTo>
                  <a:cubicBezTo>
                    <a:pt x="375249" y="606722"/>
                    <a:pt x="346858" y="598635"/>
                    <a:pt x="318556" y="582460"/>
                  </a:cubicBezTo>
                  <a:cubicBezTo>
                    <a:pt x="301289" y="573307"/>
                    <a:pt x="285091" y="560154"/>
                    <a:pt x="268893" y="543979"/>
                  </a:cubicBezTo>
                  <a:lnTo>
                    <a:pt x="61343" y="336732"/>
                  </a:lnTo>
                  <a:cubicBezTo>
                    <a:pt x="42030" y="317536"/>
                    <a:pt x="26899" y="296296"/>
                    <a:pt x="16753" y="275056"/>
                  </a:cubicBezTo>
                  <a:cubicBezTo>
                    <a:pt x="-13596" y="210358"/>
                    <a:pt x="-2471" y="151703"/>
                    <a:pt x="48171" y="101135"/>
                  </a:cubicBezTo>
                  <a:lnTo>
                    <a:pt x="73447" y="75807"/>
                  </a:lnTo>
                  <a:cubicBezTo>
                    <a:pt x="88666" y="60699"/>
                    <a:pt x="112963" y="56611"/>
                    <a:pt x="132188" y="66742"/>
                  </a:cubicBezTo>
                  <a:cubicBezTo>
                    <a:pt x="141711" y="71719"/>
                    <a:pt x="151412" y="79895"/>
                    <a:pt x="160757" y="89315"/>
                  </a:cubicBezTo>
                  <a:cubicBezTo>
                    <a:pt x="209173" y="32971"/>
                    <a:pt x="278772" y="0"/>
                    <a:pt x="353978" y="0"/>
                  </a:cubicBezTo>
                  <a:close/>
                </a:path>
              </a:pathLst>
            </a:custGeom>
            <a:blipFill>
              <a:blip r:embed="rId4"/>
              <a:stretch>
                <a:fillRect l="-39904" r="-37764"/>
              </a:stretch>
            </a:blipFill>
            <a:ln>
              <a:noFill/>
            </a:ln>
          </p:spPr>
          <p:txBody>
            <a:bodyPr anchor="ctr"/>
            <a:lstStyle/>
            <a:p>
              <a:pPr algn="ctr"/>
              <a:endParaRPr/>
            </a:p>
          </p:txBody>
        </p:sp>
        <p:sp>
          <p:nvSpPr>
            <p:cNvPr id="9" name="iṩḻîḍê"/>
            <p:cNvSpPr/>
            <p:nvPr/>
          </p:nvSpPr>
          <p:spPr bwMode="auto">
            <a:xfrm>
              <a:off x="8287557" y="5315802"/>
              <a:ext cx="2108063" cy="557399"/>
            </a:xfrm>
            <a:prstGeom prst="rect">
              <a:avLst/>
            </a:prstGeom>
            <a:noFill/>
            <a:ln>
              <a:noFill/>
            </a:ln>
            <a:extLst>
              <a:ext uri="{909E8E84-426E-40DD-AFC4-6F175D3DCCD1}">
                <a14:hiddenFill xmlns:a14="http://schemas.microsoft.com/office/drawing/2010/main">
                  <a:blipFill>
                    <a:blip r:embed="rId4"/>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p>
              <a:pPr>
                <a:lnSpc>
                  <a:spcPct val="150000"/>
                </a:lnSpc>
              </a:pPr>
              <a:r>
                <a:rPr lang="en-US" altLang="zh-CN" sz="1000" dirty="0"/>
                <a:t>Copy paste fonts. Choose the only option to retain text.</a:t>
              </a:r>
            </a:p>
          </p:txBody>
        </p:sp>
        <p:sp>
          <p:nvSpPr>
            <p:cNvPr id="10" name="ïṧlîḓè"/>
            <p:cNvSpPr txBox="1"/>
            <p:nvPr/>
          </p:nvSpPr>
          <p:spPr bwMode="auto">
            <a:xfrm>
              <a:off x="8287557" y="4902922"/>
              <a:ext cx="2108063" cy="412880"/>
            </a:xfrm>
            <a:prstGeom prst="rect">
              <a:avLst/>
            </a:prstGeom>
            <a:noFill/>
            <a:ln>
              <a:noFill/>
            </a:ln>
            <a:extLst>
              <a:ext uri="{909E8E84-426E-40DD-AFC4-6F175D3DCCD1}">
                <a14:hiddenFill xmlns:a14="http://schemas.microsoft.com/office/drawing/2010/main">
                  <a:blipFill>
                    <a:blip r:embed="rId4"/>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pPr eaLnBrk="1" hangingPunct="1">
                <a:spcBef>
                  <a:spcPct val="0"/>
                </a:spcBef>
                <a:buFontTx/>
                <a:buNone/>
              </a:pPr>
              <a:r>
                <a:rPr lang="en-US" altLang="zh-CN" sz="1800" b="1" dirty="0"/>
                <a:t>Text here</a:t>
              </a:r>
              <a:endParaRPr lang="zh-CN" altLang="en-US" sz="1800" b="1" dirty="0"/>
            </a:p>
          </p:txBody>
        </p:sp>
        <p:sp>
          <p:nvSpPr>
            <p:cNvPr id="11" name="îšlíḍè"/>
            <p:cNvSpPr/>
            <p:nvPr/>
          </p:nvSpPr>
          <p:spPr bwMode="auto">
            <a:xfrm>
              <a:off x="7649010" y="5059845"/>
              <a:ext cx="461080" cy="332731"/>
            </a:xfrm>
            <a:custGeom>
              <a:avLst/>
              <a:gdLst>
                <a:gd name="connsiteX0" fmla="*/ 91000 w 605879"/>
                <a:gd name="connsiteY0" fmla="*/ 173662 h 437224"/>
                <a:gd name="connsiteX1" fmla="*/ 331193 w 605879"/>
                <a:gd name="connsiteY1" fmla="*/ 173662 h 437224"/>
                <a:gd name="connsiteX2" fmla="*/ 342454 w 605879"/>
                <a:gd name="connsiteY2" fmla="*/ 184882 h 437224"/>
                <a:gd name="connsiteX3" fmla="*/ 331193 w 605879"/>
                <a:gd name="connsiteY3" fmla="*/ 196102 h 437224"/>
                <a:gd name="connsiteX4" fmla="*/ 91000 w 605879"/>
                <a:gd name="connsiteY4" fmla="*/ 196102 h 437224"/>
                <a:gd name="connsiteX5" fmla="*/ 79739 w 605879"/>
                <a:gd name="connsiteY5" fmla="*/ 184882 h 437224"/>
                <a:gd name="connsiteX6" fmla="*/ 91000 w 605879"/>
                <a:gd name="connsiteY6" fmla="*/ 173662 h 437224"/>
                <a:gd name="connsiteX7" fmla="*/ 421630 w 605879"/>
                <a:gd name="connsiteY7" fmla="*/ 131441 h 437224"/>
                <a:gd name="connsiteX8" fmla="*/ 423552 w 605879"/>
                <a:gd name="connsiteY8" fmla="*/ 152274 h 437224"/>
                <a:gd name="connsiteX9" fmla="*/ 275961 w 605879"/>
                <a:gd name="connsiteY9" fmla="*/ 300986 h 437224"/>
                <a:gd name="connsiteX10" fmla="*/ 408175 w 605879"/>
                <a:gd name="connsiteY10" fmla="*/ 358277 h 437224"/>
                <a:gd name="connsiteX11" fmla="*/ 418060 w 605879"/>
                <a:gd name="connsiteY11" fmla="*/ 365267 h 437224"/>
                <a:gd name="connsiteX12" fmla="*/ 488218 w 605879"/>
                <a:gd name="connsiteY12" fmla="*/ 410360 h 437224"/>
                <a:gd name="connsiteX13" fmla="*/ 474214 w 605879"/>
                <a:gd name="connsiteY13" fmla="*/ 363348 h 437224"/>
                <a:gd name="connsiteX14" fmla="*/ 482039 w 605879"/>
                <a:gd name="connsiteY14" fmla="*/ 349916 h 437224"/>
                <a:gd name="connsiteX15" fmla="*/ 583363 w 605879"/>
                <a:gd name="connsiteY15" fmla="*/ 244928 h 437224"/>
                <a:gd name="connsiteX16" fmla="*/ 421630 w 605879"/>
                <a:gd name="connsiteY16" fmla="*/ 131441 h 437224"/>
                <a:gd name="connsiteX17" fmla="*/ 75898 w 605879"/>
                <a:gd name="connsiteY17" fmla="*/ 120173 h 437224"/>
                <a:gd name="connsiteX18" fmla="*/ 340509 w 605879"/>
                <a:gd name="connsiteY18" fmla="*/ 120173 h 437224"/>
                <a:gd name="connsiteX19" fmla="*/ 351769 w 605879"/>
                <a:gd name="connsiteY19" fmla="*/ 131428 h 437224"/>
                <a:gd name="connsiteX20" fmla="*/ 340509 w 605879"/>
                <a:gd name="connsiteY20" fmla="*/ 142683 h 437224"/>
                <a:gd name="connsiteX21" fmla="*/ 75898 w 605879"/>
                <a:gd name="connsiteY21" fmla="*/ 142683 h 437224"/>
                <a:gd name="connsiteX22" fmla="*/ 64638 w 605879"/>
                <a:gd name="connsiteY22" fmla="*/ 131428 h 437224"/>
                <a:gd name="connsiteX23" fmla="*/ 75898 w 605879"/>
                <a:gd name="connsiteY23" fmla="*/ 120173 h 437224"/>
                <a:gd name="connsiteX24" fmla="*/ 210609 w 605879"/>
                <a:gd name="connsiteY24" fmla="*/ 22478 h 437224"/>
                <a:gd name="connsiteX25" fmla="*/ 22516 w 605879"/>
                <a:gd name="connsiteY25" fmla="*/ 153508 h 437224"/>
                <a:gd name="connsiteX26" fmla="*/ 139216 w 605879"/>
                <a:gd name="connsiteY26" fmla="*/ 274807 h 437224"/>
                <a:gd name="connsiteX27" fmla="*/ 147042 w 605879"/>
                <a:gd name="connsiteY27" fmla="*/ 288102 h 437224"/>
                <a:gd name="connsiteX28" fmla="*/ 130017 w 605879"/>
                <a:gd name="connsiteY28" fmla="*/ 344297 h 437224"/>
                <a:gd name="connsiteX29" fmla="*/ 214041 w 605879"/>
                <a:gd name="connsiteY29" fmla="*/ 291254 h 437224"/>
                <a:gd name="connsiteX30" fmla="*/ 223927 w 605879"/>
                <a:gd name="connsiteY30" fmla="*/ 284264 h 437224"/>
                <a:gd name="connsiteX31" fmla="*/ 398839 w 605879"/>
                <a:gd name="connsiteY31" fmla="*/ 152960 h 437224"/>
                <a:gd name="connsiteX32" fmla="*/ 369596 w 605879"/>
                <a:gd name="connsiteY32" fmla="*/ 80592 h 437224"/>
                <a:gd name="connsiteX33" fmla="*/ 210609 w 605879"/>
                <a:gd name="connsiteY33" fmla="*/ 22478 h 437224"/>
                <a:gd name="connsiteX34" fmla="*/ 210609 w 605879"/>
                <a:gd name="connsiteY34" fmla="*/ 0 h 437224"/>
                <a:gd name="connsiteX35" fmla="*/ 385796 w 605879"/>
                <a:gd name="connsiteY35" fmla="*/ 64967 h 437224"/>
                <a:gd name="connsiteX36" fmla="*/ 414079 w 605879"/>
                <a:gd name="connsiteY36" fmla="*/ 109100 h 437224"/>
                <a:gd name="connsiteX37" fmla="*/ 419845 w 605879"/>
                <a:gd name="connsiteY37" fmla="*/ 108963 h 437224"/>
                <a:gd name="connsiteX38" fmla="*/ 605879 w 605879"/>
                <a:gd name="connsiteY38" fmla="*/ 244928 h 437224"/>
                <a:gd name="connsiteX39" fmla="*/ 498515 w 605879"/>
                <a:gd name="connsiteY39" fmla="*/ 368420 h 437224"/>
                <a:gd name="connsiteX40" fmla="*/ 516088 w 605879"/>
                <a:gd name="connsiteY40" fmla="*/ 414609 h 437224"/>
                <a:gd name="connsiteX41" fmla="*/ 522953 w 605879"/>
                <a:gd name="connsiteY41" fmla="*/ 428178 h 437224"/>
                <a:gd name="connsiteX42" fmla="*/ 510185 w 605879"/>
                <a:gd name="connsiteY42" fmla="*/ 437224 h 437224"/>
                <a:gd name="connsiteX43" fmla="*/ 400487 w 605879"/>
                <a:gd name="connsiteY43" fmla="*/ 380344 h 437224"/>
                <a:gd name="connsiteX44" fmla="*/ 250836 w 605879"/>
                <a:gd name="connsiteY44" fmla="*/ 304275 h 437224"/>
                <a:gd name="connsiteX45" fmla="*/ 231752 w 605879"/>
                <a:gd name="connsiteY45" fmla="*/ 306331 h 437224"/>
                <a:gd name="connsiteX46" fmla="*/ 107639 w 605879"/>
                <a:gd name="connsiteY46" fmla="*/ 371161 h 437224"/>
                <a:gd name="connsiteX47" fmla="*/ 94596 w 605879"/>
                <a:gd name="connsiteY47" fmla="*/ 361978 h 437224"/>
                <a:gd name="connsiteX48" fmla="*/ 102009 w 605879"/>
                <a:gd name="connsiteY48" fmla="*/ 348135 h 437224"/>
                <a:gd name="connsiteX49" fmla="*/ 122741 w 605879"/>
                <a:gd name="connsiteY49" fmla="*/ 293173 h 437224"/>
                <a:gd name="connsiteX50" fmla="*/ 0 w 605879"/>
                <a:gd name="connsiteY50" fmla="*/ 153508 h 437224"/>
                <a:gd name="connsiteX51" fmla="*/ 210609 w 605879"/>
                <a:gd name="connsiteY51" fmla="*/ 0 h 43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879" h="437224">
                  <a:moveTo>
                    <a:pt x="91000" y="173662"/>
                  </a:moveTo>
                  <a:lnTo>
                    <a:pt x="331193" y="173662"/>
                  </a:lnTo>
                  <a:cubicBezTo>
                    <a:pt x="337373" y="173662"/>
                    <a:pt x="342454" y="178725"/>
                    <a:pt x="342454" y="184882"/>
                  </a:cubicBezTo>
                  <a:cubicBezTo>
                    <a:pt x="342454" y="191040"/>
                    <a:pt x="337373" y="196102"/>
                    <a:pt x="331193" y="196102"/>
                  </a:cubicBezTo>
                  <a:lnTo>
                    <a:pt x="91000" y="196102"/>
                  </a:lnTo>
                  <a:cubicBezTo>
                    <a:pt x="84683" y="196102"/>
                    <a:pt x="79739" y="191040"/>
                    <a:pt x="79739" y="184882"/>
                  </a:cubicBezTo>
                  <a:cubicBezTo>
                    <a:pt x="79739" y="178725"/>
                    <a:pt x="84683" y="173662"/>
                    <a:pt x="91000" y="173662"/>
                  </a:cubicBezTo>
                  <a:close/>
                  <a:moveTo>
                    <a:pt x="421630" y="131441"/>
                  </a:moveTo>
                  <a:cubicBezTo>
                    <a:pt x="423003" y="138294"/>
                    <a:pt x="423552" y="145284"/>
                    <a:pt x="423552" y="152274"/>
                  </a:cubicBezTo>
                  <a:cubicBezTo>
                    <a:pt x="423552" y="220668"/>
                    <a:pt x="362456" y="281249"/>
                    <a:pt x="275961" y="300986"/>
                  </a:cubicBezTo>
                  <a:cubicBezTo>
                    <a:pt x="302047" y="334017"/>
                    <a:pt x="350924" y="355536"/>
                    <a:pt x="408175" y="358277"/>
                  </a:cubicBezTo>
                  <a:cubicBezTo>
                    <a:pt x="412569" y="358551"/>
                    <a:pt x="416413" y="361293"/>
                    <a:pt x="418060" y="365267"/>
                  </a:cubicBezTo>
                  <a:cubicBezTo>
                    <a:pt x="427259" y="388019"/>
                    <a:pt x="463505" y="403370"/>
                    <a:pt x="488218" y="410360"/>
                  </a:cubicBezTo>
                  <a:cubicBezTo>
                    <a:pt x="483962" y="399944"/>
                    <a:pt x="479156" y="385004"/>
                    <a:pt x="474214" y="363348"/>
                  </a:cubicBezTo>
                  <a:cubicBezTo>
                    <a:pt x="472841" y="357455"/>
                    <a:pt x="476273" y="351698"/>
                    <a:pt x="482039" y="349916"/>
                  </a:cubicBezTo>
                  <a:cubicBezTo>
                    <a:pt x="543685" y="332236"/>
                    <a:pt x="583500" y="290980"/>
                    <a:pt x="583363" y="244928"/>
                  </a:cubicBezTo>
                  <a:cubicBezTo>
                    <a:pt x="583363" y="182839"/>
                    <a:pt x="511009" y="132126"/>
                    <a:pt x="421630" y="131441"/>
                  </a:cubicBezTo>
                  <a:close/>
                  <a:moveTo>
                    <a:pt x="75898" y="120173"/>
                  </a:moveTo>
                  <a:lnTo>
                    <a:pt x="340509" y="120173"/>
                  </a:lnTo>
                  <a:cubicBezTo>
                    <a:pt x="346826" y="120173"/>
                    <a:pt x="351769" y="125114"/>
                    <a:pt x="351769" y="131428"/>
                  </a:cubicBezTo>
                  <a:cubicBezTo>
                    <a:pt x="351769" y="137604"/>
                    <a:pt x="346826" y="142683"/>
                    <a:pt x="340509" y="142683"/>
                  </a:cubicBezTo>
                  <a:lnTo>
                    <a:pt x="75898" y="142683"/>
                  </a:lnTo>
                  <a:cubicBezTo>
                    <a:pt x="69719" y="142683"/>
                    <a:pt x="64638" y="137604"/>
                    <a:pt x="64638" y="131428"/>
                  </a:cubicBezTo>
                  <a:cubicBezTo>
                    <a:pt x="64638" y="125114"/>
                    <a:pt x="69719" y="120173"/>
                    <a:pt x="75898" y="120173"/>
                  </a:cubicBezTo>
                  <a:close/>
                  <a:moveTo>
                    <a:pt x="210609" y="22478"/>
                  </a:moveTo>
                  <a:cubicBezTo>
                    <a:pt x="106952" y="22478"/>
                    <a:pt x="22516" y="81277"/>
                    <a:pt x="22516" y="153508"/>
                  </a:cubicBezTo>
                  <a:cubicBezTo>
                    <a:pt x="22516" y="206688"/>
                    <a:pt x="68372" y="254385"/>
                    <a:pt x="139216" y="274807"/>
                  </a:cubicBezTo>
                  <a:cubicBezTo>
                    <a:pt x="144983" y="276452"/>
                    <a:pt x="148415" y="282208"/>
                    <a:pt x="147042" y="288102"/>
                  </a:cubicBezTo>
                  <a:cubicBezTo>
                    <a:pt x="140864" y="314966"/>
                    <a:pt x="135097" y="332647"/>
                    <a:pt x="130017" y="344297"/>
                  </a:cubicBezTo>
                  <a:cubicBezTo>
                    <a:pt x="158437" y="336622"/>
                    <a:pt x="203058" y="318667"/>
                    <a:pt x="214041" y="291254"/>
                  </a:cubicBezTo>
                  <a:cubicBezTo>
                    <a:pt x="215689" y="287280"/>
                    <a:pt x="219533" y="284538"/>
                    <a:pt x="223927" y="284264"/>
                  </a:cubicBezTo>
                  <a:cubicBezTo>
                    <a:pt x="320170" y="279604"/>
                    <a:pt x="395407" y="223135"/>
                    <a:pt x="398839" y="152960"/>
                  </a:cubicBezTo>
                  <a:cubicBezTo>
                    <a:pt x="400075" y="126918"/>
                    <a:pt x="389915" y="101836"/>
                    <a:pt x="369596" y="80592"/>
                  </a:cubicBezTo>
                  <a:cubicBezTo>
                    <a:pt x="334860" y="44133"/>
                    <a:pt x="275412" y="22478"/>
                    <a:pt x="210609" y="22478"/>
                  </a:cubicBezTo>
                  <a:close/>
                  <a:moveTo>
                    <a:pt x="210609" y="0"/>
                  </a:moveTo>
                  <a:cubicBezTo>
                    <a:pt x="281453" y="0"/>
                    <a:pt x="346942" y="24260"/>
                    <a:pt x="385796" y="64967"/>
                  </a:cubicBezTo>
                  <a:cubicBezTo>
                    <a:pt x="398702" y="78536"/>
                    <a:pt x="408175" y="93338"/>
                    <a:pt x="414079" y="109100"/>
                  </a:cubicBezTo>
                  <a:cubicBezTo>
                    <a:pt x="416001" y="108963"/>
                    <a:pt x="417923" y="108963"/>
                    <a:pt x="419845" y="108963"/>
                  </a:cubicBezTo>
                  <a:cubicBezTo>
                    <a:pt x="522404" y="108963"/>
                    <a:pt x="606016" y="169955"/>
                    <a:pt x="605879" y="244928"/>
                  </a:cubicBezTo>
                  <a:cubicBezTo>
                    <a:pt x="605879" y="298519"/>
                    <a:pt x="564141" y="346079"/>
                    <a:pt x="498515" y="368420"/>
                  </a:cubicBezTo>
                  <a:cubicBezTo>
                    <a:pt x="506066" y="398025"/>
                    <a:pt x="512931" y="412279"/>
                    <a:pt x="516088" y="414609"/>
                  </a:cubicBezTo>
                  <a:cubicBezTo>
                    <a:pt x="524601" y="418858"/>
                    <a:pt x="523228" y="426671"/>
                    <a:pt x="522953" y="428178"/>
                  </a:cubicBezTo>
                  <a:cubicBezTo>
                    <a:pt x="522541" y="429686"/>
                    <a:pt x="520207" y="437224"/>
                    <a:pt x="510185" y="437224"/>
                  </a:cubicBezTo>
                  <a:cubicBezTo>
                    <a:pt x="497828" y="437224"/>
                    <a:pt x="423689" y="421325"/>
                    <a:pt x="400487" y="380344"/>
                  </a:cubicBezTo>
                  <a:cubicBezTo>
                    <a:pt x="333899" y="375410"/>
                    <a:pt x="277746" y="346764"/>
                    <a:pt x="250836" y="304275"/>
                  </a:cubicBezTo>
                  <a:cubicBezTo>
                    <a:pt x="244521" y="305098"/>
                    <a:pt x="238205" y="305783"/>
                    <a:pt x="231752" y="306331"/>
                  </a:cubicBezTo>
                  <a:cubicBezTo>
                    <a:pt x="206216" y="353069"/>
                    <a:pt x="121643" y="371161"/>
                    <a:pt x="107639" y="371161"/>
                  </a:cubicBezTo>
                  <a:cubicBezTo>
                    <a:pt x="97616" y="371161"/>
                    <a:pt x="95145" y="364171"/>
                    <a:pt x="94596" y="361978"/>
                  </a:cubicBezTo>
                  <a:cubicBezTo>
                    <a:pt x="94184" y="360470"/>
                    <a:pt x="92948" y="352658"/>
                    <a:pt x="102009" y="348135"/>
                  </a:cubicBezTo>
                  <a:cubicBezTo>
                    <a:pt x="105030" y="345942"/>
                    <a:pt x="113130" y="331550"/>
                    <a:pt x="122741" y="293173"/>
                  </a:cubicBezTo>
                  <a:cubicBezTo>
                    <a:pt x="47778" y="268228"/>
                    <a:pt x="0" y="214226"/>
                    <a:pt x="0" y="153508"/>
                  </a:cubicBezTo>
                  <a:cubicBezTo>
                    <a:pt x="0" y="68804"/>
                    <a:pt x="94458" y="0"/>
                    <a:pt x="210609" y="0"/>
                  </a:cubicBezTo>
                  <a:close/>
                </a:path>
              </a:pathLst>
            </a:custGeom>
            <a:blipFill>
              <a:blip r:embed="rId4"/>
              <a:stretch>
                <a:fillRect l="-14535" r="-13755"/>
              </a:stretch>
            </a:blipFill>
            <a:ln>
              <a:noFill/>
            </a:ln>
          </p:spPr>
          <p:txBody>
            <a:bodyPr anchor="ctr"/>
            <a:lstStyle/>
            <a:p>
              <a:pPr algn="ctr"/>
              <a:endParaRPr/>
            </a:p>
          </p:txBody>
        </p:sp>
        <p:cxnSp>
          <p:nvCxnSpPr>
            <p:cNvPr id="12" name="直接箭头连接符 11"/>
            <p:cNvCxnSpPr/>
            <p:nvPr/>
          </p:nvCxnSpPr>
          <p:spPr>
            <a:xfrm flipH="1">
              <a:off x="6600056" y="5229964"/>
              <a:ext cx="864096" cy="0"/>
            </a:xfrm>
            <a:prstGeom prst="straightConnector1">
              <a:avLst/>
            </a:prstGeom>
            <a:ln w="3175" cap="rnd">
              <a:solidFill>
                <a:schemeClr val="tx1">
                  <a:lumMod val="50000"/>
                  <a:lumOff val="50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íṧļiḍê"/>
            <p:cNvSpPr txBox="1"/>
            <p:nvPr/>
          </p:nvSpPr>
          <p:spPr>
            <a:xfrm flipH="1">
              <a:off x="6606256" y="4772376"/>
              <a:ext cx="1025824" cy="521720"/>
            </a:xfrm>
            <a:prstGeom prst="rect">
              <a:avLst/>
            </a:prstGeom>
            <a:noFill/>
          </p:spPr>
          <p:txBody>
            <a:bodyPr wrap="none" lIns="90000" tIns="46800" rIns="90000" bIns="46800" anchor="ctr" anchorCtr="0">
              <a:normAutofit/>
            </a:bodyPr>
            <a:lstStyle/>
            <a:p>
              <a:pPr algn="ctr"/>
              <a:r>
                <a:rPr lang="en-US" altLang="zh-CN" sz="1400" b="1" dirty="0"/>
                <a:t>Key words</a:t>
              </a:r>
              <a:endParaRPr lang="zh-CN" altLang="en-US" sz="1400" b="1" dirty="0"/>
            </a:p>
          </p:txBody>
        </p:sp>
        <p:sp>
          <p:nvSpPr>
            <p:cNvPr id="14" name="iṡľïḍe"/>
            <p:cNvSpPr/>
            <p:nvPr/>
          </p:nvSpPr>
          <p:spPr bwMode="auto">
            <a:xfrm>
              <a:off x="4759165" y="3553848"/>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p>
              <a:pPr>
                <a:lnSpc>
                  <a:spcPct val="150000"/>
                </a:lnSpc>
              </a:pPr>
              <a:r>
                <a:rPr lang="en-US" altLang="zh-CN" sz="1000" dirty="0"/>
                <a:t>Copy paste fonts. Choose the only option to retain text.</a:t>
              </a:r>
            </a:p>
          </p:txBody>
        </p:sp>
        <p:sp>
          <p:nvSpPr>
            <p:cNvPr id="15" name="ïslïdé"/>
            <p:cNvSpPr txBox="1"/>
            <p:nvPr/>
          </p:nvSpPr>
          <p:spPr bwMode="auto">
            <a:xfrm>
              <a:off x="4759165" y="3140968"/>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pPr eaLnBrk="1" hangingPunct="1">
                <a:spcBef>
                  <a:spcPct val="0"/>
                </a:spcBef>
                <a:buFontTx/>
                <a:buNone/>
              </a:pPr>
              <a:r>
                <a:rPr lang="en-US" altLang="zh-CN" sz="1800" b="1" dirty="0"/>
                <a:t>Text here</a:t>
              </a:r>
              <a:endParaRPr lang="zh-CN" altLang="en-US" sz="1800" b="1" dirty="0"/>
            </a:p>
          </p:txBody>
        </p:sp>
        <p:sp>
          <p:nvSpPr>
            <p:cNvPr id="16" name="îşļîḋè"/>
            <p:cNvSpPr/>
            <p:nvPr/>
          </p:nvSpPr>
          <p:spPr bwMode="auto">
            <a:xfrm>
              <a:off x="4120618" y="3281569"/>
              <a:ext cx="461080" cy="365375"/>
            </a:xfrm>
            <a:custGeom>
              <a:avLst/>
              <a:gdLst>
                <a:gd name="connsiteX0" fmla="*/ 511657 w 606157"/>
                <a:gd name="connsiteY0" fmla="*/ 343654 h 480339"/>
                <a:gd name="connsiteX1" fmla="*/ 521432 w 606157"/>
                <a:gd name="connsiteY1" fmla="*/ 353421 h 480339"/>
                <a:gd name="connsiteX2" fmla="*/ 521432 w 606157"/>
                <a:gd name="connsiteY2" fmla="*/ 376178 h 480339"/>
                <a:gd name="connsiteX3" fmla="*/ 544305 w 606157"/>
                <a:gd name="connsiteY3" fmla="*/ 376178 h 480339"/>
                <a:gd name="connsiteX4" fmla="*/ 554080 w 606157"/>
                <a:gd name="connsiteY4" fmla="*/ 385945 h 480339"/>
                <a:gd name="connsiteX5" fmla="*/ 544305 w 606157"/>
                <a:gd name="connsiteY5" fmla="*/ 395712 h 480339"/>
                <a:gd name="connsiteX6" fmla="*/ 521432 w 606157"/>
                <a:gd name="connsiteY6" fmla="*/ 395712 h 480339"/>
                <a:gd name="connsiteX7" fmla="*/ 521432 w 606157"/>
                <a:gd name="connsiteY7" fmla="*/ 418566 h 480339"/>
                <a:gd name="connsiteX8" fmla="*/ 511657 w 606157"/>
                <a:gd name="connsiteY8" fmla="*/ 428333 h 480339"/>
                <a:gd name="connsiteX9" fmla="*/ 501882 w 606157"/>
                <a:gd name="connsiteY9" fmla="*/ 418566 h 480339"/>
                <a:gd name="connsiteX10" fmla="*/ 501882 w 606157"/>
                <a:gd name="connsiteY10" fmla="*/ 395712 h 480339"/>
                <a:gd name="connsiteX11" fmla="*/ 479106 w 606157"/>
                <a:gd name="connsiteY11" fmla="*/ 395712 h 480339"/>
                <a:gd name="connsiteX12" fmla="*/ 469331 w 606157"/>
                <a:gd name="connsiteY12" fmla="*/ 385945 h 480339"/>
                <a:gd name="connsiteX13" fmla="*/ 479106 w 606157"/>
                <a:gd name="connsiteY13" fmla="*/ 376178 h 480339"/>
                <a:gd name="connsiteX14" fmla="*/ 501882 w 606157"/>
                <a:gd name="connsiteY14" fmla="*/ 376178 h 480339"/>
                <a:gd name="connsiteX15" fmla="*/ 501882 w 606157"/>
                <a:gd name="connsiteY15" fmla="*/ 353421 h 480339"/>
                <a:gd name="connsiteX16" fmla="*/ 511657 w 606157"/>
                <a:gd name="connsiteY16" fmla="*/ 343654 h 480339"/>
                <a:gd name="connsiteX17" fmla="*/ 511621 w 606157"/>
                <a:gd name="connsiteY17" fmla="*/ 311170 h 480339"/>
                <a:gd name="connsiteX18" fmla="*/ 436735 w 606157"/>
                <a:gd name="connsiteY18" fmla="*/ 385944 h 480339"/>
                <a:gd name="connsiteX19" fmla="*/ 511621 w 606157"/>
                <a:gd name="connsiteY19" fmla="*/ 460816 h 480339"/>
                <a:gd name="connsiteX20" fmla="*/ 586605 w 606157"/>
                <a:gd name="connsiteY20" fmla="*/ 385944 h 480339"/>
                <a:gd name="connsiteX21" fmla="*/ 511621 w 606157"/>
                <a:gd name="connsiteY21" fmla="*/ 311170 h 480339"/>
                <a:gd name="connsiteX22" fmla="*/ 511621 w 606157"/>
                <a:gd name="connsiteY22" fmla="*/ 291647 h 480339"/>
                <a:gd name="connsiteX23" fmla="*/ 606157 w 606157"/>
                <a:gd name="connsiteY23" fmla="*/ 385944 h 480339"/>
                <a:gd name="connsiteX24" fmla="*/ 511621 w 606157"/>
                <a:gd name="connsiteY24" fmla="*/ 480339 h 480339"/>
                <a:gd name="connsiteX25" fmla="*/ 417183 w 606157"/>
                <a:gd name="connsiteY25" fmla="*/ 385944 h 480339"/>
                <a:gd name="connsiteX26" fmla="*/ 511621 w 606157"/>
                <a:gd name="connsiteY26" fmla="*/ 291647 h 480339"/>
                <a:gd name="connsiteX27" fmla="*/ 368279 w 606157"/>
                <a:gd name="connsiteY27" fmla="*/ 200476 h 480339"/>
                <a:gd name="connsiteX28" fmla="*/ 489505 w 606157"/>
                <a:gd name="connsiteY28" fmla="*/ 259991 h 480339"/>
                <a:gd name="connsiteX29" fmla="*/ 487746 w 606157"/>
                <a:gd name="connsiteY29" fmla="*/ 273650 h 480339"/>
                <a:gd name="connsiteX30" fmla="*/ 481782 w 606157"/>
                <a:gd name="connsiteY30" fmla="*/ 275699 h 480339"/>
                <a:gd name="connsiteX31" fmla="*/ 474059 w 606157"/>
                <a:gd name="connsiteY31" fmla="*/ 271894 h 480339"/>
                <a:gd name="connsiteX32" fmla="*/ 368279 w 606157"/>
                <a:gd name="connsiteY32" fmla="*/ 219989 h 480339"/>
                <a:gd name="connsiteX33" fmla="*/ 293588 w 606157"/>
                <a:gd name="connsiteY33" fmla="*/ 242819 h 480339"/>
                <a:gd name="connsiteX34" fmla="*/ 279999 w 606157"/>
                <a:gd name="connsiteY34" fmla="*/ 240185 h 480339"/>
                <a:gd name="connsiteX35" fmla="*/ 282639 w 606157"/>
                <a:gd name="connsiteY35" fmla="*/ 226623 h 480339"/>
                <a:gd name="connsiteX36" fmla="*/ 368279 w 606157"/>
                <a:gd name="connsiteY36" fmla="*/ 200476 h 480339"/>
                <a:gd name="connsiteX37" fmla="*/ 153211 w 606157"/>
                <a:gd name="connsiteY37" fmla="*/ 200476 h 480339"/>
                <a:gd name="connsiteX38" fmla="*/ 306325 w 606157"/>
                <a:gd name="connsiteY38" fmla="*/ 353439 h 480339"/>
                <a:gd name="connsiteX39" fmla="*/ 296547 w 606157"/>
                <a:gd name="connsiteY39" fmla="*/ 363200 h 480339"/>
                <a:gd name="connsiteX40" fmla="*/ 286770 w 606157"/>
                <a:gd name="connsiteY40" fmla="*/ 353439 h 480339"/>
                <a:gd name="connsiteX41" fmla="*/ 153211 w 606157"/>
                <a:gd name="connsiteY41" fmla="*/ 219999 h 480339"/>
                <a:gd name="connsiteX42" fmla="*/ 19554 w 606157"/>
                <a:gd name="connsiteY42" fmla="*/ 353439 h 480339"/>
                <a:gd name="connsiteX43" fmla="*/ 9777 w 606157"/>
                <a:gd name="connsiteY43" fmla="*/ 363200 h 480339"/>
                <a:gd name="connsiteX44" fmla="*/ 0 w 606157"/>
                <a:gd name="connsiteY44" fmla="*/ 353439 h 480339"/>
                <a:gd name="connsiteX45" fmla="*/ 153211 w 606157"/>
                <a:gd name="connsiteY45" fmla="*/ 200476 h 480339"/>
                <a:gd name="connsiteX46" fmla="*/ 368295 w 606157"/>
                <a:gd name="connsiteY46" fmla="*/ 19531 h 480339"/>
                <a:gd name="connsiteX47" fmla="*/ 306326 w 606157"/>
                <a:gd name="connsiteY47" fmla="*/ 81348 h 480339"/>
                <a:gd name="connsiteX48" fmla="*/ 368295 w 606157"/>
                <a:gd name="connsiteY48" fmla="*/ 143262 h 480339"/>
                <a:gd name="connsiteX49" fmla="*/ 430165 w 606157"/>
                <a:gd name="connsiteY49" fmla="*/ 81348 h 480339"/>
                <a:gd name="connsiteX50" fmla="*/ 368295 w 606157"/>
                <a:gd name="connsiteY50" fmla="*/ 19531 h 480339"/>
                <a:gd name="connsiteX51" fmla="*/ 153211 w 606157"/>
                <a:gd name="connsiteY51" fmla="*/ 19531 h 480339"/>
                <a:gd name="connsiteX52" fmla="*/ 91242 w 606157"/>
                <a:gd name="connsiteY52" fmla="*/ 81348 h 480339"/>
                <a:gd name="connsiteX53" fmla="*/ 153211 w 606157"/>
                <a:gd name="connsiteY53" fmla="*/ 143262 h 480339"/>
                <a:gd name="connsiteX54" fmla="*/ 215081 w 606157"/>
                <a:gd name="connsiteY54" fmla="*/ 81348 h 480339"/>
                <a:gd name="connsiteX55" fmla="*/ 153211 w 606157"/>
                <a:gd name="connsiteY55" fmla="*/ 19531 h 480339"/>
                <a:gd name="connsiteX56" fmla="*/ 368295 w 606157"/>
                <a:gd name="connsiteY56" fmla="*/ 0 h 480339"/>
                <a:gd name="connsiteX57" fmla="*/ 449714 w 606157"/>
                <a:gd name="connsiteY57" fmla="*/ 81348 h 480339"/>
                <a:gd name="connsiteX58" fmla="*/ 368295 w 606157"/>
                <a:gd name="connsiteY58" fmla="*/ 162794 h 480339"/>
                <a:gd name="connsiteX59" fmla="*/ 286778 w 606157"/>
                <a:gd name="connsiteY59" fmla="*/ 81348 h 480339"/>
                <a:gd name="connsiteX60" fmla="*/ 368295 w 606157"/>
                <a:gd name="connsiteY60" fmla="*/ 0 h 480339"/>
                <a:gd name="connsiteX61" fmla="*/ 153211 w 606157"/>
                <a:gd name="connsiteY61" fmla="*/ 0 h 480339"/>
                <a:gd name="connsiteX62" fmla="*/ 234630 w 606157"/>
                <a:gd name="connsiteY62" fmla="*/ 81348 h 480339"/>
                <a:gd name="connsiteX63" fmla="*/ 153211 w 606157"/>
                <a:gd name="connsiteY63" fmla="*/ 162794 h 480339"/>
                <a:gd name="connsiteX64" fmla="*/ 71694 w 606157"/>
                <a:gd name="connsiteY64" fmla="*/ 81348 h 480339"/>
                <a:gd name="connsiteX65" fmla="*/ 153211 w 606157"/>
                <a:gd name="connsiteY65" fmla="*/ 0 h 48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6157" h="480339">
                  <a:moveTo>
                    <a:pt x="511657" y="343654"/>
                  </a:moveTo>
                  <a:cubicBezTo>
                    <a:pt x="517131" y="343654"/>
                    <a:pt x="521432" y="348049"/>
                    <a:pt x="521432" y="353421"/>
                  </a:cubicBezTo>
                  <a:lnTo>
                    <a:pt x="521432" y="376178"/>
                  </a:lnTo>
                  <a:lnTo>
                    <a:pt x="544305" y="376178"/>
                  </a:lnTo>
                  <a:cubicBezTo>
                    <a:pt x="549682" y="376178"/>
                    <a:pt x="554080" y="380573"/>
                    <a:pt x="554080" y="385945"/>
                  </a:cubicBezTo>
                  <a:cubicBezTo>
                    <a:pt x="554080" y="391414"/>
                    <a:pt x="549682" y="395712"/>
                    <a:pt x="544305" y="395712"/>
                  </a:cubicBezTo>
                  <a:lnTo>
                    <a:pt x="521432" y="395712"/>
                  </a:lnTo>
                  <a:lnTo>
                    <a:pt x="521432" y="418566"/>
                  </a:lnTo>
                  <a:cubicBezTo>
                    <a:pt x="521432" y="423938"/>
                    <a:pt x="517131" y="428333"/>
                    <a:pt x="511657" y="428333"/>
                  </a:cubicBezTo>
                  <a:cubicBezTo>
                    <a:pt x="506281" y="428333"/>
                    <a:pt x="501882" y="423938"/>
                    <a:pt x="501882" y="418566"/>
                  </a:cubicBezTo>
                  <a:lnTo>
                    <a:pt x="501882" y="395712"/>
                  </a:lnTo>
                  <a:lnTo>
                    <a:pt x="479106" y="395712"/>
                  </a:lnTo>
                  <a:cubicBezTo>
                    <a:pt x="473730" y="395712"/>
                    <a:pt x="469331" y="391414"/>
                    <a:pt x="469331" y="385945"/>
                  </a:cubicBezTo>
                  <a:cubicBezTo>
                    <a:pt x="469331" y="380573"/>
                    <a:pt x="473730" y="376178"/>
                    <a:pt x="479106" y="376178"/>
                  </a:cubicBezTo>
                  <a:lnTo>
                    <a:pt x="501882" y="376178"/>
                  </a:lnTo>
                  <a:lnTo>
                    <a:pt x="501882" y="353421"/>
                  </a:lnTo>
                  <a:cubicBezTo>
                    <a:pt x="501882" y="348049"/>
                    <a:pt x="506281" y="343654"/>
                    <a:pt x="511657" y="343654"/>
                  </a:cubicBezTo>
                  <a:close/>
                  <a:moveTo>
                    <a:pt x="511621" y="311170"/>
                  </a:moveTo>
                  <a:cubicBezTo>
                    <a:pt x="470366" y="311170"/>
                    <a:pt x="436735" y="344750"/>
                    <a:pt x="436735" y="385944"/>
                  </a:cubicBezTo>
                  <a:cubicBezTo>
                    <a:pt x="436735" y="427236"/>
                    <a:pt x="470366" y="460816"/>
                    <a:pt x="511621" y="460816"/>
                  </a:cubicBezTo>
                  <a:cubicBezTo>
                    <a:pt x="552975" y="460816"/>
                    <a:pt x="586605" y="427236"/>
                    <a:pt x="586605" y="385944"/>
                  </a:cubicBezTo>
                  <a:cubicBezTo>
                    <a:pt x="586605" y="344750"/>
                    <a:pt x="552975" y="311170"/>
                    <a:pt x="511621" y="311170"/>
                  </a:cubicBezTo>
                  <a:close/>
                  <a:moveTo>
                    <a:pt x="511621" y="291647"/>
                  </a:moveTo>
                  <a:cubicBezTo>
                    <a:pt x="563729" y="291647"/>
                    <a:pt x="606157" y="333915"/>
                    <a:pt x="606157" y="385944"/>
                  </a:cubicBezTo>
                  <a:cubicBezTo>
                    <a:pt x="606157" y="437974"/>
                    <a:pt x="563729" y="480339"/>
                    <a:pt x="511621" y="480339"/>
                  </a:cubicBezTo>
                  <a:cubicBezTo>
                    <a:pt x="459514" y="480339"/>
                    <a:pt x="417183" y="437974"/>
                    <a:pt x="417183" y="385944"/>
                  </a:cubicBezTo>
                  <a:cubicBezTo>
                    <a:pt x="417183" y="333915"/>
                    <a:pt x="459514" y="291647"/>
                    <a:pt x="511621" y="291647"/>
                  </a:cubicBezTo>
                  <a:close/>
                  <a:moveTo>
                    <a:pt x="368279" y="200476"/>
                  </a:moveTo>
                  <a:cubicBezTo>
                    <a:pt x="416085" y="200476"/>
                    <a:pt x="460274" y="222135"/>
                    <a:pt x="489505" y="259991"/>
                  </a:cubicBezTo>
                  <a:cubicBezTo>
                    <a:pt x="492829" y="264284"/>
                    <a:pt x="492047" y="270333"/>
                    <a:pt x="487746" y="273650"/>
                  </a:cubicBezTo>
                  <a:cubicBezTo>
                    <a:pt x="485986" y="275016"/>
                    <a:pt x="483835" y="275699"/>
                    <a:pt x="481782" y="275699"/>
                  </a:cubicBezTo>
                  <a:cubicBezTo>
                    <a:pt x="478849" y="275699"/>
                    <a:pt x="475916" y="274430"/>
                    <a:pt x="474059" y="271894"/>
                  </a:cubicBezTo>
                  <a:cubicBezTo>
                    <a:pt x="448542" y="238917"/>
                    <a:pt x="409926" y="219989"/>
                    <a:pt x="368279" y="219989"/>
                  </a:cubicBezTo>
                  <a:cubicBezTo>
                    <a:pt x="341492" y="219989"/>
                    <a:pt x="315683" y="227892"/>
                    <a:pt x="293588" y="242819"/>
                  </a:cubicBezTo>
                  <a:cubicBezTo>
                    <a:pt x="289091" y="245844"/>
                    <a:pt x="283030" y="244673"/>
                    <a:pt x="279999" y="240185"/>
                  </a:cubicBezTo>
                  <a:cubicBezTo>
                    <a:pt x="276969" y="235697"/>
                    <a:pt x="278142" y="229648"/>
                    <a:pt x="282639" y="226623"/>
                  </a:cubicBezTo>
                  <a:cubicBezTo>
                    <a:pt x="307960" y="209549"/>
                    <a:pt x="337582" y="200476"/>
                    <a:pt x="368279" y="200476"/>
                  </a:cubicBezTo>
                  <a:close/>
                  <a:moveTo>
                    <a:pt x="153211" y="200476"/>
                  </a:moveTo>
                  <a:cubicBezTo>
                    <a:pt x="237688" y="200476"/>
                    <a:pt x="306325" y="269099"/>
                    <a:pt x="306325" y="353439"/>
                  </a:cubicBezTo>
                  <a:cubicBezTo>
                    <a:pt x="306325" y="358808"/>
                    <a:pt x="302023" y="363200"/>
                    <a:pt x="296547" y="363200"/>
                  </a:cubicBezTo>
                  <a:cubicBezTo>
                    <a:pt x="291170" y="363200"/>
                    <a:pt x="286770" y="358808"/>
                    <a:pt x="286770" y="353439"/>
                  </a:cubicBezTo>
                  <a:cubicBezTo>
                    <a:pt x="286770" y="279837"/>
                    <a:pt x="226835" y="219999"/>
                    <a:pt x="153211" y="219999"/>
                  </a:cubicBezTo>
                  <a:cubicBezTo>
                    <a:pt x="79490" y="219999"/>
                    <a:pt x="19554" y="279837"/>
                    <a:pt x="19554" y="353439"/>
                  </a:cubicBezTo>
                  <a:cubicBezTo>
                    <a:pt x="19554" y="358808"/>
                    <a:pt x="15155" y="363200"/>
                    <a:pt x="9777" y="363200"/>
                  </a:cubicBezTo>
                  <a:cubicBezTo>
                    <a:pt x="4400" y="363200"/>
                    <a:pt x="0" y="358808"/>
                    <a:pt x="0" y="353439"/>
                  </a:cubicBezTo>
                  <a:cubicBezTo>
                    <a:pt x="0" y="269099"/>
                    <a:pt x="68735" y="200476"/>
                    <a:pt x="153211" y="200476"/>
                  </a:cubicBezTo>
                  <a:close/>
                  <a:moveTo>
                    <a:pt x="368295" y="19531"/>
                  </a:moveTo>
                  <a:cubicBezTo>
                    <a:pt x="334085" y="19531"/>
                    <a:pt x="306326" y="47266"/>
                    <a:pt x="306326" y="81348"/>
                  </a:cubicBezTo>
                  <a:cubicBezTo>
                    <a:pt x="306326" y="115528"/>
                    <a:pt x="334085" y="143262"/>
                    <a:pt x="368295" y="143262"/>
                  </a:cubicBezTo>
                  <a:cubicBezTo>
                    <a:pt x="402407" y="143262"/>
                    <a:pt x="430165" y="115528"/>
                    <a:pt x="430165" y="81348"/>
                  </a:cubicBezTo>
                  <a:cubicBezTo>
                    <a:pt x="430165" y="47266"/>
                    <a:pt x="402407" y="19531"/>
                    <a:pt x="368295" y="19531"/>
                  </a:cubicBezTo>
                  <a:close/>
                  <a:moveTo>
                    <a:pt x="153211" y="19531"/>
                  </a:moveTo>
                  <a:cubicBezTo>
                    <a:pt x="119001" y="19531"/>
                    <a:pt x="91242" y="47266"/>
                    <a:pt x="91242" y="81348"/>
                  </a:cubicBezTo>
                  <a:cubicBezTo>
                    <a:pt x="91242" y="115528"/>
                    <a:pt x="119001" y="143262"/>
                    <a:pt x="153211" y="143262"/>
                  </a:cubicBezTo>
                  <a:cubicBezTo>
                    <a:pt x="187323" y="143262"/>
                    <a:pt x="215081" y="115528"/>
                    <a:pt x="215081" y="81348"/>
                  </a:cubicBezTo>
                  <a:cubicBezTo>
                    <a:pt x="215081" y="47266"/>
                    <a:pt x="187323" y="19531"/>
                    <a:pt x="153211" y="19531"/>
                  </a:cubicBezTo>
                  <a:close/>
                  <a:moveTo>
                    <a:pt x="368295" y="0"/>
                  </a:moveTo>
                  <a:cubicBezTo>
                    <a:pt x="413158" y="0"/>
                    <a:pt x="449714" y="36523"/>
                    <a:pt x="449714" y="81348"/>
                  </a:cubicBezTo>
                  <a:cubicBezTo>
                    <a:pt x="449714" y="126270"/>
                    <a:pt x="413158" y="162794"/>
                    <a:pt x="368295" y="162794"/>
                  </a:cubicBezTo>
                  <a:cubicBezTo>
                    <a:pt x="323333" y="162794"/>
                    <a:pt x="286778" y="126270"/>
                    <a:pt x="286778" y="81348"/>
                  </a:cubicBezTo>
                  <a:cubicBezTo>
                    <a:pt x="286778" y="36523"/>
                    <a:pt x="323333" y="0"/>
                    <a:pt x="368295" y="0"/>
                  </a:cubicBezTo>
                  <a:close/>
                  <a:moveTo>
                    <a:pt x="153211" y="0"/>
                  </a:moveTo>
                  <a:cubicBezTo>
                    <a:pt x="198074" y="0"/>
                    <a:pt x="234630" y="36523"/>
                    <a:pt x="234630" y="81348"/>
                  </a:cubicBezTo>
                  <a:cubicBezTo>
                    <a:pt x="234630" y="126270"/>
                    <a:pt x="198074" y="162794"/>
                    <a:pt x="153211" y="162794"/>
                  </a:cubicBezTo>
                  <a:cubicBezTo>
                    <a:pt x="108249" y="162794"/>
                    <a:pt x="71694" y="126270"/>
                    <a:pt x="71694" y="81348"/>
                  </a:cubicBezTo>
                  <a:cubicBezTo>
                    <a:pt x="71694" y="36523"/>
                    <a:pt x="108249" y="0"/>
                    <a:pt x="153211" y="0"/>
                  </a:cubicBezTo>
                  <a:close/>
                </a:path>
              </a:pathLst>
            </a:custGeom>
            <a:solidFill>
              <a:schemeClr val="accent1"/>
            </a:solidFill>
            <a:ln>
              <a:noFill/>
            </a:ln>
          </p:spPr>
          <p:txBody>
            <a:bodyPr anchor="ctr"/>
            <a:lstStyle/>
            <a:p>
              <a:pPr algn="ctr"/>
              <a:endParaRPr/>
            </a:p>
          </p:txBody>
        </p:sp>
        <p:sp>
          <p:nvSpPr>
            <p:cNvPr id="17" name="iṡľíďê"/>
            <p:cNvSpPr/>
            <p:nvPr/>
          </p:nvSpPr>
          <p:spPr bwMode="auto">
            <a:xfrm>
              <a:off x="8287557" y="3553848"/>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p>
              <a:pPr>
                <a:lnSpc>
                  <a:spcPct val="150000"/>
                </a:lnSpc>
              </a:pPr>
              <a:r>
                <a:rPr lang="en-US" altLang="zh-CN" sz="1000" dirty="0"/>
                <a:t>Copy paste fonts. Choose the only option to retain text.</a:t>
              </a:r>
            </a:p>
          </p:txBody>
        </p:sp>
        <p:sp>
          <p:nvSpPr>
            <p:cNvPr id="18" name="ïṣļïḋê"/>
            <p:cNvSpPr txBox="1"/>
            <p:nvPr/>
          </p:nvSpPr>
          <p:spPr bwMode="auto">
            <a:xfrm>
              <a:off x="8287557" y="3140968"/>
              <a:ext cx="21080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p>
              <a:pPr eaLnBrk="1" hangingPunct="1">
                <a:spcBef>
                  <a:spcPct val="0"/>
                </a:spcBef>
                <a:buFontTx/>
                <a:buNone/>
              </a:pPr>
              <a:r>
                <a:rPr lang="en-US" altLang="zh-CN" sz="1800" b="1" dirty="0"/>
                <a:t>Text here</a:t>
              </a:r>
              <a:endParaRPr lang="zh-CN" altLang="en-US" sz="1800" b="1" dirty="0"/>
            </a:p>
          </p:txBody>
        </p:sp>
        <p:sp>
          <p:nvSpPr>
            <p:cNvPr id="19" name="íṧ1iḍê"/>
            <p:cNvSpPr/>
            <p:nvPr/>
          </p:nvSpPr>
          <p:spPr bwMode="auto">
            <a:xfrm>
              <a:off x="7649010" y="3234020"/>
              <a:ext cx="461080" cy="460474"/>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chemeClr val="tx1">
                <a:lumMod val="50000"/>
                <a:lumOff val="50000"/>
              </a:schemeClr>
            </a:solidFill>
            <a:ln>
              <a:noFill/>
            </a:ln>
          </p:spPr>
          <p:txBody>
            <a:bodyPr anchor="ctr"/>
            <a:lstStyle/>
            <a:p>
              <a:pPr algn="ctr"/>
              <a:endParaRPr/>
            </a:p>
          </p:txBody>
        </p:sp>
        <p:cxnSp>
          <p:nvCxnSpPr>
            <p:cNvPr id="20" name="直接箭头连接符 19"/>
            <p:cNvCxnSpPr/>
            <p:nvPr/>
          </p:nvCxnSpPr>
          <p:spPr>
            <a:xfrm>
              <a:off x="6656560" y="3468010"/>
              <a:ext cx="864096" cy="0"/>
            </a:xfrm>
            <a:prstGeom prst="straightConnector1">
              <a:avLst/>
            </a:prstGeom>
            <a:ln w="3175" cap="rnd">
              <a:solidFill>
                <a:schemeClr val="tx1">
                  <a:lumMod val="50000"/>
                  <a:lumOff val="50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îšľiḓé"/>
            <p:cNvSpPr txBox="1"/>
            <p:nvPr/>
          </p:nvSpPr>
          <p:spPr>
            <a:xfrm>
              <a:off x="6600056" y="3010422"/>
              <a:ext cx="1025824" cy="521720"/>
            </a:xfrm>
            <a:prstGeom prst="rect">
              <a:avLst/>
            </a:prstGeom>
            <a:noFill/>
          </p:spPr>
          <p:txBody>
            <a:bodyPr wrap="none" lIns="90000" tIns="46800" rIns="90000" bIns="46800" anchor="ctr" anchorCtr="0">
              <a:normAutofit/>
            </a:bodyPr>
            <a:lstStyle/>
            <a:p>
              <a:pPr algn="ctr"/>
              <a:r>
                <a:rPr lang="en-US" altLang="zh-CN" sz="1400" b="1" dirty="0"/>
                <a:t>Key words</a:t>
              </a:r>
              <a:endParaRPr lang="zh-CN" altLang="en-US" sz="1400" b="1" dirty="0"/>
            </a:p>
          </p:txBody>
        </p:sp>
        <p:cxnSp>
          <p:nvCxnSpPr>
            <p:cNvPr id="22" name="直接箭头连接符 21"/>
            <p:cNvCxnSpPr/>
            <p:nvPr/>
          </p:nvCxnSpPr>
          <p:spPr>
            <a:xfrm>
              <a:off x="9156969" y="4119595"/>
              <a:ext cx="0" cy="718825"/>
            </a:xfrm>
            <a:prstGeom prst="straightConnector1">
              <a:avLst/>
            </a:prstGeom>
            <a:ln w="3175" cap="rnd">
              <a:solidFill>
                <a:schemeClr val="tx1">
                  <a:lumMod val="50000"/>
                  <a:lumOff val="50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iṧḷîḓè"/>
            <p:cNvSpPr txBox="1"/>
            <p:nvPr/>
          </p:nvSpPr>
          <p:spPr>
            <a:xfrm>
              <a:off x="9165176" y="4234926"/>
              <a:ext cx="1025824" cy="521720"/>
            </a:xfrm>
            <a:prstGeom prst="rect">
              <a:avLst/>
            </a:prstGeom>
            <a:noFill/>
          </p:spPr>
          <p:txBody>
            <a:bodyPr wrap="none" lIns="90000" tIns="46800" rIns="90000" bIns="46800" anchor="ctr" anchorCtr="0">
              <a:normAutofit/>
            </a:bodyPr>
            <a:lstStyle/>
            <a:p>
              <a:r>
                <a:rPr lang="en-US" altLang="zh-CN" sz="1400" b="1" dirty="0"/>
                <a:t>Key words</a:t>
              </a:r>
              <a:endParaRPr lang="zh-CN" altLang="en-US" sz="1400" b="1" dirty="0"/>
            </a:p>
          </p:txBody>
        </p:sp>
        <p:sp>
          <p:nvSpPr>
            <p:cNvPr id="26" name="îşḻíḑè"/>
            <p:cNvSpPr txBox="1"/>
            <p:nvPr/>
          </p:nvSpPr>
          <p:spPr>
            <a:xfrm>
              <a:off x="2721160" y="1282958"/>
              <a:ext cx="8799328" cy="1224136"/>
            </a:xfrm>
            <a:prstGeom prst="rect">
              <a:avLst/>
            </a:prstGeom>
            <a:noFill/>
          </p:spPr>
          <p:txBody>
            <a:bodyPr wrap="square" lIns="90000" tIns="46800" rIns="90000" bIns="46800" rtlCol="0">
              <a:normAutofit/>
            </a:bodyPr>
            <a:lstStyle/>
            <a:p>
              <a:pPr algn="ctr">
                <a:lnSpc>
                  <a:spcPct val="150000"/>
                </a:lnSpc>
              </a:pPr>
              <a:r>
                <a:rPr lang="en-US" altLang="zh-CN" sz="1400" dirty="0">
                  <a:solidFill>
                    <a:schemeClr val="bg1"/>
                  </a:solidFill>
                </a:rPr>
                <a:t>Unified fonts make reading more fluent.</a:t>
              </a:r>
            </a:p>
            <a:p>
              <a:pPr algn="ctr">
                <a:lnSpc>
                  <a:spcPct val="150000"/>
                </a:lnSpc>
              </a:pPr>
              <a:r>
                <a:rPr lang="en-US" altLang="zh-CN" sz="1700" b="1" dirty="0">
                  <a:solidFill>
                    <a:schemeClr val="bg1"/>
                  </a:solidFill>
                </a:rPr>
                <a:t>Theme color makes PPT more convenient to change.</a:t>
              </a:r>
            </a:p>
            <a:p>
              <a:pPr algn="ctr">
                <a:lnSpc>
                  <a:spcPct val="150000"/>
                </a:lnSpc>
              </a:pPr>
              <a:r>
                <a:rPr lang="en-US" altLang="zh-CN" sz="1400" dirty="0">
                  <a:solidFill>
                    <a:schemeClr val="bg1"/>
                  </a:solidFill>
                </a:rPr>
                <a:t>Adjust the spacing to adapt to Chinese typesetting, use the reference line in PPT.</a:t>
              </a:r>
              <a:endParaRPr lang="en-US" altLang="zh-CN" sz="1600" b="1" dirty="0">
                <a:solidFill>
                  <a:schemeClr val="bg1"/>
                </a:solidFill>
              </a:endParaRPr>
            </a:p>
          </p:txBody>
        </p:sp>
      </p:grpSp>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dirty="0">
                <a:solidFill>
                  <a:schemeClr val="bg1"/>
                </a:solidFill>
              </a:rPr>
              <a:t>www.islide.cc </a:t>
            </a:r>
            <a:endParaRPr lang="zh-CN" altLang="en-US" dirty="0">
              <a:solidFill>
                <a:schemeClr val="bg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a:t>www.islide.cc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42</a:t>
            </a:fld>
            <a:endParaRPr lang="zh-CN" altLang="en-US"/>
          </a:p>
        </p:txBody>
      </p:sp>
      <p:grpSp>
        <p:nvGrpSpPr>
          <p:cNvPr id="5" name="6a600ea8-4c8b-4f96-a0de-9b614569904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70718" y="1123950"/>
            <a:ext cx="10850564" cy="4881133"/>
            <a:chOff x="670718" y="1123950"/>
            <a:chExt cx="10850564" cy="4881133"/>
          </a:xfrm>
        </p:grpSpPr>
        <p:sp>
          <p:nvSpPr>
            <p:cNvPr id="6" name="iṧľïḓè"/>
            <p:cNvSpPr/>
            <p:nvPr/>
          </p:nvSpPr>
          <p:spPr>
            <a:xfrm>
              <a:off x="4584626" y="1123950"/>
              <a:ext cx="6936656" cy="2281935"/>
            </a:xfrm>
            <a:prstGeom prst="rect">
              <a:avLst/>
            </a:prstGeom>
            <a:blipFill>
              <a:blip r:embed="rId3"/>
              <a:stretch>
                <a:fillRect t="-54478" b="-53876"/>
              </a:stretch>
            </a:blip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íṩḻîḋê"/>
            <p:cNvSpPr/>
            <p:nvPr/>
          </p:nvSpPr>
          <p:spPr bwMode="auto">
            <a:xfrm>
              <a:off x="4712821" y="5134264"/>
              <a:ext cx="936104" cy="846627"/>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cxnSp>
          <p:nvCxnSpPr>
            <p:cNvPr id="8" name="直接连接符 7"/>
            <p:cNvCxnSpPr/>
            <p:nvPr/>
          </p:nvCxnSpPr>
          <p:spPr>
            <a:xfrm>
              <a:off x="4584626" y="3405883"/>
              <a:ext cx="0" cy="2599200"/>
            </a:xfrm>
            <a:prstGeom prst="line">
              <a:avLst/>
            </a:prstGeom>
            <a:ln w="3175" cap="rnd">
              <a:solidFill>
                <a:schemeClr val="bg1">
                  <a:lumMod val="75000"/>
                </a:schemeClr>
              </a:solidFill>
              <a:round/>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9" name="îṡlïḍe"/>
            <p:cNvSpPr/>
            <p:nvPr/>
          </p:nvSpPr>
          <p:spPr bwMode="auto">
            <a:xfrm>
              <a:off x="7045434" y="5134264"/>
              <a:ext cx="936104" cy="846627"/>
            </a:xfrm>
            <a:custGeom>
              <a:avLst/>
              <a:gdLst>
                <a:gd name="connsiteX0" fmla="*/ 139649 w 606580"/>
                <a:gd name="connsiteY0" fmla="*/ 323260 h 605592"/>
                <a:gd name="connsiteX1" fmla="*/ 274852 w 606580"/>
                <a:gd name="connsiteY1" fmla="*/ 323260 h 605592"/>
                <a:gd name="connsiteX2" fmla="*/ 274852 w 606580"/>
                <a:gd name="connsiteY2" fmla="*/ 349440 h 605592"/>
                <a:gd name="connsiteX3" fmla="*/ 139649 w 606580"/>
                <a:gd name="connsiteY3" fmla="*/ 349440 h 605592"/>
                <a:gd name="connsiteX4" fmla="*/ 66294 w 606580"/>
                <a:gd name="connsiteY4" fmla="*/ 26233 h 605592"/>
                <a:gd name="connsiteX5" fmla="*/ 66294 w 606580"/>
                <a:gd name="connsiteY5" fmla="*/ 375703 h 605592"/>
                <a:gd name="connsiteX6" fmla="*/ 540286 w 606580"/>
                <a:gd name="connsiteY6" fmla="*/ 375703 h 605592"/>
                <a:gd name="connsiteX7" fmla="*/ 540286 w 606580"/>
                <a:gd name="connsiteY7" fmla="*/ 26233 h 605592"/>
                <a:gd name="connsiteX8" fmla="*/ 39925 w 606580"/>
                <a:gd name="connsiteY8" fmla="*/ 0 h 605592"/>
                <a:gd name="connsiteX9" fmla="*/ 566655 w 606580"/>
                <a:gd name="connsiteY9" fmla="*/ 0 h 605592"/>
                <a:gd name="connsiteX10" fmla="*/ 566655 w 606580"/>
                <a:gd name="connsiteY10" fmla="*/ 375703 h 605592"/>
                <a:gd name="connsiteX11" fmla="*/ 606580 w 606580"/>
                <a:gd name="connsiteY11" fmla="*/ 375703 h 605592"/>
                <a:gd name="connsiteX12" fmla="*/ 606580 w 606580"/>
                <a:gd name="connsiteY12" fmla="*/ 401936 h 605592"/>
                <a:gd name="connsiteX13" fmla="*/ 373716 w 606580"/>
                <a:gd name="connsiteY13" fmla="*/ 401936 h 605592"/>
                <a:gd name="connsiteX14" fmla="*/ 413269 w 606580"/>
                <a:gd name="connsiteY14" fmla="*/ 600587 h 605592"/>
                <a:gd name="connsiteX15" fmla="*/ 387364 w 606580"/>
                <a:gd name="connsiteY15" fmla="*/ 605592 h 605592"/>
                <a:gd name="connsiteX16" fmla="*/ 346790 w 606580"/>
                <a:gd name="connsiteY16" fmla="*/ 401936 h 605592"/>
                <a:gd name="connsiteX17" fmla="*/ 316521 w 606580"/>
                <a:gd name="connsiteY17" fmla="*/ 401936 h 605592"/>
                <a:gd name="connsiteX18" fmla="*/ 316521 w 606580"/>
                <a:gd name="connsiteY18" fmla="*/ 551828 h 605592"/>
                <a:gd name="connsiteX19" fmla="*/ 290059 w 606580"/>
                <a:gd name="connsiteY19" fmla="*/ 551828 h 605592"/>
                <a:gd name="connsiteX20" fmla="*/ 290059 w 606580"/>
                <a:gd name="connsiteY20" fmla="*/ 401936 h 605592"/>
                <a:gd name="connsiteX21" fmla="*/ 247163 w 606580"/>
                <a:gd name="connsiteY21" fmla="*/ 401936 h 605592"/>
                <a:gd name="connsiteX22" fmla="*/ 206588 w 606580"/>
                <a:gd name="connsiteY22" fmla="*/ 605592 h 605592"/>
                <a:gd name="connsiteX23" fmla="*/ 180591 w 606580"/>
                <a:gd name="connsiteY23" fmla="*/ 600494 h 605592"/>
                <a:gd name="connsiteX24" fmla="*/ 220237 w 606580"/>
                <a:gd name="connsiteY24" fmla="*/ 401936 h 605592"/>
                <a:gd name="connsiteX25" fmla="*/ 0 w 606580"/>
                <a:gd name="connsiteY25" fmla="*/ 401936 h 605592"/>
                <a:gd name="connsiteX26" fmla="*/ 0 w 606580"/>
                <a:gd name="connsiteY26" fmla="*/ 375703 h 605592"/>
                <a:gd name="connsiteX27" fmla="*/ 39925 w 606580"/>
                <a:gd name="connsiteY27" fmla="*/ 375703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6580" h="605592">
                  <a:moveTo>
                    <a:pt x="139649" y="323260"/>
                  </a:moveTo>
                  <a:lnTo>
                    <a:pt x="274852" y="323260"/>
                  </a:lnTo>
                  <a:lnTo>
                    <a:pt x="274852" y="349440"/>
                  </a:lnTo>
                  <a:lnTo>
                    <a:pt x="139649" y="349440"/>
                  </a:lnTo>
                  <a:close/>
                  <a:moveTo>
                    <a:pt x="66294" y="26233"/>
                  </a:moveTo>
                  <a:lnTo>
                    <a:pt x="66294" y="375703"/>
                  </a:lnTo>
                  <a:lnTo>
                    <a:pt x="540286" y="375703"/>
                  </a:lnTo>
                  <a:lnTo>
                    <a:pt x="540286" y="26233"/>
                  </a:lnTo>
                  <a:close/>
                  <a:moveTo>
                    <a:pt x="39925" y="0"/>
                  </a:moveTo>
                  <a:lnTo>
                    <a:pt x="566655" y="0"/>
                  </a:lnTo>
                  <a:lnTo>
                    <a:pt x="566655" y="375703"/>
                  </a:lnTo>
                  <a:lnTo>
                    <a:pt x="606580" y="375703"/>
                  </a:lnTo>
                  <a:lnTo>
                    <a:pt x="606580" y="401936"/>
                  </a:lnTo>
                  <a:lnTo>
                    <a:pt x="373716" y="401936"/>
                  </a:lnTo>
                  <a:lnTo>
                    <a:pt x="413269" y="600587"/>
                  </a:lnTo>
                  <a:lnTo>
                    <a:pt x="387364" y="605592"/>
                  </a:lnTo>
                  <a:lnTo>
                    <a:pt x="346790" y="401936"/>
                  </a:lnTo>
                  <a:lnTo>
                    <a:pt x="316521" y="401936"/>
                  </a:lnTo>
                  <a:lnTo>
                    <a:pt x="316521" y="551828"/>
                  </a:lnTo>
                  <a:lnTo>
                    <a:pt x="290059" y="551828"/>
                  </a:lnTo>
                  <a:lnTo>
                    <a:pt x="290059" y="401936"/>
                  </a:lnTo>
                  <a:lnTo>
                    <a:pt x="247163" y="401936"/>
                  </a:lnTo>
                  <a:lnTo>
                    <a:pt x="206588" y="605592"/>
                  </a:lnTo>
                  <a:lnTo>
                    <a:pt x="180591" y="600494"/>
                  </a:lnTo>
                  <a:lnTo>
                    <a:pt x="220237" y="401936"/>
                  </a:lnTo>
                  <a:lnTo>
                    <a:pt x="0" y="401936"/>
                  </a:lnTo>
                  <a:lnTo>
                    <a:pt x="0" y="375703"/>
                  </a:lnTo>
                  <a:lnTo>
                    <a:pt x="39925" y="375703"/>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cxnSp>
          <p:nvCxnSpPr>
            <p:cNvPr id="10" name="直接连接符 9"/>
            <p:cNvCxnSpPr/>
            <p:nvPr/>
          </p:nvCxnSpPr>
          <p:spPr>
            <a:xfrm>
              <a:off x="6928801" y="3405883"/>
              <a:ext cx="0" cy="2597318"/>
            </a:xfrm>
            <a:prstGeom prst="line">
              <a:avLst/>
            </a:prstGeom>
            <a:ln w="3175" cap="rnd">
              <a:solidFill>
                <a:schemeClr val="bg1">
                  <a:lumMod val="75000"/>
                </a:schemeClr>
              </a:solidFill>
              <a:round/>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11" name="ïṧļïḋê"/>
            <p:cNvSpPr/>
            <p:nvPr/>
          </p:nvSpPr>
          <p:spPr bwMode="auto">
            <a:xfrm>
              <a:off x="9378047" y="5134264"/>
              <a:ext cx="936104" cy="846627"/>
            </a:xfrm>
            <a:custGeom>
              <a:avLst/>
              <a:gdLst>
                <a:gd name="connsiteX0" fmla="*/ 273426 w 607614"/>
                <a:gd name="connsiteY0" fmla="*/ 505887 h 546085"/>
                <a:gd name="connsiteX1" fmla="*/ 273426 w 607614"/>
                <a:gd name="connsiteY1" fmla="*/ 525607 h 546085"/>
                <a:gd name="connsiteX2" fmla="*/ 334188 w 607614"/>
                <a:gd name="connsiteY2" fmla="*/ 525607 h 546085"/>
                <a:gd name="connsiteX3" fmla="*/ 334188 w 607614"/>
                <a:gd name="connsiteY3" fmla="*/ 505887 h 546085"/>
                <a:gd name="connsiteX4" fmla="*/ 20507 w 607614"/>
                <a:gd name="connsiteY4" fmla="*/ 373917 h 546085"/>
                <a:gd name="connsiteX5" fmla="*/ 20507 w 607614"/>
                <a:gd name="connsiteY5" fmla="*/ 414873 h 546085"/>
                <a:gd name="connsiteX6" fmla="*/ 587107 w 607614"/>
                <a:gd name="connsiteY6" fmla="*/ 414873 h 546085"/>
                <a:gd name="connsiteX7" fmla="*/ 587107 w 607614"/>
                <a:gd name="connsiteY7" fmla="*/ 373917 h 546085"/>
                <a:gd name="connsiteX8" fmla="*/ 385135 w 607614"/>
                <a:gd name="connsiteY8" fmla="*/ 303381 h 546085"/>
                <a:gd name="connsiteX9" fmla="*/ 546816 w 607614"/>
                <a:gd name="connsiteY9" fmla="*/ 303381 h 546085"/>
                <a:gd name="connsiteX10" fmla="*/ 546816 w 607614"/>
                <a:gd name="connsiteY10" fmla="*/ 323850 h 546085"/>
                <a:gd name="connsiteX11" fmla="*/ 385135 w 607614"/>
                <a:gd name="connsiteY11" fmla="*/ 323850 h 546085"/>
                <a:gd name="connsiteX12" fmla="*/ 101005 w 607614"/>
                <a:gd name="connsiteY12" fmla="*/ 263173 h 546085"/>
                <a:gd name="connsiteX13" fmla="*/ 121474 w 607614"/>
                <a:gd name="connsiteY13" fmla="*/ 263173 h 546085"/>
                <a:gd name="connsiteX14" fmla="*/ 121474 w 607614"/>
                <a:gd name="connsiteY14" fmla="*/ 282911 h 546085"/>
                <a:gd name="connsiteX15" fmla="*/ 101005 w 607614"/>
                <a:gd name="connsiteY15" fmla="*/ 282911 h 546085"/>
                <a:gd name="connsiteX16" fmla="*/ 385135 w 607614"/>
                <a:gd name="connsiteY16" fmla="*/ 252573 h 546085"/>
                <a:gd name="connsiteX17" fmla="*/ 546816 w 607614"/>
                <a:gd name="connsiteY17" fmla="*/ 252573 h 546085"/>
                <a:gd name="connsiteX18" fmla="*/ 546816 w 607614"/>
                <a:gd name="connsiteY18" fmla="*/ 273042 h 546085"/>
                <a:gd name="connsiteX19" fmla="*/ 385135 w 607614"/>
                <a:gd name="connsiteY19" fmla="*/ 273042 h 546085"/>
                <a:gd name="connsiteX20" fmla="*/ 101005 w 607614"/>
                <a:gd name="connsiteY20" fmla="*/ 222235 h 546085"/>
                <a:gd name="connsiteX21" fmla="*/ 121474 w 607614"/>
                <a:gd name="connsiteY21" fmla="*/ 222235 h 546085"/>
                <a:gd name="connsiteX22" fmla="*/ 121474 w 607614"/>
                <a:gd name="connsiteY22" fmla="*/ 242704 h 546085"/>
                <a:gd name="connsiteX23" fmla="*/ 101005 w 607614"/>
                <a:gd name="connsiteY23" fmla="*/ 242704 h 546085"/>
                <a:gd name="connsiteX24" fmla="*/ 385135 w 607614"/>
                <a:gd name="connsiteY24" fmla="*/ 202497 h 546085"/>
                <a:gd name="connsiteX25" fmla="*/ 546816 w 607614"/>
                <a:gd name="connsiteY25" fmla="*/ 202497 h 546085"/>
                <a:gd name="connsiteX26" fmla="*/ 546816 w 607614"/>
                <a:gd name="connsiteY26" fmla="*/ 222235 h 546085"/>
                <a:gd name="connsiteX27" fmla="*/ 385135 w 607614"/>
                <a:gd name="connsiteY27" fmla="*/ 222235 h 546085"/>
                <a:gd name="connsiteX28" fmla="*/ 101005 w 607614"/>
                <a:gd name="connsiteY28" fmla="*/ 172159 h 546085"/>
                <a:gd name="connsiteX29" fmla="*/ 121474 w 607614"/>
                <a:gd name="connsiteY29" fmla="*/ 172159 h 546085"/>
                <a:gd name="connsiteX30" fmla="*/ 121474 w 607614"/>
                <a:gd name="connsiteY30" fmla="*/ 191897 h 546085"/>
                <a:gd name="connsiteX31" fmla="*/ 101005 w 607614"/>
                <a:gd name="connsiteY31" fmla="*/ 191897 h 546085"/>
                <a:gd name="connsiteX32" fmla="*/ 161806 w 607614"/>
                <a:gd name="connsiteY32" fmla="*/ 151687 h 546085"/>
                <a:gd name="connsiteX33" fmla="*/ 161806 w 607614"/>
                <a:gd name="connsiteY33" fmla="*/ 303372 h 546085"/>
                <a:gd name="connsiteX34" fmla="*/ 324329 w 607614"/>
                <a:gd name="connsiteY34" fmla="*/ 303372 h 546085"/>
                <a:gd name="connsiteX35" fmla="*/ 324329 w 607614"/>
                <a:gd name="connsiteY35" fmla="*/ 151687 h 546085"/>
                <a:gd name="connsiteX36" fmla="*/ 81303 w 607614"/>
                <a:gd name="connsiteY36" fmla="*/ 151687 h 546085"/>
                <a:gd name="connsiteX37" fmla="*/ 81303 w 607614"/>
                <a:gd name="connsiteY37" fmla="*/ 303372 h 546085"/>
                <a:gd name="connsiteX38" fmla="*/ 142060 w 607614"/>
                <a:gd name="connsiteY38" fmla="*/ 303372 h 546085"/>
                <a:gd name="connsiteX39" fmla="*/ 142060 w 607614"/>
                <a:gd name="connsiteY39" fmla="*/ 151687 h 546085"/>
                <a:gd name="connsiteX40" fmla="*/ 161806 w 607614"/>
                <a:gd name="connsiteY40" fmla="*/ 81154 h 546085"/>
                <a:gd name="connsiteX41" fmla="*/ 161806 w 607614"/>
                <a:gd name="connsiteY41" fmla="*/ 131210 h 546085"/>
                <a:gd name="connsiteX42" fmla="*/ 324329 w 607614"/>
                <a:gd name="connsiteY42" fmla="*/ 131210 h 546085"/>
                <a:gd name="connsiteX43" fmla="*/ 324329 w 607614"/>
                <a:gd name="connsiteY43" fmla="*/ 81154 h 546085"/>
                <a:gd name="connsiteX44" fmla="*/ 81303 w 607614"/>
                <a:gd name="connsiteY44" fmla="*/ 81154 h 546085"/>
                <a:gd name="connsiteX45" fmla="*/ 81303 w 607614"/>
                <a:gd name="connsiteY45" fmla="*/ 131210 h 546085"/>
                <a:gd name="connsiteX46" fmla="*/ 142060 w 607614"/>
                <a:gd name="connsiteY46" fmla="*/ 131210 h 546085"/>
                <a:gd name="connsiteX47" fmla="*/ 142060 w 607614"/>
                <a:gd name="connsiteY47" fmla="*/ 81154 h 546085"/>
                <a:gd name="connsiteX48" fmla="*/ 404871 w 607614"/>
                <a:gd name="connsiteY48" fmla="*/ 81153 h 546085"/>
                <a:gd name="connsiteX49" fmla="*/ 404871 w 607614"/>
                <a:gd name="connsiteY49" fmla="*/ 151683 h 546085"/>
                <a:gd name="connsiteX50" fmla="*/ 526321 w 607614"/>
                <a:gd name="connsiteY50" fmla="*/ 151683 h 546085"/>
                <a:gd name="connsiteX51" fmla="*/ 526321 w 607614"/>
                <a:gd name="connsiteY51" fmla="*/ 81153 h 546085"/>
                <a:gd name="connsiteX52" fmla="*/ 395003 w 607614"/>
                <a:gd name="connsiteY52" fmla="*/ 60676 h 546085"/>
                <a:gd name="connsiteX53" fmla="*/ 536948 w 607614"/>
                <a:gd name="connsiteY53" fmla="*/ 60676 h 546085"/>
                <a:gd name="connsiteX54" fmla="*/ 546816 w 607614"/>
                <a:gd name="connsiteY54" fmla="*/ 70535 h 546085"/>
                <a:gd name="connsiteX55" fmla="*/ 546816 w 607614"/>
                <a:gd name="connsiteY55" fmla="*/ 161542 h 546085"/>
                <a:gd name="connsiteX56" fmla="*/ 536948 w 607614"/>
                <a:gd name="connsiteY56" fmla="*/ 172159 h 546085"/>
                <a:gd name="connsiteX57" fmla="*/ 395003 w 607614"/>
                <a:gd name="connsiteY57" fmla="*/ 172159 h 546085"/>
                <a:gd name="connsiteX58" fmla="*/ 385135 w 607614"/>
                <a:gd name="connsiteY58" fmla="*/ 161542 h 546085"/>
                <a:gd name="connsiteX59" fmla="*/ 385135 w 607614"/>
                <a:gd name="connsiteY59" fmla="*/ 70535 h 546085"/>
                <a:gd name="connsiteX60" fmla="*/ 395003 w 607614"/>
                <a:gd name="connsiteY60" fmla="*/ 60676 h 546085"/>
                <a:gd name="connsiteX61" fmla="*/ 70671 w 607614"/>
                <a:gd name="connsiteY61" fmla="*/ 60676 h 546085"/>
                <a:gd name="connsiteX62" fmla="*/ 334202 w 607614"/>
                <a:gd name="connsiteY62" fmla="*/ 60676 h 546085"/>
                <a:gd name="connsiteX63" fmla="*/ 344075 w 607614"/>
                <a:gd name="connsiteY63" fmla="*/ 70536 h 546085"/>
                <a:gd name="connsiteX64" fmla="*/ 344075 w 607614"/>
                <a:gd name="connsiteY64" fmla="*/ 313231 h 546085"/>
                <a:gd name="connsiteX65" fmla="*/ 334202 w 607614"/>
                <a:gd name="connsiteY65" fmla="*/ 323849 h 546085"/>
                <a:gd name="connsiteX66" fmla="*/ 70671 w 607614"/>
                <a:gd name="connsiteY66" fmla="*/ 323849 h 546085"/>
                <a:gd name="connsiteX67" fmla="*/ 60798 w 607614"/>
                <a:gd name="connsiteY67" fmla="*/ 313231 h 546085"/>
                <a:gd name="connsiteX68" fmla="*/ 60798 w 607614"/>
                <a:gd name="connsiteY68" fmla="*/ 70536 h 546085"/>
                <a:gd name="connsiteX69" fmla="*/ 70671 w 607614"/>
                <a:gd name="connsiteY69" fmla="*/ 60676 h 546085"/>
                <a:gd name="connsiteX70" fmla="*/ 20507 w 607614"/>
                <a:gd name="connsiteY70" fmla="*/ 20478 h 546085"/>
                <a:gd name="connsiteX71" fmla="*/ 20507 w 607614"/>
                <a:gd name="connsiteY71" fmla="*/ 354197 h 546085"/>
                <a:gd name="connsiteX72" fmla="*/ 587107 w 607614"/>
                <a:gd name="connsiteY72" fmla="*/ 354197 h 546085"/>
                <a:gd name="connsiteX73" fmla="*/ 587107 w 607614"/>
                <a:gd name="connsiteY73" fmla="*/ 20478 h 546085"/>
                <a:gd name="connsiteX74" fmla="*/ 9874 w 607614"/>
                <a:gd name="connsiteY74" fmla="*/ 0 h 546085"/>
                <a:gd name="connsiteX75" fmla="*/ 597740 w 607614"/>
                <a:gd name="connsiteY75" fmla="*/ 0 h 546085"/>
                <a:gd name="connsiteX76" fmla="*/ 607614 w 607614"/>
                <a:gd name="connsiteY76" fmla="*/ 9860 h 546085"/>
                <a:gd name="connsiteX77" fmla="*/ 607614 w 607614"/>
                <a:gd name="connsiteY77" fmla="*/ 424733 h 546085"/>
                <a:gd name="connsiteX78" fmla="*/ 597740 w 607614"/>
                <a:gd name="connsiteY78" fmla="*/ 434593 h 546085"/>
                <a:gd name="connsiteX79" fmla="*/ 313681 w 607614"/>
                <a:gd name="connsiteY79" fmla="*/ 434593 h 546085"/>
                <a:gd name="connsiteX80" fmla="*/ 313681 w 607614"/>
                <a:gd name="connsiteY80" fmla="*/ 485409 h 546085"/>
                <a:gd name="connsiteX81" fmla="*/ 344061 w 607614"/>
                <a:gd name="connsiteY81" fmla="*/ 485409 h 546085"/>
                <a:gd name="connsiteX82" fmla="*/ 354695 w 607614"/>
                <a:gd name="connsiteY82" fmla="*/ 495269 h 546085"/>
                <a:gd name="connsiteX83" fmla="*/ 354695 w 607614"/>
                <a:gd name="connsiteY83" fmla="*/ 536225 h 546085"/>
                <a:gd name="connsiteX84" fmla="*/ 344061 w 607614"/>
                <a:gd name="connsiteY84" fmla="*/ 546085 h 546085"/>
                <a:gd name="connsiteX85" fmla="*/ 263552 w 607614"/>
                <a:gd name="connsiteY85" fmla="*/ 546085 h 546085"/>
                <a:gd name="connsiteX86" fmla="*/ 252919 w 607614"/>
                <a:gd name="connsiteY86" fmla="*/ 536225 h 546085"/>
                <a:gd name="connsiteX87" fmla="*/ 252919 w 607614"/>
                <a:gd name="connsiteY87" fmla="*/ 495269 h 546085"/>
                <a:gd name="connsiteX88" fmla="*/ 263552 w 607614"/>
                <a:gd name="connsiteY88" fmla="*/ 485409 h 546085"/>
                <a:gd name="connsiteX89" fmla="*/ 293933 w 607614"/>
                <a:gd name="connsiteY89" fmla="*/ 485409 h 546085"/>
                <a:gd name="connsiteX90" fmla="*/ 293933 w 607614"/>
                <a:gd name="connsiteY90" fmla="*/ 434593 h 546085"/>
                <a:gd name="connsiteX91" fmla="*/ 9874 w 607614"/>
                <a:gd name="connsiteY91" fmla="*/ 434593 h 546085"/>
                <a:gd name="connsiteX92" fmla="*/ 0 w 607614"/>
                <a:gd name="connsiteY92" fmla="*/ 424733 h 546085"/>
                <a:gd name="connsiteX93" fmla="*/ 0 w 607614"/>
                <a:gd name="connsiteY93" fmla="*/ 9860 h 546085"/>
                <a:gd name="connsiteX94" fmla="*/ 9874 w 607614"/>
                <a:gd name="connsiteY94" fmla="*/ 0 h 54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607614" h="546085">
                  <a:moveTo>
                    <a:pt x="273426" y="505887"/>
                  </a:moveTo>
                  <a:lnTo>
                    <a:pt x="273426" y="525607"/>
                  </a:lnTo>
                  <a:lnTo>
                    <a:pt x="334188" y="525607"/>
                  </a:lnTo>
                  <a:lnTo>
                    <a:pt x="334188" y="505887"/>
                  </a:lnTo>
                  <a:close/>
                  <a:moveTo>
                    <a:pt x="20507" y="373917"/>
                  </a:moveTo>
                  <a:lnTo>
                    <a:pt x="20507" y="414873"/>
                  </a:lnTo>
                  <a:lnTo>
                    <a:pt x="587107" y="414873"/>
                  </a:lnTo>
                  <a:lnTo>
                    <a:pt x="587107" y="373917"/>
                  </a:lnTo>
                  <a:close/>
                  <a:moveTo>
                    <a:pt x="385135" y="303381"/>
                  </a:moveTo>
                  <a:lnTo>
                    <a:pt x="546816" y="303381"/>
                  </a:lnTo>
                  <a:lnTo>
                    <a:pt x="546816" y="323850"/>
                  </a:lnTo>
                  <a:lnTo>
                    <a:pt x="385135" y="323850"/>
                  </a:lnTo>
                  <a:close/>
                  <a:moveTo>
                    <a:pt x="101005" y="263173"/>
                  </a:moveTo>
                  <a:lnTo>
                    <a:pt x="121474" y="263173"/>
                  </a:lnTo>
                  <a:lnTo>
                    <a:pt x="121474" y="282911"/>
                  </a:lnTo>
                  <a:lnTo>
                    <a:pt x="101005" y="282911"/>
                  </a:lnTo>
                  <a:close/>
                  <a:moveTo>
                    <a:pt x="385135" y="252573"/>
                  </a:moveTo>
                  <a:lnTo>
                    <a:pt x="546816" y="252573"/>
                  </a:lnTo>
                  <a:lnTo>
                    <a:pt x="546816" y="273042"/>
                  </a:lnTo>
                  <a:lnTo>
                    <a:pt x="385135" y="273042"/>
                  </a:lnTo>
                  <a:close/>
                  <a:moveTo>
                    <a:pt x="101005" y="222235"/>
                  </a:moveTo>
                  <a:lnTo>
                    <a:pt x="121474" y="222235"/>
                  </a:lnTo>
                  <a:lnTo>
                    <a:pt x="121474" y="242704"/>
                  </a:lnTo>
                  <a:lnTo>
                    <a:pt x="101005" y="242704"/>
                  </a:lnTo>
                  <a:close/>
                  <a:moveTo>
                    <a:pt x="385135" y="202497"/>
                  </a:moveTo>
                  <a:lnTo>
                    <a:pt x="546816" y="202497"/>
                  </a:lnTo>
                  <a:lnTo>
                    <a:pt x="546816" y="222235"/>
                  </a:lnTo>
                  <a:lnTo>
                    <a:pt x="385135" y="222235"/>
                  </a:lnTo>
                  <a:close/>
                  <a:moveTo>
                    <a:pt x="101005" y="172159"/>
                  </a:moveTo>
                  <a:lnTo>
                    <a:pt x="121474" y="172159"/>
                  </a:lnTo>
                  <a:lnTo>
                    <a:pt x="121474" y="191897"/>
                  </a:lnTo>
                  <a:lnTo>
                    <a:pt x="101005" y="191897"/>
                  </a:lnTo>
                  <a:close/>
                  <a:moveTo>
                    <a:pt x="161806" y="151687"/>
                  </a:moveTo>
                  <a:lnTo>
                    <a:pt x="161806" y="303372"/>
                  </a:lnTo>
                  <a:lnTo>
                    <a:pt x="324329" y="303372"/>
                  </a:lnTo>
                  <a:lnTo>
                    <a:pt x="324329" y="151687"/>
                  </a:lnTo>
                  <a:close/>
                  <a:moveTo>
                    <a:pt x="81303" y="151687"/>
                  </a:moveTo>
                  <a:lnTo>
                    <a:pt x="81303" y="303372"/>
                  </a:lnTo>
                  <a:lnTo>
                    <a:pt x="142060" y="303372"/>
                  </a:lnTo>
                  <a:lnTo>
                    <a:pt x="142060" y="151687"/>
                  </a:lnTo>
                  <a:close/>
                  <a:moveTo>
                    <a:pt x="161806" y="81154"/>
                  </a:moveTo>
                  <a:lnTo>
                    <a:pt x="161806" y="131210"/>
                  </a:lnTo>
                  <a:lnTo>
                    <a:pt x="324329" y="131210"/>
                  </a:lnTo>
                  <a:lnTo>
                    <a:pt x="324329" y="81154"/>
                  </a:lnTo>
                  <a:close/>
                  <a:moveTo>
                    <a:pt x="81303" y="81154"/>
                  </a:moveTo>
                  <a:lnTo>
                    <a:pt x="81303" y="131210"/>
                  </a:lnTo>
                  <a:lnTo>
                    <a:pt x="142060" y="131210"/>
                  </a:lnTo>
                  <a:lnTo>
                    <a:pt x="142060" y="81154"/>
                  </a:lnTo>
                  <a:close/>
                  <a:moveTo>
                    <a:pt x="404871" y="81153"/>
                  </a:moveTo>
                  <a:lnTo>
                    <a:pt x="404871" y="151683"/>
                  </a:lnTo>
                  <a:lnTo>
                    <a:pt x="526321" y="151683"/>
                  </a:lnTo>
                  <a:lnTo>
                    <a:pt x="526321" y="81153"/>
                  </a:lnTo>
                  <a:close/>
                  <a:moveTo>
                    <a:pt x="395003" y="60676"/>
                  </a:moveTo>
                  <a:lnTo>
                    <a:pt x="536948" y="60676"/>
                  </a:lnTo>
                  <a:cubicBezTo>
                    <a:pt x="543021" y="60676"/>
                    <a:pt x="546816" y="64468"/>
                    <a:pt x="546816" y="70535"/>
                  </a:cubicBezTo>
                  <a:lnTo>
                    <a:pt x="546816" y="161542"/>
                  </a:lnTo>
                  <a:cubicBezTo>
                    <a:pt x="546816" y="167609"/>
                    <a:pt x="543021" y="172159"/>
                    <a:pt x="536948" y="172159"/>
                  </a:cubicBezTo>
                  <a:lnTo>
                    <a:pt x="395003" y="172159"/>
                  </a:lnTo>
                  <a:cubicBezTo>
                    <a:pt x="388930" y="172159"/>
                    <a:pt x="385135" y="167609"/>
                    <a:pt x="385135" y="161542"/>
                  </a:cubicBezTo>
                  <a:lnTo>
                    <a:pt x="385135" y="70535"/>
                  </a:lnTo>
                  <a:cubicBezTo>
                    <a:pt x="385135" y="64468"/>
                    <a:pt x="388930" y="60676"/>
                    <a:pt x="395003" y="60676"/>
                  </a:cubicBezTo>
                  <a:close/>
                  <a:moveTo>
                    <a:pt x="70671" y="60676"/>
                  </a:moveTo>
                  <a:lnTo>
                    <a:pt x="334202" y="60676"/>
                  </a:lnTo>
                  <a:cubicBezTo>
                    <a:pt x="340278" y="60676"/>
                    <a:pt x="344075" y="64468"/>
                    <a:pt x="344075" y="70536"/>
                  </a:cubicBezTo>
                  <a:lnTo>
                    <a:pt x="344075" y="313231"/>
                  </a:lnTo>
                  <a:cubicBezTo>
                    <a:pt x="344075" y="319299"/>
                    <a:pt x="340278" y="323849"/>
                    <a:pt x="334202" y="323849"/>
                  </a:cubicBezTo>
                  <a:lnTo>
                    <a:pt x="70671" y="323849"/>
                  </a:lnTo>
                  <a:cubicBezTo>
                    <a:pt x="64595" y="323849"/>
                    <a:pt x="60798" y="319299"/>
                    <a:pt x="60798" y="313231"/>
                  </a:cubicBezTo>
                  <a:lnTo>
                    <a:pt x="60798" y="70536"/>
                  </a:lnTo>
                  <a:cubicBezTo>
                    <a:pt x="60798" y="64468"/>
                    <a:pt x="64595" y="60676"/>
                    <a:pt x="70671" y="60676"/>
                  </a:cubicBezTo>
                  <a:close/>
                  <a:moveTo>
                    <a:pt x="20507" y="20478"/>
                  </a:moveTo>
                  <a:lnTo>
                    <a:pt x="20507" y="354197"/>
                  </a:lnTo>
                  <a:lnTo>
                    <a:pt x="587107" y="354197"/>
                  </a:lnTo>
                  <a:lnTo>
                    <a:pt x="587107" y="20478"/>
                  </a:lnTo>
                  <a:close/>
                  <a:moveTo>
                    <a:pt x="9874" y="0"/>
                  </a:moveTo>
                  <a:lnTo>
                    <a:pt x="597740" y="0"/>
                  </a:lnTo>
                  <a:cubicBezTo>
                    <a:pt x="603817" y="0"/>
                    <a:pt x="607614" y="3792"/>
                    <a:pt x="607614" y="9860"/>
                  </a:cubicBezTo>
                  <a:lnTo>
                    <a:pt x="607614" y="424733"/>
                  </a:lnTo>
                  <a:cubicBezTo>
                    <a:pt x="607614" y="430801"/>
                    <a:pt x="603817" y="434593"/>
                    <a:pt x="597740" y="434593"/>
                  </a:cubicBezTo>
                  <a:lnTo>
                    <a:pt x="313681" y="434593"/>
                  </a:lnTo>
                  <a:lnTo>
                    <a:pt x="313681" y="485409"/>
                  </a:lnTo>
                  <a:lnTo>
                    <a:pt x="344061" y="485409"/>
                  </a:lnTo>
                  <a:cubicBezTo>
                    <a:pt x="350137" y="485409"/>
                    <a:pt x="354695" y="489201"/>
                    <a:pt x="354695" y="495269"/>
                  </a:cubicBezTo>
                  <a:lnTo>
                    <a:pt x="354695" y="536225"/>
                  </a:lnTo>
                  <a:cubicBezTo>
                    <a:pt x="354695" y="542293"/>
                    <a:pt x="350137" y="546085"/>
                    <a:pt x="344061" y="546085"/>
                  </a:cubicBezTo>
                  <a:lnTo>
                    <a:pt x="263552" y="546085"/>
                  </a:lnTo>
                  <a:cubicBezTo>
                    <a:pt x="257476" y="546085"/>
                    <a:pt x="252919" y="542293"/>
                    <a:pt x="252919" y="536225"/>
                  </a:cubicBezTo>
                  <a:lnTo>
                    <a:pt x="252919" y="495269"/>
                  </a:lnTo>
                  <a:cubicBezTo>
                    <a:pt x="252919" y="489201"/>
                    <a:pt x="257476" y="485409"/>
                    <a:pt x="263552" y="485409"/>
                  </a:cubicBezTo>
                  <a:lnTo>
                    <a:pt x="293933" y="485409"/>
                  </a:lnTo>
                  <a:lnTo>
                    <a:pt x="293933" y="434593"/>
                  </a:lnTo>
                  <a:lnTo>
                    <a:pt x="9874" y="434593"/>
                  </a:lnTo>
                  <a:cubicBezTo>
                    <a:pt x="3798" y="434593"/>
                    <a:pt x="0" y="430801"/>
                    <a:pt x="0" y="424733"/>
                  </a:cubicBezTo>
                  <a:lnTo>
                    <a:pt x="0" y="9860"/>
                  </a:lnTo>
                  <a:cubicBezTo>
                    <a:pt x="0" y="3792"/>
                    <a:pt x="3798" y="0"/>
                    <a:pt x="9874"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cxnSp>
          <p:nvCxnSpPr>
            <p:cNvPr id="12" name="直接连接符 11"/>
            <p:cNvCxnSpPr/>
            <p:nvPr/>
          </p:nvCxnSpPr>
          <p:spPr>
            <a:xfrm>
              <a:off x="9272976" y="3405883"/>
              <a:ext cx="0" cy="2597318"/>
            </a:xfrm>
            <a:prstGeom prst="line">
              <a:avLst/>
            </a:prstGeom>
            <a:ln w="3175" cap="rnd">
              <a:solidFill>
                <a:schemeClr val="bg1">
                  <a:lumMod val="75000"/>
                </a:schemeClr>
              </a:solidFill>
              <a:round/>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13" name="iś1ïḋê"/>
            <p:cNvSpPr txBox="1"/>
            <p:nvPr/>
          </p:nvSpPr>
          <p:spPr>
            <a:xfrm>
              <a:off x="670718" y="1323203"/>
              <a:ext cx="3923433" cy="1883427"/>
            </a:xfrm>
            <a:prstGeom prst="rect">
              <a:avLst/>
            </a:prstGeom>
            <a:noFill/>
          </p:spPr>
          <p:txBody>
            <a:bodyPr wrap="square" lIns="90000" tIns="46800" rIns="90000" bIns="46800" rtlCol="0">
              <a:normAutofit/>
            </a:bodyPr>
            <a:lstStyle/>
            <a:p>
              <a:pPr>
                <a:lnSpc>
                  <a:spcPct val="150000"/>
                </a:lnSpc>
              </a:pPr>
              <a:r>
                <a:rPr lang="en-US" altLang="zh-CN" sz="1400" dirty="0"/>
                <a:t>Unified fonts make reading more fluent.</a:t>
              </a:r>
            </a:p>
            <a:p>
              <a:pPr>
                <a:lnSpc>
                  <a:spcPct val="150000"/>
                </a:lnSpc>
              </a:pPr>
              <a:r>
                <a:rPr lang="en-US" altLang="zh-CN" b="1" dirty="0"/>
                <a:t>Theme color makes PPT more convenient to change.</a:t>
              </a:r>
            </a:p>
            <a:p>
              <a:pPr>
                <a:lnSpc>
                  <a:spcPct val="150000"/>
                </a:lnSpc>
              </a:pPr>
              <a:r>
                <a:rPr lang="en-US" altLang="zh-CN" sz="1400" dirty="0"/>
                <a:t>Adjust the spacing to adapt to Chinese typesetting, use the reference line in PPT.</a:t>
              </a:r>
              <a:endParaRPr lang="en-US" sz="1600" b="1" dirty="0"/>
            </a:p>
          </p:txBody>
        </p:sp>
        <p:grpSp>
          <p:nvGrpSpPr>
            <p:cNvPr id="14" name="iṡliḓê"/>
            <p:cNvGrpSpPr/>
            <p:nvPr/>
          </p:nvGrpSpPr>
          <p:grpSpPr>
            <a:xfrm>
              <a:off x="4633505" y="3760486"/>
              <a:ext cx="2108063" cy="944997"/>
              <a:chOff x="4416940" y="1357493"/>
              <a:chExt cx="2108063" cy="944997"/>
            </a:xfrm>
          </p:grpSpPr>
          <p:sp>
            <p:nvSpPr>
              <p:cNvPr id="21" name="iṧḻide"/>
              <p:cNvSpPr/>
              <p:nvPr/>
            </p:nvSpPr>
            <p:spPr bwMode="auto">
              <a:xfrm>
                <a:off x="4416940" y="1745091"/>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22" name="iṥ1iďê"/>
              <p:cNvSpPr txBox="1"/>
              <p:nvPr/>
            </p:nvSpPr>
            <p:spPr bwMode="auto">
              <a:xfrm>
                <a:off x="4416940" y="135749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grpSp>
          <p:nvGrpSpPr>
            <p:cNvPr id="15" name="işḻîḓê"/>
            <p:cNvGrpSpPr/>
            <p:nvPr/>
          </p:nvGrpSpPr>
          <p:grpSpPr>
            <a:xfrm>
              <a:off x="6966118" y="3760486"/>
              <a:ext cx="2108063" cy="944997"/>
              <a:chOff x="4416940" y="1357493"/>
              <a:chExt cx="2108063" cy="944997"/>
            </a:xfrm>
          </p:grpSpPr>
          <p:sp>
            <p:nvSpPr>
              <p:cNvPr id="19" name="i$ḷîdé"/>
              <p:cNvSpPr/>
              <p:nvPr/>
            </p:nvSpPr>
            <p:spPr bwMode="auto">
              <a:xfrm>
                <a:off x="4416940" y="1745091"/>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20" name="îṩḻîdé"/>
              <p:cNvSpPr txBox="1"/>
              <p:nvPr/>
            </p:nvSpPr>
            <p:spPr bwMode="auto">
              <a:xfrm>
                <a:off x="4416940" y="135749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solidFill>
                      <a:schemeClr val="accent1"/>
                    </a:solidFill>
                  </a:rPr>
                  <a:t>Text here</a:t>
                </a:r>
              </a:p>
            </p:txBody>
          </p:sp>
        </p:grpSp>
        <p:grpSp>
          <p:nvGrpSpPr>
            <p:cNvPr id="16" name="ïṩ1íḋê"/>
            <p:cNvGrpSpPr/>
            <p:nvPr/>
          </p:nvGrpSpPr>
          <p:grpSpPr>
            <a:xfrm>
              <a:off x="9298731" y="3760486"/>
              <a:ext cx="2108063" cy="944997"/>
              <a:chOff x="4416940" y="1357493"/>
              <a:chExt cx="2108063" cy="944997"/>
            </a:xfrm>
          </p:grpSpPr>
          <p:sp>
            <p:nvSpPr>
              <p:cNvPr id="17" name="íṡļîḓé"/>
              <p:cNvSpPr/>
              <p:nvPr/>
            </p:nvSpPr>
            <p:spPr bwMode="auto">
              <a:xfrm>
                <a:off x="4416940" y="1745091"/>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18" name="íṩlïḑè"/>
              <p:cNvSpPr txBox="1"/>
              <p:nvPr/>
            </p:nvSpPr>
            <p:spPr bwMode="auto">
              <a:xfrm>
                <a:off x="4416940" y="135749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a:t>www.islide.cc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43</a:t>
            </a:fld>
            <a:endParaRPr lang="zh-CN" altLang="en-US"/>
          </a:p>
        </p:txBody>
      </p:sp>
      <p:grpSp>
        <p:nvGrpSpPr>
          <p:cNvPr id="5" name="5a486f68-035c-41d1-b074-ce3b06557fb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191000" y="1359000"/>
            <a:ext cx="9810000" cy="4571861"/>
            <a:chOff x="1191000" y="1359000"/>
            <a:chExt cx="9810000" cy="4571861"/>
          </a:xfrm>
        </p:grpSpPr>
        <p:grpSp>
          <p:nvGrpSpPr>
            <p:cNvPr id="6" name="iṡḷíďe"/>
            <p:cNvGrpSpPr/>
            <p:nvPr/>
          </p:nvGrpSpPr>
          <p:grpSpPr>
            <a:xfrm>
              <a:off x="3805524" y="1359000"/>
              <a:ext cx="4580953" cy="4571861"/>
              <a:chOff x="3805524" y="1359000"/>
              <a:chExt cx="4580953" cy="4571861"/>
            </a:xfrm>
          </p:grpSpPr>
          <p:sp>
            <p:nvSpPr>
              <p:cNvPr id="19" name="íśḷîḑé"/>
              <p:cNvSpPr/>
              <p:nvPr/>
            </p:nvSpPr>
            <p:spPr bwMode="auto">
              <a:xfrm>
                <a:off x="3805524" y="1359000"/>
                <a:ext cx="2267606" cy="2267606"/>
              </a:xfrm>
              <a:custGeom>
                <a:avLst/>
                <a:gdLst>
                  <a:gd name="connsiteX0" fmla="*/ 1133803 w 2267606"/>
                  <a:gd name="connsiteY0" fmla="*/ 0 h 2267606"/>
                  <a:gd name="connsiteX1" fmla="*/ 2267606 w 2267606"/>
                  <a:gd name="connsiteY1" fmla="*/ 1133803 h 2267606"/>
                  <a:gd name="connsiteX2" fmla="*/ 2267606 w 2267606"/>
                  <a:gd name="connsiteY2" fmla="*/ 2267606 h 2267606"/>
                  <a:gd name="connsiteX3" fmla="*/ 1133803 w 2267606"/>
                  <a:gd name="connsiteY3" fmla="*/ 2267606 h 2267606"/>
                  <a:gd name="connsiteX4" fmla="*/ 0 w 2267606"/>
                  <a:gd name="connsiteY4" fmla="*/ 1133803 h 2267606"/>
                  <a:gd name="connsiteX5" fmla="*/ 1133803 w 2267606"/>
                  <a:gd name="connsiteY5" fmla="*/ 0 h 2267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7606" h="2267606">
                    <a:moveTo>
                      <a:pt x="1133803" y="0"/>
                    </a:moveTo>
                    <a:cubicBezTo>
                      <a:pt x="1759985" y="0"/>
                      <a:pt x="2267606" y="507621"/>
                      <a:pt x="2267606" y="1133803"/>
                    </a:cubicBezTo>
                    <a:lnTo>
                      <a:pt x="2267606" y="2267606"/>
                    </a:lnTo>
                    <a:lnTo>
                      <a:pt x="1133803" y="2267606"/>
                    </a:lnTo>
                    <a:cubicBezTo>
                      <a:pt x="507621" y="2267606"/>
                      <a:pt x="0" y="1759985"/>
                      <a:pt x="0" y="1133803"/>
                    </a:cubicBezTo>
                    <a:cubicBezTo>
                      <a:pt x="0" y="507621"/>
                      <a:pt x="507621" y="0"/>
                      <a:pt x="1133803" y="0"/>
                    </a:cubicBezTo>
                    <a:close/>
                  </a:path>
                </a:pathLst>
              </a:custGeom>
              <a:blipFill>
                <a:blip r:embed="rId3"/>
                <a:stretch>
                  <a:fillRect l="-39107" r="-38671"/>
                </a:stretch>
              </a:blipFill>
              <a:ln w="12700" cap="flat" cmpd="sng" algn="ctr">
                <a:noFill/>
                <a:prstDash val="solid"/>
                <a:miter lim="800000"/>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0" name="îṥľïďé"/>
              <p:cNvSpPr/>
              <p:nvPr/>
            </p:nvSpPr>
            <p:spPr bwMode="auto">
              <a:xfrm>
                <a:off x="6118871" y="1359000"/>
                <a:ext cx="2267606" cy="2267606"/>
              </a:xfrm>
              <a:custGeom>
                <a:avLst/>
                <a:gdLst>
                  <a:gd name="connsiteX0" fmla="*/ 1133803 w 2267606"/>
                  <a:gd name="connsiteY0" fmla="*/ 0 h 2267606"/>
                  <a:gd name="connsiteX1" fmla="*/ 2267606 w 2267606"/>
                  <a:gd name="connsiteY1" fmla="*/ 1133803 h 2267606"/>
                  <a:gd name="connsiteX2" fmla="*/ 1133803 w 2267606"/>
                  <a:gd name="connsiteY2" fmla="*/ 2267606 h 2267606"/>
                  <a:gd name="connsiteX3" fmla="*/ 0 w 2267606"/>
                  <a:gd name="connsiteY3" fmla="*/ 2267606 h 2267606"/>
                  <a:gd name="connsiteX4" fmla="*/ 0 w 2267606"/>
                  <a:gd name="connsiteY4" fmla="*/ 1133803 h 2267606"/>
                  <a:gd name="connsiteX5" fmla="*/ 1133803 w 2267606"/>
                  <a:gd name="connsiteY5" fmla="*/ 0 h 2267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7606" h="2267606">
                    <a:moveTo>
                      <a:pt x="1133803" y="0"/>
                    </a:moveTo>
                    <a:cubicBezTo>
                      <a:pt x="1759985" y="0"/>
                      <a:pt x="2267606" y="507621"/>
                      <a:pt x="2267606" y="1133803"/>
                    </a:cubicBezTo>
                    <a:cubicBezTo>
                      <a:pt x="2267606" y="1759985"/>
                      <a:pt x="1759985" y="2267606"/>
                      <a:pt x="1133803" y="2267606"/>
                    </a:cubicBezTo>
                    <a:lnTo>
                      <a:pt x="0" y="2267606"/>
                    </a:lnTo>
                    <a:lnTo>
                      <a:pt x="0" y="1133803"/>
                    </a:lnTo>
                    <a:cubicBezTo>
                      <a:pt x="0" y="507621"/>
                      <a:pt x="507621" y="0"/>
                      <a:pt x="1133803" y="0"/>
                    </a:cubicBezTo>
                    <a:close/>
                  </a:path>
                </a:pathLst>
              </a:custGeom>
              <a:blipFill>
                <a:blip r:embed="rId4"/>
                <a:stretch>
                  <a:fillRect l="-25140" r="-24860"/>
                </a:stretch>
              </a:blipFill>
              <a:ln w="12700" cap="flat" cmpd="sng" algn="ctr">
                <a:noFill/>
                <a:prstDash val="solid"/>
                <a:miter lim="800000"/>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1" name="íṥ1ide"/>
              <p:cNvSpPr/>
              <p:nvPr/>
            </p:nvSpPr>
            <p:spPr bwMode="auto">
              <a:xfrm>
                <a:off x="3805524" y="3663255"/>
                <a:ext cx="2267606" cy="2267606"/>
              </a:xfrm>
              <a:custGeom>
                <a:avLst/>
                <a:gdLst>
                  <a:gd name="connsiteX0" fmla="*/ 1133803 w 2267606"/>
                  <a:gd name="connsiteY0" fmla="*/ 0 h 2267606"/>
                  <a:gd name="connsiteX1" fmla="*/ 2267606 w 2267606"/>
                  <a:gd name="connsiteY1" fmla="*/ 0 h 2267606"/>
                  <a:gd name="connsiteX2" fmla="*/ 2267606 w 2267606"/>
                  <a:gd name="connsiteY2" fmla="*/ 1133803 h 2267606"/>
                  <a:gd name="connsiteX3" fmla="*/ 1133803 w 2267606"/>
                  <a:gd name="connsiteY3" fmla="*/ 2267606 h 2267606"/>
                  <a:gd name="connsiteX4" fmla="*/ 0 w 2267606"/>
                  <a:gd name="connsiteY4" fmla="*/ 1133803 h 2267606"/>
                  <a:gd name="connsiteX5" fmla="*/ 1133803 w 2267606"/>
                  <a:gd name="connsiteY5" fmla="*/ 0 h 2267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7606" h="2267606">
                    <a:moveTo>
                      <a:pt x="1133803" y="0"/>
                    </a:moveTo>
                    <a:lnTo>
                      <a:pt x="2267606" y="0"/>
                    </a:lnTo>
                    <a:lnTo>
                      <a:pt x="2267606" y="1133803"/>
                    </a:lnTo>
                    <a:cubicBezTo>
                      <a:pt x="2267606" y="1759985"/>
                      <a:pt x="1759985" y="2267606"/>
                      <a:pt x="1133803" y="2267606"/>
                    </a:cubicBezTo>
                    <a:cubicBezTo>
                      <a:pt x="507621" y="2267606"/>
                      <a:pt x="0" y="1759985"/>
                      <a:pt x="0" y="1133803"/>
                    </a:cubicBezTo>
                    <a:cubicBezTo>
                      <a:pt x="0" y="507621"/>
                      <a:pt x="507621" y="0"/>
                      <a:pt x="1133803" y="0"/>
                    </a:cubicBezTo>
                    <a:close/>
                  </a:path>
                </a:pathLst>
              </a:custGeom>
              <a:blipFill>
                <a:blip r:embed="rId5"/>
                <a:stretch>
                  <a:fillRect l="-39107" r="-38671"/>
                </a:stretch>
              </a:blipFill>
              <a:ln w="12700" cap="flat" cmpd="sng" algn="ctr">
                <a:noFill/>
                <a:prstDash val="solid"/>
                <a:miter lim="800000"/>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2" name="íşḷíḑe"/>
              <p:cNvSpPr/>
              <p:nvPr/>
            </p:nvSpPr>
            <p:spPr bwMode="auto">
              <a:xfrm>
                <a:off x="6118871" y="3663255"/>
                <a:ext cx="2267606" cy="2267606"/>
              </a:xfrm>
              <a:custGeom>
                <a:avLst/>
                <a:gdLst>
                  <a:gd name="connsiteX0" fmla="*/ 0 w 2267606"/>
                  <a:gd name="connsiteY0" fmla="*/ 0 h 2267606"/>
                  <a:gd name="connsiteX1" fmla="*/ 1133803 w 2267606"/>
                  <a:gd name="connsiteY1" fmla="*/ 0 h 2267606"/>
                  <a:gd name="connsiteX2" fmla="*/ 2267606 w 2267606"/>
                  <a:gd name="connsiteY2" fmla="*/ 1133803 h 2267606"/>
                  <a:gd name="connsiteX3" fmla="*/ 1133803 w 2267606"/>
                  <a:gd name="connsiteY3" fmla="*/ 2267606 h 2267606"/>
                  <a:gd name="connsiteX4" fmla="*/ 0 w 2267606"/>
                  <a:gd name="connsiteY4" fmla="*/ 1133803 h 2267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606" h="2267606">
                    <a:moveTo>
                      <a:pt x="0" y="0"/>
                    </a:moveTo>
                    <a:lnTo>
                      <a:pt x="1133803" y="0"/>
                    </a:lnTo>
                    <a:cubicBezTo>
                      <a:pt x="1759985" y="0"/>
                      <a:pt x="2267606" y="507621"/>
                      <a:pt x="2267606" y="1133803"/>
                    </a:cubicBezTo>
                    <a:cubicBezTo>
                      <a:pt x="2267606" y="1759985"/>
                      <a:pt x="1759985" y="2267606"/>
                      <a:pt x="1133803" y="2267606"/>
                    </a:cubicBezTo>
                    <a:cubicBezTo>
                      <a:pt x="507621" y="2267606"/>
                      <a:pt x="0" y="1759985"/>
                      <a:pt x="0" y="1133803"/>
                    </a:cubicBezTo>
                    <a:close/>
                  </a:path>
                </a:pathLst>
              </a:custGeom>
              <a:blipFill>
                <a:blip r:embed="rId6"/>
                <a:stretch>
                  <a:fillRect l="-25436" r="-25152"/>
                </a:stretch>
              </a:blipFill>
              <a:ln w="12700" cap="flat" cmpd="sng" algn="ctr">
                <a:noFill/>
                <a:prstDash val="solid"/>
                <a:miter lim="800000"/>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7" name="íšliḑê"/>
            <p:cNvGrpSpPr/>
            <p:nvPr/>
          </p:nvGrpSpPr>
          <p:grpSpPr>
            <a:xfrm>
              <a:off x="1191000" y="2020305"/>
              <a:ext cx="2108063" cy="944997"/>
              <a:chOff x="1326000" y="1944000"/>
              <a:chExt cx="2108063" cy="944997"/>
            </a:xfrm>
          </p:grpSpPr>
          <p:sp>
            <p:nvSpPr>
              <p:cNvPr id="17" name="iṩļíḓê"/>
              <p:cNvSpPr/>
              <p:nvPr/>
            </p:nvSpPr>
            <p:spPr bwMode="auto">
              <a:xfrm>
                <a:off x="1326000" y="2331598"/>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r>
                  <a:rPr lang="en-US" altLang="zh-CN" sz="1100" dirty="0"/>
                  <a:t>Copy paste fonts. Choose the only option to retain text.</a:t>
                </a:r>
              </a:p>
            </p:txBody>
          </p:sp>
          <p:sp>
            <p:nvSpPr>
              <p:cNvPr id="18" name="ïṡḻîďé"/>
              <p:cNvSpPr txBox="1"/>
              <p:nvPr/>
            </p:nvSpPr>
            <p:spPr bwMode="auto">
              <a:xfrm>
                <a:off x="1326000" y="1944000"/>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1800" b="1" dirty="0"/>
                  <a:t>Text here</a:t>
                </a:r>
              </a:p>
            </p:txBody>
          </p:sp>
        </p:grpSp>
        <p:grpSp>
          <p:nvGrpSpPr>
            <p:cNvPr id="8" name="îSlïďê"/>
            <p:cNvGrpSpPr/>
            <p:nvPr/>
          </p:nvGrpSpPr>
          <p:grpSpPr>
            <a:xfrm>
              <a:off x="1191000" y="4324560"/>
              <a:ext cx="2108063" cy="944997"/>
              <a:chOff x="1326000" y="1944000"/>
              <a:chExt cx="2108063" cy="944997"/>
            </a:xfrm>
          </p:grpSpPr>
          <p:sp>
            <p:nvSpPr>
              <p:cNvPr id="15" name="ïṣ1iḋè"/>
              <p:cNvSpPr/>
              <p:nvPr/>
            </p:nvSpPr>
            <p:spPr bwMode="auto">
              <a:xfrm>
                <a:off x="1326000" y="2331598"/>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r>
                  <a:rPr lang="en-US" altLang="zh-CN" sz="1100" dirty="0"/>
                  <a:t>Copy paste fonts. Choose the only option to retain text.</a:t>
                </a:r>
              </a:p>
            </p:txBody>
          </p:sp>
          <p:sp>
            <p:nvSpPr>
              <p:cNvPr id="16" name="íṥḷiḋè"/>
              <p:cNvSpPr txBox="1"/>
              <p:nvPr/>
            </p:nvSpPr>
            <p:spPr bwMode="auto">
              <a:xfrm>
                <a:off x="1326000" y="1944000"/>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1800" b="1" dirty="0"/>
                  <a:t>Text here</a:t>
                </a:r>
              </a:p>
            </p:txBody>
          </p:sp>
        </p:grpSp>
        <p:grpSp>
          <p:nvGrpSpPr>
            <p:cNvPr id="9" name="ïs1ïḋê"/>
            <p:cNvGrpSpPr/>
            <p:nvPr/>
          </p:nvGrpSpPr>
          <p:grpSpPr>
            <a:xfrm>
              <a:off x="8892937" y="2020305"/>
              <a:ext cx="2108063" cy="944997"/>
              <a:chOff x="1326000" y="1944000"/>
              <a:chExt cx="2108063" cy="944997"/>
            </a:xfrm>
          </p:grpSpPr>
          <p:sp>
            <p:nvSpPr>
              <p:cNvPr id="13" name="îšlïde"/>
              <p:cNvSpPr/>
              <p:nvPr/>
            </p:nvSpPr>
            <p:spPr bwMode="auto">
              <a:xfrm>
                <a:off x="1326000" y="2331598"/>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14" name="ïšḷîḍe"/>
              <p:cNvSpPr txBox="1"/>
              <p:nvPr/>
            </p:nvSpPr>
            <p:spPr bwMode="auto">
              <a:xfrm>
                <a:off x="1326000" y="1944000"/>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grpSp>
          <p:nvGrpSpPr>
            <p:cNvPr id="10" name="îšļiḍé"/>
            <p:cNvGrpSpPr/>
            <p:nvPr/>
          </p:nvGrpSpPr>
          <p:grpSpPr>
            <a:xfrm>
              <a:off x="8892937" y="4324560"/>
              <a:ext cx="2108063" cy="944997"/>
              <a:chOff x="1326000" y="1944000"/>
              <a:chExt cx="2108063" cy="944997"/>
            </a:xfrm>
          </p:grpSpPr>
          <p:sp>
            <p:nvSpPr>
              <p:cNvPr id="11" name="ïṡḷîďé"/>
              <p:cNvSpPr/>
              <p:nvPr/>
            </p:nvSpPr>
            <p:spPr bwMode="auto">
              <a:xfrm>
                <a:off x="1326000" y="2331598"/>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12" name="ïṥḷîḍè"/>
              <p:cNvSpPr txBox="1"/>
              <p:nvPr/>
            </p:nvSpPr>
            <p:spPr bwMode="auto">
              <a:xfrm>
                <a:off x="1326000" y="1944000"/>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a:t>www.islide.cc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44</a:t>
            </a:fld>
            <a:endParaRPr lang="zh-CN" altLang="en-US"/>
          </a:p>
        </p:txBody>
      </p:sp>
      <p:grpSp>
        <p:nvGrpSpPr>
          <p:cNvPr id="5" name="3b5280f3-9dd9-4e74-bf0a-af0a2b7e2d1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101000" y="1201056"/>
            <a:ext cx="9450000" cy="4811568"/>
            <a:chOff x="1101000" y="1201056"/>
            <a:chExt cx="9450000" cy="4811568"/>
          </a:xfrm>
        </p:grpSpPr>
        <p:sp>
          <p:nvSpPr>
            <p:cNvPr id="6" name="îSḻîḋê"/>
            <p:cNvSpPr/>
            <p:nvPr/>
          </p:nvSpPr>
          <p:spPr>
            <a:xfrm>
              <a:off x="6340879" y="1201056"/>
              <a:ext cx="4210121" cy="4811568"/>
            </a:xfrm>
            <a:custGeom>
              <a:avLst/>
              <a:gdLst>
                <a:gd name="connsiteX0" fmla="*/ 2323145 w 9034462"/>
                <a:gd name="connsiteY0" fmla="*/ 9034461 h 10325100"/>
                <a:gd name="connsiteX1" fmla="*/ 2323145 w 9034462"/>
                <a:gd name="connsiteY1" fmla="*/ 9163525 h 10325100"/>
                <a:gd name="connsiteX2" fmla="*/ 2968465 w 9034462"/>
                <a:gd name="connsiteY2" fmla="*/ 9550719 h 10325100"/>
                <a:gd name="connsiteX3" fmla="*/ 2968465 w 9034462"/>
                <a:gd name="connsiteY3" fmla="*/ 9421655 h 10325100"/>
                <a:gd name="connsiteX4" fmla="*/ 6453186 w 9034462"/>
                <a:gd name="connsiteY4" fmla="*/ 6195061 h 10325100"/>
                <a:gd name="connsiteX5" fmla="*/ 5936930 w 9034462"/>
                <a:gd name="connsiteY5" fmla="*/ 6840378 h 10325100"/>
                <a:gd name="connsiteX6" fmla="*/ 6065994 w 9034462"/>
                <a:gd name="connsiteY6" fmla="*/ 6840378 h 10325100"/>
                <a:gd name="connsiteX7" fmla="*/ 6582250 w 9034462"/>
                <a:gd name="connsiteY7" fmla="*/ 6195061 h 10325100"/>
                <a:gd name="connsiteX8" fmla="*/ 387192 w 9034462"/>
                <a:gd name="connsiteY8" fmla="*/ 5807870 h 10325100"/>
                <a:gd name="connsiteX9" fmla="*/ 387192 w 9034462"/>
                <a:gd name="connsiteY9" fmla="*/ 6840378 h 10325100"/>
                <a:gd name="connsiteX10" fmla="*/ 516253 w 9034462"/>
                <a:gd name="connsiteY10" fmla="*/ 6840378 h 10325100"/>
                <a:gd name="connsiteX11" fmla="*/ 516253 w 9034462"/>
                <a:gd name="connsiteY11" fmla="*/ 5807870 h 10325100"/>
                <a:gd name="connsiteX12" fmla="*/ 8001954 w 9034462"/>
                <a:gd name="connsiteY12" fmla="*/ 5291614 h 10325100"/>
                <a:gd name="connsiteX13" fmla="*/ 7872890 w 9034462"/>
                <a:gd name="connsiteY13" fmla="*/ 5678806 h 10325100"/>
                <a:gd name="connsiteX14" fmla="*/ 7872890 w 9034462"/>
                <a:gd name="connsiteY14" fmla="*/ 5936933 h 10325100"/>
                <a:gd name="connsiteX15" fmla="*/ 8001954 w 9034462"/>
                <a:gd name="connsiteY15" fmla="*/ 5936933 h 10325100"/>
                <a:gd name="connsiteX16" fmla="*/ 8131014 w 9034462"/>
                <a:gd name="connsiteY16" fmla="*/ 5420678 h 10325100"/>
                <a:gd name="connsiteX17" fmla="*/ 8131014 w 9034462"/>
                <a:gd name="connsiteY17" fmla="*/ 5291614 h 10325100"/>
                <a:gd name="connsiteX18" fmla="*/ 7098506 w 9034462"/>
                <a:gd name="connsiteY18" fmla="*/ 4775359 h 10325100"/>
                <a:gd name="connsiteX19" fmla="*/ 6582250 w 9034462"/>
                <a:gd name="connsiteY19" fmla="*/ 6065997 h 10325100"/>
                <a:gd name="connsiteX20" fmla="*/ 6969442 w 9034462"/>
                <a:gd name="connsiteY20" fmla="*/ 6065997 h 10325100"/>
                <a:gd name="connsiteX21" fmla="*/ 7356634 w 9034462"/>
                <a:gd name="connsiteY21" fmla="*/ 5162550 h 10325100"/>
                <a:gd name="connsiteX22" fmla="*/ 7227570 w 9034462"/>
                <a:gd name="connsiteY22" fmla="*/ 4775359 h 10325100"/>
                <a:gd name="connsiteX23" fmla="*/ 2065018 w 9034462"/>
                <a:gd name="connsiteY23" fmla="*/ 4000977 h 10325100"/>
                <a:gd name="connsiteX24" fmla="*/ 1677828 w 9034462"/>
                <a:gd name="connsiteY24" fmla="*/ 4775359 h 10325100"/>
                <a:gd name="connsiteX25" fmla="*/ 1806892 w 9034462"/>
                <a:gd name="connsiteY25" fmla="*/ 4775359 h 10325100"/>
                <a:gd name="connsiteX26" fmla="*/ 2194081 w 9034462"/>
                <a:gd name="connsiteY26" fmla="*/ 4000977 h 10325100"/>
                <a:gd name="connsiteX27" fmla="*/ 8647270 w 9034462"/>
                <a:gd name="connsiteY27" fmla="*/ 2581275 h 10325100"/>
                <a:gd name="connsiteX28" fmla="*/ 8905398 w 9034462"/>
                <a:gd name="connsiteY28" fmla="*/ 2581275 h 10325100"/>
                <a:gd name="connsiteX29" fmla="*/ 8905398 w 9034462"/>
                <a:gd name="connsiteY29" fmla="*/ 3226594 h 10325100"/>
                <a:gd name="connsiteX30" fmla="*/ 8647270 w 9034462"/>
                <a:gd name="connsiteY30" fmla="*/ 3226594 h 10325100"/>
                <a:gd name="connsiteX31" fmla="*/ 5420674 w 9034462"/>
                <a:gd name="connsiteY31" fmla="*/ 1935956 h 10325100"/>
                <a:gd name="connsiteX32" fmla="*/ 4904422 w 9034462"/>
                <a:gd name="connsiteY32" fmla="*/ 2194084 h 10325100"/>
                <a:gd name="connsiteX33" fmla="*/ 4775358 w 9034462"/>
                <a:gd name="connsiteY33" fmla="*/ 2065020 h 10325100"/>
                <a:gd name="connsiteX34" fmla="*/ 4775358 w 9034462"/>
                <a:gd name="connsiteY34" fmla="*/ 2194084 h 10325100"/>
                <a:gd name="connsiteX35" fmla="*/ 4904422 w 9034462"/>
                <a:gd name="connsiteY35" fmla="*/ 2323148 h 10325100"/>
                <a:gd name="connsiteX36" fmla="*/ 4000974 w 9034462"/>
                <a:gd name="connsiteY36" fmla="*/ 3097531 h 10325100"/>
                <a:gd name="connsiteX37" fmla="*/ 1935954 w 9034462"/>
                <a:gd name="connsiteY37" fmla="*/ 6711314 h 10325100"/>
                <a:gd name="connsiteX38" fmla="*/ 3097529 w 9034462"/>
                <a:gd name="connsiteY38" fmla="*/ 8518208 h 10325100"/>
                <a:gd name="connsiteX39" fmla="*/ 3226593 w 9034462"/>
                <a:gd name="connsiteY39" fmla="*/ 8518208 h 10325100"/>
                <a:gd name="connsiteX40" fmla="*/ 6453186 w 9034462"/>
                <a:gd name="connsiteY40" fmla="*/ 5549742 h 10325100"/>
                <a:gd name="connsiteX41" fmla="*/ 7098506 w 9034462"/>
                <a:gd name="connsiteY41" fmla="*/ 3484724 h 10325100"/>
                <a:gd name="connsiteX42" fmla="*/ 7098506 w 9034462"/>
                <a:gd name="connsiteY42" fmla="*/ 2452211 h 10325100"/>
                <a:gd name="connsiteX43" fmla="*/ 5807866 w 9034462"/>
                <a:gd name="connsiteY43" fmla="*/ 1935956 h 10325100"/>
                <a:gd name="connsiteX44" fmla="*/ 5678802 w 9034462"/>
                <a:gd name="connsiteY44" fmla="*/ 1935956 h 10325100"/>
                <a:gd name="connsiteX45" fmla="*/ 5549738 w 9034462"/>
                <a:gd name="connsiteY45" fmla="*/ 2065020 h 10325100"/>
                <a:gd name="connsiteX46" fmla="*/ 5420674 w 9034462"/>
                <a:gd name="connsiteY46" fmla="*/ 2065020 h 10325100"/>
                <a:gd name="connsiteX47" fmla="*/ 5549738 w 9034462"/>
                <a:gd name="connsiteY47" fmla="*/ 0 h 10325100"/>
                <a:gd name="connsiteX48" fmla="*/ 8389142 w 9034462"/>
                <a:gd name="connsiteY48" fmla="*/ 903445 h 10325100"/>
                <a:gd name="connsiteX49" fmla="*/ 8260078 w 9034462"/>
                <a:gd name="connsiteY49" fmla="*/ 1032509 h 10325100"/>
                <a:gd name="connsiteX50" fmla="*/ 8260078 w 9034462"/>
                <a:gd name="connsiteY50" fmla="*/ 1161573 h 10325100"/>
                <a:gd name="connsiteX51" fmla="*/ 8776334 w 9034462"/>
                <a:gd name="connsiteY51" fmla="*/ 1935956 h 10325100"/>
                <a:gd name="connsiteX52" fmla="*/ 8518206 w 9034462"/>
                <a:gd name="connsiteY52" fmla="*/ 1935956 h 10325100"/>
                <a:gd name="connsiteX53" fmla="*/ 8389142 w 9034462"/>
                <a:gd name="connsiteY53" fmla="*/ 1806894 h 10325100"/>
                <a:gd name="connsiteX54" fmla="*/ 8260078 w 9034462"/>
                <a:gd name="connsiteY54" fmla="*/ 1806894 h 10325100"/>
                <a:gd name="connsiteX55" fmla="*/ 8647270 w 9034462"/>
                <a:gd name="connsiteY55" fmla="*/ 4646295 h 10325100"/>
                <a:gd name="connsiteX56" fmla="*/ 8776334 w 9034462"/>
                <a:gd name="connsiteY56" fmla="*/ 4646295 h 10325100"/>
                <a:gd name="connsiteX57" fmla="*/ 9034462 w 9034462"/>
                <a:gd name="connsiteY57" fmla="*/ 4000977 h 10325100"/>
                <a:gd name="connsiteX58" fmla="*/ 9034462 w 9034462"/>
                <a:gd name="connsiteY58" fmla="*/ 4517231 h 10325100"/>
                <a:gd name="connsiteX59" fmla="*/ 7743826 w 9034462"/>
                <a:gd name="connsiteY59" fmla="*/ 7872889 h 10325100"/>
                <a:gd name="connsiteX60" fmla="*/ 7872890 w 9034462"/>
                <a:gd name="connsiteY60" fmla="*/ 7872889 h 10325100"/>
                <a:gd name="connsiteX61" fmla="*/ 5162550 w 9034462"/>
                <a:gd name="connsiteY61" fmla="*/ 10196036 h 10325100"/>
                <a:gd name="connsiteX62" fmla="*/ 4517230 w 9034462"/>
                <a:gd name="connsiteY62" fmla="*/ 10325100 h 10325100"/>
                <a:gd name="connsiteX63" fmla="*/ 4388166 w 9034462"/>
                <a:gd name="connsiteY63" fmla="*/ 10325100 h 10325100"/>
                <a:gd name="connsiteX64" fmla="*/ 516253 w 9034462"/>
                <a:gd name="connsiteY64" fmla="*/ 7872889 h 10325100"/>
                <a:gd name="connsiteX65" fmla="*/ 0 w 9034462"/>
                <a:gd name="connsiteY65" fmla="*/ 7098506 h 10325100"/>
                <a:gd name="connsiteX66" fmla="*/ 129064 w 9034462"/>
                <a:gd name="connsiteY66" fmla="*/ 6969442 h 10325100"/>
                <a:gd name="connsiteX67" fmla="*/ 0 w 9034462"/>
                <a:gd name="connsiteY67" fmla="*/ 6065997 h 10325100"/>
                <a:gd name="connsiteX68" fmla="*/ 0 w 9034462"/>
                <a:gd name="connsiteY68" fmla="*/ 5807870 h 10325100"/>
                <a:gd name="connsiteX69" fmla="*/ 2065018 w 9034462"/>
                <a:gd name="connsiteY69" fmla="*/ 2065020 h 10325100"/>
                <a:gd name="connsiteX70" fmla="*/ 2065018 w 9034462"/>
                <a:gd name="connsiteY70" fmla="*/ 2194084 h 10325100"/>
                <a:gd name="connsiteX71" fmla="*/ 516253 w 9034462"/>
                <a:gd name="connsiteY71" fmla="*/ 5033486 h 10325100"/>
                <a:gd name="connsiteX72" fmla="*/ 516253 w 9034462"/>
                <a:gd name="connsiteY72" fmla="*/ 5162550 h 10325100"/>
                <a:gd name="connsiteX73" fmla="*/ 645317 w 9034462"/>
                <a:gd name="connsiteY73" fmla="*/ 5162550 h 10325100"/>
                <a:gd name="connsiteX74" fmla="*/ 4130038 w 9034462"/>
                <a:gd name="connsiteY74" fmla="*/ 387192 h 10325100"/>
                <a:gd name="connsiteX75" fmla="*/ 3226593 w 9034462"/>
                <a:gd name="connsiteY75" fmla="*/ 903445 h 10325100"/>
                <a:gd name="connsiteX76" fmla="*/ 3097529 w 9034462"/>
                <a:gd name="connsiteY76" fmla="*/ 903445 h 10325100"/>
                <a:gd name="connsiteX77" fmla="*/ 5549738 w 9034462"/>
                <a:gd name="connsiteY77" fmla="*/ 0 h 1032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9034462" h="10325100">
                  <a:moveTo>
                    <a:pt x="2323145" y="9034461"/>
                  </a:moveTo>
                  <a:lnTo>
                    <a:pt x="2323145" y="9163525"/>
                  </a:lnTo>
                  <a:lnTo>
                    <a:pt x="2968465" y="9550719"/>
                  </a:lnTo>
                  <a:lnTo>
                    <a:pt x="2968465" y="9421655"/>
                  </a:lnTo>
                  <a:close/>
                  <a:moveTo>
                    <a:pt x="6453186" y="6195061"/>
                  </a:moveTo>
                  <a:lnTo>
                    <a:pt x="5936930" y="6840378"/>
                  </a:lnTo>
                  <a:lnTo>
                    <a:pt x="6065994" y="6840378"/>
                  </a:lnTo>
                  <a:lnTo>
                    <a:pt x="6582250" y="6195061"/>
                  </a:lnTo>
                  <a:close/>
                  <a:moveTo>
                    <a:pt x="387192" y="5807870"/>
                  </a:moveTo>
                  <a:lnTo>
                    <a:pt x="387192" y="6840378"/>
                  </a:lnTo>
                  <a:lnTo>
                    <a:pt x="516253" y="6840378"/>
                  </a:lnTo>
                  <a:lnTo>
                    <a:pt x="516253" y="5807870"/>
                  </a:lnTo>
                  <a:close/>
                  <a:moveTo>
                    <a:pt x="8001954" y="5291614"/>
                  </a:moveTo>
                  <a:lnTo>
                    <a:pt x="7872890" y="5678806"/>
                  </a:lnTo>
                  <a:lnTo>
                    <a:pt x="7872890" y="5936933"/>
                  </a:lnTo>
                  <a:lnTo>
                    <a:pt x="8001954" y="5936933"/>
                  </a:lnTo>
                  <a:lnTo>
                    <a:pt x="8131014" y="5420678"/>
                  </a:lnTo>
                  <a:lnTo>
                    <a:pt x="8131014" y="5291614"/>
                  </a:lnTo>
                  <a:close/>
                  <a:moveTo>
                    <a:pt x="7098506" y="4775359"/>
                  </a:moveTo>
                  <a:lnTo>
                    <a:pt x="6582250" y="6065997"/>
                  </a:lnTo>
                  <a:lnTo>
                    <a:pt x="6969442" y="6065997"/>
                  </a:lnTo>
                  <a:lnTo>
                    <a:pt x="7356634" y="5162550"/>
                  </a:lnTo>
                  <a:lnTo>
                    <a:pt x="7227570" y="4775359"/>
                  </a:lnTo>
                  <a:close/>
                  <a:moveTo>
                    <a:pt x="2065018" y="4000977"/>
                  </a:moveTo>
                  <a:lnTo>
                    <a:pt x="1677828" y="4775359"/>
                  </a:lnTo>
                  <a:lnTo>
                    <a:pt x="1806892" y="4775359"/>
                  </a:lnTo>
                  <a:lnTo>
                    <a:pt x="2194081" y="4000977"/>
                  </a:lnTo>
                  <a:close/>
                  <a:moveTo>
                    <a:pt x="8647270" y="2581275"/>
                  </a:moveTo>
                  <a:lnTo>
                    <a:pt x="8905398" y="2581275"/>
                  </a:lnTo>
                  <a:lnTo>
                    <a:pt x="8905398" y="3226594"/>
                  </a:lnTo>
                  <a:lnTo>
                    <a:pt x="8647270" y="3226594"/>
                  </a:lnTo>
                  <a:close/>
                  <a:moveTo>
                    <a:pt x="5420674" y="1935956"/>
                  </a:moveTo>
                  <a:lnTo>
                    <a:pt x="4904422" y="2194084"/>
                  </a:lnTo>
                  <a:lnTo>
                    <a:pt x="4775358" y="2065020"/>
                  </a:lnTo>
                  <a:lnTo>
                    <a:pt x="4775358" y="2194084"/>
                  </a:lnTo>
                  <a:lnTo>
                    <a:pt x="4904422" y="2323148"/>
                  </a:lnTo>
                  <a:lnTo>
                    <a:pt x="4000974" y="3097531"/>
                  </a:lnTo>
                  <a:cubicBezTo>
                    <a:pt x="3287329" y="3097531"/>
                    <a:pt x="2598989" y="4302127"/>
                    <a:pt x="1935954" y="6711314"/>
                  </a:cubicBezTo>
                  <a:cubicBezTo>
                    <a:pt x="1935954" y="7399654"/>
                    <a:pt x="2323145" y="8001952"/>
                    <a:pt x="3097529" y="8518208"/>
                  </a:cubicBezTo>
                  <a:lnTo>
                    <a:pt x="3226593" y="8518208"/>
                  </a:lnTo>
                  <a:cubicBezTo>
                    <a:pt x="4167998" y="8518208"/>
                    <a:pt x="5243530" y="7528718"/>
                    <a:pt x="6453186" y="5549742"/>
                  </a:cubicBezTo>
                  <a:cubicBezTo>
                    <a:pt x="6883398" y="4608336"/>
                    <a:pt x="7098506" y="3919995"/>
                    <a:pt x="7098506" y="3484724"/>
                  </a:cubicBezTo>
                  <a:lnTo>
                    <a:pt x="7098506" y="2452211"/>
                  </a:lnTo>
                  <a:cubicBezTo>
                    <a:pt x="7098506" y="2214329"/>
                    <a:pt x="6668290" y="2042244"/>
                    <a:pt x="5807866" y="1935956"/>
                  </a:cubicBezTo>
                  <a:lnTo>
                    <a:pt x="5678802" y="1935956"/>
                  </a:lnTo>
                  <a:lnTo>
                    <a:pt x="5549738" y="2065020"/>
                  </a:lnTo>
                  <a:lnTo>
                    <a:pt x="5420674" y="2065020"/>
                  </a:lnTo>
                  <a:close/>
                  <a:moveTo>
                    <a:pt x="5549738" y="0"/>
                  </a:moveTo>
                  <a:cubicBezTo>
                    <a:pt x="6562002" y="0"/>
                    <a:pt x="7508474" y="301149"/>
                    <a:pt x="8389142" y="903445"/>
                  </a:cubicBezTo>
                  <a:lnTo>
                    <a:pt x="8260078" y="1032509"/>
                  </a:lnTo>
                  <a:lnTo>
                    <a:pt x="8260078" y="1161573"/>
                  </a:lnTo>
                  <a:lnTo>
                    <a:pt x="8776334" y="1935956"/>
                  </a:lnTo>
                  <a:lnTo>
                    <a:pt x="8518206" y="1935956"/>
                  </a:lnTo>
                  <a:lnTo>
                    <a:pt x="8389142" y="1806894"/>
                  </a:lnTo>
                  <a:lnTo>
                    <a:pt x="8260078" y="1806894"/>
                  </a:lnTo>
                  <a:lnTo>
                    <a:pt x="8647270" y="4646295"/>
                  </a:lnTo>
                  <a:lnTo>
                    <a:pt x="8776334" y="4646295"/>
                  </a:lnTo>
                  <a:cubicBezTo>
                    <a:pt x="8776334" y="4216082"/>
                    <a:pt x="8862378" y="4000977"/>
                    <a:pt x="9034462" y="4000977"/>
                  </a:cubicBezTo>
                  <a:lnTo>
                    <a:pt x="9034462" y="4517231"/>
                  </a:lnTo>
                  <a:cubicBezTo>
                    <a:pt x="9034462" y="5003118"/>
                    <a:pt x="8604250" y="6121671"/>
                    <a:pt x="7743826" y="7872889"/>
                  </a:cubicBezTo>
                  <a:lnTo>
                    <a:pt x="7872890" y="7872889"/>
                  </a:lnTo>
                  <a:cubicBezTo>
                    <a:pt x="7265530" y="8708007"/>
                    <a:pt x="6362082" y="9482390"/>
                    <a:pt x="5162550" y="10196036"/>
                  </a:cubicBezTo>
                  <a:lnTo>
                    <a:pt x="4517230" y="10325100"/>
                  </a:lnTo>
                  <a:lnTo>
                    <a:pt x="4388166" y="10325100"/>
                  </a:lnTo>
                  <a:cubicBezTo>
                    <a:pt x="2343391" y="10325100"/>
                    <a:pt x="1052754" y="9507696"/>
                    <a:pt x="516253" y="7872889"/>
                  </a:cubicBezTo>
                  <a:lnTo>
                    <a:pt x="0" y="7098506"/>
                  </a:lnTo>
                  <a:lnTo>
                    <a:pt x="129064" y="6969442"/>
                  </a:lnTo>
                  <a:lnTo>
                    <a:pt x="0" y="6065997"/>
                  </a:lnTo>
                  <a:lnTo>
                    <a:pt x="0" y="5807870"/>
                  </a:lnTo>
                  <a:cubicBezTo>
                    <a:pt x="0" y="5094223"/>
                    <a:pt x="688341" y="3846608"/>
                    <a:pt x="2065018" y="2065020"/>
                  </a:cubicBezTo>
                  <a:lnTo>
                    <a:pt x="2065018" y="2194084"/>
                  </a:lnTo>
                  <a:cubicBezTo>
                    <a:pt x="1432353" y="3044386"/>
                    <a:pt x="916098" y="3990855"/>
                    <a:pt x="516253" y="5033486"/>
                  </a:cubicBezTo>
                  <a:lnTo>
                    <a:pt x="516253" y="5162550"/>
                  </a:lnTo>
                  <a:lnTo>
                    <a:pt x="645317" y="5162550"/>
                  </a:lnTo>
                  <a:cubicBezTo>
                    <a:pt x="959119" y="3902282"/>
                    <a:pt x="2120694" y="2310495"/>
                    <a:pt x="4130038" y="387192"/>
                  </a:cubicBezTo>
                  <a:lnTo>
                    <a:pt x="3226593" y="903445"/>
                  </a:lnTo>
                  <a:lnTo>
                    <a:pt x="3097529" y="903445"/>
                  </a:lnTo>
                  <a:cubicBezTo>
                    <a:pt x="3097529" y="508663"/>
                    <a:pt x="3914934" y="207514"/>
                    <a:pt x="5549738" y="0"/>
                  </a:cubicBezTo>
                  <a:close/>
                </a:path>
              </a:pathLst>
            </a:custGeom>
            <a:blipFill>
              <a:blip r:embed="rId3"/>
              <a:stretch>
                <a:fillRect l="-35876" r="-35660"/>
              </a:stretch>
            </a:blipFill>
            <a:ln w="38100" cap="flat" cmpd="sng" algn="ctr">
              <a:noFill/>
              <a:prstDash val="solid"/>
              <a:miter lim="800000"/>
            </a:ln>
            <a:effectLst>
              <a:outerShdw dist="38100" dir="8100000" sx="101000" sy="101000" algn="tr" rotWithShape="0">
                <a:schemeClr val="tx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îṥ1ïďè"/>
            <p:cNvSpPr txBox="1"/>
            <p:nvPr/>
          </p:nvSpPr>
          <p:spPr>
            <a:xfrm>
              <a:off x="1101000" y="2616840"/>
              <a:ext cx="4680000" cy="1980000"/>
            </a:xfrm>
            <a:prstGeom prst="rect">
              <a:avLst/>
            </a:prstGeom>
            <a:noFill/>
          </p:spPr>
          <p:txBody>
            <a:bodyPr wrap="square" lIns="90000" tIns="46800" rIns="90000" bIns="46800" rtlCol="0">
              <a:normAutofit/>
            </a:bodyPr>
            <a:lstStyle/>
            <a:p>
              <a:pPr>
                <a:lnSpc>
                  <a:spcPct val="150000"/>
                </a:lnSpc>
              </a:pPr>
              <a:r>
                <a:rPr lang="en-US" altLang="zh-CN" sz="1400" dirty="0"/>
                <a:t>Unified fonts make reading more fluent.</a:t>
              </a:r>
            </a:p>
            <a:p>
              <a:pPr>
                <a:lnSpc>
                  <a:spcPct val="150000"/>
                </a:lnSpc>
              </a:pPr>
              <a:r>
                <a:rPr lang="en-US" altLang="zh-CN" sz="1700" b="1" dirty="0"/>
                <a:t>Theme color makes PPT more convenient to change.</a:t>
              </a:r>
            </a:p>
            <a:p>
              <a:pPr>
                <a:lnSpc>
                  <a:spcPct val="150000"/>
                </a:lnSpc>
              </a:pPr>
              <a:r>
                <a:rPr lang="en-US" altLang="zh-CN" sz="1400" dirty="0"/>
                <a:t>Adjust the spacing to adapt to Chinese typesetting, use the reference line in PPT.</a:t>
              </a:r>
              <a:endParaRPr lang="en-US" sz="1600" b="1" dirty="0"/>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45</a:t>
            </a:fld>
            <a:endParaRPr lang="zh-CN" altLang="en-US"/>
          </a:p>
        </p:txBody>
      </p:sp>
      <p:grpSp>
        <p:nvGrpSpPr>
          <p:cNvPr id="5" name="5c5c6363-8da2-4e7c-b72c-935bc104d25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1552" y="0"/>
            <a:ext cx="12215105" cy="5900528"/>
            <a:chOff x="-11552" y="0"/>
            <a:chExt cx="12215105" cy="5900528"/>
          </a:xfrm>
        </p:grpSpPr>
        <p:sp>
          <p:nvSpPr>
            <p:cNvPr id="6" name="iṡ1íḋe"/>
            <p:cNvSpPr/>
            <p:nvPr/>
          </p:nvSpPr>
          <p:spPr>
            <a:xfrm>
              <a:off x="-11552" y="0"/>
              <a:ext cx="12215105" cy="258899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iṧļiḍê"/>
            <p:cNvSpPr/>
            <p:nvPr/>
          </p:nvSpPr>
          <p:spPr>
            <a:xfrm>
              <a:off x="5994207" y="5696943"/>
              <a:ext cx="203585" cy="2035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ïṧ1îḋé"/>
            <p:cNvSpPr/>
            <p:nvPr/>
          </p:nvSpPr>
          <p:spPr>
            <a:xfrm flipV="1">
              <a:off x="6284516" y="5732570"/>
              <a:ext cx="132330" cy="1323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îṣlíde"/>
            <p:cNvSpPr/>
            <p:nvPr/>
          </p:nvSpPr>
          <p:spPr>
            <a:xfrm flipV="1">
              <a:off x="5775152" y="5732570"/>
              <a:ext cx="132330" cy="1323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íṩlidè"/>
            <p:cNvSpPr/>
            <p:nvPr/>
          </p:nvSpPr>
          <p:spPr>
            <a:xfrm flipV="1">
              <a:off x="6503570" y="5745142"/>
              <a:ext cx="107188" cy="1071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iṣļiḓê"/>
            <p:cNvSpPr/>
            <p:nvPr/>
          </p:nvSpPr>
          <p:spPr>
            <a:xfrm flipV="1">
              <a:off x="5581240" y="5745142"/>
              <a:ext cx="107188" cy="1071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íṩḻiḋé"/>
            <p:cNvSpPr/>
            <p:nvPr/>
          </p:nvSpPr>
          <p:spPr>
            <a:xfrm flipV="1">
              <a:off x="6697485" y="5761221"/>
              <a:ext cx="75031" cy="7503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i$1ïḋe"/>
            <p:cNvSpPr/>
            <p:nvPr/>
          </p:nvSpPr>
          <p:spPr>
            <a:xfrm flipV="1">
              <a:off x="5419485" y="5761221"/>
              <a:ext cx="75031" cy="7503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4" name="işlïḑe"/>
            <p:cNvSpPr/>
            <p:nvPr/>
          </p:nvSpPr>
          <p:spPr>
            <a:xfrm>
              <a:off x="5172542" y="1651165"/>
              <a:ext cx="1846917" cy="1846918"/>
            </a:xfrm>
            <a:prstGeom prst="ellipse">
              <a:avLst/>
            </a:prstGeom>
            <a:solidFill>
              <a:schemeClr val="tx2">
                <a:lumMod val="75000"/>
              </a:schemeClr>
            </a:solidFill>
            <a:ln w="57150">
              <a:solidFill>
                <a:schemeClr val="accent1">
                  <a:lumMod val="20000"/>
                  <a:lumOff val="80000"/>
                </a:schemeClr>
              </a:solidFill>
            </a:ln>
            <a:effectLst/>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endParaRPr/>
            </a:p>
          </p:txBody>
        </p:sp>
        <p:sp>
          <p:nvSpPr>
            <p:cNvPr id="15" name="iṧlïḓé"/>
            <p:cNvSpPr/>
            <p:nvPr/>
          </p:nvSpPr>
          <p:spPr>
            <a:xfrm>
              <a:off x="5304413" y="1776715"/>
              <a:ext cx="1583174" cy="1595819"/>
            </a:xfrm>
            <a:prstGeom prst="ellipse">
              <a:avLst/>
            </a:prstGeom>
            <a:blipFill>
              <a:blip r:embed="rId3"/>
              <a:stretch>
                <a:fillRect l="-25834" r="-25423"/>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6" name="ïšḷíďê"/>
            <p:cNvSpPr/>
            <p:nvPr/>
          </p:nvSpPr>
          <p:spPr>
            <a:xfrm>
              <a:off x="1991475" y="4126721"/>
              <a:ext cx="8209050" cy="124749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marL="171450" indent="-171450">
                <a:lnSpc>
                  <a:spcPct val="160000"/>
                </a:lnSpc>
                <a:spcBef>
                  <a:spcPct val="0"/>
                </a:spcBef>
                <a:buFont typeface="Arial" panose="020B0604020202020204" pitchFamily="34" charset="0"/>
                <a:buChar char="•"/>
              </a:pPr>
              <a:r>
                <a:rPr lang="en-US" altLang="zh-CN" sz="1100" dirty="0"/>
                <a:t>Unified fonts make reading more </a:t>
              </a:r>
              <a:r>
                <a:rPr lang="en-US" altLang="zh-CN" sz="1100" dirty="0" err="1"/>
                <a:t>fluent.Theme</a:t>
              </a:r>
              <a:r>
                <a:rPr lang="en-US" altLang="zh-CN" sz="1100" dirty="0"/>
                <a:t> color makes PPT more convenient to </a:t>
              </a:r>
              <a:r>
                <a:rPr lang="en-US" altLang="zh-CN" sz="1100" dirty="0" err="1"/>
                <a:t>change.Adjust</a:t>
              </a:r>
              <a:r>
                <a:rPr lang="en-US" altLang="zh-CN" sz="1100" dirty="0"/>
                <a:t> the spacing to adapt to Chinese typesetting, use the reference line in PPT.</a:t>
              </a:r>
            </a:p>
            <a:p>
              <a:pPr marL="628650" lvl="1" indent="-171450">
                <a:lnSpc>
                  <a:spcPct val="160000"/>
                </a:lnSpc>
                <a:buFont typeface="Arial" panose="020B0604020202020204" pitchFamily="34" charset="0"/>
                <a:buChar char="−"/>
              </a:pPr>
              <a:r>
                <a:rPr lang="en-US" altLang="zh-CN" sz="1100" dirty="0"/>
                <a:t>Supporting text here.</a:t>
              </a:r>
            </a:p>
            <a:p>
              <a:pPr marL="628650" lvl="1" indent="-171450">
                <a:lnSpc>
                  <a:spcPct val="160000"/>
                </a:lnSpc>
                <a:buFont typeface="Arial" panose="020B0604020202020204" pitchFamily="34" charset="0"/>
                <a:buChar char="−"/>
              </a:pPr>
              <a:r>
                <a:rPr lang="en-US" altLang="zh-CN" sz="1100" dirty="0"/>
                <a:t>You can use the icon library in iSlide  (www.islide.cc) to filter and replace existing icon elements with one click.</a:t>
              </a:r>
            </a:p>
          </p:txBody>
        </p:sp>
        <p:sp>
          <p:nvSpPr>
            <p:cNvPr id="17" name="iṧ1iḋê"/>
            <p:cNvSpPr txBox="1"/>
            <p:nvPr/>
          </p:nvSpPr>
          <p:spPr bwMode="auto">
            <a:xfrm>
              <a:off x="1991475" y="3684916"/>
              <a:ext cx="820905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en-US" altLang="zh-CN" sz="2000" b="1" dirty="0"/>
                <a:t>Text here</a:t>
              </a: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5421325e-66d4-4ffe-9309-b6aea6215e7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0"/>
            <a:ext cx="12192000" cy="6644148"/>
            <a:chOff x="0" y="0"/>
            <a:chExt cx="12192000" cy="6644148"/>
          </a:xfrm>
        </p:grpSpPr>
        <p:sp>
          <p:nvSpPr>
            <p:cNvPr id="6" name="iṡḻîdê"/>
            <p:cNvSpPr/>
            <p:nvPr/>
          </p:nvSpPr>
          <p:spPr>
            <a:xfrm>
              <a:off x="0" y="0"/>
              <a:ext cx="12192000" cy="4159045"/>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4400"/>
              <a:endParaRPr lang="zh-CN" altLang="en-US"/>
            </a:p>
          </p:txBody>
        </p:sp>
        <p:sp>
          <p:nvSpPr>
            <p:cNvPr id="7" name="iš1íḍè"/>
            <p:cNvSpPr/>
            <p:nvPr/>
          </p:nvSpPr>
          <p:spPr>
            <a:xfrm>
              <a:off x="291588" y="1673942"/>
              <a:ext cx="11608824" cy="4970206"/>
            </a:xfrm>
            <a:prstGeom prst="rect">
              <a:avLst/>
            </a:prstGeom>
            <a:solidFill>
              <a:schemeClr val="bg1"/>
            </a:solidFill>
            <a:ln>
              <a:noFill/>
            </a:ln>
            <a:effectLst>
              <a:outerShdw blurRad="139700" dist="63500" dir="39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spc="300">
                <a:solidFill>
                  <a:srgbClr val="0070C0"/>
                </a:solidFill>
              </a:endParaRPr>
            </a:p>
          </p:txBody>
        </p:sp>
        <p:grpSp>
          <p:nvGrpSpPr>
            <p:cNvPr id="8" name="ïṣľíḓe"/>
            <p:cNvGrpSpPr/>
            <p:nvPr/>
          </p:nvGrpSpPr>
          <p:grpSpPr>
            <a:xfrm>
              <a:off x="6843524" y="2540904"/>
              <a:ext cx="4634832" cy="1508050"/>
              <a:chOff x="1941336" y="3219803"/>
              <a:chExt cx="5378800" cy="1508050"/>
            </a:xfrm>
          </p:grpSpPr>
          <p:sp>
            <p:nvSpPr>
              <p:cNvPr id="14" name="ïṡḷîdè"/>
              <p:cNvSpPr txBox="1"/>
              <p:nvPr/>
            </p:nvSpPr>
            <p:spPr>
              <a:xfrm>
                <a:off x="1941336" y="3615410"/>
                <a:ext cx="5378800" cy="1112443"/>
              </a:xfrm>
              <a:prstGeom prst="rect">
                <a:avLst/>
              </a:prstGeom>
              <a:noFill/>
            </p:spPr>
            <p:txBody>
              <a:bodyPr wrap="square" lIns="90000" tIns="46800" rIns="90000" bIns="46800" rtlCol="0">
                <a:normAutofit/>
              </a:bodyPr>
              <a:lstStyle>
                <a:defPPr>
                  <a:defRPr lang="zh-CN"/>
                </a:defPPr>
                <a:lvl1pPr marL="171450" indent="-171450">
                  <a:lnSpc>
                    <a:spcPct val="160000"/>
                  </a:lnSpc>
                  <a:buFont typeface="Arial" panose="020B0604020202020204" pitchFamily="34" charset="0"/>
                  <a:buChar char="•"/>
                  <a:defRPr sz="1000"/>
                </a:lvl1pPr>
              </a:lstStyle>
              <a:p>
                <a:r>
                  <a:rPr lang="en-US" altLang="zh-CN" dirty="0"/>
                  <a:t>Supporting text here.</a:t>
                </a:r>
              </a:p>
              <a:p>
                <a:pPr>
                  <a:lnSpc>
                    <a:spcPct val="150000"/>
                  </a:lnSpc>
                </a:pPr>
                <a:r>
                  <a:rPr lang="en-US" altLang="zh-CN" dirty="0"/>
                  <a:t>You can use the icon library in </a:t>
                </a:r>
                <a:r>
                  <a:rPr lang="en-US" altLang="zh-CN" dirty="0" err="1"/>
                  <a:t>iSlide</a:t>
                </a:r>
                <a:r>
                  <a:rPr lang="en-US" altLang="zh-CN" dirty="0"/>
                  <a:t>  (www.islide.cc) to filter and replace existing icon elements with one click.</a:t>
                </a:r>
              </a:p>
            </p:txBody>
          </p:sp>
          <p:sp>
            <p:nvSpPr>
              <p:cNvPr id="15" name="iS1îḓè"/>
              <p:cNvSpPr txBox="1"/>
              <p:nvPr/>
            </p:nvSpPr>
            <p:spPr>
              <a:xfrm>
                <a:off x="1941336" y="3219803"/>
                <a:ext cx="5378800" cy="338554"/>
              </a:xfrm>
              <a:prstGeom prst="rect">
                <a:avLst/>
              </a:prstGeom>
              <a:noFill/>
            </p:spPr>
            <p:txBody>
              <a:bodyPr wrap="square" rtlCol="0">
                <a:spAutoFit/>
              </a:bodyPr>
              <a:lstStyle/>
              <a:p>
                <a:r>
                  <a:rPr lang="en-US" altLang="zh-CN" sz="1600" b="1" dirty="0">
                    <a:solidFill>
                      <a:schemeClr val="accent1"/>
                    </a:solidFill>
                  </a:rPr>
                  <a:t>01-Text here</a:t>
                </a:r>
              </a:p>
            </p:txBody>
          </p:sp>
        </p:grpSp>
        <p:grpSp>
          <p:nvGrpSpPr>
            <p:cNvPr id="9" name="ísľîḋé"/>
            <p:cNvGrpSpPr/>
            <p:nvPr/>
          </p:nvGrpSpPr>
          <p:grpSpPr>
            <a:xfrm>
              <a:off x="6843524" y="4296457"/>
              <a:ext cx="4634832" cy="1512168"/>
              <a:chOff x="1941336" y="3219803"/>
              <a:chExt cx="5378800" cy="1512168"/>
            </a:xfrm>
          </p:grpSpPr>
          <p:sp>
            <p:nvSpPr>
              <p:cNvPr id="12" name="îšḻîḋè"/>
              <p:cNvSpPr txBox="1"/>
              <p:nvPr/>
            </p:nvSpPr>
            <p:spPr>
              <a:xfrm>
                <a:off x="1941336" y="3615410"/>
                <a:ext cx="5378800" cy="1116561"/>
              </a:xfrm>
              <a:prstGeom prst="rect">
                <a:avLst/>
              </a:prstGeom>
              <a:noFill/>
            </p:spPr>
            <p:txBody>
              <a:bodyPr wrap="square" lIns="90000" tIns="46800" rIns="90000" bIns="46800" rtlCol="0">
                <a:normAutofit/>
              </a:bodyPr>
              <a:lstStyle/>
              <a:p>
                <a:pPr marL="171450" indent="-171450">
                  <a:lnSpc>
                    <a:spcPct val="150000"/>
                  </a:lnSpc>
                  <a:buFont typeface="Arial" panose="020B0604020202020204" pitchFamily="34" charset="0"/>
                  <a:buChar char="•"/>
                </a:pPr>
                <a:r>
                  <a:rPr lang="en-US" altLang="zh-CN" sz="1000" dirty="0"/>
                  <a:t>Supporting text here.</a:t>
                </a:r>
              </a:p>
              <a:p>
                <a:pPr marL="171450" indent="-171450">
                  <a:lnSpc>
                    <a:spcPct val="150000"/>
                  </a:lnSpc>
                  <a:buFont typeface="Arial" panose="020B0604020202020204" pitchFamily="34" charset="0"/>
                  <a:buChar char="•"/>
                </a:pPr>
                <a:r>
                  <a:rPr lang="en-US" altLang="zh-CN" sz="1000" dirty="0"/>
                  <a:t>You can use the icon library in </a:t>
                </a:r>
                <a:r>
                  <a:rPr lang="en-US" altLang="zh-CN" sz="1000" dirty="0" err="1"/>
                  <a:t>iSlide</a:t>
                </a:r>
                <a:r>
                  <a:rPr lang="en-US" altLang="zh-CN" sz="1000" dirty="0"/>
                  <a:t>  (www.islide.cc) to filter and replace existing icon elements with one click.</a:t>
                </a:r>
              </a:p>
            </p:txBody>
          </p:sp>
          <p:sp>
            <p:nvSpPr>
              <p:cNvPr id="13" name="ïṡļíḍé"/>
              <p:cNvSpPr txBox="1"/>
              <p:nvPr/>
            </p:nvSpPr>
            <p:spPr>
              <a:xfrm>
                <a:off x="1941336" y="3219803"/>
                <a:ext cx="5378800" cy="338554"/>
              </a:xfrm>
              <a:prstGeom prst="rect">
                <a:avLst/>
              </a:prstGeom>
              <a:noFill/>
            </p:spPr>
            <p:txBody>
              <a:bodyPr wrap="square" rtlCol="0">
                <a:spAutoFit/>
              </a:bodyPr>
              <a:lstStyle/>
              <a:p>
                <a:r>
                  <a:rPr lang="en-US" altLang="zh-CN" sz="1600" b="1" dirty="0">
                    <a:solidFill>
                      <a:schemeClr val="accent1"/>
                    </a:solidFill>
                  </a:rPr>
                  <a:t>02-Text here</a:t>
                </a:r>
              </a:p>
            </p:txBody>
          </p:sp>
        </p:grpSp>
        <p:cxnSp>
          <p:nvCxnSpPr>
            <p:cNvPr id="10" name="直接连接符 9"/>
            <p:cNvCxnSpPr/>
            <p:nvPr/>
          </p:nvCxnSpPr>
          <p:spPr>
            <a:xfrm>
              <a:off x="6843524" y="4104000"/>
              <a:ext cx="4343244"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1" name="i$1íḍè"/>
            <p:cNvSpPr txBox="1"/>
            <p:nvPr/>
          </p:nvSpPr>
          <p:spPr>
            <a:xfrm>
              <a:off x="669925" y="3204165"/>
              <a:ext cx="5664863" cy="1909759"/>
            </a:xfrm>
            <a:prstGeom prst="rect">
              <a:avLst/>
            </a:prstGeom>
            <a:noFill/>
          </p:spPr>
          <p:txBody>
            <a:bodyPr wrap="square" lIns="90000" tIns="46800" rIns="90000" bIns="46800" rtlCol="0" anchor="ctr">
              <a:normAutofit/>
            </a:bodyPr>
            <a:lstStyle/>
            <a:p>
              <a:pPr>
                <a:lnSpc>
                  <a:spcPct val="150000"/>
                </a:lnSpc>
              </a:pPr>
              <a:r>
                <a:rPr lang="en-US" altLang="zh-CN" sz="1400" dirty="0"/>
                <a:t>Unified fonts make reading more fluent.</a:t>
              </a:r>
            </a:p>
            <a:p>
              <a:pPr>
                <a:lnSpc>
                  <a:spcPct val="150000"/>
                </a:lnSpc>
              </a:pPr>
              <a:r>
                <a:rPr lang="en-US" altLang="zh-CN" sz="1700" b="1" dirty="0"/>
                <a:t>Theme color makes PPT more convenient to change.</a:t>
              </a:r>
            </a:p>
            <a:p>
              <a:pPr>
                <a:lnSpc>
                  <a:spcPct val="150000"/>
                </a:lnSpc>
              </a:pPr>
              <a:r>
                <a:rPr lang="en-US" altLang="zh-CN" sz="1400" dirty="0"/>
                <a:t>Adjust the spacing to adapt to Chinese typesetting, use the reference line in PPT.</a:t>
              </a:r>
              <a:endParaRPr lang="en-US" sz="1600" b="1" dirty="0"/>
            </a:p>
          </p:txBody>
        </p:sp>
      </p:grpSp>
      <p:sp>
        <p:nvSpPr>
          <p:cNvPr id="2" name="标题 1"/>
          <p:cNvSpPr>
            <a:spLocks noGrp="1"/>
          </p:cNvSpPr>
          <p:nvPr>
            <p:ph type="title"/>
          </p:nvPr>
        </p:nvSpPr>
        <p:spPr/>
        <p:txBody>
          <a:bodyPr/>
          <a:lstStyle/>
          <a:p>
            <a:r>
              <a:rPr lang="en-US" altLang="zh-CN" dirty="0">
                <a:solidFill>
                  <a:schemeClr val="bg1"/>
                </a:solidFill>
              </a:rPr>
              <a:t>Click to edit Master title style</a:t>
            </a:r>
            <a:endParaRPr lang="zh-CN" altLang="en-US" dirty="0">
              <a:solidFill>
                <a:schemeClr val="bg1"/>
              </a:solidFill>
            </a:endParaRPr>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46</a:t>
            </a:fld>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p:cNvSpPr>
            <a:spLocks noGrp="1"/>
          </p:cNvSpPr>
          <p:nvPr>
            <p:ph type="ftr" sz="quarter" idx="4294967295"/>
          </p:nvPr>
        </p:nvSpPr>
        <p:spPr>
          <a:xfrm>
            <a:off x="669924" y="6240463"/>
            <a:ext cx="4140201" cy="206381"/>
          </a:xfrm>
          <a:prstGeom prst="rect">
            <a:avLst/>
          </a:prstGeom>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47</a:t>
            </a:fld>
            <a:endParaRPr lang="zh-CN" altLang="en-US"/>
          </a:p>
        </p:txBody>
      </p:sp>
      <p:grpSp>
        <p:nvGrpSpPr>
          <p:cNvPr id="5" name="f03d89bc-c8dd-4963-b17e-aa3005480c3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73100" y="1142932"/>
            <a:ext cx="10857350" cy="4854400"/>
            <a:chOff x="673100" y="1142932"/>
            <a:chExt cx="10857350" cy="4854400"/>
          </a:xfrm>
        </p:grpSpPr>
        <p:sp>
          <p:nvSpPr>
            <p:cNvPr id="6" name="íSḷíḑè"/>
            <p:cNvSpPr/>
            <p:nvPr/>
          </p:nvSpPr>
          <p:spPr>
            <a:xfrm rot="18900000">
              <a:off x="5492611" y="1530738"/>
              <a:ext cx="1309121" cy="130912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2">
                <a:lumMod val="20000"/>
                <a:lumOff val="80000"/>
              </a:schemeClr>
            </a:solidFill>
            <a:ln w="12700">
              <a:miter lim="400000"/>
            </a:ln>
          </p:spPr>
          <p:txBody>
            <a:bodyPr lIns="121919" tIns="121919" rIns="121919" bIns="121919" anchor="ctr"/>
            <a:lstStyle/>
            <a:p>
              <a:pPr defTabSz="457200"/>
              <a:endParaRPr sz="11600">
                <a:solidFill>
                  <a:srgbClr val="77716C"/>
                </a:solidFill>
              </a:endParaRPr>
            </a:p>
          </p:txBody>
        </p:sp>
        <p:sp>
          <p:nvSpPr>
            <p:cNvPr id="7" name="îŝļíde"/>
            <p:cNvSpPr/>
            <p:nvPr/>
          </p:nvSpPr>
          <p:spPr>
            <a:xfrm rot="18900000">
              <a:off x="6820029" y="2855971"/>
              <a:ext cx="1309121" cy="130912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2">
                <a:lumMod val="20000"/>
                <a:lumOff val="80000"/>
              </a:schemeClr>
            </a:solidFill>
            <a:ln w="12700">
              <a:miter lim="400000"/>
            </a:ln>
          </p:spPr>
          <p:txBody>
            <a:bodyPr lIns="121919" tIns="121919" rIns="121919" bIns="121919" anchor="ctr"/>
            <a:lstStyle/>
            <a:p>
              <a:pPr defTabSz="457200"/>
              <a:endParaRPr sz="11600">
                <a:solidFill>
                  <a:srgbClr val="77716C"/>
                </a:solidFill>
              </a:endParaRPr>
            </a:p>
          </p:txBody>
        </p:sp>
        <p:sp>
          <p:nvSpPr>
            <p:cNvPr id="8" name="ïṥ1iḑè"/>
            <p:cNvSpPr/>
            <p:nvPr/>
          </p:nvSpPr>
          <p:spPr>
            <a:xfrm rot="18900000">
              <a:off x="6346320" y="2375014"/>
              <a:ext cx="923985" cy="9491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960" y="2851"/>
                    <a:pt x="4637" y="6730"/>
                    <a:pt x="4660" y="10784"/>
                  </a:cubicBezTo>
                  <a:cubicBezTo>
                    <a:pt x="4684" y="14829"/>
                    <a:pt x="3060" y="18718"/>
                    <a:pt x="144" y="21600"/>
                  </a:cubicBezTo>
                  <a:lnTo>
                    <a:pt x="21358" y="21288"/>
                  </a:lnTo>
                  <a:cubicBezTo>
                    <a:pt x="18644" y="18590"/>
                    <a:pt x="17078" y="14994"/>
                    <a:pt x="16974" y="11219"/>
                  </a:cubicBezTo>
                  <a:cubicBezTo>
                    <a:pt x="16858" y="7040"/>
                    <a:pt x="18534" y="3002"/>
                    <a:pt x="21600" y="75"/>
                  </a:cubicBezTo>
                  <a:lnTo>
                    <a:pt x="0" y="0"/>
                  </a:lnTo>
                  <a:close/>
                </a:path>
              </a:pathLst>
            </a:custGeom>
            <a:solidFill>
              <a:schemeClr val="tx2">
                <a:lumMod val="20000"/>
                <a:lumOff val="80000"/>
              </a:schemeClr>
            </a:solidFill>
            <a:ln w="12700">
              <a:miter lim="400000"/>
            </a:ln>
          </p:spPr>
          <p:txBody>
            <a:bodyPr lIns="121919" tIns="121919" rIns="121919" bIns="121919" anchor="ctr"/>
            <a:lstStyle/>
            <a:p>
              <a:pPr defTabSz="457200"/>
              <a:endParaRPr sz="11600">
                <a:solidFill>
                  <a:srgbClr val="77716C"/>
                </a:solidFill>
              </a:endParaRPr>
            </a:p>
          </p:txBody>
        </p:sp>
        <p:sp>
          <p:nvSpPr>
            <p:cNvPr id="9" name="îślîḓè"/>
            <p:cNvSpPr/>
            <p:nvPr/>
          </p:nvSpPr>
          <p:spPr>
            <a:xfrm rot="18900000">
              <a:off x="5398431" y="2943435"/>
              <a:ext cx="1309121" cy="130912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121919" tIns="121919" rIns="121919" bIns="121919" anchor="ctr"/>
            <a:lstStyle/>
            <a:p>
              <a:pPr lvl="0" algn="l" defTabSz="457200">
                <a:defRPr sz="11600">
                  <a:solidFill>
                    <a:srgbClr val="77716C"/>
                  </a:solidFill>
                </a:defRPr>
              </a:pPr>
              <a:endParaRPr dirty="0"/>
            </a:p>
          </p:txBody>
        </p:sp>
        <p:sp>
          <p:nvSpPr>
            <p:cNvPr id="10" name="ïš1îḓé"/>
            <p:cNvSpPr/>
            <p:nvPr/>
          </p:nvSpPr>
          <p:spPr>
            <a:xfrm rot="18900000">
              <a:off x="6725848" y="4268668"/>
              <a:ext cx="1309121" cy="130912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121919" tIns="121919" rIns="121919" bIns="121919" anchor="ctr"/>
            <a:lstStyle/>
            <a:p>
              <a:pPr lvl="0" algn="l" defTabSz="457200">
                <a:defRPr sz="11600">
                  <a:solidFill>
                    <a:srgbClr val="77716C"/>
                  </a:solidFill>
                </a:defRPr>
              </a:pPr>
              <a:endParaRPr/>
            </a:p>
          </p:txBody>
        </p:sp>
        <p:sp>
          <p:nvSpPr>
            <p:cNvPr id="11" name="ï$ľíḑe"/>
            <p:cNvSpPr/>
            <p:nvPr/>
          </p:nvSpPr>
          <p:spPr>
            <a:xfrm rot="18900000">
              <a:off x="6252139" y="3787711"/>
              <a:ext cx="923984" cy="9491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960" y="2851"/>
                    <a:pt x="4637" y="6730"/>
                    <a:pt x="4660" y="10784"/>
                  </a:cubicBezTo>
                  <a:cubicBezTo>
                    <a:pt x="4684" y="14829"/>
                    <a:pt x="3060" y="18718"/>
                    <a:pt x="144" y="21600"/>
                  </a:cubicBezTo>
                  <a:lnTo>
                    <a:pt x="21358" y="21288"/>
                  </a:lnTo>
                  <a:cubicBezTo>
                    <a:pt x="18644" y="18590"/>
                    <a:pt x="17078" y="14994"/>
                    <a:pt x="16974" y="11219"/>
                  </a:cubicBezTo>
                  <a:cubicBezTo>
                    <a:pt x="16858" y="7040"/>
                    <a:pt x="18534" y="3002"/>
                    <a:pt x="21600" y="75"/>
                  </a:cubicBezTo>
                  <a:lnTo>
                    <a:pt x="0" y="0"/>
                  </a:lnTo>
                  <a:close/>
                </a:path>
              </a:pathLst>
            </a:custGeom>
            <a:solidFill>
              <a:schemeClr val="accent1"/>
            </a:solidFill>
            <a:ln w="12700">
              <a:miter lim="400000"/>
            </a:ln>
          </p:spPr>
          <p:txBody>
            <a:bodyPr lIns="121919" tIns="121919" rIns="121919" bIns="121919" anchor="ctr"/>
            <a:lstStyle/>
            <a:p>
              <a:pPr lvl="0" algn="l" defTabSz="457200">
                <a:defRPr sz="8400">
                  <a:solidFill>
                    <a:srgbClr val="070707"/>
                  </a:solidFill>
                </a:defRPr>
              </a:pPr>
              <a:endParaRPr/>
            </a:p>
          </p:txBody>
        </p:sp>
        <p:sp>
          <p:nvSpPr>
            <p:cNvPr id="12" name="iSḷíḋê"/>
            <p:cNvSpPr/>
            <p:nvPr/>
          </p:nvSpPr>
          <p:spPr>
            <a:xfrm rot="18900000">
              <a:off x="3981854" y="3025173"/>
              <a:ext cx="1309121" cy="130912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2">
                <a:lumMod val="20000"/>
                <a:lumOff val="80000"/>
              </a:schemeClr>
            </a:solidFill>
            <a:ln w="12700">
              <a:miter lim="400000"/>
            </a:ln>
          </p:spPr>
          <p:txBody>
            <a:bodyPr lIns="121919" tIns="121919" rIns="121919" bIns="121919" anchor="ctr"/>
            <a:lstStyle/>
            <a:p>
              <a:pPr lvl="0" algn="l" defTabSz="457200">
                <a:defRPr sz="11600">
                  <a:solidFill>
                    <a:srgbClr val="77716C"/>
                  </a:solidFill>
                </a:defRPr>
              </a:pPr>
              <a:endParaRPr/>
            </a:p>
          </p:txBody>
        </p:sp>
        <p:sp>
          <p:nvSpPr>
            <p:cNvPr id="13" name="iśļiḓè"/>
            <p:cNvSpPr/>
            <p:nvPr/>
          </p:nvSpPr>
          <p:spPr>
            <a:xfrm rot="18900000">
              <a:off x="5309272" y="4350407"/>
              <a:ext cx="1309121" cy="130912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2">
                <a:lumMod val="20000"/>
                <a:lumOff val="80000"/>
              </a:schemeClr>
            </a:solidFill>
            <a:ln w="12700">
              <a:miter lim="400000"/>
            </a:ln>
          </p:spPr>
          <p:txBody>
            <a:bodyPr lIns="121919" tIns="121919" rIns="121919" bIns="121919" anchor="ctr"/>
            <a:lstStyle/>
            <a:p>
              <a:pPr lvl="0" algn="l" defTabSz="457200">
                <a:defRPr sz="11600">
                  <a:solidFill>
                    <a:srgbClr val="77716C"/>
                  </a:solidFill>
                </a:defRPr>
              </a:pPr>
              <a:endParaRPr/>
            </a:p>
          </p:txBody>
        </p:sp>
        <p:sp>
          <p:nvSpPr>
            <p:cNvPr id="14" name="ïṩľíḍe"/>
            <p:cNvSpPr/>
            <p:nvPr/>
          </p:nvSpPr>
          <p:spPr>
            <a:xfrm rot="18900000">
              <a:off x="4835563" y="3869450"/>
              <a:ext cx="923984" cy="9491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960" y="2851"/>
                    <a:pt x="4637" y="6730"/>
                    <a:pt x="4660" y="10784"/>
                  </a:cubicBezTo>
                  <a:cubicBezTo>
                    <a:pt x="4684" y="14829"/>
                    <a:pt x="3060" y="18718"/>
                    <a:pt x="144" y="21600"/>
                  </a:cubicBezTo>
                  <a:lnTo>
                    <a:pt x="21358" y="21288"/>
                  </a:lnTo>
                  <a:cubicBezTo>
                    <a:pt x="18644" y="18590"/>
                    <a:pt x="17078" y="14994"/>
                    <a:pt x="16974" y="11219"/>
                  </a:cubicBezTo>
                  <a:cubicBezTo>
                    <a:pt x="16858" y="7040"/>
                    <a:pt x="18534" y="3002"/>
                    <a:pt x="21600" y="75"/>
                  </a:cubicBezTo>
                  <a:lnTo>
                    <a:pt x="0" y="0"/>
                  </a:lnTo>
                  <a:close/>
                </a:path>
              </a:pathLst>
            </a:custGeom>
            <a:solidFill>
              <a:schemeClr val="tx2">
                <a:lumMod val="20000"/>
                <a:lumOff val="80000"/>
              </a:schemeClr>
            </a:solidFill>
            <a:ln w="12700">
              <a:miter lim="400000"/>
            </a:ln>
          </p:spPr>
          <p:txBody>
            <a:bodyPr lIns="121919" tIns="121919" rIns="121919" bIns="121919" anchor="ctr"/>
            <a:lstStyle/>
            <a:p>
              <a:pPr lvl="0" algn="l" defTabSz="457200">
                <a:defRPr sz="8400">
                  <a:solidFill>
                    <a:srgbClr val="070707"/>
                  </a:solidFill>
                </a:defRPr>
              </a:pPr>
              <a:endParaRPr/>
            </a:p>
          </p:txBody>
        </p:sp>
        <p:sp>
          <p:nvSpPr>
            <p:cNvPr id="15" name="îṧlíḍê"/>
            <p:cNvSpPr/>
            <p:nvPr/>
          </p:nvSpPr>
          <p:spPr bwMode="auto">
            <a:xfrm>
              <a:off x="7222816" y="3261823"/>
              <a:ext cx="522451" cy="503142"/>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accent1"/>
            </a:solidFill>
            <a:ln>
              <a:noFill/>
            </a:ln>
            <a:effectLst/>
          </p:spPr>
          <p:txBody>
            <a:bodyPr wrap="none"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6" name="íS1ïḍê"/>
            <p:cNvSpPr/>
            <p:nvPr/>
          </p:nvSpPr>
          <p:spPr bwMode="auto">
            <a:xfrm>
              <a:off x="5910949" y="1961292"/>
              <a:ext cx="460986" cy="443948"/>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accent1"/>
            </a:solidFill>
            <a:ln>
              <a:noFill/>
            </a:ln>
            <a:effectLst/>
          </p:spPr>
          <p:txBody>
            <a:bodyPr wrap="none"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7" name="îṣḻïḓé"/>
            <p:cNvSpPr/>
            <p:nvPr/>
          </p:nvSpPr>
          <p:spPr bwMode="auto">
            <a:xfrm>
              <a:off x="5801914" y="4810580"/>
              <a:ext cx="371729" cy="357990"/>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accent1"/>
            </a:solidFill>
            <a:ln>
              <a:noFill/>
            </a:ln>
            <a:effectLst/>
          </p:spPr>
          <p:txBody>
            <a:bodyPr wrap="none"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8" name="îṡ1iḍé"/>
            <p:cNvSpPr/>
            <p:nvPr/>
          </p:nvSpPr>
          <p:spPr bwMode="auto">
            <a:xfrm>
              <a:off x="4460041" y="3517822"/>
              <a:ext cx="394553" cy="379970"/>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accent1"/>
            </a:solidFill>
            <a:ln>
              <a:noFill/>
            </a:ln>
            <a:effectLst/>
          </p:spPr>
          <p:txBody>
            <a:bodyPr wrap="none"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9" name="ïŝ1îḓe"/>
            <p:cNvSpPr txBox="1"/>
            <p:nvPr/>
          </p:nvSpPr>
          <p:spPr bwMode="auto">
            <a:xfrm>
              <a:off x="5422991" y="3382074"/>
              <a:ext cx="1260000"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en-US" altLang="zh-CN" sz="1800" b="1" dirty="0">
                  <a:solidFill>
                    <a:schemeClr val="bg1"/>
                  </a:solidFill>
                </a:rPr>
                <a:t>Text here</a:t>
              </a:r>
            </a:p>
          </p:txBody>
        </p:sp>
        <p:sp>
          <p:nvSpPr>
            <p:cNvPr id="20" name="íṣḷíḓé"/>
            <p:cNvSpPr txBox="1"/>
            <p:nvPr/>
          </p:nvSpPr>
          <p:spPr bwMode="auto">
            <a:xfrm>
              <a:off x="6750408" y="4723001"/>
              <a:ext cx="1260000"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en-US" altLang="zh-CN" sz="1800" b="1" dirty="0">
                  <a:solidFill>
                    <a:schemeClr val="bg1"/>
                  </a:solidFill>
                </a:rPr>
                <a:t>Text here</a:t>
              </a:r>
            </a:p>
          </p:txBody>
        </p:sp>
        <p:sp>
          <p:nvSpPr>
            <p:cNvPr id="21" name="ïšļiďe"/>
            <p:cNvSpPr/>
            <p:nvPr/>
          </p:nvSpPr>
          <p:spPr bwMode="auto">
            <a:xfrm>
              <a:off x="673100" y="2848940"/>
              <a:ext cx="3074073" cy="9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en-US" altLang="zh-CN" sz="1100" dirty="0"/>
                <a:t>Copy paste fonts. Choose the only option to retain text.</a:t>
              </a:r>
            </a:p>
            <a:p>
              <a:pPr marL="171450" indent="-171450">
                <a:lnSpc>
                  <a:spcPct val="150000"/>
                </a:lnSpc>
                <a:spcBef>
                  <a:spcPct val="0"/>
                </a:spcBef>
                <a:buFont typeface="Arial" panose="020B0604020202020204" pitchFamily="34" charset="0"/>
                <a:buChar char="•"/>
              </a:pPr>
              <a:r>
                <a:rPr lang="en-US" altLang="zh-CN" sz="1100" dirty="0"/>
                <a:t>……</a:t>
              </a:r>
            </a:p>
          </p:txBody>
        </p:sp>
        <p:sp>
          <p:nvSpPr>
            <p:cNvPr id="22" name="ïśḻîḑe"/>
            <p:cNvSpPr txBox="1"/>
            <p:nvPr/>
          </p:nvSpPr>
          <p:spPr bwMode="auto">
            <a:xfrm>
              <a:off x="673100" y="2457382"/>
              <a:ext cx="3074073"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sp>
          <p:nvSpPr>
            <p:cNvPr id="23" name="íSḷïḑe"/>
            <p:cNvSpPr/>
            <p:nvPr/>
          </p:nvSpPr>
          <p:spPr bwMode="auto">
            <a:xfrm>
              <a:off x="673100" y="5081307"/>
              <a:ext cx="4548383" cy="9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en-US" altLang="zh-CN" sz="1100" dirty="0"/>
                <a:t>Copy paste fonts. Choose the only option to retain text.</a:t>
              </a:r>
            </a:p>
            <a:p>
              <a:pPr marL="171450" indent="-171450">
                <a:lnSpc>
                  <a:spcPct val="150000"/>
                </a:lnSpc>
                <a:spcBef>
                  <a:spcPct val="0"/>
                </a:spcBef>
                <a:buFont typeface="Arial" panose="020B0604020202020204" pitchFamily="34" charset="0"/>
                <a:buChar char="•"/>
              </a:pPr>
              <a:r>
                <a:rPr lang="en-US" altLang="zh-CN" sz="1100" dirty="0"/>
                <a:t>……</a:t>
              </a:r>
            </a:p>
          </p:txBody>
        </p:sp>
        <p:sp>
          <p:nvSpPr>
            <p:cNvPr id="24" name="iṩľîḑé"/>
            <p:cNvSpPr txBox="1"/>
            <p:nvPr/>
          </p:nvSpPr>
          <p:spPr bwMode="auto">
            <a:xfrm>
              <a:off x="673100" y="4689749"/>
              <a:ext cx="4548383"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sp>
          <p:nvSpPr>
            <p:cNvPr id="25" name="îṧľïḑê"/>
            <p:cNvSpPr/>
            <p:nvPr/>
          </p:nvSpPr>
          <p:spPr bwMode="auto">
            <a:xfrm>
              <a:off x="6889521" y="1534490"/>
              <a:ext cx="4640929" cy="9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en-US" altLang="zh-CN" sz="1100" dirty="0"/>
                <a:t>Copy paste fonts. Choose the only option to retain text.</a:t>
              </a:r>
            </a:p>
            <a:p>
              <a:pPr marL="171450" indent="-171450">
                <a:lnSpc>
                  <a:spcPct val="150000"/>
                </a:lnSpc>
                <a:spcBef>
                  <a:spcPct val="0"/>
                </a:spcBef>
                <a:buFont typeface="Arial" panose="020B0604020202020204" pitchFamily="34" charset="0"/>
                <a:buChar char="•"/>
              </a:pPr>
              <a:r>
                <a:rPr lang="en-US" altLang="zh-CN" sz="1100" dirty="0"/>
                <a:t>……</a:t>
              </a:r>
            </a:p>
          </p:txBody>
        </p:sp>
        <p:sp>
          <p:nvSpPr>
            <p:cNvPr id="26" name="i$ḻiďê"/>
            <p:cNvSpPr txBox="1"/>
            <p:nvPr/>
          </p:nvSpPr>
          <p:spPr bwMode="auto">
            <a:xfrm>
              <a:off x="6889521" y="1142932"/>
              <a:ext cx="4640929"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sp>
          <p:nvSpPr>
            <p:cNvPr id="27" name="ïṣľïḋe"/>
            <p:cNvSpPr/>
            <p:nvPr/>
          </p:nvSpPr>
          <p:spPr bwMode="auto">
            <a:xfrm>
              <a:off x="8211917" y="3382074"/>
              <a:ext cx="3306983" cy="9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en-US" altLang="zh-CN" sz="1100" dirty="0"/>
                <a:t>Copy paste fonts. Choose the only option to retain text.</a:t>
              </a:r>
            </a:p>
            <a:p>
              <a:pPr marL="171450" indent="-171450">
                <a:lnSpc>
                  <a:spcPct val="150000"/>
                </a:lnSpc>
                <a:spcBef>
                  <a:spcPct val="0"/>
                </a:spcBef>
                <a:buFont typeface="Arial" panose="020B0604020202020204" pitchFamily="34" charset="0"/>
                <a:buChar char="•"/>
              </a:pPr>
              <a:r>
                <a:rPr lang="en-US" altLang="zh-CN" sz="1100" dirty="0"/>
                <a:t>……</a:t>
              </a:r>
            </a:p>
          </p:txBody>
        </p:sp>
        <p:sp>
          <p:nvSpPr>
            <p:cNvPr id="28" name="îS1ïdé"/>
            <p:cNvSpPr txBox="1"/>
            <p:nvPr/>
          </p:nvSpPr>
          <p:spPr bwMode="auto">
            <a:xfrm>
              <a:off x="8211917" y="2990516"/>
              <a:ext cx="3306983"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normAutofit fontScale="90000"/>
          </a:bodyPr>
          <a:lstStyle/>
          <a:p>
            <a:r>
              <a:rPr lang="en-US" altLang="zh-CN"/>
              <a:t>Thanks.</a:t>
            </a:r>
            <a:br>
              <a:rPr lang="en-US" altLang="zh-CN"/>
            </a:br>
            <a:r>
              <a:rPr lang="en-US" altLang="zh-CN"/>
              <a:t>And Your Slogan Here.</a:t>
            </a:r>
            <a:endParaRPr lang="zh-CN" altLang="en-US" dirty="0"/>
          </a:p>
        </p:txBody>
      </p:sp>
      <p:sp>
        <p:nvSpPr>
          <p:cNvPr id="6" name="文本占位符 5"/>
          <p:cNvSpPr>
            <a:spLocks noGrp="1"/>
          </p:cNvSpPr>
          <p:nvPr>
            <p:ph type="body" sz="quarter" idx="17"/>
          </p:nvPr>
        </p:nvSpPr>
        <p:spPr/>
        <p:txBody>
          <a:bodyPr>
            <a:normAutofit lnSpcReduction="10000"/>
          </a:bodyPr>
          <a:lstStyle/>
          <a:p>
            <a:r>
              <a:rPr lang="en-US" altLang="zh-CN"/>
              <a:t>Speaker name and title</a:t>
            </a:r>
            <a:endParaRPr lang="en-US" altLang="zh-CN" dirty="0"/>
          </a:p>
        </p:txBody>
      </p:sp>
      <p:sp>
        <p:nvSpPr>
          <p:cNvPr id="7" name="文本占位符 6"/>
          <p:cNvSpPr>
            <a:spLocks noGrp="1"/>
          </p:cNvSpPr>
          <p:nvPr>
            <p:ph type="body" sz="quarter" idx="18"/>
          </p:nvPr>
        </p:nvSpPr>
        <p:spPr/>
        <p:txBody>
          <a:bodyPr>
            <a:normAutofit lnSpcReduction="10000"/>
          </a:bodyPr>
          <a:lstStyle/>
          <a:p>
            <a:r>
              <a:rPr lang="en-US" altLang="zh-CN"/>
              <a:t>www.islide.cc</a:t>
            </a:r>
            <a:endParaRPr lang="en-US"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67263" y="2381190"/>
            <a:ext cx="4535055" cy="656792"/>
          </a:xfrm>
        </p:spPr>
        <p:txBody>
          <a:bodyPr>
            <a:noAutofit/>
          </a:bodyPr>
          <a:lstStyle/>
          <a:p>
            <a:pPr algn="l"/>
            <a:r>
              <a:rPr lang="zh-CN" sz="3600" dirty="0"/>
              <a:t>范围描述</a:t>
            </a:r>
            <a:endParaRPr lang="zh-CN" sz="3600" b="0" dirty="0"/>
          </a:p>
        </p:txBody>
      </p:sp>
      <p:sp>
        <p:nvSpPr>
          <p:cNvPr id="6" name="文本占位符 5"/>
          <p:cNvSpPr>
            <a:spLocks noGrp="1"/>
          </p:cNvSpPr>
          <p:nvPr>
            <p:ph type="body" idx="1"/>
          </p:nvPr>
        </p:nvSpPr>
        <p:spPr>
          <a:xfrm>
            <a:off x="661490" y="3088505"/>
            <a:ext cx="4546600" cy="1015623"/>
          </a:xfrm>
        </p:spPr>
        <p:txBody>
          <a:bodyPr/>
          <a:lstStyle/>
          <a:p>
            <a:pPr marL="171450" lvl="0" indent="-171450" algn="l">
              <a:buFont typeface="Arial" panose="020B0604020202020204" pitchFamily="34" charset="0"/>
              <a:buChar char="•"/>
            </a:pPr>
            <a:r>
              <a:rPr lang="zh-CN" altLang="en-US" sz="1600" dirty="0"/>
              <a:t>概述</a:t>
            </a:r>
            <a:endParaRPr lang="en-US" altLang="zh-CN" sz="1600" dirty="0"/>
          </a:p>
          <a:p>
            <a:pPr marL="171450" lvl="0" indent="-171450" algn="l">
              <a:buFont typeface="Arial" panose="020B0604020202020204" pitchFamily="34" charset="0"/>
              <a:buChar char="•"/>
            </a:pPr>
            <a:r>
              <a:rPr lang="zh-CN" sz="1600" dirty="0"/>
              <a:t>术语，缩略词与引用文档</a:t>
            </a:r>
          </a:p>
        </p:txBody>
      </p:sp>
      <p:sp>
        <p:nvSpPr>
          <p:cNvPr id="12" name="文本框 11"/>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/02</a:t>
            </a:r>
            <a:endParaRPr lang="zh-CN" altLang="en-US" spc="100" dirty="0">
              <a:solidFill>
                <a:schemeClr val="bg1"/>
              </a:solidFill>
              <a:latin typeface="Impact" panose="020B0806030902050204" pitchFamily="34" charset="0"/>
              <a:cs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12192000" cy="6858000"/>
          </a:xfrm>
          <a:prstGeom prst="rect">
            <a:avLst/>
          </a:prstGeom>
          <a:solidFill>
            <a:srgbClr val="CC4B4A"/>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5757434" y="4158912"/>
            <a:ext cx="1067686" cy="955554"/>
            <a:chOff x="5465642" y="1881487"/>
            <a:chExt cx="1687482" cy="1510256"/>
          </a:xfrm>
        </p:grpSpPr>
        <p:sp>
          <p:nvSpPr>
            <p:cNvPr id="15" name="矩形 2"/>
            <p:cNvSpPr/>
            <p:nvPr/>
          </p:nvSpPr>
          <p:spPr>
            <a:xfrm rot="18000000">
              <a:off x="5971193" y="2209811"/>
              <a:ext cx="1216578" cy="1147285"/>
            </a:xfrm>
            <a:prstGeom prst="rect">
              <a:avLst/>
            </a:prstGeom>
            <a:gradFill>
              <a:gsLst>
                <a:gs pos="23000">
                  <a:srgbClr val="A42E2E"/>
                </a:gs>
                <a:gs pos="100000">
                  <a:srgbClr val="CC4B4A">
                    <a:alpha val="0"/>
                    <a:lumMod val="0"/>
                    <a:lumOff val="100000"/>
                  </a:srgbClr>
                </a:gs>
                <a:gs pos="74000">
                  <a:srgbClr val="CC4B4A">
                    <a:alpha val="0"/>
                  </a:srgbClr>
                </a:gs>
              </a:gsLst>
              <a:lin ang="66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grpSp>
          <p:nvGrpSpPr>
            <p:cNvPr id="18" name="组合 17"/>
            <p:cNvGrpSpPr/>
            <p:nvPr userDrawn="1"/>
          </p:nvGrpSpPr>
          <p:grpSpPr>
            <a:xfrm>
              <a:off x="5465642" y="1881487"/>
              <a:ext cx="1217540" cy="1217544"/>
              <a:chOff x="5465642" y="1894187"/>
              <a:chExt cx="1217540" cy="1217544"/>
            </a:xfrm>
            <a:effectLst/>
          </p:grpSpPr>
          <p:sp>
            <p:nvSpPr>
              <p:cNvPr id="19" name="椭圆 18"/>
              <p:cNvSpPr/>
              <p:nvPr/>
            </p:nvSpPr>
            <p:spPr>
              <a:xfrm>
                <a:off x="5466012" y="1894559"/>
                <a:ext cx="1216800" cy="1216800"/>
              </a:xfrm>
              <a:prstGeom prst="ellipse">
                <a:avLst/>
              </a:prstGeom>
              <a:solidFill>
                <a:srgbClr val="D74B4B"/>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20" name="Freeform 18"/>
              <p:cNvSpPr>
                <a:spLocks noEditPoints="1"/>
              </p:cNvSpPr>
              <p:nvPr userDrawn="1"/>
            </p:nvSpPr>
            <p:spPr bwMode="auto">
              <a:xfrm>
                <a:off x="5465642" y="1894187"/>
                <a:ext cx="1217540" cy="1217544"/>
              </a:xfrm>
              <a:custGeom>
                <a:avLst/>
                <a:gdLst>
                  <a:gd name="T0" fmla="*/ 344 w 687"/>
                  <a:gd name="T1" fmla="*/ 0 h 685"/>
                  <a:gd name="T2" fmla="*/ 344 w 687"/>
                  <a:gd name="T3" fmla="*/ 0 h 685"/>
                  <a:gd name="T4" fmla="*/ 0 w 687"/>
                  <a:gd name="T5" fmla="*/ 344 h 685"/>
                  <a:gd name="T6" fmla="*/ 209 w 687"/>
                  <a:gd name="T7" fmla="*/ 659 h 685"/>
                  <a:gd name="T8" fmla="*/ 210 w 687"/>
                  <a:gd name="T9" fmla="*/ 648 h 685"/>
                  <a:gd name="T10" fmla="*/ 260 w 687"/>
                  <a:gd name="T11" fmla="*/ 402 h 685"/>
                  <a:gd name="T12" fmla="*/ 362 w 687"/>
                  <a:gd name="T13" fmla="*/ 334 h 685"/>
                  <a:gd name="T14" fmla="*/ 430 w 687"/>
                  <a:gd name="T15" fmla="*/ 436 h 685"/>
                  <a:gd name="T16" fmla="*/ 380 w 687"/>
                  <a:gd name="T17" fmla="*/ 682 h 685"/>
                  <a:gd name="T18" fmla="*/ 379 w 687"/>
                  <a:gd name="T19" fmla="*/ 685 h 685"/>
                  <a:gd name="T20" fmla="*/ 687 w 687"/>
                  <a:gd name="T21" fmla="*/ 344 h 685"/>
                  <a:gd name="T22" fmla="*/ 344 w 687"/>
                  <a:gd name="T23" fmla="*/ 0 h 685"/>
                  <a:gd name="T24" fmla="*/ 388 w 687"/>
                  <a:gd name="T25" fmla="*/ 293 h 685"/>
                  <a:gd name="T26" fmla="*/ 299 w 687"/>
                  <a:gd name="T27" fmla="*/ 204 h 685"/>
                  <a:gd name="T28" fmla="*/ 388 w 687"/>
                  <a:gd name="T29" fmla="*/ 115 h 685"/>
                  <a:gd name="T30" fmla="*/ 477 w 687"/>
                  <a:gd name="T31" fmla="*/ 204 h 685"/>
                  <a:gd name="T32" fmla="*/ 388 w 687"/>
                  <a:gd name="T33" fmla="*/ 293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7" h="685">
                    <a:moveTo>
                      <a:pt x="344" y="0"/>
                    </a:moveTo>
                    <a:cubicBezTo>
                      <a:pt x="344" y="0"/>
                      <a:pt x="344" y="0"/>
                      <a:pt x="344" y="0"/>
                    </a:cubicBezTo>
                    <a:cubicBezTo>
                      <a:pt x="155" y="0"/>
                      <a:pt x="0" y="155"/>
                      <a:pt x="0" y="344"/>
                    </a:cubicBezTo>
                    <a:cubicBezTo>
                      <a:pt x="0" y="485"/>
                      <a:pt x="86" y="607"/>
                      <a:pt x="209" y="659"/>
                    </a:cubicBezTo>
                    <a:cubicBezTo>
                      <a:pt x="209" y="656"/>
                      <a:pt x="209" y="652"/>
                      <a:pt x="210" y="648"/>
                    </a:cubicBezTo>
                    <a:cubicBezTo>
                      <a:pt x="260" y="402"/>
                      <a:pt x="260" y="402"/>
                      <a:pt x="260" y="402"/>
                    </a:cubicBezTo>
                    <a:cubicBezTo>
                      <a:pt x="269" y="355"/>
                      <a:pt x="315" y="325"/>
                      <a:pt x="362" y="334"/>
                    </a:cubicBezTo>
                    <a:cubicBezTo>
                      <a:pt x="409" y="344"/>
                      <a:pt x="439" y="390"/>
                      <a:pt x="430" y="436"/>
                    </a:cubicBezTo>
                    <a:cubicBezTo>
                      <a:pt x="380" y="682"/>
                      <a:pt x="380" y="682"/>
                      <a:pt x="380" y="682"/>
                    </a:cubicBezTo>
                    <a:cubicBezTo>
                      <a:pt x="379" y="684"/>
                      <a:pt x="379" y="684"/>
                      <a:pt x="379" y="685"/>
                    </a:cubicBezTo>
                    <a:cubicBezTo>
                      <a:pt x="551" y="668"/>
                      <a:pt x="687" y="521"/>
                      <a:pt x="687" y="344"/>
                    </a:cubicBezTo>
                    <a:cubicBezTo>
                      <a:pt x="687" y="155"/>
                      <a:pt x="533" y="0"/>
                      <a:pt x="344" y="0"/>
                    </a:cubicBezTo>
                    <a:close/>
                    <a:moveTo>
                      <a:pt x="388" y="293"/>
                    </a:moveTo>
                    <a:cubicBezTo>
                      <a:pt x="339" y="293"/>
                      <a:pt x="299" y="253"/>
                      <a:pt x="299" y="204"/>
                    </a:cubicBezTo>
                    <a:cubicBezTo>
                      <a:pt x="299" y="155"/>
                      <a:pt x="339" y="115"/>
                      <a:pt x="388" y="115"/>
                    </a:cubicBezTo>
                    <a:cubicBezTo>
                      <a:pt x="437" y="115"/>
                      <a:pt x="477" y="155"/>
                      <a:pt x="477" y="204"/>
                    </a:cubicBezTo>
                    <a:cubicBezTo>
                      <a:pt x="477" y="253"/>
                      <a:pt x="437" y="293"/>
                      <a:pt x="388" y="293"/>
                    </a:cubicBezTo>
                    <a:close/>
                  </a:path>
                </a:pathLst>
              </a:custGeom>
              <a:solidFill>
                <a:srgbClr val="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a:ea typeface="微软雅黑" panose="020B0503020204020204" pitchFamily="34" charset="-122"/>
                  <a:cs typeface="+mn-cs"/>
                </a:endParaRPr>
              </a:p>
            </p:txBody>
          </p:sp>
        </p:grpSp>
      </p:grpSp>
      <p:sp>
        <p:nvSpPr>
          <p:cNvPr id="21" name="标题 8"/>
          <p:cNvSpPr txBox="1"/>
          <p:nvPr/>
        </p:nvSpPr>
        <p:spPr>
          <a:xfrm>
            <a:off x="3256230" y="2028830"/>
            <a:ext cx="5679540" cy="1178106"/>
          </a:xfrm>
          <a:prstGeom prst="rect">
            <a:avLst/>
          </a:prstGeom>
          <a:ln>
            <a:solidFill>
              <a:schemeClr val="bg1"/>
            </a:solidFill>
          </a:ln>
        </p:spPr>
        <p:txBody>
          <a:bodyPr vert="horz" wrap="none" lIns="91440" tIns="45720" rIns="91440" bIns="45720" rtlCol="0" anchor="ctr">
            <a:noAutofit/>
          </a:bodyPr>
          <a:lstStyle>
            <a:lvl1pPr algn="ctr" defTabSz="914400" rtl="0" eaLnBrk="1" latinLnBrk="0" hangingPunct="1">
              <a:lnSpc>
                <a:spcPct val="120000"/>
              </a:lnSpc>
              <a:spcBef>
                <a:spcPct val="0"/>
              </a:spcBef>
              <a:buNone/>
              <a:defRPr lang="zh-CN" altLang="en-US" sz="2000" b="0" kern="1200" dirty="0">
                <a:solidFill>
                  <a:schemeClr val="bg1"/>
                </a:solidFill>
                <a:effectLst/>
                <a:latin typeface="Arial" panose="020B0604020202020204" pitchFamily="34" charset="0"/>
                <a:ea typeface="微软雅黑" panose="020B0503020204020204" pitchFamily="34" charset="-122"/>
                <a:cs typeface="Arial" panose="020B0604020202020204" pitchFamily="34" charset="0"/>
              </a:defRPr>
            </a:lvl1pPr>
          </a:lstStyle>
          <a:p>
            <a:pPr marL="0" marR="0" lvl="0" indent="0" algn="ctr" defTabSz="914400" rtl="0" eaLnBrk="1" fontAlgn="auto" latinLnBrk="0" hangingPunct="1">
              <a:lnSpc>
                <a:spcPct val="120000"/>
              </a:lnSpc>
              <a:spcBef>
                <a:spcPct val="0"/>
              </a:spcBef>
              <a:spcAft>
                <a:spcPts val="0"/>
              </a:spcAft>
              <a:buClrTx/>
              <a:buSzTx/>
              <a:buFontTx/>
              <a:buNone/>
              <a:defRPr/>
            </a:pPr>
            <a:r>
              <a:rPr kumimoji="0" lang="zh-CN" altLang="en-US" sz="1600" b="0"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Arial" panose="020B0604020202020204" pitchFamily="34" charset="0"/>
              </a:rPr>
              <a:t>使用 </a:t>
            </a:r>
            <a:r>
              <a:rPr kumimoji="0" lang="en-US" altLang="zh-CN" sz="1600" b="0"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Arial" panose="020B0604020202020204" pitchFamily="34" charset="0"/>
              </a:rPr>
              <a:t>iSlide PPT</a:t>
            </a:r>
            <a:r>
              <a:rPr kumimoji="0" lang="zh-CN" altLang="en-US" sz="1600" b="0"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Arial" panose="020B0604020202020204" pitchFamily="34" charset="0"/>
              </a:rPr>
              <a:t>插件</a:t>
            </a:r>
            <a:br>
              <a:rPr kumimoji="0" lang="zh-CN" altLang="en-US" sz="1600" b="0"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Arial" panose="020B0604020202020204" pitchFamily="34" charset="0"/>
              </a:rPr>
            </a:br>
            <a:r>
              <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20204" pitchFamily="34" charset="0"/>
              </a:rPr>
              <a:t>为您节省</a:t>
            </a:r>
            <a:r>
              <a:rPr kumimoji="0" lang="en-US" altLang="zh-CN" sz="20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20204" pitchFamily="34" charset="0"/>
              </a:rPr>
              <a:t>90</a:t>
            </a:r>
            <a:r>
              <a:rPr kumimoji="0" lang="en-US" altLang="zh-CN"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20204" pitchFamily="34" charset="0"/>
              </a:rPr>
              <a:t>%</a:t>
            </a:r>
            <a:r>
              <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20204" pitchFamily="34" charset="0"/>
              </a:rPr>
              <a:t>的</a:t>
            </a:r>
            <a:r>
              <a:rPr kumimoji="0" lang="en-US" altLang="zh-CN"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20204" pitchFamily="34" charset="0"/>
              </a:rPr>
              <a:t>PPT</a:t>
            </a:r>
            <a:r>
              <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20204" pitchFamily="34" charset="0"/>
              </a:rPr>
              <a:t>设计时间</a:t>
            </a:r>
            <a:br>
              <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20204" pitchFamily="34" charset="0"/>
              </a:rPr>
            </a:br>
            <a:r>
              <a:rPr kumimoji="0" lang="en-US" altLang="zh-CN" sz="11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20204" pitchFamily="34" charset="0"/>
              </a:rPr>
              <a:t>iSlide add-in saves you 70% time in making PowerPoint slides.</a:t>
            </a:r>
            <a:endParaRPr kumimoji="0" lang="en-US" altLang="en-US" sz="2000" b="0"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2" name="副标题 9"/>
          <p:cNvSpPr txBox="1"/>
          <p:nvPr/>
        </p:nvSpPr>
        <p:spPr>
          <a:xfrm>
            <a:off x="2669382" y="5352752"/>
            <a:ext cx="6853237" cy="628948"/>
          </a:xfrm>
          <a:prstGeom prst="rect">
            <a:avLst/>
          </a:prstGeom>
        </p:spPr>
        <p:txBody>
          <a:bodyPr vert="horz" lIns="91440" tIns="45720" rIns="91440" bIns="45720" rtlCol="0" anchor="t">
            <a:normAutofit/>
          </a:bodyPr>
          <a:lstStyle>
            <a:lvl1pPr marL="0" indent="0" algn="ctr" defTabSz="914400" rtl="0" eaLnBrk="1" latinLnBrk="0" hangingPunct="1">
              <a:lnSpc>
                <a:spcPct val="100000"/>
              </a:lnSpc>
              <a:spcBef>
                <a:spcPts val="0"/>
              </a:spcBef>
              <a:buFont typeface="Arial" panose="020B0604020202020204" pitchFamily="34" charset="0"/>
              <a:buNone/>
              <a:defRPr sz="8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altLang="zh-CN" sz="800" b="0"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rPr>
              <a:t>www.islide.cc</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669925" y="3648073"/>
            <a:ext cx="10850563" cy="2495553"/>
            <a:chOff x="3012141" y="1290918"/>
            <a:chExt cx="6122894" cy="3440782"/>
          </a:xfrm>
        </p:grpSpPr>
        <p:sp>
          <p:nvSpPr>
            <p:cNvPr id="30" name="矩形 29"/>
            <p:cNvSpPr/>
            <p:nvPr/>
          </p:nvSpPr>
          <p:spPr>
            <a:xfrm>
              <a:off x="3012141" y="1748117"/>
              <a:ext cx="6122894" cy="2983583"/>
            </a:xfrm>
            <a:prstGeom prst="rect">
              <a:avLst/>
            </a:prstGeom>
            <a:ln w="3175">
              <a:solidFill>
                <a:srgbClr val="000000"/>
              </a:solidFill>
            </a:ln>
          </p:spPr>
          <p:txBody>
            <a:bodyPr wrap="square">
              <a:noAutofit/>
            </a:bodyPr>
            <a:lstStyle/>
            <a:p>
              <a:pPr>
                <a:lnSpc>
                  <a:spcPct val="150000"/>
                </a:lnSpc>
              </a:pPr>
              <a:r>
                <a:rPr lang="zh-CN" altLang="en-US" sz="700" dirty="0">
                  <a:latin typeface="Arial" panose="020B0604020202020204" pitchFamily="34" charset="0"/>
                  <a:ea typeface="微软雅黑" panose="020B0503020204020204" pitchFamily="34" charset="-122"/>
                  <a:sym typeface="Arial" panose="020B0604020202020204" pitchFamily="34" charset="0"/>
                </a:rPr>
                <a:t>本素材由</a:t>
              </a:r>
              <a:r>
                <a:rPr lang="en-US" altLang="zh-CN" sz="700" dirty="0"/>
                <a:t>iSlide</a:t>
              </a:r>
              <a:r>
                <a:rPr lang="en-US" altLang="zh-CN" sz="700" baseline="30000" dirty="0"/>
                <a:t>  </a:t>
              </a:r>
              <a:r>
                <a:rPr lang="zh-CN" altLang="en-US" sz="700" dirty="0">
                  <a:latin typeface="Arial" panose="020B0604020202020204" pitchFamily="34" charset="0"/>
                  <a:ea typeface="微软雅黑" panose="020B0503020204020204" pitchFamily="34" charset="-122"/>
                  <a:sym typeface="Arial" panose="020B0604020202020204" pitchFamily="34" charset="0"/>
                </a:rPr>
                <a:t>提供</a:t>
              </a:r>
            </a:p>
            <a:p>
              <a:pPr>
                <a:lnSpc>
                  <a:spcPct val="150000"/>
                </a:lnSpc>
              </a:pPr>
              <a:r>
                <a:rPr lang="en-US" altLang="zh-CN" sz="700" dirty="0"/>
                <a:t>iSlide </a:t>
              </a:r>
              <a:r>
                <a:rPr lang="zh-CN" altLang="en-US" sz="700" dirty="0">
                  <a:latin typeface="Arial" panose="020B0604020202020204" pitchFamily="34" charset="0"/>
                  <a:ea typeface="微软雅黑" panose="020B0503020204020204" pitchFamily="34" charset="-122"/>
                  <a:sym typeface="Arial" panose="020B0604020202020204" pitchFamily="34" charset="0"/>
                </a:rPr>
                <a:t>尊重知识产权并注重保护用户享有的各项权利。郑重提醒您：</a:t>
              </a:r>
            </a:p>
            <a:p>
              <a:pPr>
                <a:lnSpc>
                  <a:spcPct val="150000"/>
                </a:lnSpc>
              </a:pPr>
              <a:endParaRPr lang="zh-CN" altLang="en-US" sz="700"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700" dirty="0"/>
                <a:t>iSlide</a:t>
              </a:r>
              <a:r>
                <a:rPr lang="en-US" altLang="zh-CN" sz="700" baseline="30000" dirty="0"/>
                <a:t> </a:t>
              </a:r>
              <a:r>
                <a:rPr lang="zh-CN" altLang="en-US" sz="700" dirty="0">
                  <a:latin typeface="Arial" panose="020B0604020202020204" pitchFamily="34" charset="0"/>
                  <a:ea typeface="微软雅黑" panose="020B0503020204020204" pitchFamily="34" charset="-122"/>
                  <a:sym typeface="Arial" panose="020B0604020202020204" pitchFamily="34" charset="0"/>
                </a:rPr>
                <a:t>插件中提供的任何信息内容的所有权、知识产权归其原始权利人或权利受让人所有，您免费</a:t>
              </a:r>
              <a:r>
                <a:rPr lang="en-US" altLang="zh-CN" sz="700" dirty="0">
                  <a:latin typeface="Arial" panose="020B0604020202020204" pitchFamily="34" charset="0"/>
                  <a:ea typeface="微软雅黑" panose="020B0503020204020204" pitchFamily="34" charset="-122"/>
                  <a:sym typeface="Arial" panose="020B0604020202020204" pitchFamily="34" charset="0"/>
                </a:rPr>
                <a:t>/</a:t>
              </a:r>
              <a:r>
                <a:rPr lang="zh-CN" altLang="en-US" sz="700" dirty="0">
                  <a:latin typeface="Arial" panose="020B0604020202020204" pitchFamily="34" charset="0"/>
                  <a:ea typeface="微软雅黑" panose="020B0503020204020204" pitchFamily="34" charset="-122"/>
                  <a:sym typeface="Arial" panose="020B0604020202020204" pitchFamily="34" charset="0"/>
                </a:rPr>
                <a:t>购买获得的是信息内容的使用权，并受下述条款的约束；</a:t>
              </a:r>
            </a:p>
            <a:p>
              <a:pPr>
                <a:lnSpc>
                  <a:spcPct val="150000"/>
                </a:lnSpc>
              </a:pPr>
              <a:r>
                <a:rPr lang="en-US" altLang="zh-CN" sz="700" dirty="0">
                  <a:latin typeface="Arial" panose="020B0604020202020204" pitchFamily="34" charset="0"/>
                  <a:ea typeface="微软雅黑" panose="020B0503020204020204" pitchFamily="34" charset="-122"/>
                  <a:sym typeface="Arial" panose="020B0604020202020204" pitchFamily="34" charset="0"/>
                </a:rPr>
                <a:t>1. </a:t>
              </a:r>
              <a:r>
                <a:rPr lang="zh-CN" altLang="en-US" sz="700" dirty="0">
                  <a:latin typeface="Arial" panose="020B0604020202020204" pitchFamily="34" charset="0"/>
                  <a:ea typeface="微软雅黑" panose="020B0503020204020204" pitchFamily="34" charset="-122"/>
                  <a:sym typeface="Arial" panose="020B0604020202020204" pitchFamily="34" charset="0"/>
                </a:rPr>
                <a:t>您仅可以个人非商业用途使用该等信息内容，不可将信息内容的全部或部分用于出售，或以出租、出借、转让、分销、发布等其他任何方式供他人使用；</a:t>
              </a:r>
            </a:p>
            <a:p>
              <a:pPr>
                <a:lnSpc>
                  <a:spcPct val="150000"/>
                </a:lnSpc>
              </a:pPr>
              <a:r>
                <a:rPr lang="en-US" altLang="zh-CN" sz="700" dirty="0">
                  <a:latin typeface="Arial" panose="020B0604020202020204" pitchFamily="34" charset="0"/>
                  <a:ea typeface="微软雅黑" panose="020B0503020204020204" pitchFamily="34" charset="-122"/>
                  <a:sym typeface="Arial" panose="020B0604020202020204" pitchFamily="34" charset="0"/>
                </a:rPr>
                <a:t>2. </a:t>
              </a:r>
              <a:r>
                <a:rPr lang="zh-CN" altLang="en-US" sz="700" dirty="0">
                  <a:latin typeface="Arial" panose="020B0604020202020204" pitchFamily="34" charset="0"/>
                  <a:ea typeface="微软雅黑" panose="020B0503020204020204" pitchFamily="34" charset="-122"/>
                  <a:sym typeface="Arial" panose="020B0604020202020204" pitchFamily="34" charset="0"/>
                </a:rPr>
                <a:t>禁止在接入互联网或移动互联网的任何网站、平台、应用或程序上以任何方式为他人提供</a:t>
              </a:r>
              <a:r>
                <a:rPr lang="en-US" altLang="zh-CN" sz="700" dirty="0"/>
                <a:t>iSlide</a:t>
              </a:r>
              <a:r>
                <a:rPr lang="en-US" altLang="zh-CN" sz="700" baseline="30000" dirty="0"/>
                <a:t> </a:t>
              </a:r>
              <a:r>
                <a:rPr lang="zh-CN" altLang="en-US" sz="700" dirty="0">
                  <a:latin typeface="Arial" panose="020B0604020202020204" pitchFamily="34" charset="0"/>
                  <a:ea typeface="微软雅黑" panose="020B0503020204020204" pitchFamily="34" charset="-122"/>
                  <a:sym typeface="Arial" panose="020B0604020202020204" pitchFamily="34" charset="0"/>
                </a:rPr>
                <a:t>插件资源内容的下载。</a:t>
              </a:r>
            </a:p>
            <a:p>
              <a:pPr>
                <a:lnSpc>
                  <a:spcPct val="150000"/>
                </a:lnSpc>
              </a:pPr>
              <a:endParaRPr lang="zh-CN" altLang="en-US" sz="700"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700" dirty="0">
                  <a:latin typeface="Arial" panose="020B0604020202020204" pitchFamily="34" charset="0"/>
                  <a:ea typeface="微软雅黑" panose="020B0503020204020204" pitchFamily="34" charset="-122"/>
                  <a:sym typeface="Arial" panose="020B0604020202020204" pitchFamily="34" charset="0"/>
                </a:rPr>
                <a:t>The resource is supplied by </a:t>
              </a:r>
              <a:r>
                <a:rPr lang="en-US" altLang="zh-CN" sz="700" dirty="0"/>
                <a:t>iSlide</a:t>
              </a:r>
              <a:r>
                <a:rPr lang="en-US" altLang="zh-CN" sz="700" dirty="0">
                  <a:latin typeface="Arial" panose="020B0604020202020204" pitchFamily="34" charset="0"/>
                  <a:ea typeface="微软雅黑" panose="020B0503020204020204" pitchFamily="34" charset="-122"/>
                  <a:sym typeface="Arial" panose="020B0604020202020204" pitchFamily="34" charset="0"/>
                </a:rPr>
                <a:t>.</a:t>
              </a:r>
            </a:p>
            <a:p>
              <a:pPr>
                <a:lnSpc>
                  <a:spcPct val="150000"/>
                </a:lnSpc>
              </a:pPr>
              <a:r>
                <a:rPr lang="en-US" altLang="zh-CN" sz="700" dirty="0"/>
                <a:t>iSlide</a:t>
              </a:r>
              <a:r>
                <a:rPr lang="en-US" altLang="zh-CN" sz="700" baseline="30000" dirty="0"/>
                <a:t> </a:t>
              </a:r>
              <a:r>
                <a:rPr lang="en-US" altLang="zh-CN" sz="700" dirty="0">
                  <a:latin typeface="Arial" panose="020B0604020202020204" pitchFamily="34" charset="0"/>
                  <a:ea typeface="微软雅黑" panose="020B0503020204020204" pitchFamily="34" charset="-122"/>
                  <a:sym typeface="Arial" panose="020B0604020202020204" pitchFamily="34" charset="0"/>
                </a:rPr>
                <a:t> respects all intellectual property rights and protects all the rights its users acquired. Solemnly remind you:</a:t>
              </a:r>
            </a:p>
            <a:p>
              <a:pPr>
                <a:lnSpc>
                  <a:spcPct val="150000"/>
                </a:lnSpc>
              </a:pPr>
              <a:r>
                <a:rPr lang="en-US" altLang="zh-CN" sz="700" dirty="0">
                  <a:latin typeface="Arial" panose="020B0604020202020204" pitchFamily="34" charset="0"/>
                  <a:ea typeface="微软雅黑" panose="020B0503020204020204" pitchFamily="34" charset="-122"/>
                  <a:sym typeface="Arial" panose="020B0604020202020204" pitchFamily="34" charset="0"/>
                </a:rPr>
                <a:t> </a:t>
              </a:r>
            </a:p>
            <a:p>
              <a:pPr>
                <a:lnSpc>
                  <a:spcPct val="150000"/>
                </a:lnSpc>
              </a:pPr>
              <a:r>
                <a:rPr lang="en-US" altLang="zh-CN" sz="700" dirty="0">
                  <a:latin typeface="Arial" panose="020B0604020202020204" pitchFamily="34" charset="0"/>
                  <a:ea typeface="微软雅黑" panose="020B0503020204020204" pitchFamily="34" charset="-122"/>
                  <a:sym typeface="Arial" panose="020B0604020202020204" pitchFamily="34" charset="0"/>
                </a:rPr>
                <a:t>The ownership and intellectual property of the resources supplied in iSlide Add-in belongs to its owner or the assignee of this ownership. You only acquired the usage of the resources supplied in iSlide Add-in, as well as respected the following restrain terms:</a:t>
              </a:r>
            </a:p>
            <a:p>
              <a:pPr>
                <a:lnSpc>
                  <a:spcPct val="150000"/>
                </a:lnSpc>
              </a:pPr>
              <a:r>
                <a:rPr lang="en-US" altLang="zh-CN" sz="700" dirty="0">
                  <a:latin typeface="Arial" panose="020B0604020202020204" pitchFamily="34" charset="0"/>
                  <a:ea typeface="微软雅黑" panose="020B0503020204020204" pitchFamily="34" charset="-122"/>
                  <a:sym typeface="Arial" panose="020B0604020202020204" pitchFamily="34" charset="0"/>
                </a:rPr>
                <a:t>1.You are only allowed to use such resource for personal and non-commercial aim, not allowed to use such resource or part of it for the sale; or rent, lend, transfer to others; or distribute or release it in any way.</a:t>
              </a:r>
            </a:p>
            <a:p>
              <a:pPr>
                <a:lnSpc>
                  <a:spcPct val="150000"/>
                </a:lnSpc>
              </a:pPr>
              <a:r>
                <a:rPr lang="en-US" altLang="zh-CN" sz="700" dirty="0">
                  <a:latin typeface="Arial" panose="020B0604020202020204" pitchFamily="34" charset="0"/>
                  <a:ea typeface="微软雅黑" panose="020B0503020204020204" pitchFamily="34" charset="-122"/>
                  <a:sym typeface="Arial" panose="020B0604020202020204" pitchFamily="34" charset="0"/>
                </a:rPr>
                <a:t>2.You are not permitted to provide the resource of iSlide Add-in to any website, platform, application in the Internet or mobile Internet.</a:t>
              </a:r>
              <a:endParaRPr lang="zh-CN" altLang="en-US" sz="7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矩形 30"/>
            <p:cNvSpPr/>
            <p:nvPr/>
          </p:nvSpPr>
          <p:spPr>
            <a:xfrm>
              <a:off x="3012141" y="1290918"/>
              <a:ext cx="6122894" cy="457200"/>
            </a:xfrm>
            <a:prstGeom prst="rect">
              <a:avLst/>
            </a:prstGeom>
            <a:solidFill>
              <a:srgbClr val="00000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0" dirty="0"/>
                <a:t>iSlide</a:t>
              </a:r>
              <a:r>
                <a:rPr lang="en-US" altLang="zh-CN" sz="1050" baseline="30000" dirty="0"/>
                <a:t>  </a:t>
              </a:r>
              <a:r>
                <a:rPr lang="zh-CN" altLang="en-US" sz="1050" b="1" dirty="0">
                  <a:solidFill>
                    <a:schemeClr val="bg1"/>
                  </a:solidFill>
                  <a:latin typeface="Arial" panose="020B0604020202020204" pitchFamily="34" charset="0"/>
                  <a:ea typeface="微软雅黑" panose="020B0503020204020204" pitchFamily="34" charset="-122"/>
                  <a:sym typeface="Arial" panose="020B0604020202020204" pitchFamily="34" charset="0"/>
                </a:rPr>
                <a:t>版权声明  </a:t>
              </a:r>
              <a:r>
                <a:rPr lang="en-US" altLang="zh-CN" sz="1050" b="1" dirty="0">
                  <a:solidFill>
                    <a:schemeClr val="bg1"/>
                  </a:solidFill>
                  <a:latin typeface="Arial" panose="020B0604020202020204" pitchFamily="34" charset="0"/>
                  <a:ea typeface="微软雅黑" panose="020B0503020204020204" pitchFamily="34" charset="-122"/>
                  <a:sym typeface="Arial" panose="020B0604020202020204" pitchFamily="34" charset="0"/>
                </a:rPr>
                <a:t>COPYRIGHT NOTICE</a:t>
              </a:r>
              <a:endParaRPr lang="zh-CN" altLang="en-US" sz="105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5" name="组合 54"/>
          <p:cNvGrpSpPr/>
          <p:nvPr/>
        </p:nvGrpSpPr>
        <p:grpSpPr>
          <a:xfrm>
            <a:off x="3351892" y="1132701"/>
            <a:ext cx="3551553" cy="1643957"/>
            <a:chOff x="3351892" y="1132701"/>
            <a:chExt cx="3551553" cy="1643957"/>
          </a:xfrm>
        </p:grpSpPr>
        <p:sp>
          <p:nvSpPr>
            <p:cNvPr id="32" name="矩形 189"/>
            <p:cNvSpPr/>
            <p:nvPr/>
          </p:nvSpPr>
          <p:spPr>
            <a:xfrm>
              <a:off x="3351892" y="2453493"/>
              <a:ext cx="3336479" cy="323165"/>
            </a:xfrm>
            <a:prstGeom prst="rect">
              <a:avLst/>
            </a:prstGeom>
            <a:noFill/>
            <a:ln>
              <a:noFill/>
            </a:ln>
          </p:spPr>
          <p:txBody>
            <a:bodyPr wrap="square" anchor="ctr">
              <a:spAutoFit/>
            </a:bodyPr>
            <a:lstStyle/>
            <a:p>
              <a:pPr defTabSz="914400">
                <a:lnSpc>
                  <a:spcPct val="150000"/>
                </a:lnSpc>
                <a:defRPr/>
              </a:pPr>
              <a:r>
                <a:rPr lang="en-US" altLang="zh-CN" sz="1000" dirty="0">
                  <a:latin typeface="Arial" panose="020B0604020202020204" pitchFamily="34" charset="0"/>
                  <a:ea typeface="微软雅黑" panose="020B0503020204020204" pitchFamily="34" charset="-122"/>
                  <a:sym typeface="Arial" panose="020B0604020202020204" pitchFamily="34" charset="0"/>
                  <a:hlinkClick r:id="rId4"/>
                </a:rPr>
                <a:t>www.islide.cc</a:t>
              </a:r>
              <a:endParaRPr lang="zh-CN" altLang="en-US"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33" name="矩形 190"/>
            <p:cNvSpPr/>
            <p:nvPr/>
          </p:nvSpPr>
          <p:spPr>
            <a:xfrm>
              <a:off x="3351892" y="1132701"/>
              <a:ext cx="3551553" cy="1261884"/>
            </a:xfrm>
            <a:prstGeom prst="rect">
              <a:avLst/>
            </a:prstGeom>
            <a:noFill/>
            <a:ln>
              <a:noFill/>
            </a:ln>
          </p:spPr>
          <p:txBody>
            <a:bodyPr wrap="square" anchor="t">
              <a:spAutoFit/>
            </a:bodyPr>
            <a:lstStyle/>
            <a:p>
              <a:pPr defTabSz="914400">
                <a:lnSpc>
                  <a:spcPct val="120000"/>
                </a:lnSpc>
                <a:defRPr/>
              </a:pPr>
              <a:r>
                <a:rPr lang="en-US" altLang="zh-CN" sz="1000" dirty="0">
                  <a:latin typeface="Arial" panose="020B0604020202020204" pitchFamily="34" charset="0"/>
                  <a:ea typeface="微软雅黑" panose="020B0503020204020204" pitchFamily="34" charset="-122"/>
                  <a:sym typeface="Arial" panose="020B0604020202020204" pitchFamily="34" charset="0"/>
                </a:rPr>
                <a:t>PPT</a:t>
              </a:r>
              <a:r>
                <a:rPr lang="zh-CN" altLang="en-US" sz="1000" dirty="0">
                  <a:latin typeface="Arial" panose="020B0604020202020204" pitchFamily="34" charset="0"/>
                  <a:ea typeface="微软雅黑" panose="020B0503020204020204" pitchFamily="34" charset="-122"/>
                  <a:sym typeface="Arial" panose="020B0604020202020204" pitchFamily="34" charset="0"/>
                </a:rPr>
                <a:t>“一键”美化神器</a:t>
              </a: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a:p>
              <a:pPr defTabSz="914400">
                <a:lnSpc>
                  <a:spcPct val="120000"/>
                </a:lnSpc>
                <a:defRPr/>
              </a:pPr>
              <a:r>
                <a:rPr lang="en-US" altLang="zh-CN" sz="1000" dirty="0">
                  <a:latin typeface="Arial" panose="020B0604020202020204" pitchFamily="34" charset="0"/>
                  <a:ea typeface="微软雅黑" panose="020B0503020204020204" pitchFamily="34" charset="-122"/>
                  <a:sym typeface="Arial" panose="020B0604020202020204" pitchFamily="34" charset="0"/>
                </a:rPr>
                <a:t>180K+</a:t>
              </a:r>
              <a:r>
                <a:rPr lang="zh-CN" altLang="en-US" sz="1000" dirty="0">
                  <a:latin typeface="Arial" panose="020B0604020202020204" pitchFamily="34" charset="0"/>
                  <a:ea typeface="微软雅黑" panose="020B0503020204020204" pitchFamily="34" charset="-122"/>
                  <a:sym typeface="Arial" panose="020B0604020202020204" pitchFamily="34" charset="0"/>
                </a:rPr>
                <a:t>专业</a:t>
              </a:r>
              <a:r>
                <a:rPr lang="en-US" altLang="zh-CN" sz="1000" dirty="0">
                  <a:latin typeface="Arial" panose="020B0604020202020204" pitchFamily="34" charset="0"/>
                  <a:ea typeface="微软雅黑" panose="020B0503020204020204" pitchFamily="34" charset="-122"/>
                  <a:sym typeface="Arial" panose="020B0604020202020204" pitchFamily="34" charset="0"/>
                </a:rPr>
                <a:t>PPT</a:t>
              </a:r>
              <a:r>
                <a:rPr lang="zh-CN" altLang="en-US" sz="1000" dirty="0">
                  <a:latin typeface="Arial" panose="020B0604020202020204" pitchFamily="34" charset="0"/>
                  <a:ea typeface="微软雅黑" panose="020B0503020204020204" pitchFamily="34" charset="-122"/>
                  <a:sym typeface="Arial" panose="020B0604020202020204" pitchFamily="34" charset="0"/>
                </a:rPr>
                <a:t>素材资源下载</a:t>
              </a: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a:p>
              <a:pPr defTabSz="914400">
                <a:lnSpc>
                  <a:spcPct val="120000"/>
                </a:lnSpc>
                <a:defRPr/>
              </a:pPr>
              <a:r>
                <a:rPr lang="zh-CN" altLang="en-US" sz="1000" dirty="0">
                  <a:solidFill>
                    <a:srgbClr val="CC4B4A"/>
                  </a:solidFill>
                  <a:latin typeface="Arial" panose="020B0604020202020204" pitchFamily="34" charset="0"/>
                  <a:ea typeface="微软雅黑" panose="020B0503020204020204" pitchFamily="34" charset="-122"/>
                  <a:sym typeface="Arial" panose="020B0604020202020204" pitchFamily="34" charset="0"/>
                </a:rPr>
                <a:t>让</a:t>
              </a:r>
              <a:r>
                <a:rPr lang="en-US" altLang="zh-CN" sz="1000" dirty="0">
                  <a:solidFill>
                    <a:srgbClr val="CC4B4A"/>
                  </a:solidFill>
                  <a:latin typeface="Arial" panose="020B0604020202020204" pitchFamily="34" charset="0"/>
                  <a:ea typeface="微软雅黑" panose="020B0503020204020204" pitchFamily="34" charset="-122"/>
                  <a:sym typeface="Arial" panose="020B0604020202020204" pitchFamily="34" charset="0"/>
                </a:rPr>
                <a:t>PPT</a:t>
              </a:r>
              <a:r>
                <a:rPr lang="zh-CN" altLang="en-US" sz="1000" dirty="0">
                  <a:solidFill>
                    <a:srgbClr val="CC4B4A"/>
                  </a:solidFill>
                  <a:latin typeface="Arial" panose="020B0604020202020204" pitchFamily="34" charset="0"/>
                  <a:ea typeface="微软雅黑" panose="020B0503020204020204" pitchFamily="34" charset="-122"/>
                  <a:sym typeface="Arial" panose="020B0604020202020204" pitchFamily="34" charset="0"/>
                </a:rPr>
                <a:t>设计简单起来！</a:t>
              </a:r>
              <a:endParaRPr lang="en-US" altLang="zh-CN" sz="1000" dirty="0">
                <a:solidFill>
                  <a:srgbClr val="CC4B4A"/>
                </a:solidFill>
                <a:latin typeface="Arial" panose="020B0604020202020204" pitchFamily="34" charset="0"/>
                <a:ea typeface="微软雅黑" panose="020B0503020204020204" pitchFamily="34" charset="-122"/>
                <a:sym typeface="Arial" panose="020B0604020202020204" pitchFamily="34" charset="0"/>
              </a:endParaRPr>
            </a:p>
            <a:p>
              <a:pPr defTabSz="914400">
                <a:defRPr/>
              </a:pPr>
              <a:endParaRPr lang="en-US" altLang="zh-CN" sz="1000" dirty="0">
                <a:solidFill>
                  <a:srgbClr val="CC4B4A"/>
                </a:solidFill>
                <a:latin typeface="Arial" panose="020B0604020202020204" pitchFamily="34" charset="0"/>
                <a:ea typeface="微软雅黑" panose="020B0503020204020204" pitchFamily="34" charset="-122"/>
                <a:sym typeface="Arial" panose="020B0604020202020204" pitchFamily="34" charset="0"/>
              </a:endParaRPr>
            </a:p>
            <a:p>
              <a:pPr defTabSz="914400">
                <a:defRPr/>
              </a:pPr>
              <a:r>
                <a:rPr lang="en-US" altLang="zh-CN" sz="1000" dirty="0">
                  <a:latin typeface="Arial" panose="020B0604020202020204" pitchFamily="34" charset="0"/>
                  <a:ea typeface="微软雅黑" panose="020B0503020204020204" pitchFamily="34" charset="-122"/>
                  <a:sym typeface="Arial" panose="020B0604020202020204" pitchFamily="34" charset="0"/>
                </a:rPr>
                <a:t>All-in-One PowerPoint Optimization Add-in </a:t>
              </a:r>
            </a:p>
            <a:p>
              <a:pPr defTabSz="914400">
                <a:defRPr/>
              </a:pPr>
              <a:r>
                <a:rPr lang="en-US" altLang="zh-CN" sz="1000" dirty="0">
                  <a:latin typeface="Arial" panose="020B0604020202020204" pitchFamily="34" charset="0"/>
                  <a:ea typeface="微软雅黑" panose="020B0503020204020204" pitchFamily="34" charset="-122"/>
                  <a:sym typeface="Arial" panose="020B0604020202020204" pitchFamily="34" charset="0"/>
                </a:rPr>
                <a:t>180K+ Professional PowerPoint Resources</a:t>
              </a:r>
            </a:p>
            <a:p>
              <a:pPr defTabSz="914400">
                <a:defRPr/>
              </a:pPr>
              <a:r>
                <a:rPr lang="en-US" altLang="zh-CN" sz="1000" dirty="0">
                  <a:latin typeface="Arial" panose="020B0604020202020204" pitchFamily="34" charset="0"/>
                  <a:ea typeface="微软雅黑" panose="020B0503020204020204" pitchFamily="34" charset="-122"/>
                  <a:sym typeface="Arial" panose="020B0604020202020204" pitchFamily="34" charset="0"/>
                </a:rPr>
                <a:t>Make Presentation Design Easy</a:t>
              </a:r>
              <a:endParaRPr lang="zh-CN" altLang="en-US" sz="10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6" name="组合 55"/>
          <p:cNvGrpSpPr/>
          <p:nvPr/>
        </p:nvGrpSpPr>
        <p:grpSpPr>
          <a:xfrm>
            <a:off x="7381329" y="1128666"/>
            <a:ext cx="1980029" cy="1757843"/>
            <a:chOff x="7381329" y="1128666"/>
            <a:chExt cx="1980029" cy="1757843"/>
          </a:xfrm>
        </p:grpSpPr>
        <p:sp>
          <p:nvSpPr>
            <p:cNvPr id="34" name="矩形 211"/>
            <p:cNvSpPr/>
            <p:nvPr/>
          </p:nvSpPr>
          <p:spPr>
            <a:xfrm>
              <a:off x="7381329" y="2486399"/>
              <a:ext cx="1980029" cy="400110"/>
            </a:xfrm>
            <a:prstGeom prst="rect">
              <a:avLst/>
            </a:prstGeom>
          </p:spPr>
          <p:txBody>
            <a:bodyPr wrap="none">
              <a:spAutoFit/>
            </a:bodyPr>
            <a:lstStyle/>
            <a:p>
              <a:pPr algn="ctr"/>
              <a:r>
                <a:rPr lang="zh-CN" altLang="en-US" sz="100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rPr>
                <a:t>关注官方微信公众号</a:t>
              </a:r>
              <a:br>
                <a:rPr lang="zh-CN" altLang="en-US" sz="100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rPr>
              </a:br>
              <a:r>
                <a:rPr lang="en-US" altLang="zh-CN" sz="100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rPr>
                <a:t>Contact us at support@islide.cc</a:t>
              </a:r>
            </a:p>
          </p:txBody>
        </p:sp>
        <p:grpSp>
          <p:nvGrpSpPr>
            <p:cNvPr id="35" name="组合 212"/>
            <p:cNvGrpSpPr/>
            <p:nvPr/>
          </p:nvGrpSpPr>
          <p:grpSpPr>
            <a:xfrm>
              <a:off x="7692468" y="1128666"/>
              <a:ext cx="1357733" cy="1357734"/>
              <a:chOff x="4693653" y="1484781"/>
              <a:chExt cx="2329760" cy="2329758"/>
            </a:xfrm>
          </p:grpSpPr>
          <p:pic>
            <p:nvPicPr>
              <p:cNvPr id="36" name="图片 213"/>
              <p:cNvPicPr>
                <a:picLocks noChangeAspect="1"/>
              </p:cNvPicPr>
              <p:nvPr/>
            </p:nvPicPr>
            <p:blipFill>
              <a:blip r:embed="rId5" cstate="email"/>
              <a:stretch>
                <a:fillRect/>
              </a:stretch>
            </p:blipFill>
            <p:spPr>
              <a:xfrm>
                <a:off x="4693653" y="1484781"/>
                <a:ext cx="2329760" cy="2329758"/>
              </a:xfrm>
              <a:prstGeom prst="rect">
                <a:avLst/>
              </a:prstGeom>
            </p:spPr>
          </p:pic>
          <p:grpSp>
            <p:nvGrpSpPr>
              <p:cNvPr id="37" name="组合 214"/>
              <p:cNvGrpSpPr/>
              <p:nvPr/>
            </p:nvGrpSpPr>
            <p:grpSpPr>
              <a:xfrm>
                <a:off x="5497245" y="2228001"/>
                <a:ext cx="722580" cy="722580"/>
                <a:chOff x="5758004" y="2227152"/>
                <a:chExt cx="724278" cy="724278"/>
              </a:xfrm>
            </p:grpSpPr>
            <p:sp>
              <p:nvSpPr>
                <p:cNvPr id="38" name="圆角矩形 215"/>
                <p:cNvSpPr/>
                <p:nvPr/>
              </p:nvSpPr>
              <p:spPr>
                <a:xfrm>
                  <a:off x="5758004" y="2227152"/>
                  <a:ext cx="724278" cy="724278"/>
                </a:xfrm>
                <a:prstGeom prst="roundRect">
                  <a:avLst>
                    <a:gd name="adj" fmla="val 70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39" name="圆角矩形 216"/>
                <p:cNvSpPr/>
                <p:nvPr/>
              </p:nvSpPr>
              <p:spPr>
                <a:xfrm>
                  <a:off x="5804041" y="2273189"/>
                  <a:ext cx="632205" cy="632205"/>
                </a:xfrm>
                <a:prstGeom prst="roundRect">
                  <a:avLst>
                    <a:gd name="adj" fmla="val 10091"/>
                  </a:avLst>
                </a:prstGeom>
                <a:blipFill>
                  <a:blip r:embed="rId6"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grpSp>
        </p:grpSp>
      </p:grpSp>
      <p:cxnSp>
        <p:nvCxnSpPr>
          <p:cNvPr id="49" name="直接连接符 48"/>
          <p:cNvCxnSpPr/>
          <p:nvPr/>
        </p:nvCxnSpPr>
        <p:spPr>
          <a:xfrm>
            <a:off x="3007696" y="1070043"/>
            <a:ext cx="0" cy="1689055"/>
          </a:xfrm>
          <a:prstGeom prst="line">
            <a:avLst/>
          </a:prstGeom>
          <a:ln w="3175">
            <a:solidFill>
              <a:srgbClr val="000000"/>
            </a:solidFill>
          </a:ln>
        </p:spPr>
      </p:cxnSp>
      <p:cxnSp>
        <p:nvCxnSpPr>
          <p:cNvPr id="50" name="直接连接符 49"/>
          <p:cNvCxnSpPr/>
          <p:nvPr/>
        </p:nvCxnSpPr>
        <p:spPr>
          <a:xfrm>
            <a:off x="7247640" y="1070043"/>
            <a:ext cx="0" cy="1689055"/>
          </a:xfrm>
          <a:prstGeom prst="line">
            <a:avLst/>
          </a:prstGeom>
          <a:ln w="3175">
            <a:solidFill>
              <a:srgbClr val="000000"/>
            </a:solidFill>
          </a:ln>
        </p:spPr>
      </p:cxnSp>
      <p:grpSp>
        <p:nvGrpSpPr>
          <p:cNvPr id="28" name="组合 27"/>
          <p:cNvGrpSpPr/>
          <p:nvPr/>
        </p:nvGrpSpPr>
        <p:grpSpPr>
          <a:xfrm>
            <a:off x="669926" y="1204895"/>
            <a:ext cx="1263649" cy="331470"/>
            <a:chOff x="669926" y="1204895"/>
            <a:chExt cx="1699443" cy="445784"/>
          </a:xfrm>
        </p:grpSpPr>
        <p:sp>
          <p:nvSpPr>
            <p:cNvPr id="40" name="AutoShape 15"/>
            <p:cNvSpPr>
              <a:spLocks noChangeAspect="1" noChangeArrowheads="1" noTextEdit="1"/>
            </p:cNvSpPr>
            <p:nvPr/>
          </p:nvSpPr>
          <p:spPr bwMode="auto">
            <a:xfrm>
              <a:off x="669926" y="1204895"/>
              <a:ext cx="1699443" cy="445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41" name="Freeform 17"/>
            <p:cNvSpPr/>
            <p:nvPr/>
          </p:nvSpPr>
          <p:spPr bwMode="auto">
            <a:xfrm>
              <a:off x="670473" y="1204895"/>
              <a:ext cx="444415" cy="445784"/>
            </a:xfrm>
            <a:custGeom>
              <a:avLst/>
              <a:gdLst>
                <a:gd name="T0" fmla="*/ 344 w 687"/>
                <a:gd name="T1" fmla="*/ 687 h 687"/>
                <a:gd name="T2" fmla="*/ 344 w 687"/>
                <a:gd name="T3" fmla="*/ 687 h 687"/>
                <a:gd name="T4" fmla="*/ 0 w 687"/>
                <a:gd name="T5" fmla="*/ 344 h 687"/>
                <a:gd name="T6" fmla="*/ 0 w 687"/>
                <a:gd name="T7" fmla="*/ 344 h 687"/>
                <a:gd name="T8" fmla="*/ 344 w 687"/>
                <a:gd name="T9" fmla="*/ 0 h 687"/>
                <a:gd name="T10" fmla="*/ 344 w 687"/>
                <a:gd name="T11" fmla="*/ 0 h 687"/>
                <a:gd name="T12" fmla="*/ 687 w 687"/>
                <a:gd name="T13" fmla="*/ 344 h 687"/>
                <a:gd name="T14" fmla="*/ 687 w 687"/>
                <a:gd name="T15" fmla="*/ 344 h 687"/>
                <a:gd name="T16" fmla="*/ 344 w 687"/>
                <a:gd name="T17"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7" h="687">
                  <a:moveTo>
                    <a:pt x="344" y="687"/>
                  </a:moveTo>
                  <a:cubicBezTo>
                    <a:pt x="344" y="687"/>
                    <a:pt x="344" y="687"/>
                    <a:pt x="344" y="687"/>
                  </a:cubicBezTo>
                  <a:cubicBezTo>
                    <a:pt x="155" y="687"/>
                    <a:pt x="0" y="533"/>
                    <a:pt x="0" y="344"/>
                  </a:cubicBezTo>
                  <a:cubicBezTo>
                    <a:pt x="0" y="344"/>
                    <a:pt x="0" y="344"/>
                    <a:pt x="0" y="344"/>
                  </a:cubicBezTo>
                  <a:cubicBezTo>
                    <a:pt x="0" y="155"/>
                    <a:pt x="155" y="0"/>
                    <a:pt x="344" y="0"/>
                  </a:cubicBezTo>
                  <a:cubicBezTo>
                    <a:pt x="344" y="0"/>
                    <a:pt x="344" y="0"/>
                    <a:pt x="344" y="0"/>
                  </a:cubicBezTo>
                  <a:cubicBezTo>
                    <a:pt x="533" y="0"/>
                    <a:pt x="687" y="155"/>
                    <a:pt x="687" y="344"/>
                  </a:cubicBezTo>
                  <a:cubicBezTo>
                    <a:pt x="687" y="344"/>
                    <a:pt x="687" y="344"/>
                    <a:pt x="687" y="344"/>
                  </a:cubicBezTo>
                  <a:cubicBezTo>
                    <a:pt x="687" y="533"/>
                    <a:pt x="533" y="687"/>
                    <a:pt x="344" y="68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18"/>
            <p:cNvSpPr>
              <a:spLocks noEditPoints="1"/>
            </p:cNvSpPr>
            <p:nvPr/>
          </p:nvSpPr>
          <p:spPr bwMode="auto">
            <a:xfrm>
              <a:off x="670473" y="1204895"/>
              <a:ext cx="444415" cy="444417"/>
            </a:xfrm>
            <a:custGeom>
              <a:avLst/>
              <a:gdLst>
                <a:gd name="T0" fmla="*/ 344 w 687"/>
                <a:gd name="T1" fmla="*/ 0 h 685"/>
                <a:gd name="T2" fmla="*/ 344 w 687"/>
                <a:gd name="T3" fmla="*/ 0 h 685"/>
                <a:gd name="T4" fmla="*/ 0 w 687"/>
                <a:gd name="T5" fmla="*/ 344 h 685"/>
                <a:gd name="T6" fmla="*/ 209 w 687"/>
                <a:gd name="T7" fmla="*/ 659 h 685"/>
                <a:gd name="T8" fmla="*/ 210 w 687"/>
                <a:gd name="T9" fmla="*/ 648 h 685"/>
                <a:gd name="T10" fmla="*/ 260 w 687"/>
                <a:gd name="T11" fmla="*/ 402 h 685"/>
                <a:gd name="T12" fmla="*/ 362 w 687"/>
                <a:gd name="T13" fmla="*/ 334 h 685"/>
                <a:gd name="T14" fmla="*/ 430 w 687"/>
                <a:gd name="T15" fmla="*/ 436 h 685"/>
                <a:gd name="T16" fmla="*/ 380 w 687"/>
                <a:gd name="T17" fmla="*/ 682 h 685"/>
                <a:gd name="T18" fmla="*/ 379 w 687"/>
                <a:gd name="T19" fmla="*/ 685 h 685"/>
                <a:gd name="T20" fmla="*/ 687 w 687"/>
                <a:gd name="T21" fmla="*/ 344 h 685"/>
                <a:gd name="T22" fmla="*/ 344 w 687"/>
                <a:gd name="T23" fmla="*/ 0 h 685"/>
                <a:gd name="T24" fmla="*/ 388 w 687"/>
                <a:gd name="T25" fmla="*/ 293 h 685"/>
                <a:gd name="T26" fmla="*/ 299 w 687"/>
                <a:gd name="T27" fmla="*/ 204 h 685"/>
                <a:gd name="T28" fmla="*/ 388 w 687"/>
                <a:gd name="T29" fmla="*/ 115 h 685"/>
                <a:gd name="T30" fmla="*/ 477 w 687"/>
                <a:gd name="T31" fmla="*/ 204 h 685"/>
                <a:gd name="T32" fmla="*/ 388 w 687"/>
                <a:gd name="T33" fmla="*/ 293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7" h="685">
                  <a:moveTo>
                    <a:pt x="344" y="0"/>
                  </a:moveTo>
                  <a:cubicBezTo>
                    <a:pt x="344" y="0"/>
                    <a:pt x="344" y="0"/>
                    <a:pt x="344" y="0"/>
                  </a:cubicBezTo>
                  <a:cubicBezTo>
                    <a:pt x="155" y="0"/>
                    <a:pt x="0" y="155"/>
                    <a:pt x="0" y="344"/>
                  </a:cubicBezTo>
                  <a:cubicBezTo>
                    <a:pt x="0" y="485"/>
                    <a:pt x="86" y="607"/>
                    <a:pt x="209" y="659"/>
                  </a:cubicBezTo>
                  <a:cubicBezTo>
                    <a:pt x="209" y="656"/>
                    <a:pt x="209" y="652"/>
                    <a:pt x="210" y="648"/>
                  </a:cubicBezTo>
                  <a:cubicBezTo>
                    <a:pt x="260" y="402"/>
                    <a:pt x="260" y="402"/>
                    <a:pt x="260" y="402"/>
                  </a:cubicBezTo>
                  <a:cubicBezTo>
                    <a:pt x="269" y="355"/>
                    <a:pt x="315" y="325"/>
                    <a:pt x="362" y="334"/>
                  </a:cubicBezTo>
                  <a:cubicBezTo>
                    <a:pt x="409" y="344"/>
                    <a:pt x="439" y="390"/>
                    <a:pt x="430" y="436"/>
                  </a:cubicBezTo>
                  <a:cubicBezTo>
                    <a:pt x="380" y="682"/>
                    <a:pt x="380" y="682"/>
                    <a:pt x="380" y="682"/>
                  </a:cubicBezTo>
                  <a:cubicBezTo>
                    <a:pt x="379" y="684"/>
                    <a:pt x="379" y="684"/>
                    <a:pt x="379" y="685"/>
                  </a:cubicBezTo>
                  <a:cubicBezTo>
                    <a:pt x="551" y="668"/>
                    <a:pt x="687" y="521"/>
                    <a:pt x="687" y="344"/>
                  </a:cubicBezTo>
                  <a:cubicBezTo>
                    <a:pt x="687" y="155"/>
                    <a:pt x="533" y="0"/>
                    <a:pt x="344" y="0"/>
                  </a:cubicBezTo>
                  <a:close/>
                  <a:moveTo>
                    <a:pt x="388" y="293"/>
                  </a:moveTo>
                  <a:cubicBezTo>
                    <a:pt x="339" y="293"/>
                    <a:pt x="299" y="253"/>
                    <a:pt x="299" y="204"/>
                  </a:cubicBezTo>
                  <a:cubicBezTo>
                    <a:pt x="299" y="155"/>
                    <a:pt x="339" y="115"/>
                    <a:pt x="388" y="115"/>
                  </a:cubicBezTo>
                  <a:cubicBezTo>
                    <a:pt x="437" y="115"/>
                    <a:pt x="477" y="155"/>
                    <a:pt x="477" y="204"/>
                  </a:cubicBezTo>
                  <a:cubicBezTo>
                    <a:pt x="477" y="253"/>
                    <a:pt x="437" y="293"/>
                    <a:pt x="388" y="293"/>
                  </a:cubicBezTo>
                  <a:close/>
                </a:path>
              </a:pathLst>
            </a:custGeom>
            <a:solidFill>
              <a:srgbClr val="CC4B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43" name="Freeform 19"/>
            <p:cNvSpPr/>
            <p:nvPr/>
          </p:nvSpPr>
          <p:spPr bwMode="auto">
            <a:xfrm>
              <a:off x="1316721" y="1281471"/>
              <a:ext cx="237933" cy="309587"/>
            </a:xfrm>
            <a:custGeom>
              <a:avLst/>
              <a:gdLst>
                <a:gd name="T0" fmla="*/ 320 w 368"/>
                <a:gd name="T1" fmla="*/ 141 h 477"/>
                <a:gd name="T2" fmla="*/ 291 w 368"/>
                <a:gd name="T3" fmla="*/ 119 h 477"/>
                <a:gd name="T4" fmla="*/ 263 w 368"/>
                <a:gd name="T5" fmla="*/ 77 h 477"/>
                <a:gd name="T6" fmla="*/ 183 w 368"/>
                <a:gd name="T7" fmla="*/ 54 h 477"/>
                <a:gd name="T8" fmla="*/ 106 w 368"/>
                <a:gd name="T9" fmla="*/ 72 h 477"/>
                <a:gd name="T10" fmla="*/ 76 w 368"/>
                <a:gd name="T11" fmla="*/ 123 h 477"/>
                <a:gd name="T12" fmla="*/ 99 w 368"/>
                <a:gd name="T13" fmla="*/ 168 h 477"/>
                <a:gd name="T14" fmla="*/ 187 w 368"/>
                <a:gd name="T15" fmla="*/ 197 h 477"/>
                <a:gd name="T16" fmla="*/ 280 w 368"/>
                <a:gd name="T17" fmla="*/ 223 h 477"/>
                <a:gd name="T18" fmla="*/ 342 w 368"/>
                <a:gd name="T19" fmla="*/ 264 h 477"/>
                <a:gd name="T20" fmla="*/ 368 w 368"/>
                <a:gd name="T21" fmla="*/ 339 h 477"/>
                <a:gd name="T22" fmla="*/ 321 w 368"/>
                <a:gd name="T23" fmla="*/ 438 h 477"/>
                <a:gd name="T24" fmla="*/ 197 w 368"/>
                <a:gd name="T25" fmla="*/ 477 h 477"/>
                <a:gd name="T26" fmla="*/ 51 w 368"/>
                <a:gd name="T27" fmla="*/ 434 h 477"/>
                <a:gd name="T28" fmla="*/ 4 w 368"/>
                <a:gd name="T29" fmla="*/ 351 h 477"/>
                <a:gd name="T30" fmla="*/ 29 w 368"/>
                <a:gd name="T31" fmla="*/ 318 h 477"/>
                <a:gd name="T32" fmla="*/ 32 w 368"/>
                <a:gd name="T33" fmla="*/ 318 h 477"/>
                <a:gd name="T34" fmla="*/ 62 w 368"/>
                <a:gd name="T35" fmla="*/ 340 h 477"/>
                <a:gd name="T36" fmla="*/ 101 w 368"/>
                <a:gd name="T37" fmla="*/ 397 h 477"/>
                <a:gd name="T38" fmla="*/ 194 w 368"/>
                <a:gd name="T39" fmla="*/ 422 h 477"/>
                <a:gd name="T40" fmla="*/ 277 w 368"/>
                <a:gd name="T41" fmla="*/ 401 h 477"/>
                <a:gd name="T42" fmla="*/ 309 w 368"/>
                <a:gd name="T43" fmla="*/ 343 h 477"/>
                <a:gd name="T44" fmla="*/ 276 w 368"/>
                <a:gd name="T45" fmla="*/ 288 h 477"/>
                <a:gd name="T46" fmla="*/ 165 w 368"/>
                <a:gd name="T47" fmla="*/ 254 h 477"/>
                <a:gd name="T48" fmla="*/ 53 w 368"/>
                <a:gd name="T49" fmla="*/ 207 h 477"/>
                <a:gd name="T50" fmla="*/ 18 w 368"/>
                <a:gd name="T51" fmla="*/ 127 h 477"/>
                <a:gd name="T52" fmla="*/ 62 w 368"/>
                <a:gd name="T53" fmla="*/ 36 h 477"/>
                <a:gd name="T54" fmla="*/ 180 w 368"/>
                <a:gd name="T55" fmla="*/ 0 h 477"/>
                <a:gd name="T56" fmla="*/ 304 w 368"/>
                <a:gd name="T57" fmla="*/ 36 h 477"/>
                <a:gd name="T58" fmla="*/ 349 w 368"/>
                <a:gd name="T59" fmla="*/ 108 h 477"/>
                <a:gd name="T60" fmla="*/ 324 w 368"/>
                <a:gd name="T61" fmla="*/ 140 h 477"/>
                <a:gd name="T62" fmla="*/ 320 w 368"/>
                <a:gd name="T63" fmla="*/ 14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8" h="477">
                  <a:moveTo>
                    <a:pt x="320" y="141"/>
                  </a:moveTo>
                  <a:cubicBezTo>
                    <a:pt x="306" y="142"/>
                    <a:pt x="294" y="133"/>
                    <a:pt x="291" y="119"/>
                  </a:cubicBezTo>
                  <a:cubicBezTo>
                    <a:pt x="286" y="101"/>
                    <a:pt x="276" y="87"/>
                    <a:pt x="263" y="77"/>
                  </a:cubicBezTo>
                  <a:cubicBezTo>
                    <a:pt x="244" y="62"/>
                    <a:pt x="218" y="54"/>
                    <a:pt x="183" y="54"/>
                  </a:cubicBezTo>
                  <a:cubicBezTo>
                    <a:pt x="151" y="54"/>
                    <a:pt x="126" y="60"/>
                    <a:pt x="106" y="72"/>
                  </a:cubicBezTo>
                  <a:cubicBezTo>
                    <a:pt x="86" y="84"/>
                    <a:pt x="76" y="101"/>
                    <a:pt x="76" y="123"/>
                  </a:cubicBezTo>
                  <a:cubicBezTo>
                    <a:pt x="76" y="143"/>
                    <a:pt x="84" y="158"/>
                    <a:pt x="99" y="168"/>
                  </a:cubicBezTo>
                  <a:cubicBezTo>
                    <a:pt x="114" y="178"/>
                    <a:pt x="144" y="187"/>
                    <a:pt x="187" y="197"/>
                  </a:cubicBezTo>
                  <a:cubicBezTo>
                    <a:pt x="225" y="205"/>
                    <a:pt x="256" y="214"/>
                    <a:pt x="280" y="223"/>
                  </a:cubicBezTo>
                  <a:cubicBezTo>
                    <a:pt x="304" y="232"/>
                    <a:pt x="325" y="245"/>
                    <a:pt x="342" y="264"/>
                  </a:cubicBezTo>
                  <a:cubicBezTo>
                    <a:pt x="359" y="283"/>
                    <a:pt x="368" y="307"/>
                    <a:pt x="368" y="339"/>
                  </a:cubicBezTo>
                  <a:cubicBezTo>
                    <a:pt x="368" y="378"/>
                    <a:pt x="352" y="411"/>
                    <a:pt x="321" y="438"/>
                  </a:cubicBezTo>
                  <a:cubicBezTo>
                    <a:pt x="289" y="464"/>
                    <a:pt x="248" y="477"/>
                    <a:pt x="197" y="477"/>
                  </a:cubicBezTo>
                  <a:cubicBezTo>
                    <a:pt x="132" y="477"/>
                    <a:pt x="84" y="462"/>
                    <a:pt x="51" y="434"/>
                  </a:cubicBezTo>
                  <a:cubicBezTo>
                    <a:pt x="26" y="411"/>
                    <a:pt x="11" y="384"/>
                    <a:pt x="4" y="351"/>
                  </a:cubicBezTo>
                  <a:cubicBezTo>
                    <a:pt x="0" y="335"/>
                    <a:pt x="13" y="320"/>
                    <a:pt x="29" y="318"/>
                  </a:cubicBezTo>
                  <a:cubicBezTo>
                    <a:pt x="32" y="318"/>
                    <a:pt x="32" y="318"/>
                    <a:pt x="32" y="318"/>
                  </a:cubicBezTo>
                  <a:cubicBezTo>
                    <a:pt x="46" y="317"/>
                    <a:pt x="58" y="326"/>
                    <a:pt x="62" y="340"/>
                  </a:cubicBezTo>
                  <a:cubicBezTo>
                    <a:pt x="68" y="365"/>
                    <a:pt x="81" y="384"/>
                    <a:pt x="101" y="397"/>
                  </a:cubicBezTo>
                  <a:cubicBezTo>
                    <a:pt x="127" y="413"/>
                    <a:pt x="158" y="422"/>
                    <a:pt x="194" y="422"/>
                  </a:cubicBezTo>
                  <a:cubicBezTo>
                    <a:pt x="229" y="422"/>
                    <a:pt x="256" y="415"/>
                    <a:pt x="277" y="401"/>
                  </a:cubicBezTo>
                  <a:cubicBezTo>
                    <a:pt x="298" y="387"/>
                    <a:pt x="309" y="368"/>
                    <a:pt x="309" y="343"/>
                  </a:cubicBezTo>
                  <a:cubicBezTo>
                    <a:pt x="309" y="318"/>
                    <a:pt x="298" y="300"/>
                    <a:pt x="276" y="288"/>
                  </a:cubicBezTo>
                  <a:cubicBezTo>
                    <a:pt x="254" y="277"/>
                    <a:pt x="217" y="265"/>
                    <a:pt x="165" y="254"/>
                  </a:cubicBezTo>
                  <a:cubicBezTo>
                    <a:pt x="113" y="243"/>
                    <a:pt x="76" y="227"/>
                    <a:pt x="53" y="207"/>
                  </a:cubicBezTo>
                  <a:cubicBezTo>
                    <a:pt x="30" y="186"/>
                    <a:pt x="18" y="160"/>
                    <a:pt x="18" y="127"/>
                  </a:cubicBezTo>
                  <a:cubicBezTo>
                    <a:pt x="18" y="90"/>
                    <a:pt x="33" y="60"/>
                    <a:pt x="62" y="36"/>
                  </a:cubicBezTo>
                  <a:cubicBezTo>
                    <a:pt x="91" y="12"/>
                    <a:pt x="130" y="0"/>
                    <a:pt x="180" y="0"/>
                  </a:cubicBezTo>
                  <a:cubicBezTo>
                    <a:pt x="231" y="0"/>
                    <a:pt x="273" y="12"/>
                    <a:pt x="304" y="36"/>
                  </a:cubicBezTo>
                  <a:cubicBezTo>
                    <a:pt x="327" y="54"/>
                    <a:pt x="343" y="78"/>
                    <a:pt x="349" y="108"/>
                  </a:cubicBezTo>
                  <a:cubicBezTo>
                    <a:pt x="353" y="124"/>
                    <a:pt x="341" y="139"/>
                    <a:pt x="324" y="140"/>
                  </a:cubicBezTo>
                  <a:lnTo>
                    <a:pt x="320" y="141"/>
                  </a:lnTo>
                  <a:close/>
                </a:path>
              </a:pathLst>
            </a:custGeom>
            <a:solidFill>
              <a:srgbClr val="354A5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44" name="Freeform 20"/>
            <p:cNvSpPr/>
            <p:nvPr/>
          </p:nvSpPr>
          <p:spPr bwMode="auto">
            <a:xfrm>
              <a:off x="1603608" y="1286121"/>
              <a:ext cx="36921" cy="299742"/>
            </a:xfrm>
            <a:custGeom>
              <a:avLst/>
              <a:gdLst>
                <a:gd name="T0" fmla="*/ 29 w 57"/>
                <a:gd name="T1" fmla="*/ 462 h 462"/>
                <a:gd name="T2" fmla="*/ 29 w 57"/>
                <a:gd name="T3" fmla="*/ 462 h 462"/>
                <a:gd name="T4" fmla="*/ 0 w 57"/>
                <a:gd name="T5" fmla="*/ 434 h 462"/>
                <a:gd name="T6" fmla="*/ 0 w 57"/>
                <a:gd name="T7" fmla="*/ 29 h 462"/>
                <a:gd name="T8" fmla="*/ 29 w 57"/>
                <a:gd name="T9" fmla="*/ 0 h 462"/>
                <a:gd name="T10" fmla="*/ 29 w 57"/>
                <a:gd name="T11" fmla="*/ 0 h 462"/>
                <a:gd name="T12" fmla="*/ 57 w 57"/>
                <a:gd name="T13" fmla="*/ 29 h 462"/>
                <a:gd name="T14" fmla="*/ 57 w 57"/>
                <a:gd name="T15" fmla="*/ 434 h 462"/>
                <a:gd name="T16" fmla="*/ 29 w 57"/>
                <a:gd name="T17" fmla="*/ 46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462">
                  <a:moveTo>
                    <a:pt x="29" y="462"/>
                  </a:moveTo>
                  <a:cubicBezTo>
                    <a:pt x="29" y="462"/>
                    <a:pt x="29" y="462"/>
                    <a:pt x="29" y="462"/>
                  </a:cubicBezTo>
                  <a:cubicBezTo>
                    <a:pt x="13" y="462"/>
                    <a:pt x="0" y="449"/>
                    <a:pt x="0" y="434"/>
                  </a:cubicBezTo>
                  <a:cubicBezTo>
                    <a:pt x="0" y="29"/>
                    <a:pt x="0" y="29"/>
                    <a:pt x="0" y="29"/>
                  </a:cubicBezTo>
                  <a:cubicBezTo>
                    <a:pt x="0" y="13"/>
                    <a:pt x="13" y="0"/>
                    <a:pt x="29" y="0"/>
                  </a:cubicBezTo>
                  <a:cubicBezTo>
                    <a:pt x="29" y="0"/>
                    <a:pt x="29" y="0"/>
                    <a:pt x="29" y="0"/>
                  </a:cubicBezTo>
                  <a:cubicBezTo>
                    <a:pt x="44" y="0"/>
                    <a:pt x="57" y="13"/>
                    <a:pt x="57" y="29"/>
                  </a:cubicBezTo>
                  <a:cubicBezTo>
                    <a:pt x="57" y="434"/>
                    <a:pt x="57" y="434"/>
                    <a:pt x="57" y="434"/>
                  </a:cubicBezTo>
                  <a:cubicBezTo>
                    <a:pt x="57" y="449"/>
                    <a:pt x="44" y="462"/>
                    <a:pt x="29" y="462"/>
                  </a:cubicBezTo>
                  <a:close/>
                </a:path>
              </a:pathLst>
            </a:custGeom>
            <a:solidFill>
              <a:srgbClr val="354A5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21"/>
            <p:cNvSpPr>
              <a:spLocks noEditPoints="1"/>
            </p:cNvSpPr>
            <p:nvPr/>
          </p:nvSpPr>
          <p:spPr bwMode="auto">
            <a:xfrm>
              <a:off x="1696867" y="1286121"/>
              <a:ext cx="36100" cy="299742"/>
            </a:xfrm>
            <a:custGeom>
              <a:avLst/>
              <a:gdLst>
                <a:gd name="T0" fmla="*/ 28 w 56"/>
                <a:gd name="T1" fmla="*/ 65 h 462"/>
                <a:gd name="T2" fmla="*/ 28 w 56"/>
                <a:gd name="T3" fmla="*/ 65 h 462"/>
                <a:gd name="T4" fmla="*/ 0 w 56"/>
                <a:gd name="T5" fmla="*/ 36 h 462"/>
                <a:gd name="T6" fmla="*/ 0 w 56"/>
                <a:gd name="T7" fmla="*/ 29 h 462"/>
                <a:gd name="T8" fmla="*/ 28 w 56"/>
                <a:gd name="T9" fmla="*/ 0 h 462"/>
                <a:gd name="T10" fmla="*/ 28 w 56"/>
                <a:gd name="T11" fmla="*/ 0 h 462"/>
                <a:gd name="T12" fmla="*/ 56 w 56"/>
                <a:gd name="T13" fmla="*/ 29 h 462"/>
                <a:gd name="T14" fmla="*/ 56 w 56"/>
                <a:gd name="T15" fmla="*/ 36 h 462"/>
                <a:gd name="T16" fmla="*/ 28 w 56"/>
                <a:gd name="T17" fmla="*/ 65 h 462"/>
                <a:gd name="T18" fmla="*/ 28 w 56"/>
                <a:gd name="T19" fmla="*/ 462 h 462"/>
                <a:gd name="T20" fmla="*/ 28 w 56"/>
                <a:gd name="T21" fmla="*/ 462 h 462"/>
                <a:gd name="T22" fmla="*/ 0 w 56"/>
                <a:gd name="T23" fmla="*/ 434 h 462"/>
                <a:gd name="T24" fmla="*/ 0 w 56"/>
                <a:gd name="T25" fmla="*/ 156 h 462"/>
                <a:gd name="T26" fmla="*/ 28 w 56"/>
                <a:gd name="T27" fmla="*/ 128 h 462"/>
                <a:gd name="T28" fmla="*/ 28 w 56"/>
                <a:gd name="T29" fmla="*/ 128 h 462"/>
                <a:gd name="T30" fmla="*/ 56 w 56"/>
                <a:gd name="T31" fmla="*/ 156 h 462"/>
                <a:gd name="T32" fmla="*/ 56 w 56"/>
                <a:gd name="T33" fmla="*/ 434 h 462"/>
                <a:gd name="T34" fmla="*/ 28 w 56"/>
                <a:gd name="T35" fmla="*/ 46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462">
                  <a:moveTo>
                    <a:pt x="28" y="65"/>
                  </a:moveTo>
                  <a:cubicBezTo>
                    <a:pt x="28" y="65"/>
                    <a:pt x="28" y="65"/>
                    <a:pt x="28" y="65"/>
                  </a:cubicBezTo>
                  <a:cubicBezTo>
                    <a:pt x="12" y="65"/>
                    <a:pt x="0" y="52"/>
                    <a:pt x="0" y="36"/>
                  </a:cubicBezTo>
                  <a:cubicBezTo>
                    <a:pt x="0" y="29"/>
                    <a:pt x="0" y="29"/>
                    <a:pt x="0" y="29"/>
                  </a:cubicBezTo>
                  <a:cubicBezTo>
                    <a:pt x="0" y="13"/>
                    <a:pt x="12" y="0"/>
                    <a:pt x="28" y="0"/>
                  </a:cubicBezTo>
                  <a:cubicBezTo>
                    <a:pt x="28" y="0"/>
                    <a:pt x="28" y="0"/>
                    <a:pt x="28" y="0"/>
                  </a:cubicBezTo>
                  <a:cubicBezTo>
                    <a:pt x="44" y="0"/>
                    <a:pt x="56" y="13"/>
                    <a:pt x="56" y="29"/>
                  </a:cubicBezTo>
                  <a:cubicBezTo>
                    <a:pt x="56" y="36"/>
                    <a:pt x="56" y="36"/>
                    <a:pt x="56" y="36"/>
                  </a:cubicBezTo>
                  <a:cubicBezTo>
                    <a:pt x="56" y="52"/>
                    <a:pt x="44" y="65"/>
                    <a:pt x="28" y="65"/>
                  </a:cubicBezTo>
                  <a:close/>
                  <a:moveTo>
                    <a:pt x="28" y="462"/>
                  </a:moveTo>
                  <a:cubicBezTo>
                    <a:pt x="28" y="462"/>
                    <a:pt x="28" y="462"/>
                    <a:pt x="28" y="462"/>
                  </a:cubicBezTo>
                  <a:cubicBezTo>
                    <a:pt x="12" y="462"/>
                    <a:pt x="0" y="449"/>
                    <a:pt x="0" y="434"/>
                  </a:cubicBezTo>
                  <a:cubicBezTo>
                    <a:pt x="0" y="156"/>
                    <a:pt x="0" y="156"/>
                    <a:pt x="0" y="156"/>
                  </a:cubicBezTo>
                  <a:cubicBezTo>
                    <a:pt x="0" y="141"/>
                    <a:pt x="12" y="128"/>
                    <a:pt x="28" y="128"/>
                  </a:cubicBezTo>
                  <a:cubicBezTo>
                    <a:pt x="28" y="128"/>
                    <a:pt x="28" y="128"/>
                    <a:pt x="28" y="128"/>
                  </a:cubicBezTo>
                  <a:cubicBezTo>
                    <a:pt x="44" y="128"/>
                    <a:pt x="56" y="141"/>
                    <a:pt x="56" y="156"/>
                  </a:cubicBezTo>
                  <a:cubicBezTo>
                    <a:pt x="56" y="434"/>
                    <a:pt x="56" y="434"/>
                    <a:pt x="56" y="434"/>
                  </a:cubicBezTo>
                  <a:cubicBezTo>
                    <a:pt x="56" y="449"/>
                    <a:pt x="44" y="462"/>
                    <a:pt x="28" y="462"/>
                  </a:cubicBezTo>
                  <a:close/>
                </a:path>
              </a:pathLst>
            </a:custGeom>
            <a:solidFill>
              <a:srgbClr val="354A5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22"/>
            <p:cNvSpPr>
              <a:spLocks noEditPoints="1"/>
            </p:cNvSpPr>
            <p:nvPr/>
          </p:nvSpPr>
          <p:spPr bwMode="auto">
            <a:xfrm>
              <a:off x="1235222" y="1286121"/>
              <a:ext cx="36647" cy="299742"/>
            </a:xfrm>
            <a:custGeom>
              <a:avLst/>
              <a:gdLst>
                <a:gd name="T0" fmla="*/ 29 w 57"/>
                <a:gd name="T1" fmla="*/ 65 h 462"/>
                <a:gd name="T2" fmla="*/ 29 w 57"/>
                <a:gd name="T3" fmla="*/ 65 h 462"/>
                <a:gd name="T4" fmla="*/ 0 w 57"/>
                <a:gd name="T5" fmla="*/ 36 h 462"/>
                <a:gd name="T6" fmla="*/ 0 w 57"/>
                <a:gd name="T7" fmla="*/ 29 h 462"/>
                <a:gd name="T8" fmla="*/ 29 w 57"/>
                <a:gd name="T9" fmla="*/ 0 h 462"/>
                <a:gd name="T10" fmla="*/ 29 w 57"/>
                <a:gd name="T11" fmla="*/ 0 h 462"/>
                <a:gd name="T12" fmla="*/ 57 w 57"/>
                <a:gd name="T13" fmla="*/ 29 h 462"/>
                <a:gd name="T14" fmla="*/ 57 w 57"/>
                <a:gd name="T15" fmla="*/ 36 h 462"/>
                <a:gd name="T16" fmla="*/ 29 w 57"/>
                <a:gd name="T17" fmla="*/ 65 h 462"/>
                <a:gd name="T18" fmla="*/ 29 w 57"/>
                <a:gd name="T19" fmla="*/ 462 h 462"/>
                <a:gd name="T20" fmla="*/ 29 w 57"/>
                <a:gd name="T21" fmla="*/ 462 h 462"/>
                <a:gd name="T22" fmla="*/ 0 w 57"/>
                <a:gd name="T23" fmla="*/ 434 h 462"/>
                <a:gd name="T24" fmla="*/ 0 w 57"/>
                <a:gd name="T25" fmla="*/ 156 h 462"/>
                <a:gd name="T26" fmla="*/ 29 w 57"/>
                <a:gd name="T27" fmla="*/ 128 h 462"/>
                <a:gd name="T28" fmla="*/ 29 w 57"/>
                <a:gd name="T29" fmla="*/ 128 h 462"/>
                <a:gd name="T30" fmla="*/ 57 w 57"/>
                <a:gd name="T31" fmla="*/ 156 h 462"/>
                <a:gd name="T32" fmla="*/ 57 w 57"/>
                <a:gd name="T33" fmla="*/ 434 h 462"/>
                <a:gd name="T34" fmla="*/ 29 w 57"/>
                <a:gd name="T35" fmla="*/ 46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462">
                  <a:moveTo>
                    <a:pt x="29" y="65"/>
                  </a:moveTo>
                  <a:cubicBezTo>
                    <a:pt x="29" y="65"/>
                    <a:pt x="29" y="65"/>
                    <a:pt x="29" y="65"/>
                  </a:cubicBezTo>
                  <a:cubicBezTo>
                    <a:pt x="13" y="65"/>
                    <a:pt x="0" y="52"/>
                    <a:pt x="0" y="36"/>
                  </a:cubicBezTo>
                  <a:cubicBezTo>
                    <a:pt x="0" y="29"/>
                    <a:pt x="0" y="29"/>
                    <a:pt x="0" y="29"/>
                  </a:cubicBezTo>
                  <a:cubicBezTo>
                    <a:pt x="0" y="13"/>
                    <a:pt x="13" y="0"/>
                    <a:pt x="29" y="0"/>
                  </a:cubicBezTo>
                  <a:cubicBezTo>
                    <a:pt x="29" y="0"/>
                    <a:pt x="29" y="0"/>
                    <a:pt x="29" y="0"/>
                  </a:cubicBezTo>
                  <a:cubicBezTo>
                    <a:pt x="44" y="0"/>
                    <a:pt x="57" y="13"/>
                    <a:pt x="57" y="29"/>
                  </a:cubicBezTo>
                  <a:cubicBezTo>
                    <a:pt x="57" y="36"/>
                    <a:pt x="57" y="36"/>
                    <a:pt x="57" y="36"/>
                  </a:cubicBezTo>
                  <a:cubicBezTo>
                    <a:pt x="57" y="52"/>
                    <a:pt x="44" y="65"/>
                    <a:pt x="29" y="65"/>
                  </a:cubicBezTo>
                  <a:close/>
                  <a:moveTo>
                    <a:pt x="29" y="462"/>
                  </a:moveTo>
                  <a:cubicBezTo>
                    <a:pt x="29" y="462"/>
                    <a:pt x="29" y="462"/>
                    <a:pt x="29" y="462"/>
                  </a:cubicBezTo>
                  <a:cubicBezTo>
                    <a:pt x="13" y="462"/>
                    <a:pt x="0" y="449"/>
                    <a:pt x="0" y="434"/>
                  </a:cubicBezTo>
                  <a:cubicBezTo>
                    <a:pt x="0" y="156"/>
                    <a:pt x="0" y="156"/>
                    <a:pt x="0" y="156"/>
                  </a:cubicBezTo>
                  <a:cubicBezTo>
                    <a:pt x="0" y="141"/>
                    <a:pt x="13" y="128"/>
                    <a:pt x="29" y="128"/>
                  </a:cubicBezTo>
                  <a:cubicBezTo>
                    <a:pt x="29" y="128"/>
                    <a:pt x="29" y="128"/>
                    <a:pt x="29" y="128"/>
                  </a:cubicBezTo>
                  <a:cubicBezTo>
                    <a:pt x="44" y="128"/>
                    <a:pt x="57" y="141"/>
                    <a:pt x="57" y="156"/>
                  </a:cubicBezTo>
                  <a:cubicBezTo>
                    <a:pt x="57" y="434"/>
                    <a:pt x="57" y="434"/>
                    <a:pt x="57" y="434"/>
                  </a:cubicBezTo>
                  <a:cubicBezTo>
                    <a:pt x="57" y="449"/>
                    <a:pt x="44" y="462"/>
                    <a:pt x="29" y="462"/>
                  </a:cubicBezTo>
                  <a:close/>
                </a:path>
              </a:pathLst>
            </a:custGeom>
            <a:solidFill>
              <a:srgbClr val="354A5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47" name="Freeform 23"/>
            <p:cNvSpPr>
              <a:spLocks noEditPoints="1"/>
            </p:cNvSpPr>
            <p:nvPr/>
          </p:nvSpPr>
          <p:spPr bwMode="auto">
            <a:xfrm>
              <a:off x="1776451" y="1286121"/>
              <a:ext cx="187338" cy="304938"/>
            </a:xfrm>
            <a:custGeom>
              <a:avLst/>
              <a:gdLst>
                <a:gd name="T0" fmla="*/ 264 w 290"/>
                <a:gd name="T1" fmla="*/ 462 h 470"/>
                <a:gd name="T2" fmla="*/ 264 w 290"/>
                <a:gd name="T3" fmla="*/ 462 h 470"/>
                <a:gd name="T4" fmla="*/ 237 w 290"/>
                <a:gd name="T5" fmla="*/ 436 h 470"/>
                <a:gd name="T6" fmla="*/ 237 w 290"/>
                <a:gd name="T7" fmla="*/ 420 h 470"/>
                <a:gd name="T8" fmla="*/ 236 w 290"/>
                <a:gd name="T9" fmla="*/ 420 h 470"/>
                <a:gd name="T10" fmla="*/ 144 w 290"/>
                <a:gd name="T11" fmla="*/ 470 h 470"/>
                <a:gd name="T12" fmla="*/ 41 w 290"/>
                <a:gd name="T13" fmla="*/ 421 h 470"/>
                <a:gd name="T14" fmla="*/ 0 w 290"/>
                <a:gd name="T15" fmla="*/ 295 h 470"/>
                <a:gd name="T16" fmla="*/ 39 w 290"/>
                <a:gd name="T17" fmla="*/ 167 h 470"/>
                <a:gd name="T18" fmla="*/ 141 w 290"/>
                <a:gd name="T19" fmla="*/ 120 h 470"/>
                <a:gd name="T20" fmla="*/ 232 w 290"/>
                <a:gd name="T21" fmla="*/ 166 h 470"/>
                <a:gd name="T22" fmla="*/ 234 w 290"/>
                <a:gd name="T23" fmla="*/ 166 h 470"/>
                <a:gd name="T24" fmla="*/ 234 w 290"/>
                <a:gd name="T25" fmla="*/ 27 h 470"/>
                <a:gd name="T26" fmla="*/ 260 w 290"/>
                <a:gd name="T27" fmla="*/ 0 h 470"/>
                <a:gd name="T28" fmla="*/ 264 w 290"/>
                <a:gd name="T29" fmla="*/ 0 h 470"/>
                <a:gd name="T30" fmla="*/ 290 w 290"/>
                <a:gd name="T31" fmla="*/ 27 h 470"/>
                <a:gd name="T32" fmla="*/ 290 w 290"/>
                <a:gd name="T33" fmla="*/ 436 h 470"/>
                <a:gd name="T34" fmla="*/ 264 w 290"/>
                <a:gd name="T35" fmla="*/ 462 h 470"/>
                <a:gd name="T36" fmla="*/ 150 w 290"/>
                <a:gd name="T37" fmla="*/ 423 h 470"/>
                <a:gd name="T38" fmla="*/ 213 w 290"/>
                <a:gd name="T39" fmla="*/ 393 h 470"/>
                <a:gd name="T40" fmla="*/ 239 w 290"/>
                <a:gd name="T41" fmla="*/ 300 h 470"/>
                <a:gd name="T42" fmla="*/ 215 w 290"/>
                <a:gd name="T43" fmla="*/ 203 h 470"/>
                <a:gd name="T44" fmla="*/ 147 w 290"/>
                <a:gd name="T45" fmla="*/ 167 h 470"/>
                <a:gd name="T46" fmla="*/ 81 w 290"/>
                <a:gd name="T47" fmla="*/ 202 h 470"/>
                <a:gd name="T48" fmla="*/ 58 w 290"/>
                <a:gd name="T49" fmla="*/ 295 h 470"/>
                <a:gd name="T50" fmla="*/ 70 w 290"/>
                <a:gd name="T51" fmla="*/ 366 h 470"/>
                <a:gd name="T52" fmla="*/ 104 w 290"/>
                <a:gd name="T53" fmla="*/ 409 h 470"/>
                <a:gd name="T54" fmla="*/ 150 w 290"/>
                <a:gd name="T55" fmla="*/ 423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0" h="470">
                  <a:moveTo>
                    <a:pt x="264" y="462"/>
                  </a:moveTo>
                  <a:cubicBezTo>
                    <a:pt x="264" y="462"/>
                    <a:pt x="264" y="462"/>
                    <a:pt x="264" y="462"/>
                  </a:cubicBezTo>
                  <a:cubicBezTo>
                    <a:pt x="249" y="462"/>
                    <a:pt x="237" y="450"/>
                    <a:pt x="237" y="436"/>
                  </a:cubicBezTo>
                  <a:cubicBezTo>
                    <a:pt x="237" y="420"/>
                    <a:pt x="237" y="420"/>
                    <a:pt x="237" y="420"/>
                  </a:cubicBezTo>
                  <a:cubicBezTo>
                    <a:pt x="236" y="420"/>
                    <a:pt x="236" y="420"/>
                    <a:pt x="236" y="420"/>
                  </a:cubicBezTo>
                  <a:cubicBezTo>
                    <a:pt x="216" y="453"/>
                    <a:pt x="185" y="470"/>
                    <a:pt x="144" y="470"/>
                  </a:cubicBezTo>
                  <a:cubicBezTo>
                    <a:pt x="103" y="470"/>
                    <a:pt x="69" y="454"/>
                    <a:pt x="41" y="421"/>
                  </a:cubicBezTo>
                  <a:cubicBezTo>
                    <a:pt x="14" y="389"/>
                    <a:pt x="0" y="347"/>
                    <a:pt x="0" y="295"/>
                  </a:cubicBezTo>
                  <a:cubicBezTo>
                    <a:pt x="0" y="241"/>
                    <a:pt x="13" y="199"/>
                    <a:pt x="39" y="167"/>
                  </a:cubicBezTo>
                  <a:cubicBezTo>
                    <a:pt x="65" y="136"/>
                    <a:pt x="99" y="120"/>
                    <a:pt x="141" y="120"/>
                  </a:cubicBezTo>
                  <a:cubicBezTo>
                    <a:pt x="181" y="120"/>
                    <a:pt x="212" y="136"/>
                    <a:pt x="232" y="166"/>
                  </a:cubicBezTo>
                  <a:cubicBezTo>
                    <a:pt x="234" y="166"/>
                    <a:pt x="234" y="166"/>
                    <a:pt x="234" y="166"/>
                  </a:cubicBezTo>
                  <a:cubicBezTo>
                    <a:pt x="234" y="27"/>
                    <a:pt x="234" y="27"/>
                    <a:pt x="234" y="27"/>
                  </a:cubicBezTo>
                  <a:cubicBezTo>
                    <a:pt x="234" y="12"/>
                    <a:pt x="245" y="0"/>
                    <a:pt x="260" y="0"/>
                  </a:cubicBezTo>
                  <a:cubicBezTo>
                    <a:pt x="264" y="0"/>
                    <a:pt x="264" y="0"/>
                    <a:pt x="264" y="0"/>
                  </a:cubicBezTo>
                  <a:cubicBezTo>
                    <a:pt x="278" y="0"/>
                    <a:pt x="290" y="12"/>
                    <a:pt x="290" y="27"/>
                  </a:cubicBezTo>
                  <a:cubicBezTo>
                    <a:pt x="290" y="436"/>
                    <a:pt x="290" y="436"/>
                    <a:pt x="290" y="436"/>
                  </a:cubicBezTo>
                  <a:cubicBezTo>
                    <a:pt x="290" y="450"/>
                    <a:pt x="278" y="462"/>
                    <a:pt x="264" y="462"/>
                  </a:cubicBezTo>
                  <a:close/>
                  <a:moveTo>
                    <a:pt x="150" y="423"/>
                  </a:moveTo>
                  <a:cubicBezTo>
                    <a:pt x="175" y="423"/>
                    <a:pt x="196" y="413"/>
                    <a:pt x="213" y="393"/>
                  </a:cubicBezTo>
                  <a:cubicBezTo>
                    <a:pt x="230" y="372"/>
                    <a:pt x="239" y="342"/>
                    <a:pt x="239" y="300"/>
                  </a:cubicBezTo>
                  <a:cubicBezTo>
                    <a:pt x="239" y="260"/>
                    <a:pt x="231" y="227"/>
                    <a:pt x="215" y="203"/>
                  </a:cubicBezTo>
                  <a:cubicBezTo>
                    <a:pt x="199" y="179"/>
                    <a:pt x="177" y="167"/>
                    <a:pt x="147" y="167"/>
                  </a:cubicBezTo>
                  <a:cubicBezTo>
                    <a:pt x="118" y="167"/>
                    <a:pt x="96" y="178"/>
                    <a:pt x="81" y="202"/>
                  </a:cubicBezTo>
                  <a:cubicBezTo>
                    <a:pt x="66" y="226"/>
                    <a:pt x="58" y="257"/>
                    <a:pt x="58" y="295"/>
                  </a:cubicBezTo>
                  <a:cubicBezTo>
                    <a:pt x="58" y="323"/>
                    <a:pt x="62" y="346"/>
                    <a:pt x="70" y="366"/>
                  </a:cubicBezTo>
                  <a:cubicBezTo>
                    <a:pt x="78" y="385"/>
                    <a:pt x="90" y="399"/>
                    <a:pt x="104" y="409"/>
                  </a:cubicBezTo>
                  <a:cubicBezTo>
                    <a:pt x="119" y="419"/>
                    <a:pt x="134" y="423"/>
                    <a:pt x="150" y="423"/>
                  </a:cubicBezTo>
                  <a:close/>
                </a:path>
              </a:pathLst>
            </a:custGeom>
            <a:solidFill>
              <a:srgbClr val="354A5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48" name="Freeform 24"/>
            <p:cNvSpPr>
              <a:spLocks noEditPoints="1"/>
            </p:cNvSpPr>
            <p:nvPr/>
          </p:nvSpPr>
          <p:spPr bwMode="auto">
            <a:xfrm>
              <a:off x="2009735" y="1363791"/>
              <a:ext cx="199371" cy="227268"/>
            </a:xfrm>
            <a:custGeom>
              <a:avLst/>
              <a:gdLst>
                <a:gd name="T0" fmla="*/ 280 w 308"/>
                <a:gd name="T1" fmla="*/ 189 h 350"/>
                <a:gd name="T2" fmla="*/ 68 w 308"/>
                <a:gd name="T3" fmla="*/ 189 h 350"/>
                <a:gd name="T4" fmla="*/ 59 w 308"/>
                <a:gd name="T5" fmla="*/ 200 h 350"/>
                <a:gd name="T6" fmla="*/ 89 w 308"/>
                <a:gd name="T7" fmla="*/ 274 h 350"/>
                <a:gd name="T8" fmla="*/ 160 w 308"/>
                <a:gd name="T9" fmla="*/ 303 h 350"/>
                <a:gd name="T10" fmla="*/ 214 w 308"/>
                <a:gd name="T11" fmla="*/ 286 h 350"/>
                <a:gd name="T12" fmla="*/ 239 w 308"/>
                <a:gd name="T13" fmla="*/ 255 h 350"/>
                <a:gd name="T14" fmla="*/ 272 w 308"/>
                <a:gd name="T15" fmla="*/ 237 h 350"/>
                <a:gd name="T16" fmla="*/ 272 w 308"/>
                <a:gd name="T17" fmla="*/ 237 h 350"/>
                <a:gd name="T18" fmla="*/ 293 w 308"/>
                <a:gd name="T19" fmla="*/ 277 h 350"/>
                <a:gd name="T20" fmla="*/ 254 w 308"/>
                <a:gd name="T21" fmla="*/ 322 h 350"/>
                <a:gd name="T22" fmla="*/ 160 w 308"/>
                <a:gd name="T23" fmla="*/ 350 h 350"/>
                <a:gd name="T24" fmla="*/ 42 w 308"/>
                <a:gd name="T25" fmla="*/ 304 h 350"/>
                <a:gd name="T26" fmla="*/ 0 w 308"/>
                <a:gd name="T27" fmla="*/ 178 h 350"/>
                <a:gd name="T28" fmla="*/ 41 w 308"/>
                <a:gd name="T29" fmla="*/ 50 h 350"/>
                <a:gd name="T30" fmla="*/ 157 w 308"/>
                <a:gd name="T31" fmla="*/ 0 h 350"/>
                <a:gd name="T32" fmla="*/ 227 w 308"/>
                <a:gd name="T33" fmla="*/ 16 h 350"/>
                <a:gd name="T34" fmla="*/ 284 w 308"/>
                <a:gd name="T35" fmla="*/ 71 h 350"/>
                <a:gd name="T36" fmla="*/ 307 w 308"/>
                <a:gd name="T37" fmla="*/ 161 h 350"/>
                <a:gd name="T38" fmla="*/ 280 w 308"/>
                <a:gd name="T39" fmla="*/ 189 h 350"/>
                <a:gd name="T40" fmla="*/ 245 w 308"/>
                <a:gd name="T41" fmla="*/ 143 h 350"/>
                <a:gd name="T42" fmla="*/ 249 w 308"/>
                <a:gd name="T43" fmla="*/ 137 h 350"/>
                <a:gd name="T44" fmla="*/ 218 w 308"/>
                <a:gd name="T45" fmla="*/ 69 h 350"/>
                <a:gd name="T46" fmla="*/ 157 w 308"/>
                <a:gd name="T47" fmla="*/ 47 h 350"/>
                <a:gd name="T48" fmla="*/ 91 w 308"/>
                <a:gd name="T49" fmla="*/ 73 h 350"/>
                <a:gd name="T50" fmla="*/ 63 w 308"/>
                <a:gd name="T51" fmla="*/ 127 h 350"/>
                <a:gd name="T52" fmla="*/ 75 w 308"/>
                <a:gd name="T53" fmla="*/ 143 h 350"/>
                <a:gd name="T54" fmla="*/ 245 w 308"/>
                <a:gd name="T55" fmla="*/ 1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08" h="350">
                  <a:moveTo>
                    <a:pt x="280" y="189"/>
                  </a:moveTo>
                  <a:cubicBezTo>
                    <a:pt x="68" y="189"/>
                    <a:pt x="68" y="189"/>
                    <a:pt x="68" y="189"/>
                  </a:cubicBezTo>
                  <a:cubicBezTo>
                    <a:pt x="63" y="189"/>
                    <a:pt x="58" y="194"/>
                    <a:pt x="59" y="200"/>
                  </a:cubicBezTo>
                  <a:cubicBezTo>
                    <a:pt x="62" y="232"/>
                    <a:pt x="72" y="256"/>
                    <a:pt x="89" y="274"/>
                  </a:cubicBezTo>
                  <a:cubicBezTo>
                    <a:pt x="108" y="294"/>
                    <a:pt x="132" y="303"/>
                    <a:pt x="160" y="303"/>
                  </a:cubicBezTo>
                  <a:cubicBezTo>
                    <a:pt x="181" y="303"/>
                    <a:pt x="200" y="298"/>
                    <a:pt x="214" y="286"/>
                  </a:cubicBezTo>
                  <a:cubicBezTo>
                    <a:pt x="224" y="278"/>
                    <a:pt x="232" y="268"/>
                    <a:pt x="239" y="255"/>
                  </a:cubicBezTo>
                  <a:cubicBezTo>
                    <a:pt x="246" y="243"/>
                    <a:pt x="258" y="236"/>
                    <a:pt x="272" y="237"/>
                  </a:cubicBezTo>
                  <a:cubicBezTo>
                    <a:pt x="272" y="237"/>
                    <a:pt x="272" y="237"/>
                    <a:pt x="272" y="237"/>
                  </a:cubicBezTo>
                  <a:cubicBezTo>
                    <a:pt x="291" y="240"/>
                    <a:pt x="301" y="260"/>
                    <a:pt x="293" y="277"/>
                  </a:cubicBezTo>
                  <a:cubicBezTo>
                    <a:pt x="283" y="295"/>
                    <a:pt x="270" y="310"/>
                    <a:pt x="254" y="322"/>
                  </a:cubicBezTo>
                  <a:cubicBezTo>
                    <a:pt x="229" y="341"/>
                    <a:pt x="198" y="350"/>
                    <a:pt x="160" y="350"/>
                  </a:cubicBezTo>
                  <a:cubicBezTo>
                    <a:pt x="110" y="350"/>
                    <a:pt x="70" y="335"/>
                    <a:pt x="42" y="304"/>
                  </a:cubicBezTo>
                  <a:cubicBezTo>
                    <a:pt x="14" y="273"/>
                    <a:pt x="0" y="231"/>
                    <a:pt x="0" y="178"/>
                  </a:cubicBezTo>
                  <a:cubicBezTo>
                    <a:pt x="0" y="125"/>
                    <a:pt x="13" y="82"/>
                    <a:pt x="41" y="50"/>
                  </a:cubicBezTo>
                  <a:cubicBezTo>
                    <a:pt x="68" y="17"/>
                    <a:pt x="107" y="0"/>
                    <a:pt x="157" y="0"/>
                  </a:cubicBezTo>
                  <a:cubicBezTo>
                    <a:pt x="181" y="0"/>
                    <a:pt x="204" y="6"/>
                    <a:pt x="227" y="16"/>
                  </a:cubicBezTo>
                  <a:cubicBezTo>
                    <a:pt x="250" y="27"/>
                    <a:pt x="269" y="45"/>
                    <a:pt x="284" y="71"/>
                  </a:cubicBezTo>
                  <a:cubicBezTo>
                    <a:pt x="297" y="92"/>
                    <a:pt x="305" y="122"/>
                    <a:pt x="307" y="161"/>
                  </a:cubicBezTo>
                  <a:cubicBezTo>
                    <a:pt x="308" y="176"/>
                    <a:pt x="296" y="189"/>
                    <a:pt x="280" y="189"/>
                  </a:cubicBezTo>
                  <a:close/>
                  <a:moveTo>
                    <a:pt x="245" y="143"/>
                  </a:moveTo>
                  <a:cubicBezTo>
                    <a:pt x="247" y="143"/>
                    <a:pt x="250" y="140"/>
                    <a:pt x="249" y="137"/>
                  </a:cubicBezTo>
                  <a:cubicBezTo>
                    <a:pt x="246" y="106"/>
                    <a:pt x="236" y="83"/>
                    <a:pt x="218" y="69"/>
                  </a:cubicBezTo>
                  <a:cubicBezTo>
                    <a:pt x="199" y="54"/>
                    <a:pt x="179" y="47"/>
                    <a:pt x="157" y="47"/>
                  </a:cubicBezTo>
                  <a:cubicBezTo>
                    <a:pt x="130" y="47"/>
                    <a:pt x="108" y="56"/>
                    <a:pt x="91" y="73"/>
                  </a:cubicBezTo>
                  <a:cubicBezTo>
                    <a:pt x="77" y="88"/>
                    <a:pt x="68" y="106"/>
                    <a:pt x="63" y="127"/>
                  </a:cubicBezTo>
                  <a:cubicBezTo>
                    <a:pt x="62" y="135"/>
                    <a:pt x="67" y="143"/>
                    <a:pt x="75" y="143"/>
                  </a:cubicBezTo>
                  <a:lnTo>
                    <a:pt x="245" y="143"/>
                  </a:lnTo>
                  <a:close/>
                </a:path>
              </a:pathLst>
            </a:custGeom>
            <a:solidFill>
              <a:srgbClr val="354A5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 name="组合 3"/>
          <p:cNvGrpSpPr/>
          <p:nvPr/>
        </p:nvGrpSpPr>
        <p:grpSpPr>
          <a:xfrm>
            <a:off x="9693503" y="1128666"/>
            <a:ext cx="1608133" cy="1603954"/>
            <a:chOff x="9693503" y="1128666"/>
            <a:chExt cx="1608133" cy="1603954"/>
          </a:xfrm>
        </p:grpSpPr>
        <p:sp>
          <p:nvSpPr>
            <p:cNvPr id="51" name="矩形 211"/>
            <p:cNvSpPr/>
            <p:nvPr/>
          </p:nvSpPr>
          <p:spPr>
            <a:xfrm>
              <a:off x="9693503" y="2486399"/>
              <a:ext cx="1608133" cy="246221"/>
            </a:xfrm>
            <a:prstGeom prst="rect">
              <a:avLst/>
            </a:prstGeom>
          </p:spPr>
          <p:txBody>
            <a:bodyPr wrap="none">
              <a:spAutoFit/>
            </a:bodyPr>
            <a:lstStyle/>
            <a:p>
              <a:pPr algn="ctr"/>
              <a:r>
                <a:rPr lang="zh-CN" altLang="en-US" sz="100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rPr>
                <a:t>扫码领取 </a:t>
              </a:r>
              <a:r>
                <a:rPr lang="en-US" altLang="zh-CN" sz="100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rPr>
                <a:t>1 </a:t>
              </a:r>
              <a:r>
                <a:rPr lang="zh-CN" altLang="en-US" sz="100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rPr>
                <a:t>个月试用会员</a:t>
              </a:r>
              <a:endParaRPr lang="en-US" altLang="zh-CN" sz="1000" dirty="0">
                <a:solidFill>
                  <a:sysClr val="windowText" lastClr="00000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2" name="组合 212"/>
            <p:cNvGrpSpPr/>
            <p:nvPr/>
          </p:nvGrpSpPr>
          <p:grpSpPr>
            <a:xfrm>
              <a:off x="9818694" y="1128666"/>
              <a:ext cx="1357733" cy="1357734"/>
              <a:chOff x="4693653" y="1484781"/>
              <a:chExt cx="2329760" cy="2329758"/>
            </a:xfrm>
          </p:grpSpPr>
          <p:pic>
            <p:nvPicPr>
              <p:cNvPr id="53" name="图片 213"/>
              <p:cNvPicPr>
                <a:picLocks noChangeAspect="1"/>
              </p:cNvPicPr>
              <p:nvPr/>
            </p:nvPicPr>
            <p:blipFill>
              <a:blip r:embed="rId5" cstate="email"/>
              <a:stretch>
                <a:fillRect/>
              </a:stretch>
            </p:blipFill>
            <p:spPr>
              <a:xfrm>
                <a:off x="4693653" y="1484781"/>
                <a:ext cx="2329760" cy="2329758"/>
              </a:xfrm>
              <a:prstGeom prst="rect">
                <a:avLst/>
              </a:prstGeom>
            </p:spPr>
          </p:pic>
          <p:grpSp>
            <p:nvGrpSpPr>
              <p:cNvPr id="54" name="组合 214"/>
              <p:cNvGrpSpPr/>
              <p:nvPr/>
            </p:nvGrpSpPr>
            <p:grpSpPr>
              <a:xfrm>
                <a:off x="5497245" y="2228001"/>
                <a:ext cx="722580" cy="722580"/>
                <a:chOff x="5758004" y="2227152"/>
                <a:chExt cx="724278" cy="724278"/>
              </a:xfrm>
            </p:grpSpPr>
            <p:sp>
              <p:nvSpPr>
                <p:cNvPr id="57" name="圆角矩形 215"/>
                <p:cNvSpPr/>
                <p:nvPr/>
              </p:nvSpPr>
              <p:spPr>
                <a:xfrm>
                  <a:off x="5758004" y="2227152"/>
                  <a:ext cx="724278" cy="724278"/>
                </a:xfrm>
                <a:prstGeom prst="roundRect">
                  <a:avLst>
                    <a:gd name="adj" fmla="val 70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58" name="圆角矩形 216"/>
                <p:cNvSpPr/>
                <p:nvPr/>
              </p:nvSpPr>
              <p:spPr>
                <a:xfrm>
                  <a:off x="5804041" y="2273189"/>
                  <a:ext cx="632205" cy="632205"/>
                </a:xfrm>
                <a:prstGeom prst="roundRect">
                  <a:avLst>
                    <a:gd name="adj" fmla="val 10091"/>
                  </a:avLst>
                </a:prstGeom>
                <a:blipFill>
                  <a:blip r:embed="rId6"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grpSp>
        </p:grpSp>
        <p:pic>
          <p:nvPicPr>
            <p:cNvPr id="3" name="图片 2" descr="图片包含 物体, 急救箱&#10;&#10;已生成高可信度的说明"/>
            <p:cNvPicPr/>
            <p:nvPr/>
          </p:nvPicPr>
          <p:blipFill>
            <a:blip r:embed="rId7">
              <a:extLst>
                <a:ext uri="{28A0092B-C50C-407E-A947-70E740481C1C}">
                  <a14:useLocalDpi xmlns:a14="http://schemas.microsoft.com/office/drawing/2010/main" val="0"/>
                </a:ext>
              </a:extLst>
            </a:blip>
            <a:stretch>
              <a:fillRect/>
            </a:stretch>
          </p:blipFill>
          <p:spPr>
            <a:xfrm>
              <a:off x="9818694" y="1128666"/>
              <a:ext cx="1357733" cy="1357734"/>
            </a:xfrm>
            <a:prstGeom prst="rect">
              <a:avLst/>
            </a:prstGeom>
          </p:spPr>
        </p:pic>
      </p:gr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67263" y="2381190"/>
            <a:ext cx="4535055" cy="656792"/>
          </a:xfrm>
        </p:spPr>
        <p:txBody>
          <a:bodyPr>
            <a:noAutofit/>
          </a:bodyPr>
          <a:lstStyle/>
          <a:p>
            <a:pPr algn="l"/>
            <a:r>
              <a:rPr lang="zh-CN" sz="3600" dirty="0"/>
              <a:t>各类需求</a:t>
            </a:r>
            <a:endParaRPr lang="zh-CN" sz="3600" b="0" dirty="0"/>
          </a:p>
        </p:txBody>
      </p:sp>
      <p:sp>
        <p:nvSpPr>
          <p:cNvPr id="6" name="文本占位符 5"/>
          <p:cNvSpPr>
            <a:spLocks noGrp="1"/>
          </p:cNvSpPr>
          <p:nvPr>
            <p:ph type="body" idx="1"/>
          </p:nvPr>
        </p:nvSpPr>
        <p:spPr>
          <a:xfrm>
            <a:off x="661490" y="3088505"/>
            <a:ext cx="4546600" cy="1015623"/>
          </a:xfrm>
        </p:spPr>
        <p:txBody>
          <a:bodyPr>
            <a:noAutofit/>
          </a:bodyPr>
          <a:lstStyle/>
          <a:p>
            <a:pPr marL="171450" lvl="0" indent="-171450" algn="l">
              <a:buFont typeface="Arial" panose="020B0604020202020204" pitchFamily="34" charset="0"/>
              <a:buChar char="•"/>
            </a:pPr>
            <a:r>
              <a:rPr lang="zh-CN" altLang="en-US" sz="1600" dirty="0"/>
              <a:t>业务需求</a:t>
            </a:r>
            <a:endParaRPr lang="en-US" altLang="zh-CN" sz="1600" dirty="0"/>
          </a:p>
          <a:p>
            <a:pPr marL="171450" lvl="0" indent="-171450" algn="l">
              <a:buFont typeface="Arial" panose="020B0604020202020204" pitchFamily="34" charset="0"/>
              <a:buChar char="•"/>
            </a:pPr>
            <a:r>
              <a:rPr lang="zh-CN" sz="1600" dirty="0"/>
              <a:t>功能需求</a:t>
            </a:r>
          </a:p>
          <a:p>
            <a:pPr marL="171450" lvl="0" indent="-171450" algn="l">
              <a:buFont typeface="Arial" panose="020B0604020202020204" pitchFamily="34" charset="0"/>
              <a:buChar char="•"/>
            </a:pPr>
            <a:r>
              <a:rPr lang="zh-CN" sz="1600" dirty="0"/>
              <a:t>数据需求</a:t>
            </a:r>
          </a:p>
          <a:p>
            <a:pPr marL="171450" lvl="0" indent="-171450" algn="l">
              <a:buFont typeface="Arial" panose="020B0604020202020204" pitchFamily="34" charset="0"/>
              <a:buChar char="•"/>
            </a:pPr>
            <a:r>
              <a:rPr lang="zh-CN" sz="1600" dirty="0"/>
              <a:t>非功能需求</a:t>
            </a:r>
          </a:p>
        </p:txBody>
      </p:sp>
      <p:sp>
        <p:nvSpPr>
          <p:cNvPr id="12" name="文本框 11"/>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/03</a:t>
            </a:r>
            <a:endParaRPr lang="zh-CN" altLang="en-US" spc="100" dirty="0">
              <a:solidFill>
                <a:schemeClr val="bg1"/>
              </a:solidFill>
              <a:latin typeface="Impact" panose="020B080603090205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t>功能需求</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7</a:t>
            </a:fld>
            <a:endParaRPr lang="zh-CN" altLang="en-US"/>
          </a:p>
        </p:txBody>
      </p:sp>
      <p:grpSp>
        <p:nvGrpSpPr>
          <p:cNvPr id="5" name="dc40937b-3a85-4f6a-8dc4-e6429ecbda2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5" y="1834194"/>
            <a:ext cx="10850563" cy="4233630"/>
            <a:chOff x="669925" y="1834194"/>
            <a:chExt cx="10850563" cy="4233630"/>
          </a:xfrm>
        </p:grpSpPr>
        <p:grpSp>
          <p:nvGrpSpPr>
            <p:cNvPr id="6" name="íşḷîdê"/>
            <p:cNvGrpSpPr/>
            <p:nvPr/>
          </p:nvGrpSpPr>
          <p:grpSpPr>
            <a:xfrm>
              <a:off x="4390780" y="1834194"/>
              <a:ext cx="3410441" cy="3608712"/>
              <a:chOff x="4390780" y="1834194"/>
              <a:chExt cx="3410441" cy="3608712"/>
            </a:xfrm>
          </p:grpSpPr>
          <p:sp>
            <p:nvSpPr>
              <p:cNvPr id="19" name="íṩ1îḑe"/>
              <p:cNvSpPr/>
              <p:nvPr/>
            </p:nvSpPr>
            <p:spPr>
              <a:xfrm>
                <a:off x="5782952" y="2328931"/>
                <a:ext cx="1506804" cy="1506804"/>
              </a:xfrm>
              <a:prstGeom prst="round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a:t>Text</a:t>
                </a:r>
                <a:endParaRPr dirty="0"/>
              </a:p>
            </p:txBody>
          </p:sp>
          <p:sp>
            <p:nvSpPr>
              <p:cNvPr id="20" name="îṩ1íde"/>
              <p:cNvSpPr/>
              <p:nvPr/>
            </p:nvSpPr>
            <p:spPr>
              <a:xfrm>
                <a:off x="4899204" y="3091312"/>
                <a:ext cx="1265229" cy="1265229"/>
              </a:xfrm>
              <a:prstGeom prst="roundRect">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a:t>Text</a:t>
                </a:r>
                <a:endParaRPr lang="en-US" altLang="zh-CN" dirty="0"/>
              </a:p>
            </p:txBody>
          </p:sp>
          <p:sp>
            <p:nvSpPr>
              <p:cNvPr id="21" name="ïṥļíḍé"/>
              <p:cNvSpPr/>
              <p:nvPr/>
            </p:nvSpPr>
            <p:spPr>
              <a:xfrm>
                <a:off x="7306484" y="1834194"/>
                <a:ext cx="494737" cy="494737"/>
              </a:xfrm>
              <a:prstGeom prst="round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dirty="0"/>
                  <a:t>01</a:t>
                </a:r>
                <a:endParaRPr dirty="0"/>
              </a:p>
            </p:txBody>
          </p:sp>
          <p:sp>
            <p:nvSpPr>
              <p:cNvPr id="22" name="ïṡ1îde"/>
              <p:cNvSpPr/>
              <p:nvPr/>
            </p:nvSpPr>
            <p:spPr>
              <a:xfrm>
                <a:off x="4390780" y="2609694"/>
                <a:ext cx="494737" cy="494737"/>
              </a:xfrm>
              <a:prstGeom prst="roundRect">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dirty="0"/>
                  <a:t>02</a:t>
                </a:r>
                <a:endParaRPr dirty="0"/>
              </a:p>
            </p:txBody>
          </p:sp>
          <p:sp>
            <p:nvSpPr>
              <p:cNvPr id="23" name="iSlíḓe"/>
              <p:cNvSpPr/>
              <p:nvPr/>
            </p:nvSpPr>
            <p:spPr>
              <a:xfrm>
                <a:off x="7099160" y="2176859"/>
                <a:ext cx="345201" cy="358381"/>
              </a:xfrm>
              <a:custGeom>
                <a:avLst/>
                <a:gdLst>
                  <a:gd name="connsiteX0" fmla="*/ 323406 w 540544"/>
                  <a:gd name="connsiteY0" fmla="*/ 0 h 561182"/>
                  <a:gd name="connsiteX1" fmla="*/ 540544 w 540544"/>
                  <a:gd name="connsiteY1" fmla="*/ 0 h 561182"/>
                  <a:gd name="connsiteX2" fmla="*/ 540544 w 540544"/>
                  <a:gd name="connsiteY2" fmla="*/ 239285 h 561182"/>
                  <a:gd name="connsiteX3" fmla="*/ 529037 w 540544"/>
                  <a:gd name="connsiteY3" fmla="*/ 238125 h 561182"/>
                  <a:gd name="connsiteX4" fmla="*/ 279402 w 540544"/>
                  <a:gd name="connsiteY4" fmla="*/ 487760 h 561182"/>
                  <a:gd name="connsiteX5" fmla="*/ 284474 w 540544"/>
                  <a:gd name="connsiteY5" fmla="*/ 538070 h 561182"/>
                  <a:gd name="connsiteX6" fmla="*/ 291649 w 540544"/>
                  <a:gd name="connsiteY6" fmla="*/ 561182 h 561182"/>
                  <a:gd name="connsiteX7" fmla="*/ 0 w 540544"/>
                  <a:gd name="connsiteY7" fmla="*/ 561182 h 561182"/>
                  <a:gd name="connsiteX8" fmla="*/ 0 w 540544"/>
                  <a:gd name="connsiteY8" fmla="*/ 249200 h 561182"/>
                  <a:gd name="connsiteX9" fmla="*/ 24701 w 540544"/>
                  <a:gd name="connsiteY9" fmla="*/ 256868 h 561182"/>
                  <a:gd name="connsiteX10" fmla="*/ 75011 w 540544"/>
                  <a:gd name="connsiteY10" fmla="*/ 261940 h 561182"/>
                  <a:gd name="connsiteX11" fmla="*/ 324646 w 540544"/>
                  <a:gd name="connsiteY11" fmla="*/ 12305 h 561182"/>
                  <a:gd name="connsiteX12" fmla="*/ 323406 w 540544"/>
                  <a:gd name="connsiteY12" fmla="*/ 0 h 561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0544" h="561182">
                    <a:moveTo>
                      <a:pt x="323406" y="0"/>
                    </a:moveTo>
                    <a:lnTo>
                      <a:pt x="540544" y="0"/>
                    </a:lnTo>
                    <a:lnTo>
                      <a:pt x="540544" y="239285"/>
                    </a:lnTo>
                    <a:lnTo>
                      <a:pt x="529037" y="238125"/>
                    </a:lnTo>
                    <a:cubicBezTo>
                      <a:pt x="391167" y="238125"/>
                      <a:pt x="279402" y="349890"/>
                      <a:pt x="279402" y="487760"/>
                    </a:cubicBezTo>
                    <a:cubicBezTo>
                      <a:pt x="279402" y="504994"/>
                      <a:pt x="281149" y="521820"/>
                      <a:pt x="284474" y="538070"/>
                    </a:cubicBezTo>
                    <a:lnTo>
                      <a:pt x="291649" y="561182"/>
                    </a:lnTo>
                    <a:lnTo>
                      <a:pt x="0" y="561182"/>
                    </a:lnTo>
                    <a:lnTo>
                      <a:pt x="0" y="249200"/>
                    </a:lnTo>
                    <a:lnTo>
                      <a:pt x="24701" y="256868"/>
                    </a:lnTo>
                    <a:cubicBezTo>
                      <a:pt x="40952" y="260194"/>
                      <a:pt x="57777" y="261940"/>
                      <a:pt x="75011" y="261940"/>
                    </a:cubicBezTo>
                    <a:cubicBezTo>
                      <a:pt x="212881" y="261940"/>
                      <a:pt x="324646" y="150175"/>
                      <a:pt x="324646" y="12305"/>
                    </a:cubicBezTo>
                    <a:lnTo>
                      <a:pt x="323406" y="0"/>
                    </a:ln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îšľíḓé"/>
              <p:cNvSpPr/>
              <p:nvPr/>
            </p:nvSpPr>
            <p:spPr>
              <a:xfrm>
                <a:off x="6219178" y="3882443"/>
                <a:ext cx="1070579" cy="1070578"/>
              </a:xfrm>
              <a:prstGeom prst="roundRect">
                <a:avLst/>
              </a:prstGeom>
              <a:solidFill>
                <a:schemeClr val="tx1">
                  <a:lumMod val="50000"/>
                  <a:lumOff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a:t>Text</a:t>
                </a:r>
                <a:endParaRPr lang="en-US" altLang="zh-CN" dirty="0"/>
              </a:p>
            </p:txBody>
          </p:sp>
          <p:sp>
            <p:nvSpPr>
              <p:cNvPr id="25" name="ïşḻïdè"/>
              <p:cNvSpPr/>
              <p:nvPr/>
            </p:nvSpPr>
            <p:spPr>
              <a:xfrm>
                <a:off x="5716331" y="4940059"/>
                <a:ext cx="502847" cy="502847"/>
              </a:xfrm>
              <a:prstGeom prst="roundRect">
                <a:avLst/>
              </a:prstGeom>
              <a:solidFill>
                <a:schemeClr val="tx1">
                  <a:lumMod val="50000"/>
                  <a:lumOff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dirty="0"/>
                  <a:t>03</a:t>
                </a:r>
                <a:endParaRPr dirty="0"/>
              </a:p>
            </p:txBody>
          </p:sp>
          <p:sp>
            <p:nvSpPr>
              <p:cNvPr id="26" name="íślîḍé"/>
              <p:cNvSpPr/>
              <p:nvPr/>
            </p:nvSpPr>
            <p:spPr>
              <a:xfrm flipH="1" flipV="1">
                <a:off x="6144664" y="4828974"/>
                <a:ext cx="186794" cy="193925"/>
              </a:xfrm>
              <a:custGeom>
                <a:avLst/>
                <a:gdLst>
                  <a:gd name="connsiteX0" fmla="*/ 323406 w 540544"/>
                  <a:gd name="connsiteY0" fmla="*/ 0 h 561182"/>
                  <a:gd name="connsiteX1" fmla="*/ 540544 w 540544"/>
                  <a:gd name="connsiteY1" fmla="*/ 0 h 561182"/>
                  <a:gd name="connsiteX2" fmla="*/ 540544 w 540544"/>
                  <a:gd name="connsiteY2" fmla="*/ 239285 h 561182"/>
                  <a:gd name="connsiteX3" fmla="*/ 529037 w 540544"/>
                  <a:gd name="connsiteY3" fmla="*/ 238125 h 561182"/>
                  <a:gd name="connsiteX4" fmla="*/ 279402 w 540544"/>
                  <a:gd name="connsiteY4" fmla="*/ 487760 h 561182"/>
                  <a:gd name="connsiteX5" fmla="*/ 284474 w 540544"/>
                  <a:gd name="connsiteY5" fmla="*/ 538070 h 561182"/>
                  <a:gd name="connsiteX6" fmla="*/ 291649 w 540544"/>
                  <a:gd name="connsiteY6" fmla="*/ 561182 h 561182"/>
                  <a:gd name="connsiteX7" fmla="*/ 0 w 540544"/>
                  <a:gd name="connsiteY7" fmla="*/ 561182 h 561182"/>
                  <a:gd name="connsiteX8" fmla="*/ 0 w 540544"/>
                  <a:gd name="connsiteY8" fmla="*/ 249200 h 561182"/>
                  <a:gd name="connsiteX9" fmla="*/ 24701 w 540544"/>
                  <a:gd name="connsiteY9" fmla="*/ 256868 h 561182"/>
                  <a:gd name="connsiteX10" fmla="*/ 75011 w 540544"/>
                  <a:gd name="connsiteY10" fmla="*/ 261940 h 561182"/>
                  <a:gd name="connsiteX11" fmla="*/ 324646 w 540544"/>
                  <a:gd name="connsiteY11" fmla="*/ 12305 h 561182"/>
                  <a:gd name="connsiteX12" fmla="*/ 323406 w 540544"/>
                  <a:gd name="connsiteY12" fmla="*/ 0 h 561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0544" h="561182">
                    <a:moveTo>
                      <a:pt x="323406" y="0"/>
                    </a:moveTo>
                    <a:lnTo>
                      <a:pt x="540544" y="0"/>
                    </a:lnTo>
                    <a:lnTo>
                      <a:pt x="540544" y="239285"/>
                    </a:lnTo>
                    <a:lnTo>
                      <a:pt x="529037" y="238125"/>
                    </a:lnTo>
                    <a:cubicBezTo>
                      <a:pt x="391167" y="238125"/>
                      <a:pt x="279402" y="349890"/>
                      <a:pt x="279402" y="487760"/>
                    </a:cubicBezTo>
                    <a:cubicBezTo>
                      <a:pt x="279402" y="504994"/>
                      <a:pt x="281149" y="521820"/>
                      <a:pt x="284474" y="538070"/>
                    </a:cubicBezTo>
                    <a:lnTo>
                      <a:pt x="291649" y="561182"/>
                    </a:lnTo>
                    <a:lnTo>
                      <a:pt x="0" y="561182"/>
                    </a:lnTo>
                    <a:lnTo>
                      <a:pt x="0" y="249200"/>
                    </a:lnTo>
                    <a:lnTo>
                      <a:pt x="24701" y="256868"/>
                    </a:lnTo>
                    <a:cubicBezTo>
                      <a:pt x="40952" y="260194"/>
                      <a:pt x="57777" y="261940"/>
                      <a:pt x="75011" y="261940"/>
                    </a:cubicBezTo>
                    <a:cubicBezTo>
                      <a:pt x="212881" y="261940"/>
                      <a:pt x="324646" y="150175"/>
                      <a:pt x="324646" y="12305"/>
                    </a:cubicBezTo>
                    <a:lnTo>
                      <a:pt x="323406" y="0"/>
                    </a:lnTo>
                    <a:close/>
                  </a:path>
                </a:pathLst>
              </a:custGeom>
              <a:solidFill>
                <a:schemeClr val="tx1">
                  <a:lumMod val="50000"/>
                  <a:lumOff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7" name="íŝ1iḓé"/>
              <p:cNvSpPr/>
              <p:nvPr/>
            </p:nvSpPr>
            <p:spPr>
              <a:xfrm flipH="1">
                <a:off x="4781475" y="2984419"/>
                <a:ext cx="262829" cy="272864"/>
              </a:xfrm>
              <a:custGeom>
                <a:avLst/>
                <a:gdLst>
                  <a:gd name="connsiteX0" fmla="*/ 323406 w 540544"/>
                  <a:gd name="connsiteY0" fmla="*/ 0 h 561182"/>
                  <a:gd name="connsiteX1" fmla="*/ 540544 w 540544"/>
                  <a:gd name="connsiteY1" fmla="*/ 0 h 561182"/>
                  <a:gd name="connsiteX2" fmla="*/ 540544 w 540544"/>
                  <a:gd name="connsiteY2" fmla="*/ 239285 h 561182"/>
                  <a:gd name="connsiteX3" fmla="*/ 529037 w 540544"/>
                  <a:gd name="connsiteY3" fmla="*/ 238125 h 561182"/>
                  <a:gd name="connsiteX4" fmla="*/ 279402 w 540544"/>
                  <a:gd name="connsiteY4" fmla="*/ 487760 h 561182"/>
                  <a:gd name="connsiteX5" fmla="*/ 284474 w 540544"/>
                  <a:gd name="connsiteY5" fmla="*/ 538070 h 561182"/>
                  <a:gd name="connsiteX6" fmla="*/ 291649 w 540544"/>
                  <a:gd name="connsiteY6" fmla="*/ 561182 h 561182"/>
                  <a:gd name="connsiteX7" fmla="*/ 0 w 540544"/>
                  <a:gd name="connsiteY7" fmla="*/ 561182 h 561182"/>
                  <a:gd name="connsiteX8" fmla="*/ 0 w 540544"/>
                  <a:gd name="connsiteY8" fmla="*/ 249200 h 561182"/>
                  <a:gd name="connsiteX9" fmla="*/ 24701 w 540544"/>
                  <a:gd name="connsiteY9" fmla="*/ 256868 h 561182"/>
                  <a:gd name="connsiteX10" fmla="*/ 75011 w 540544"/>
                  <a:gd name="connsiteY10" fmla="*/ 261940 h 561182"/>
                  <a:gd name="connsiteX11" fmla="*/ 324646 w 540544"/>
                  <a:gd name="connsiteY11" fmla="*/ 12305 h 561182"/>
                  <a:gd name="connsiteX12" fmla="*/ 323406 w 540544"/>
                  <a:gd name="connsiteY12" fmla="*/ 0 h 561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0544" h="561182">
                    <a:moveTo>
                      <a:pt x="323406" y="0"/>
                    </a:moveTo>
                    <a:lnTo>
                      <a:pt x="540544" y="0"/>
                    </a:lnTo>
                    <a:lnTo>
                      <a:pt x="540544" y="239285"/>
                    </a:lnTo>
                    <a:lnTo>
                      <a:pt x="529037" y="238125"/>
                    </a:lnTo>
                    <a:cubicBezTo>
                      <a:pt x="391167" y="238125"/>
                      <a:pt x="279402" y="349890"/>
                      <a:pt x="279402" y="487760"/>
                    </a:cubicBezTo>
                    <a:cubicBezTo>
                      <a:pt x="279402" y="504994"/>
                      <a:pt x="281149" y="521820"/>
                      <a:pt x="284474" y="538070"/>
                    </a:cubicBezTo>
                    <a:lnTo>
                      <a:pt x="291649" y="561182"/>
                    </a:lnTo>
                    <a:lnTo>
                      <a:pt x="0" y="561182"/>
                    </a:lnTo>
                    <a:lnTo>
                      <a:pt x="0" y="249200"/>
                    </a:lnTo>
                    <a:lnTo>
                      <a:pt x="24701" y="256868"/>
                    </a:lnTo>
                    <a:cubicBezTo>
                      <a:pt x="40952" y="260194"/>
                      <a:pt x="57777" y="261940"/>
                      <a:pt x="75011" y="261940"/>
                    </a:cubicBezTo>
                    <a:cubicBezTo>
                      <a:pt x="212881" y="261940"/>
                      <a:pt x="324646" y="150175"/>
                      <a:pt x="324646" y="12305"/>
                    </a:cubicBezTo>
                    <a:lnTo>
                      <a:pt x="323406" y="0"/>
                    </a:lnTo>
                    <a:close/>
                  </a:path>
                </a:pathLst>
              </a:cu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7" name="îşľïḑé" title="WSpneox6o6"/>
            <p:cNvSpPr/>
            <p:nvPr/>
          </p:nvSpPr>
          <p:spPr bwMode="auto">
            <a:xfrm>
              <a:off x="11203900" y="1976567"/>
              <a:ext cx="315000" cy="361102"/>
            </a:xfrm>
            <a:custGeom>
              <a:avLst/>
              <a:gdLst>
                <a:gd name="connsiteX0" fmla="*/ 95356 w 293583"/>
                <a:gd name="connsiteY0" fmla="*/ 263525 h 336550"/>
                <a:gd name="connsiteX1" fmla="*/ 89006 w 293583"/>
                <a:gd name="connsiteY1" fmla="*/ 266065 h 336550"/>
                <a:gd name="connsiteX2" fmla="*/ 85196 w 293583"/>
                <a:gd name="connsiteY2" fmla="*/ 271145 h 336550"/>
                <a:gd name="connsiteX3" fmla="*/ 86466 w 293583"/>
                <a:gd name="connsiteY3" fmla="*/ 277495 h 336550"/>
                <a:gd name="connsiteX4" fmla="*/ 86466 w 293583"/>
                <a:gd name="connsiteY4" fmla="*/ 278765 h 336550"/>
                <a:gd name="connsiteX5" fmla="*/ 94086 w 293583"/>
                <a:gd name="connsiteY5" fmla="*/ 282575 h 336550"/>
                <a:gd name="connsiteX6" fmla="*/ 97896 w 293583"/>
                <a:gd name="connsiteY6" fmla="*/ 281305 h 336550"/>
                <a:gd name="connsiteX7" fmla="*/ 104246 w 293583"/>
                <a:gd name="connsiteY7" fmla="*/ 278765 h 336550"/>
                <a:gd name="connsiteX8" fmla="*/ 95356 w 293583"/>
                <a:gd name="connsiteY8" fmla="*/ 263525 h 336550"/>
                <a:gd name="connsiteX9" fmla="*/ 194734 w 293583"/>
                <a:gd name="connsiteY9" fmla="*/ 241300 h 336550"/>
                <a:gd name="connsiteX10" fmla="*/ 123296 w 293583"/>
                <a:gd name="connsiteY10" fmla="*/ 278628 h 336550"/>
                <a:gd name="connsiteX11" fmla="*/ 127265 w 293583"/>
                <a:gd name="connsiteY11" fmla="*/ 285064 h 336550"/>
                <a:gd name="connsiteX12" fmla="*/ 135202 w 293583"/>
                <a:gd name="connsiteY12" fmla="*/ 288925 h 336550"/>
                <a:gd name="connsiteX13" fmla="*/ 139171 w 293583"/>
                <a:gd name="connsiteY13" fmla="*/ 287638 h 336550"/>
                <a:gd name="connsiteX14" fmla="*/ 202671 w 293583"/>
                <a:gd name="connsiteY14" fmla="*/ 254172 h 336550"/>
                <a:gd name="connsiteX15" fmla="*/ 194734 w 293583"/>
                <a:gd name="connsiteY15" fmla="*/ 241300 h 336550"/>
                <a:gd name="connsiteX16" fmla="*/ 77894 w 293583"/>
                <a:gd name="connsiteY16" fmla="*/ 230187 h 336550"/>
                <a:gd name="connsiteX17" fmla="*/ 71544 w 293583"/>
                <a:gd name="connsiteY17" fmla="*/ 234156 h 336550"/>
                <a:gd name="connsiteX18" fmla="*/ 66464 w 293583"/>
                <a:gd name="connsiteY18" fmla="*/ 236802 h 336550"/>
                <a:gd name="connsiteX19" fmla="*/ 62654 w 293583"/>
                <a:gd name="connsiteY19" fmla="*/ 248708 h 336550"/>
                <a:gd name="connsiteX20" fmla="*/ 63924 w 293583"/>
                <a:gd name="connsiteY20" fmla="*/ 250031 h 336550"/>
                <a:gd name="connsiteX21" fmla="*/ 71544 w 293583"/>
                <a:gd name="connsiteY21" fmla="*/ 254000 h 336550"/>
                <a:gd name="connsiteX22" fmla="*/ 75354 w 293583"/>
                <a:gd name="connsiteY22" fmla="*/ 254000 h 336550"/>
                <a:gd name="connsiteX23" fmla="*/ 80434 w 293583"/>
                <a:gd name="connsiteY23" fmla="*/ 250031 h 336550"/>
                <a:gd name="connsiteX24" fmla="*/ 86784 w 293583"/>
                <a:gd name="connsiteY24" fmla="*/ 247385 h 336550"/>
                <a:gd name="connsiteX25" fmla="*/ 77894 w 293583"/>
                <a:gd name="connsiteY25" fmla="*/ 230187 h 336550"/>
                <a:gd name="connsiteX26" fmla="*/ 61067 w 293583"/>
                <a:gd name="connsiteY26" fmla="*/ 198437 h 336550"/>
                <a:gd name="connsiteX27" fmla="*/ 54187 w 293583"/>
                <a:gd name="connsiteY27" fmla="*/ 202604 h 336550"/>
                <a:gd name="connsiteX28" fmla="*/ 50060 w 293583"/>
                <a:gd name="connsiteY28" fmla="*/ 206771 h 336550"/>
                <a:gd name="connsiteX29" fmla="*/ 51436 w 293583"/>
                <a:gd name="connsiteY29" fmla="*/ 215106 h 336550"/>
                <a:gd name="connsiteX30" fmla="*/ 59691 w 293583"/>
                <a:gd name="connsiteY30" fmla="*/ 220662 h 336550"/>
                <a:gd name="connsiteX31" fmla="*/ 63818 w 293583"/>
                <a:gd name="connsiteY31" fmla="*/ 219273 h 336550"/>
                <a:gd name="connsiteX32" fmla="*/ 69322 w 293583"/>
                <a:gd name="connsiteY32" fmla="*/ 216495 h 336550"/>
                <a:gd name="connsiteX33" fmla="*/ 61067 w 293583"/>
                <a:gd name="connsiteY33" fmla="*/ 198437 h 336550"/>
                <a:gd name="connsiteX34" fmla="*/ 141011 w 293583"/>
                <a:gd name="connsiteY34" fmla="*/ 42862 h 336550"/>
                <a:gd name="connsiteX35" fmla="*/ 29634 w 293583"/>
                <a:gd name="connsiteY35" fmla="*/ 103643 h 336550"/>
                <a:gd name="connsiteX36" fmla="*/ 116115 w 293583"/>
                <a:gd name="connsiteY36" fmla="*/ 263525 h 336550"/>
                <a:gd name="connsiteX37" fmla="*/ 190803 w 293583"/>
                <a:gd name="connsiteY37" fmla="*/ 222564 h 336550"/>
                <a:gd name="connsiteX38" fmla="*/ 193424 w 293583"/>
                <a:gd name="connsiteY38" fmla="*/ 198780 h 336550"/>
                <a:gd name="connsiteX39" fmla="*/ 193424 w 293583"/>
                <a:gd name="connsiteY39" fmla="*/ 197458 h 336550"/>
                <a:gd name="connsiteX40" fmla="*/ 194734 w 293583"/>
                <a:gd name="connsiteY40" fmla="*/ 189530 h 336550"/>
                <a:gd name="connsiteX41" fmla="*/ 185562 w 293583"/>
                <a:gd name="connsiteY41" fmla="*/ 186888 h 336550"/>
                <a:gd name="connsiteX42" fmla="*/ 152804 w 293583"/>
                <a:gd name="connsiteY42" fmla="*/ 167068 h 336550"/>
                <a:gd name="connsiteX43" fmla="*/ 177700 w 293583"/>
                <a:gd name="connsiteY43" fmla="*/ 130070 h 336550"/>
                <a:gd name="connsiteX44" fmla="*/ 185562 w 293583"/>
                <a:gd name="connsiteY44" fmla="*/ 126106 h 336550"/>
                <a:gd name="connsiteX45" fmla="*/ 141011 w 293583"/>
                <a:gd name="connsiteY45" fmla="*/ 42862 h 336550"/>
                <a:gd name="connsiteX46" fmla="*/ 120699 w 293583"/>
                <a:gd name="connsiteY46" fmla="*/ 17462 h 336550"/>
                <a:gd name="connsiteX47" fmla="*/ 116748 w 293583"/>
                <a:gd name="connsiteY47" fmla="*/ 18785 h 336550"/>
                <a:gd name="connsiteX48" fmla="*/ 20614 w 293583"/>
                <a:gd name="connsiteY48" fmla="*/ 70379 h 336550"/>
                <a:gd name="connsiteX49" fmla="*/ 16663 w 293583"/>
                <a:gd name="connsiteY49" fmla="*/ 75671 h 336550"/>
                <a:gd name="connsiteX50" fmla="*/ 16663 w 293583"/>
                <a:gd name="connsiteY50" fmla="*/ 82285 h 336550"/>
                <a:gd name="connsiteX51" fmla="*/ 20614 w 293583"/>
                <a:gd name="connsiteY51" fmla="*/ 88900 h 336550"/>
                <a:gd name="connsiteX52" fmla="*/ 131234 w 293583"/>
                <a:gd name="connsiteY52" fmla="*/ 29368 h 336550"/>
                <a:gd name="connsiteX53" fmla="*/ 128600 w 293583"/>
                <a:gd name="connsiteY53" fmla="*/ 22754 h 336550"/>
                <a:gd name="connsiteX54" fmla="*/ 120699 w 293583"/>
                <a:gd name="connsiteY54" fmla="*/ 17462 h 336550"/>
                <a:gd name="connsiteX55" fmla="*/ 192839 w 293583"/>
                <a:gd name="connsiteY55" fmla="*/ 5790 h 336550"/>
                <a:gd name="connsiteX56" fmla="*/ 202058 w 293583"/>
                <a:gd name="connsiteY56" fmla="*/ 13634 h 336550"/>
                <a:gd name="connsiteX57" fmla="*/ 202058 w 293583"/>
                <a:gd name="connsiteY57" fmla="*/ 17556 h 336550"/>
                <a:gd name="connsiteX58" fmla="*/ 275805 w 293583"/>
                <a:gd name="connsiteY58" fmla="*/ 26707 h 336550"/>
                <a:gd name="connsiteX59" fmla="*/ 275805 w 293583"/>
                <a:gd name="connsiteY59" fmla="*/ 111685 h 336550"/>
                <a:gd name="connsiteX60" fmla="*/ 270537 w 293583"/>
                <a:gd name="connsiteY60" fmla="*/ 114300 h 336550"/>
                <a:gd name="connsiteX61" fmla="*/ 263953 w 293583"/>
                <a:gd name="connsiteY61" fmla="*/ 111685 h 336550"/>
                <a:gd name="connsiteX62" fmla="*/ 263953 w 293583"/>
                <a:gd name="connsiteY62" fmla="*/ 99919 h 336550"/>
                <a:gd name="connsiteX63" fmla="*/ 263953 w 293583"/>
                <a:gd name="connsiteY63" fmla="*/ 38474 h 336550"/>
                <a:gd name="connsiteX64" fmla="*/ 233664 w 293583"/>
                <a:gd name="connsiteY64" fmla="*/ 26707 h 336550"/>
                <a:gd name="connsiteX65" fmla="*/ 213910 w 293583"/>
                <a:gd name="connsiteY65" fmla="*/ 30629 h 336550"/>
                <a:gd name="connsiteX66" fmla="*/ 217861 w 293583"/>
                <a:gd name="connsiteY66" fmla="*/ 30629 h 336550"/>
                <a:gd name="connsiteX67" fmla="*/ 227079 w 293583"/>
                <a:gd name="connsiteY67" fmla="*/ 39781 h 336550"/>
                <a:gd name="connsiteX68" fmla="*/ 217861 w 293583"/>
                <a:gd name="connsiteY68" fmla="*/ 48932 h 336550"/>
                <a:gd name="connsiteX69" fmla="*/ 192839 w 293583"/>
                <a:gd name="connsiteY69" fmla="*/ 48932 h 336550"/>
                <a:gd name="connsiteX70" fmla="*/ 183621 w 293583"/>
                <a:gd name="connsiteY70" fmla="*/ 39781 h 336550"/>
                <a:gd name="connsiteX71" fmla="*/ 183621 w 293583"/>
                <a:gd name="connsiteY71" fmla="*/ 13634 h 336550"/>
                <a:gd name="connsiteX72" fmla="*/ 192839 w 293583"/>
                <a:gd name="connsiteY72" fmla="*/ 5790 h 336550"/>
                <a:gd name="connsiteX73" fmla="*/ 121837 w 293583"/>
                <a:gd name="connsiteY73" fmla="*/ 0 h 336550"/>
                <a:gd name="connsiteX74" fmla="*/ 144205 w 293583"/>
                <a:gd name="connsiteY74" fmla="*/ 13146 h 336550"/>
                <a:gd name="connsiteX75" fmla="*/ 203415 w 293583"/>
                <a:gd name="connsiteY75" fmla="*/ 120948 h 336550"/>
                <a:gd name="connsiteX76" fmla="*/ 236309 w 293583"/>
                <a:gd name="connsiteY76" fmla="*/ 123577 h 336550"/>
                <a:gd name="connsiteX77" fmla="*/ 262624 w 293583"/>
                <a:gd name="connsiteY77" fmla="*/ 153814 h 336550"/>
                <a:gd name="connsiteX78" fmla="*/ 265256 w 293583"/>
                <a:gd name="connsiteY78" fmla="*/ 160387 h 336550"/>
                <a:gd name="connsiteX79" fmla="*/ 274466 w 293583"/>
                <a:gd name="connsiteY79" fmla="*/ 281335 h 336550"/>
                <a:gd name="connsiteX80" fmla="*/ 266572 w 293583"/>
                <a:gd name="connsiteY80" fmla="*/ 286593 h 336550"/>
                <a:gd name="connsiteX81" fmla="*/ 262624 w 293583"/>
                <a:gd name="connsiteY81" fmla="*/ 286593 h 336550"/>
                <a:gd name="connsiteX82" fmla="*/ 257361 w 293583"/>
                <a:gd name="connsiteY82" fmla="*/ 274762 h 336550"/>
                <a:gd name="connsiteX83" fmla="*/ 248151 w 293583"/>
                <a:gd name="connsiteY83" fmla="*/ 165646 h 336550"/>
                <a:gd name="connsiteX84" fmla="*/ 246835 w 293583"/>
                <a:gd name="connsiteY84" fmla="*/ 159072 h 336550"/>
                <a:gd name="connsiteX85" fmla="*/ 229730 w 293583"/>
                <a:gd name="connsiteY85" fmla="*/ 139353 h 336550"/>
                <a:gd name="connsiteX86" fmla="*/ 184994 w 293583"/>
                <a:gd name="connsiteY86" fmla="*/ 145926 h 336550"/>
                <a:gd name="connsiteX87" fmla="*/ 170520 w 293583"/>
                <a:gd name="connsiteY87" fmla="*/ 161702 h 336550"/>
                <a:gd name="connsiteX88" fmla="*/ 184994 w 293583"/>
                <a:gd name="connsiteY88" fmla="*/ 169590 h 336550"/>
                <a:gd name="connsiteX89" fmla="*/ 209994 w 293583"/>
                <a:gd name="connsiteY89" fmla="*/ 180107 h 336550"/>
                <a:gd name="connsiteX90" fmla="*/ 211309 w 293583"/>
                <a:gd name="connsiteY90" fmla="*/ 202456 h 336550"/>
                <a:gd name="connsiteX91" fmla="*/ 227099 w 293583"/>
                <a:gd name="connsiteY91" fmla="*/ 251098 h 336550"/>
                <a:gd name="connsiteX92" fmla="*/ 231046 w 293583"/>
                <a:gd name="connsiteY92" fmla="*/ 262930 h 336550"/>
                <a:gd name="connsiteX93" fmla="*/ 219204 w 293583"/>
                <a:gd name="connsiteY93" fmla="*/ 266874 h 336550"/>
                <a:gd name="connsiteX94" fmla="*/ 217888 w 293583"/>
                <a:gd name="connsiteY94" fmla="*/ 265559 h 336550"/>
                <a:gd name="connsiteX95" fmla="*/ 154731 w 293583"/>
                <a:gd name="connsiteY95" fmla="*/ 299740 h 336550"/>
                <a:gd name="connsiteX96" fmla="*/ 175783 w 293583"/>
                <a:gd name="connsiteY96" fmla="*/ 319460 h 336550"/>
                <a:gd name="connsiteX97" fmla="*/ 179731 w 293583"/>
                <a:gd name="connsiteY97" fmla="*/ 331291 h 336550"/>
                <a:gd name="connsiteX98" fmla="*/ 171836 w 293583"/>
                <a:gd name="connsiteY98" fmla="*/ 336550 h 336550"/>
                <a:gd name="connsiteX99" fmla="*/ 167889 w 293583"/>
                <a:gd name="connsiteY99" fmla="*/ 335235 h 336550"/>
                <a:gd name="connsiteX100" fmla="*/ 137626 w 293583"/>
                <a:gd name="connsiteY100" fmla="*/ 306313 h 336550"/>
                <a:gd name="connsiteX101" fmla="*/ 136311 w 293583"/>
                <a:gd name="connsiteY101" fmla="*/ 306313 h 336550"/>
                <a:gd name="connsiteX102" fmla="*/ 112627 w 293583"/>
                <a:gd name="connsiteY102" fmla="*/ 294481 h 336550"/>
                <a:gd name="connsiteX103" fmla="*/ 107364 w 293583"/>
                <a:gd name="connsiteY103" fmla="*/ 297111 h 336550"/>
                <a:gd name="connsiteX104" fmla="*/ 94206 w 293583"/>
                <a:gd name="connsiteY104" fmla="*/ 301055 h 336550"/>
                <a:gd name="connsiteX105" fmla="*/ 70522 w 293583"/>
                <a:gd name="connsiteY105" fmla="*/ 286593 h 336550"/>
                <a:gd name="connsiteX106" fmla="*/ 70522 w 293583"/>
                <a:gd name="connsiteY106" fmla="*/ 285279 h 336550"/>
                <a:gd name="connsiteX107" fmla="*/ 67891 w 293583"/>
                <a:gd name="connsiteY107" fmla="*/ 272132 h 336550"/>
                <a:gd name="connsiteX108" fmla="*/ 48154 w 293583"/>
                <a:gd name="connsiteY108" fmla="*/ 257671 h 336550"/>
                <a:gd name="connsiteX109" fmla="*/ 48154 w 293583"/>
                <a:gd name="connsiteY109" fmla="*/ 256356 h 336550"/>
                <a:gd name="connsiteX110" fmla="*/ 46838 w 293583"/>
                <a:gd name="connsiteY110" fmla="*/ 234007 h 336550"/>
                <a:gd name="connsiteX111" fmla="*/ 36312 w 293583"/>
                <a:gd name="connsiteY111" fmla="*/ 223490 h 336550"/>
                <a:gd name="connsiteX112" fmla="*/ 36312 w 293583"/>
                <a:gd name="connsiteY112" fmla="*/ 222176 h 336550"/>
                <a:gd name="connsiteX113" fmla="*/ 33681 w 293583"/>
                <a:gd name="connsiteY113" fmla="*/ 202456 h 336550"/>
                <a:gd name="connsiteX114" fmla="*/ 46838 w 293583"/>
                <a:gd name="connsiteY114" fmla="*/ 186680 h 336550"/>
                <a:gd name="connsiteX115" fmla="*/ 53417 w 293583"/>
                <a:gd name="connsiteY115" fmla="*/ 182736 h 336550"/>
                <a:gd name="connsiteX116" fmla="*/ 3418 w 293583"/>
                <a:gd name="connsiteY116" fmla="*/ 90711 h 336550"/>
                <a:gd name="connsiteX117" fmla="*/ 787 w 293583"/>
                <a:gd name="connsiteY117" fmla="*/ 70991 h 336550"/>
                <a:gd name="connsiteX118" fmla="*/ 13944 w 293583"/>
                <a:gd name="connsiteY118" fmla="*/ 55215 h 336550"/>
                <a:gd name="connsiteX119" fmla="*/ 108679 w 293583"/>
                <a:gd name="connsiteY119" fmla="*/ 2629 h 336550"/>
                <a:gd name="connsiteX120" fmla="*/ 121837 w 293583"/>
                <a:gd name="connsiteY1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93583" h="336550">
                  <a:moveTo>
                    <a:pt x="95356" y="263525"/>
                  </a:moveTo>
                  <a:cubicBezTo>
                    <a:pt x="95356" y="263525"/>
                    <a:pt x="95356" y="263525"/>
                    <a:pt x="89006" y="266065"/>
                  </a:cubicBezTo>
                  <a:cubicBezTo>
                    <a:pt x="87736" y="267335"/>
                    <a:pt x="86466" y="268605"/>
                    <a:pt x="85196" y="271145"/>
                  </a:cubicBezTo>
                  <a:cubicBezTo>
                    <a:pt x="85196" y="273685"/>
                    <a:pt x="85196" y="274955"/>
                    <a:pt x="86466" y="277495"/>
                  </a:cubicBezTo>
                  <a:cubicBezTo>
                    <a:pt x="86466" y="277495"/>
                    <a:pt x="86466" y="277495"/>
                    <a:pt x="86466" y="278765"/>
                  </a:cubicBezTo>
                  <a:cubicBezTo>
                    <a:pt x="87736" y="281305"/>
                    <a:pt x="91546" y="282575"/>
                    <a:pt x="94086" y="282575"/>
                  </a:cubicBezTo>
                  <a:cubicBezTo>
                    <a:pt x="95356" y="282575"/>
                    <a:pt x="96626" y="282575"/>
                    <a:pt x="97896" y="281305"/>
                  </a:cubicBezTo>
                  <a:lnTo>
                    <a:pt x="104246" y="278765"/>
                  </a:lnTo>
                  <a:cubicBezTo>
                    <a:pt x="104246" y="278765"/>
                    <a:pt x="104246" y="278765"/>
                    <a:pt x="95356" y="263525"/>
                  </a:cubicBezTo>
                  <a:close/>
                  <a:moveTo>
                    <a:pt x="194734" y="241300"/>
                  </a:moveTo>
                  <a:cubicBezTo>
                    <a:pt x="194734" y="241300"/>
                    <a:pt x="194734" y="241300"/>
                    <a:pt x="123296" y="278628"/>
                  </a:cubicBezTo>
                  <a:cubicBezTo>
                    <a:pt x="123296" y="278628"/>
                    <a:pt x="123296" y="278628"/>
                    <a:pt x="127265" y="285064"/>
                  </a:cubicBezTo>
                  <a:cubicBezTo>
                    <a:pt x="128588" y="287638"/>
                    <a:pt x="131233" y="288925"/>
                    <a:pt x="135202" y="288925"/>
                  </a:cubicBezTo>
                  <a:cubicBezTo>
                    <a:pt x="136525" y="288925"/>
                    <a:pt x="137848" y="288925"/>
                    <a:pt x="139171" y="287638"/>
                  </a:cubicBezTo>
                  <a:cubicBezTo>
                    <a:pt x="139171" y="287638"/>
                    <a:pt x="139171" y="287638"/>
                    <a:pt x="202671" y="254172"/>
                  </a:cubicBezTo>
                  <a:cubicBezTo>
                    <a:pt x="200025" y="250310"/>
                    <a:pt x="196057" y="246449"/>
                    <a:pt x="194734" y="241300"/>
                  </a:cubicBezTo>
                  <a:close/>
                  <a:moveTo>
                    <a:pt x="77894" y="230187"/>
                  </a:moveTo>
                  <a:cubicBezTo>
                    <a:pt x="77894" y="230187"/>
                    <a:pt x="77894" y="230187"/>
                    <a:pt x="71544" y="234156"/>
                  </a:cubicBezTo>
                  <a:cubicBezTo>
                    <a:pt x="71544" y="234156"/>
                    <a:pt x="71544" y="234156"/>
                    <a:pt x="66464" y="236802"/>
                  </a:cubicBezTo>
                  <a:cubicBezTo>
                    <a:pt x="62654" y="239448"/>
                    <a:pt x="61384" y="244739"/>
                    <a:pt x="62654" y="248708"/>
                  </a:cubicBezTo>
                  <a:cubicBezTo>
                    <a:pt x="62654" y="248708"/>
                    <a:pt x="62654" y="248708"/>
                    <a:pt x="63924" y="250031"/>
                  </a:cubicBezTo>
                  <a:cubicBezTo>
                    <a:pt x="65194" y="252677"/>
                    <a:pt x="67734" y="254000"/>
                    <a:pt x="71544" y="254000"/>
                  </a:cubicBezTo>
                  <a:cubicBezTo>
                    <a:pt x="72814" y="254000"/>
                    <a:pt x="74084" y="254000"/>
                    <a:pt x="75354" y="254000"/>
                  </a:cubicBezTo>
                  <a:cubicBezTo>
                    <a:pt x="75354" y="254000"/>
                    <a:pt x="75354" y="254000"/>
                    <a:pt x="80434" y="250031"/>
                  </a:cubicBezTo>
                  <a:cubicBezTo>
                    <a:pt x="80434" y="250031"/>
                    <a:pt x="80434" y="250031"/>
                    <a:pt x="86784" y="247385"/>
                  </a:cubicBezTo>
                  <a:cubicBezTo>
                    <a:pt x="86784" y="247385"/>
                    <a:pt x="86784" y="247385"/>
                    <a:pt x="77894" y="230187"/>
                  </a:cubicBezTo>
                  <a:close/>
                  <a:moveTo>
                    <a:pt x="61067" y="198437"/>
                  </a:moveTo>
                  <a:cubicBezTo>
                    <a:pt x="61067" y="198437"/>
                    <a:pt x="61067" y="198437"/>
                    <a:pt x="54187" y="202604"/>
                  </a:cubicBezTo>
                  <a:cubicBezTo>
                    <a:pt x="52811" y="202604"/>
                    <a:pt x="51436" y="205382"/>
                    <a:pt x="50060" y="206771"/>
                  </a:cubicBezTo>
                  <a:cubicBezTo>
                    <a:pt x="48684" y="209550"/>
                    <a:pt x="50060" y="212328"/>
                    <a:pt x="51436" y="215106"/>
                  </a:cubicBezTo>
                  <a:cubicBezTo>
                    <a:pt x="52811" y="217884"/>
                    <a:pt x="55563" y="220662"/>
                    <a:pt x="59691" y="220662"/>
                  </a:cubicBezTo>
                  <a:cubicBezTo>
                    <a:pt x="61067" y="220662"/>
                    <a:pt x="62443" y="220662"/>
                    <a:pt x="63818" y="219273"/>
                  </a:cubicBezTo>
                  <a:cubicBezTo>
                    <a:pt x="63818" y="219273"/>
                    <a:pt x="63818" y="219273"/>
                    <a:pt x="69322" y="216495"/>
                  </a:cubicBezTo>
                  <a:cubicBezTo>
                    <a:pt x="69322" y="216495"/>
                    <a:pt x="69322" y="216495"/>
                    <a:pt x="61067" y="198437"/>
                  </a:cubicBezTo>
                  <a:close/>
                  <a:moveTo>
                    <a:pt x="141011" y="42862"/>
                  </a:moveTo>
                  <a:cubicBezTo>
                    <a:pt x="141011" y="42862"/>
                    <a:pt x="141011" y="42862"/>
                    <a:pt x="29634" y="103643"/>
                  </a:cubicBezTo>
                  <a:cubicBezTo>
                    <a:pt x="29634" y="103643"/>
                    <a:pt x="29634" y="103643"/>
                    <a:pt x="116115" y="263525"/>
                  </a:cubicBezTo>
                  <a:cubicBezTo>
                    <a:pt x="116115" y="263525"/>
                    <a:pt x="116115" y="263525"/>
                    <a:pt x="190803" y="222564"/>
                  </a:cubicBezTo>
                  <a:cubicBezTo>
                    <a:pt x="190803" y="215957"/>
                    <a:pt x="190803" y="208029"/>
                    <a:pt x="193424" y="198780"/>
                  </a:cubicBezTo>
                  <a:cubicBezTo>
                    <a:pt x="193424" y="197458"/>
                    <a:pt x="193424" y="197458"/>
                    <a:pt x="193424" y="197458"/>
                  </a:cubicBezTo>
                  <a:cubicBezTo>
                    <a:pt x="194734" y="194816"/>
                    <a:pt x="194734" y="190852"/>
                    <a:pt x="194734" y="189530"/>
                  </a:cubicBezTo>
                  <a:cubicBezTo>
                    <a:pt x="193424" y="188209"/>
                    <a:pt x="190803" y="186888"/>
                    <a:pt x="185562" y="186888"/>
                  </a:cubicBezTo>
                  <a:cubicBezTo>
                    <a:pt x="176389" y="188209"/>
                    <a:pt x="159355" y="185566"/>
                    <a:pt x="152804" y="167068"/>
                  </a:cubicBezTo>
                  <a:cubicBezTo>
                    <a:pt x="147562" y="153854"/>
                    <a:pt x="158045" y="139319"/>
                    <a:pt x="177700" y="130070"/>
                  </a:cubicBezTo>
                  <a:cubicBezTo>
                    <a:pt x="180320" y="128749"/>
                    <a:pt x="182941" y="127428"/>
                    <a:pt x="185562" y="126106"/>
                  </a:cubicBezTo>
                  <a:cubicBezTo>
                    <a:pt x="185562" y="126106"/>
                    <a:pt x="185562" y="126106"/>
                    <a:pt x="141011" y="42862"/>
                  </a:cubicBezTo>
                  <a:close/>
                  <a:moveTo>
                    <a:pt x="120699" y="17462"/>
                  </a:moveTo>
                  <a:cubicBezTo>
                    <a:pt x="119382" y="17462"/>
                    <a:pt x="118065" y="18785"/>
                    <a:pt x="116748" y="18785"/>
                  </a:cubicBezTo>
                  <a:cubicBezTo>
                    <a:pt x="116748" y="18785"/>
                    <a:pt x="116748" y="18785"/>
                    <a:pt x="20614" y="70379"/>
                  </a:cubicBezTo>
                  <a:cubicBezTo>
                    <a:pt x="17980" y="71702"/>
                    <a:pt x="16663" y="74348"/>
                    <a:pt x="16663" y="75671"/>
                  </a:cubicBezTo>
                  <a:cubicBezTo>
                    <a:pt x="15346" y="78317"/>
                    <a:pt x="15346" y="80962"/>
                    <a:pt x="16663" y="82285"/>
                  </a:cubicBezTo>
                  <a:cubicBezTo>
                    <a:pt x="16663" y="82285"/>
                    <a:pt x="16663" y="82285"/>
                    <a:pt x="20614" y="88900"/>
                  </a:cubicBezTo>
                  <a:cubicBezTo>
                    <a:pt x="20614" y="88900"/>
                    <a:pt x="20614" y="88900"/>
                    <a:pt x="131234" y="29368"/>
                  </a:cubicBezTo>
                  <a:cubicBezTo>
                    <a:pt x="131234" y="29368"/>
                    <a:pt x="131234" y="29368"/>
                    <a:pt x="128600" y="22754"/>
                  </a:cubicBezTo>
                  <a:cubicBezTo>
                    <a:pt x="125966" y="20108"/>
                    <a:pt x="123332" y="17462"/>
                    <a:pt x="120699" y="17462"/>
                  </a:cubicBezTo>
                  <a:close/>
                  <a:moveTo>
                    <a:pt x="192839" y="5790"/>
                  </a:moveTo>
                  <a:cubicBezTo>
                    <a:pt x="198107" y="5790"/>
                    <a:pt x="202058" y="9712"/>
                    <a:pt x="202058" y="13634"/>
                  </a:cubicBezTo>
                  <a:cubicBezTo>
                    <a:pt x="202058" y="13634"/>
                    <a:pt x="202058" y="13634"/>
                    <a:pt x="202058" y="17556"/>
                  </a:cubicBezTo>
                  <a:cubicBezTo>
                    <a:pt x="224445" y="3175"/>
                    <a:pt x="256051" y="5790"/>
                    <a:pt x="275805" y="26707"/>
                  </a:cubicBezTo>
                  <a:cubicBezTo>
                    <a:pt x="299509" y="50240"/>
                    <a:pt x="299509" y="88153"/>
                    <a:pt x="275805" y="111685"/>
                  </a:cubicBezTo>
                  <a:cubicBezTo>
                    <a:pt x="274488" y="114300"/>
                    <a:pt x="271854" y="114300"/>
                    <a:pt x="270537" y="114300"/>
                  </a:cubicBezTo>
                  <a:cubicBezTo>
                    <a:pt x="267903" y="114300"/>
                    <a:pt x="265269" y="114300"/>
                    <a:pt x="263953" y="111685"/>
                  </a:cubicBezTo>
                  <a:cubicBezTo>
                    <a:pt x="260002" y="109071"/>
                    <a:pt x="260002" y="102534"/>
                    <a:pt x="263953" y="99919"/>
                  </a:cubicBezTo>
                  <a:cubicBezTo>
                    <a:pt x="281072" y="82924"/>
                    <a:pt x="281072" y="55469"/>
                    <a:pt x="263953" y="38474"/>
                  </a:cubicBezTo>
                  <a:cubicBezTo>
                    <a:pt x="256051" y="30629"/>
                    <a:pt x="244199" y="26707"/>
                    <a:pt x="233664" y="26707"/>
                  </a:cubicBezTo>
                  <a:cubicBezTo>
                    <a:pt x="225762" y="26707"/>
                    <a:pt x="219178" y="28015"/>
                    <a:pt x="213910" y="30629"/>
                  </a:cubicBezTo>
                  <a:cubicBezTo>
                    <a:pt x="213910" y="30629"/>
                    <a:pt x="213910" y="30629"/>
                    <a:pt x="217861" y="30629"/>
                  </a:cubicBezTo>
                  <a:cubicBezTo>
                    <a:pt x="223128" y="30629"/>
                    <a:pt x="227079" y="34551"/>
                    <a:pt x="227079" y="39781"/>
                  </a:cubicBezTo>
                  <a:cubicBezTo>
                    <a:pt x="227079" y="45010"/>
                    <a:pt x="223128" y="48932"/>
                    <a:pt x="217861" y="48932"/>
                  </a:cubicBezTo>
                  <a:cubicBezTo>
                    <a:pt x="217861" y="48932"/>
                    <a:pt x="217861" y="48932"/>
                    <a:pt x="192839" y="48932"/>
                  </a:cubicBezTo>
                  <a:cubicBezTo>
                    <a:pt x="187572" y="48932"/>
                    <a:pt x="183621" y="45010"/>
                    <a:pt x="183621" y="39781"/>
                  </a:cubicBezTo>
                  <a:cubicBezTo>
                    <a:pt x="183621" y="39781"/>
                    <a:pt x="183621" y="39781"/>
                    <a:pt x="183621" y="13634"/>
                  </a:cubicBezTo>
                  <a:cubicBezTo>
                    <a:pt x="183621" y="9712"/>
                    <a:pt x="187572" y="5790"/>
                    <a:pt x="192839" y="5790"/>
                  </a:cubicBezTo>
                  <a:close/>
                  <a:moveTo>
                    <a:pt x="121837" y="0"/>
                  </a:moveTo>
                  <a:cubicBezTo>
                    <a:pt x="131047" y="0"/>
                    <a:pt x="140258" y="5259"/>
                    <a:pt x="144205" y="13146"/>
                  </a:cubicBezTo>
                  <a:cubicBezTo>
                    <a:pt x="144205" y="13146"/>
                    <a:pt x="144205" y="13146"/>
                    <a:pt x="203415" y="120948"/>
                  </a:cubicBezTo>
                  <a:cubicBezTo>
                    <a:pt x="215257" y="118318"/>
                    <a:pt x="227099" y="119633"/>
                    <a:pt x="236309" y="123577"/>
                  </a:cubicBezTo>
                  <a:cubicBezTo>
                    <a:pt x="248151" y="128836"/>
                    <a:pt x="257361" y="139353"/>
                    <a:pt x="262624" y="153814"/>
                  </a:cubicBezTo>
                  <a:cubicBezTo>
                    <a:pt x="263940" y="155129"/>
                    <a:pt x="263940" y="157758"/>
                    <a:pt x="265256" y="160387"/>
                  </a:cubicBezTo>
                  <a:cubicBezTo>
                    <a:pt x="277098" y="191939"/>
                    <a:pt x="291571" y="236637"/>
                    <a:pt x="274466" y="281335"/>
                  </a:cubicBezTo>
                  <a:cubicBezTo>
                    <a:pt x="273150" y="285279"/>
                    <a:pt x="269203" y="286593"/>
                    <a:pt x="266572" y="286593"/>
                  </a:cubicBezTo>
                  <a:cubicBezTo>
                    <a:pt x="265256" y="286593"/>
                    <a:pt x="263940" y="286593"/>
                    <a:pt x="262624" y="286593"/>
                  </a:cubicBezTo>
                  <a:cubicBezTo>
                    <a:pt x="258677" y="285279"/>
                    <a:pt x="256045" y="280020"/>
                    <a:pt x="257361" y="274762"/>
                  </a:cubicBezTo>
                  <a:cubicBezTo>
                    <a:pt x="273150" y="235322"/>
                    <a:pt x="259993" y="197197"/>
                    <a:pt x="248151" y="165646"/>
                  </a:cubicBezTo>
                  <a:cubicBezTo>
                    <a:pt x="248151" y="164331"/>
                    <a:pt x="246835" y="161702"/>
                    <a:pt x="246835" y="159072"/>
                  </a:cubicBezTo>
                  <a:cubicBezTo>
                    <a:pt x="242888" y="149870"/>
                    <a:pt x="237625" y="143297"/>
                    <a:pt x="229730" y="139353"/>
                  </a:cubicBezTo>
                  <a:cubicBezTo>
                    <a:pt x="219204" y="135409"/>
                    <a:pt x="203415" y="136723"/>
                    <a:pt x="184994" y="145926"/>
                  </a:cubicBezTo>
                  <a:cubicBezTo>
                    <a:pt x="178415" y="148555"/>
                    <a:pt x="167889" y="156443"/>
                    <a:pt x="170520" y="161702"/>
                  </a:cubicBezTo>
                  <a:cubicBezTo>
                    <a:pt x="173152" y="170904"/>
                    <a:pt x="183678" y="169590"/>
                    <a:pt x="184994" y="169590"/>
                  </a:cubicBezTo>
                  <a:cubicBezTo>
                    <a:pt x="196836" y="169590"/>
                    <a:pt x="204731" y="172219"/>
                    <a:pt x="209994" y="180107"/>
                  </a:cubicBezTo>
                  <a:cubicBezTo>
                    <a:pt x="215257" y="189309"/>
                    <a:pt x="212625" y="199827"/>
                    <a:pt x="211309" y="202456"/>
                  </a:cubicBezTo>
                  <a:cubicBezTo>
                    <a:pt x="206046" y="226120"/>
                    <a:pt x="211309" y="241895"/>
                    <a:pt x="227099" y="251098"/>
                  </a:cubicBezTo>
                  <a:cubicBezTo>
                    <a:pt x="231046" y="252413"/>
                    <a:pt x="233677" y="257671"/>
                    <a:pt x="231046" y="262930"/>
                  </a:cubicBezTo>
                  <a:cubicBezTo>
                    <a:pt x="228414" y="266874"/>
                    <a:pt x="223151" y="268188"/>
                    <a:pt x="219204" y="266874"/>
                  </a:cubicBezTo>
                  <a:cubicBezTo>
                    <a:pt x="219204" y="265559"/>
                    <a:pt x="219204" y="265559"/>
                    <a:pt x="217888" y="265559"/>
                  </a:cubicBezTo>
                  <a:cubicBezTo>
                    <a:pt x="217888" y="265559"/>
                    <a:pt x="217888" y="265559"/>
                    <a:pt x="154731" y="299740"/>
                  </a:cubicBezTo>
                  <a:cubicBezTo>
                    <a:pt x="158679" y="306313"/>
                    <a:pt x="166573" y="315516"/>
                    <a:pt x="175783" y="319460"/>
                  </a:cubicBezTo>
                  <a:cubicBezTo>
                    <a:pt x="179731" y="322089"/>
                    <a:pt x="182362" y="327347"/>
                    <a:pt x="179731" y="331291"/>
                  </a:cubicBezTo>
                  <a:cubicBezTo>
                    <a:pt x="178415" y="335235"/>
                    <a:pt x="175783" y="336550"/>
                    <a:pt x="171836" y="336550"/>
                  </a:cubicBezTo>
                  <a:cubicBezTo>
                    <a:pt x="170520" y="336550"/>
                    <a:pt x="169205" y="336550"/>
                    <a:pt x="167889" y="335235"/>
                  </a:cubicBezTo>
                  <a:cubicBezTo>
                    <a:pt x="153415" y="328662"/>
                    <a:pt x="142889" y="314201"/>
                    <a:pt x="137626" y="306313"/>
                  </a:cubicBezTo>
                  <a:cubicBezTo>
                    <a:pt x="137626" y="306313"/>
                    <a:pt x="136311" y="306313"/>
                    <a:pt x="136311" y="306313"/>
                  </a:cubicBezTo>
                  <a:cubicBezTo>
                    <a:pt x="127100" y="306313"/>
                    <a:pt x="117890" y="302369"/>
                    <a:pt x="112627" y="294481"/>
                  </a:cubicBezTo>
                  <a:cubicBezTo>
                    <a:pt x="112627" y="294481"/>
                    <a:pt x="112627" y="294481"/>
                    <a:pt x="107364" y="297111"/>
                  </a:cubicBezTo>
                  <a:cubicBezTo>
                    <a:pt x="103416" y="299740"/>
                    <a:pt x="98153" y="301055"/>
                    <a:pt x="94206" y="301055"/>
                  </a:cubicBezTo>
                  <a:cubicBezTo>
                    <a:pt x="84996" y="301055"/>
                    <a:pt x="75785" y="295796"/>
                    <a:pt x="70522" y="286593"/>
                  </a:cubicBezTo>
                  <a:cubicBezTo>
                    <a:pt x="70522" y="286593"/>
                    <a:pt x="70522" y="286593"/>
                    <a:pt x="70522" y="285279"/>
                  </a:cubicBezTo>
                  <a:cubicBezTo>
                    <a:pt x="67891" y="281335"/>
                    <a:pt x="66575" y="276076"/>
                    <a:pt x="67891" y="272132"/>
                  </a:cubicBezTo>
                  <a:cubicBezTo>
                    <a:pt x="58680" y="270818"/>
                    <a:pt x="52102" y="265559"/>
                    <a:pt x="48154" y="257671"/>
                  </a:cubicBezTo>
                  <a:cubicBezTo>
                    <a:pt x="48154" y="257671"/>
                    <a:pt x="48154" y="257671"/>
                    <a:pt x="48154" y="256356"/>
                  </a:cubicBezTo>
                  <a:cubicBezTo>
                    <a:pt x="42891" y="249783"/>
                    <a:pt x="42891" y="240581"/>
                    <a:pt x="46838" y="234007"/>
                  </a:cubicBezTo>
                  <a:cubicBezTo>
                    <a:pt x="42891" y="231378"/>
                    <a:pt x="38944" y="227434"/>
                    <a:pt x="36312" y="223490"/>
                  </a:cubicBezTo>
                  <a:cubicBezTo>
                    <a:pt x="36312" y="223490"/>
                    <a:pt x="36312" y="223490"/>
                    <a:pt x="36312" y="222176"/>
                  </a:cubicBezTo>
                  <a:cubicBezTo>
                    <a:pt x="32365" y="215602"/>
                    <a:pt x="32365" y="209029"/>
                    <a:pt x="33681" y="202456"/>
                  </a:cubicBezTo>
                  <a:cubicBezTo>
                    <a:pt x="36312" y="195883"/>
                    <a:pt x="40260" y="189309"/>
                    <a:pt x="46838" y="186680"/>
                  </a:cubicBezTo>
                  <a:cubicBezTo>
                    <a:pt x="46838" y="186680"/>
                    <a:pt x="46838" y="186680"/>
                    <a:pt x="53417" y="182736"/>
                  </a:cubicBezTo>
                  <a:cubicBezTo>
                    <a:pt x="53417" y="182736"/>
                    <a:pt x="53417" y="182736"/>
                    <a:pt x="3418" y="90711"/>
                  </a:cubicBezTo>
                  <a:cubicBezTo>
                    <a:pt x="-529" y="84138"/>
                    <a:pt x="-529" y="77564"/>
                    <a:pt x="787" y="70991"/>
                  </a:cubicBezTo>
                  <a:cubicBezTo>
                    <a:pt x="3418" y="63103"/>
                    <a:pt x="7365" y="57845"/>
                    <a:pt x="13944" y="55215"/>
                  </a:cubicBezTo>
                  <a:cubicBezTo>
                    <a:pt x="13944" y="55215"/>
                    <a:pt x="13944" y="55215"/>
                    <a:pt x="108679" y="2629"/>
                  </a:cubicBezTo>
                  <a:cubicBezTo>
                    <a:pt x="112627" y="1315"/>
                    <a:pt x="116574" y="0"/>
                    <a:pt x="121837" y="0"/>
                  </a:cubicBezTo>
                  <a:close/>
                </a:path>
              </a:pathLst>
            </a:custGeom>
            <a:solidFill>
              <a:schemeClr val="accent1"/>
            </a:solidFill>
            <a:ln>
              <a:noFill/>
            </a:ln>
          </p:spPr>
          <p:txBody>
            <a:bodyPr anchor="ctr"/>
            <a:lstStyle/>
            <a:p>
              <a:pPr algn="ctr"/>
              <a:endParaRPr/>
            </a:p>
          </p:txBody>
        </p:sp>
        <p:cxnSp>
          <p:nvCxnSpPr>
            <p:cNvPr id="8" name="直接连接符 7"/>
            <p:cNvCxnSpPr/>
            <p:nvPr/>
          </p:nvCxnSpPr>
          <p:spPr>
            <a:xfrm>
              <a:off x="7896000" y="2328931"/>
              <a:ext cx="3624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669925" y="3104431"/>
              <a:ext cx="362607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331458" y="5442906"/>
              <a:ext cx="518903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1" name="ï$ḷïďè"/>
            <p:cNvSpPr txBox="1"/>
            <p:nvPr/>
          </p:nvSpPr>
          <p:spPr>
            <a:xfrm>
              <a:off x="7817948" y="1936419"/>
              <a:ext cx="3702539" cy="392512"/>
            </a:xfrm>
            <a:prstGeom prst="rect">
              <a:avLst/>
            </a:prstGeom>
            <a:noFill/>
            <a:ln>
              <a:noFill/>
            </a:ln>
          </p:spPr>
          <p:txBody>
            <a:bodyPr wrap="none" lIns="91440" tIns="45720" rIns="91440" bIns="45720" anchor="ctr" anchorCtr="0">
              <a:noAutofit/>
            </a:bodyPr>
            <a:lstStyle/>
            <a:p>
              <a:pPr algn="l">
                <a:buSzPct val="25000"/>
              </a:pPr>
              <a:r>
                <a:rPr lang="zh-CN" altLang="de-DE" sz="2100" b="1" dirty="0">
                  <a:sym typeface="+mn-ea"/>
                </a:rPr>
                <a:t>用例模型</a:t>
              </a:r>
            </a:p>
          </p:txBody>
        </p:sp>
        <p:sp>
          <p:nvSpPr>
            <p:cNvPr id="12" name="îśḻiḋé"/>
            <p:cNvSpPr txBox="1"/>
            <p:nvPr/>
          </p:nvSpPr>
          <p:spPr>
            <a:xfrm>
              <a:off x="7817948" y="2328931"/>
              <a:ext cx="3702539" cy="624918"/>
            </a:xfrm>
            <a:prstGeom prst="rect">
              <a:avLst/>
            </a:prstGeom>
            <a:noFill/>
            <a:ln>
              <a:noFill/>
            </a:ln>
          </p:spPr>
          <p:txBody>
            <a:bodyPr lIns="91440" tIns="45720" rIns="91440" bIns="45720" anchor="t" anchorCtr="0">
              <a:noAutofit/>
            </a:bodyPr>
            <a:lstStyle/>
            <a:p>
              <a:pPr>
                <a:lnSpc>
                  <a:spcPct val="150000"/>
                </a:lnSpc>
                <a:buSzPct val="25000"/>
              </a:pPr>
              <a:r>
                <a:rPr lang="zh-CN" sz="1600" dirty="0">
                  <a:sym typeface="+mn-ea"/>
                </a:rPr>
                <a:t>三种功能的例图模型</a:t>
              </a:r>
              <a:endParaRPr lang="de-DE" sz="1600" dirty="0"/>
            </a:p>
          </p:txBody>
        </p:sp>
        <p:sp>
          <p:nvSpPr>
            <p:cNvPr id="13" name="ïşľîdê"/>
            <p:cNvSpPr txBox="1"/>
            <p:nvPr/>
          </p:nvSpPr>
          <p:spPr>
            <a:xfrm>
              <a:off x="6331458" y="5050394"/>
              <a:ext cx="5189030" cy="392512"/>
            </a:xfrm>
            <a:prstGeom prst="rect">
              <a:avLst/>
            </a:prstGeom>
            <a:noFill/>
            <a:ln>
              <a:noFill/>
            </a:ln>
          </p:spPr>
          <p:txBody>
            <a:bodyPr wrap="none" lIns="91440" tIns="45720" rIns="91440" bIns="45720" anchor="ctr" anchorCtr="0">
              <a:noAutofit/>
            </a:bodyPr>
            <a:lstStyle/>
            <a:p>
              <a:pPr>
                <a:buSzPct val="25000"/>
              </a:pPr>
              <a:r>
                <a:rPr lang="zh-CN" altLang="de-DE" sz="2100" b="1" dirty="0"/>
                <a:t>用例模型</a:t>
              </a:r>
            </a:p>
          </p:txBody>
        </p:sp>
        <p:sp>
          <p:nvSpPr>
            <p:cNvPr id="14" name="ïṥļîďe"/>
            <p:cNvSpPr txBox="1"/>
            <p:nvPr/>
          </p:nvSpPr>
          <p:spPr>
            <a:xfrm>
              <a:off x="6331458" y="5442906"/>
              <a:ext cx="5189030" cy="624918"/>
            </a:xfrm>
            <a:prstGeom prst="rect">
              <a:avLst/>
            </a:prstGeom>
            <a:noFill/>
            <a:ln>
              <a:noFill/>
            </a:ln>
          </p:spPr>
          <p:txBody>
            <a:bodyPr lIns="91440" tIns="45720" rIns="91440" bIns="45720" anchor="t" anchorCtr="0">
              <a:noAutofit/>
            </a:bodyPr>
            <a:lstStyle/>
            <a:p>
              <a:pPr>
                <a:lnSpc>
                  <a:spcPct val="150000"/>
                </a:lnSpc>
                <a:buSzPct val="25000"/>
              </a:pPr>
              <a:r>
                <a:rPr lang="zh-CN" sz="1600" dirty="0"/>
                <a:t>各功能用例的详细解释</a:t>
              </a:r>
            </a:p>
          </p:txBody>
        </p:sp>
        <p:sp>
          <p:nvSpPr>
            <p:cNvPr id="15" name="iṡlîďê"/>
            <p:cNvSpPr txBox="1"/>
            <p:nvPr/>
          </p:nvSpPr>
          <p:spPr>
            <a:xfrm>
              <a:off x="671513" y="2711919"/>
              <a:ext cx="3624487" cy="392512"/>
            </a:xfrm>
            <a:prstGeom prst="rect">
              <a:avLst/>
            </a:prstGeom>
            <a:noFill/>
            <a:ln>
              <a:noFill/>
            </a:ln>
          </p:spPr>
          <p:txBody>
            <a:bodyPr wrap="none" lIns="91440" tIns="45720" rIns="91440" bIns="45720" anchor="ctr" anchorCtr="0">
              <a:noAutofit/>
            </a:bodyPr>
            <a:lstStyle/>
            <a:p>
              <a:pPr>
                <a:buSzPct val="25000"/>
              </a:pPr>
              <a:r>
                <a:rPr lang="zh-CN" altLang="de-DE" sz="2400" b="1" dirty="0"/>
                <a:t>用户描述</a:t>
              </a:r>
            </a:p>
          </p:txBody>
        </p:sp>
        <p:sp>
          <p:nvSpPr>
            <p:cNvPr id="16" name="işľíďê"/>
            <p:cNvSpPr txBox="1"/>
            <p:nvPr/>
          </p:nvSpPr>
          <p:spPr>
            <a:xfrm>
              <a:off x="671513" y="3104431"/>
              <a:ext cx="3624487" cy="624918"/>
            </a:xfrm>
            <a:prstGeom prst="rect">
              <a:avLst/>
            </a:prstGeom>
            <a:noFill/>
            <a:ln>
              <a:noFill/>
            </a:ln>
          </p:spPr>
          <p:txBody>
            <a:bodyPr lIns="91440" tIns="45720" rIns="91440" bIns="45720" anchor="t" anchorCtr="0">
              <a:noAutofit/>
            </a:bodyPr>
            <a:lstStyle/>
            <a:p>
              <a:pPr>
                <a:lnSpc>
                  <a:spcPct val="150000"/>
                </a:lnSpc>
                <a:buSzPct val="25000"/>
              </a:pPr>
              <a:r>
                <a:rPr lang="zh-CN" sz="1600" dirty="0"/>
                <a:t>功能涉及参与者的描述</a:t>
              </a:r>
            </a:p>
          </p:txBody>
        </p:sp>
        <p:sp>
          <p:nvSpPr>
            <p:cNvPr id="17" name="îṥľïďe" title="WSpneox6o6"/>
            <p:cNvSpPr/>
            <p:nvPr/>
          </p:nvSpPr>
          <p:spPr bwMode="auto">
            <a:xfrm>
              <a:off x="11203900" y="5081803"/>
              <a:ext cx="315000" cy="361102"/>
            </a:xfrm>
            <a:custGeom>
              <a:avLst/>
              <a:gdLst>
                <a:gd name="connsiteX0" fmla="*/ 95356 w 293583"/>
                <a:gd name="connsiteY0" fmla="*/ 263525 h 336550"/>
                <a:gd name="connsiteX1" fmla="*/ 89006 w 293583"/>
                <a:gd name="connsiteY1" fmla="*/ 266065 h 336550"/>
                <a:gd name="connsiteX2" fmla="*/ 85196 w 293583"/>
                <a:gd name="connsiteY2" fmla="*/ 271145 h 336550"/>
                <a:gd name="connsiteX3" fmla="*/ 86466 w 293583"/>
                <a:gd name="connsiteY3" fmla="*/ 277495 h 336550"/>
                <a:gd name="connsiteX4" fmla="*/ 86466 w 293583"/>
                <a:gd name="connsiteY4" fmla="*/ 278765 h 336550"/>
                <a:gd name="connsiteX5" fmla="*/ 94086 w 293583"/>
                <a:gd name="connsiteY5" fmla="*/ 282575 h 336550"/>
                <a:gd name="connsiteX6" fmla="*/ 97896 w 293583"/>
                <a:gd name="connsiteY6" fmla="*/ 281305 h 336550"/>
                <a:gd name="connsiteX7" fmla="*/ 104246 w 293583"/>
                <a:gd name="connsiteY7" fmla="*/ 278765 h 336550"/>
                <a:gd name="connsiteX8" fmla="*/ 95356 w 293583"/>
                <a:gd name="connsiteY8" fmla="*/ 263525 h 336550"/>
                <a:gd name="connsiteX9" fmla="*/ 194734 w 293583"/>
                <a:gd name="connsiteY9" fmla="*/ 241300 h 336550"/>
                <a:gd name="connsiteX10" fmla="*/ 123296 w 293583"/>
                <a:gd name="connsiteY10" fmla="*/ 278628 h 336550"/>
                <a:gd name="connsiteX11" fmla="*/ 127265 w 293583"/>
                <a:gd name="connsiteY11" fmla="*/ 285064 h 336550"/>
                <a:gd name="connsiteX12" fmla="*/ 135202 w 293583"/>
                <a:gd name="connsiteY12" fmla="*/ 288925 h 336550"/>
                <a:gd name="connsiteX13" fmla="*/ 139171 w 293583"/>
                <a:gd name="connsiteY13" fmla="*/ 287638 h 336550"/>
                <a:gd name="connsiteX14" fmla="*/ 202671 w 293583"/>
                <a:gd name="connsiteY14" fmla="*/ 254172 h 336550"/>
                <a:gd name="connsiteX15" fmla="*/ 194734 w 293583"/>
                <a:gd name="connsiteY15" fmla="*/ 241300 h 336550"/>
                <a:gd name="connsiteX16" fmla="*/ 77894 w 293583"/>
                <a:gd name="connsiteY16" fmla="*/ 230187 h 336550"/>
                <a:gd name="connsiteX17" fmla="*/ 71544 w 293583"/>
                <a:gd name="connsiteY17" fmla="*/ 234156 h 336550"/>
                <a:gd name="connsiteX18" fmla="*/ 66464 w 293583"/>
                <a:gd name="connsiteY18" fmla="*/ 236802 h 336550"/>
                <a:gd name="connsiteX19" fmla="*/ 62654 w 293583"/>
                <a:gd name="connsiteY19" fmla="*/ 248708 h 336550"/>
                <a:gd name="connsiteX20" fmla="*/ 63924 w 293583"/>
                <a:gd name="connsiteY20" fmla="*/ 250031 h 336550"/>
                <a:gd name="connsiteX21" fmla="*/ 71544 w 293583"/>
                <a:gd name="connsiteY21" fmla="*/ 254000 h 336550"/>
                <a:gd name="connsiteX22" fmla="*/ 75354 w 293583"/>
                <a:gd name="connsiteY22" fmla="*/ 254000 h 336550"/>
                <a:gd name="connsiteX23" fmla="*/ 80434 w 293583"/>
                <a:gd name="connsiteY23" fmla="*/ 250031 h 336550"/>
                <a:gd name="connsiteX24" fmla="*/ 86784 w 293583"/>
                <a:gd name="connsiteY24" fmla="*/ 247385 h 336550"/>
                <a:gd name="connsiteX25" fmla="*/ 77894 w 293583"/>
                <a:gd name="connsiteY25" fmla="*/ 230187 h 336550"/>
                <a:gd name="connsiteX26" fmla="*/ 61067 w 293583"/>
                <a:gd name="connsiteY26" fmla="*/ 198437 h 336550"/>
                <a:gd name="connsiteX27" fmla="*/ 54187 w 293583"/>
                <a:gd name="connsiteY27" fmla="*/ 202604 h 336550"/>
                <a:gd name="connsiteX28" fmla="*/ 50060 w 293583"/>
                <a:gd name="connsiteY28" fmla="*/ 206771 h 336550"/>
                <a:gd name="connsiteX29" fmla="*/ 51436 w 293583"/>
                <a:gd name="connsiteY29" fmla="*/ 215106 h 336550"/>
                <a:gd name="connsiteX30" fmla="*/ 59691 w 293583"/>
                <a:gd name="connsiteY30" fmla="*/ 220662 h 336550"/>
                <a:gd name="connsiteX31" fmla="*/ 63818 w 293583"/>
                <a:gd name="connsiteY31" fmla="*/ 219273 h 336550"/>
                <a:gd name="connsiteX32" fmla="*/ 69322 w 293583"/>
                <a:gd name="connsiteY32" fmla="*/ 216495 h 336550"/>
                <a:gd name="connsiteX33" fmla="*/ 61067 w 293583"/>
                <a:gd name="connsiteY33" fmla="*/ 198437 h 336550"/>
                <a:gd name="connsiteX34" fmla="*/ 141011 w 293583"/>
                <a:gd name="connsiteY34" fmla="*/ 42862 h 336550"/>
                <a:gd name="connsiteX35" fmla="*/ 29634 w 293583"/>
                <a:gd name="connsiteY35" fmla="*/ 103643 h 336550"/>
                <a:gd name="connsiteX36" fmla="*/ 116115 w 293583"/>
                <a:gd name="connsiteY36" fmla="*/ 263525 h 336550"/>
                <a:gd name="connsiteX37" fmla="*/ 190803 w 293583"/>
                <a:gd name="connsiteY37" fmla="*/ 222564 h 336550"/>
                <a:gd name="connsiteX38" fmla="*/ 193424 w 293583"/>
                <a:gd name="connsiteY38" fmla="*/ 198780 h 336550"/>
                <a:gd name="connsiteX39" fmla="*/ 193424 w 293583"/>
                <a:gd name="connsiteY39" fmla="*/ 197458 h 336550"/>
                <a:gd name="connsiteX40" fmla="*/ 194734 w 293583"/>
                <a:gd name="connsiteY40" fmla="*/ 189530 h 336550"/>
                <a:gd name="connsiteX41" fmla="*/ 185562 w 293583"/>
                <a:gd name="connsiteY41" fmla="*/ 186888 h 336550"/>
                <a:gd name="connsiteX42" fmla="*/ 152804 w 293583"/>
                <a:gd name="connsiteY42" fmla="*/ 167068 h 336550"/>
                <a:gd name="connsiteX43" fmla="*/ 177700 w 293583"/>
                <a:gd name="connsiteY43" fmla="*/ 130070 h 336550"/>
                <a:gd name="connsiteX44" fmla="*/ 185562 w 293583"/>
                <a:gd name="connsiteY44" fmla="*/ 126106 h 336550"/>
                <a:gd name="connsiteX45" fmla="*/ 141011 w 293583"/>
                <a:gd name="connsiteY45" fmla="*/ 42862 h 336550"/>
                <a:gd name="connsiteX46" fmla="*/ 120699 w 293583"/>
                <a:gd name="connsiteY46" fmla="*/ 17462 h 336550"/>
                <a:gd name="connsiteX47" fmla="*/ 116748 w 293583"/>
                <a:gd name="connsiteY47" fmla="*/ 18785 h 336550"/>
                <a:gd name="connsiteX48" fmla="*/ 20614 w 293583"/>
                <a:gd name="connsiteY48" fmla="*/ 70379 h 336550"/>
                <a:gd name="connsiteX49" fmla="*/ 16663 w 293583"/>
                <a:gd name="connsiteY49" fmla="*/ 75671 h 336550"/>
                <a:gd name="connsiteX50" fmla="*/ 16663 w 293583"/>
                <a:gd name="connsiteY50" fmla="*/ 82285 h 336550"/>
                <a:gd name="connsiteX51" fmla="*/ 20614 w 293583"/>
                <a:gd name="connsiteY51" fmla="*/ 88900 h 336550"/>
                <a:gd name="connsiteX52" fmla="*/ 131234 w 293583"/>
                <a:gd name="connsiteY52" fmla="*/ 29368 h 336550"/>
                <a:gd name="connsiteX53" fmla="*/ 128600 w 293583"/>
                <a:gd name="connsiteY53" fmla="*/ 22754 h 336550"/>
                <a:gd name="connsiteX54" fmla="*/ 120699 w 293583"/>
                <a:gd name="connsiteY54" fmla="*/ 17462 h 336550"/>
                <a:gd name="connsiteX55" fmla="*/ 192839 w 293583"/>
                <a:gd name="connsiteY55" fmla="*/ 5790 h 336550"/>
                <a:gd name="connsiteX56" fmla="*/ 202058 w 293583"/>
                <a:gd name="connsiteY56" fmla="*/ 13634 h 336550"/>
                <a:gd name="connsiteX57" fmla="*/ 202058 w 293583"/>
                <a:gd name="connsiteY57" fmla="*/ 17556 h 336550"/>
                <a:gd name="connsiteX58" fmla="*/ 275805 w 293583"/>
                <a:gd name="connsiteY58" fmla="*/ 26707 h 336550"/>
                <a:gd name="connsiteX59" fmla="*/ 275805 w 293583"/>
                <a:gd name="connsiteY59" fmla="*/ 111685 h 336550"/>
                <a:gd name="connsiteX60" fmla="*/ 270537 w 293583"/>
                <a:gd name="connsiteY60" fmla="*/ 114300 h 336550"/>
                <a:gd name="connsiteX61" fmla="*/ 263953 w 293583"/>
                <a:gd name="connsiteY61" fmla="*/ 111685 h 336550"/>
                <a:gd name="connsiteX62" fmla="*/ 263953 w 293583"/>
                <a:gd name="connsiteY62" fmla="*/ 99919 h 336550"/>
                <a:gd name="connsiteX63" fmla="*/ 263953 w 293583"/>
                <a:gd name="connsiteY63" fmla="*/ 38474 h 336550"/>
                <a:gd name="connsiteX64" fmla="*/ 233664 w 293583"/>
                <a:gd name="connsiteY64" fmla="*/ 26707 h 336550"/>
                <a:gd name="connsiteX65" fmla="*/ 213910 w 293583"/>
                <a:gd name="connsiteY65" fmla="*/ 30629 h 336550"/>
                <a:gd name="connsiteX66" fmla="*/ 217861 w 293583"/>
                <a:gd name="connsiteY66" fmla="*/ 30629 h 336550"/>
                <a:gd name="connsiteX67" fmla="*/ 227079 w 293583"/>
                <a:gd name="connsiteY67" fmla="*/ 39781 h 336550"/>
                <a:gd name="connsiteX68" fmla="*/ 217861 w 293583"/>
                <a:gd name="connsiteY68" fmla="*/ 48932 h 336550"/>
                <a:gd name="connsiteX69" fmla="*/ 192839 w 293583"/>
                <a:gd name="connsiteY69" fmla="*/ 48932 h 336550"/>
                <a:gd name="connsiteX70" fmla="*/ 183621 w 293583"/>
                <a:gd name="connsiteY70" fmla="*/ 39781 h 336550"/>
                <a:gd name="connsiteX71" fmla="*/ 183621 w 293583"/>
                <a:gd name="connsiteY71" fmla="*/ 13634 h 336550"/>
                <a:gd name="connsiteX72" fmla="*/ 192839 w 293583"/>
                <a:gd name="connsiteY72" fmla="*/ 5790 h 336550"/>
                <a:gd name="connsiteX73" fmla="*/ 121837 w 293583"/>
                <a:gd name="connsiteY73" fmla="*/ 0 h 336550"/>
                <a:gd name="connsiteX74" fmla="*/ 144205 w 293583"/>
                <a:gd name="connsiteY74" fmla="*/ 13146 h 336550"/>
                <a:gd name="connsiteX75" fmla="*/ 203415 w 293583"/>
                <a:gd name="connsiteY75" fmla="*/ 120948 h 336550"/>
                <a:gd name="connsiteX76" fmla="*/ 236309 w 293583"/>
                <a:gd name="connsiteY76" fmla="*/ 123577 h 336550"/>
                <a:gd name="connsiteX77" fmla="*/ 262624 w 293583"/>
                <a:gd name="connsiteY77" fmla="*/ 153814 h 336550"/>
                <a:gd name="connsiteX78" fmla="*/ 265256 w 293583"/>
                <a:gd name="connsiteY78" fmla="*/ 160387 h 336550"/>
                <a:gd name="connsiteX79" fmla="*/ 274466 w 293583"/>
                <a:gd name="connsiteY79" fmla="*/ 281335 h 336550"/>
                <a:gd name="connsiteX80" fmla="*/ 266572 w 293583"/>
                <a:gd name="connsiteY80" fmla="*/ 286593 h 336550"/>
                <a:gd name="connsiteX81" fmla="*/ 262624 w 293583"/>
                <a:gd name="connsiteY81" fmla="*/ 286593 h 336550"/>
                <a:gd name="connsiteX82" fmla="*/ 257361 w 293583"/>
                <a:gd name="connsiteY82" fmla="*/ 274762 h 336550"/>
                <a:gd name="connsiteX83" fmla="*/ 248151 w 293583"/>
                <a:gd name="connsiteY83" fmla="*/ 165646 h 336550"/>
                <a:gd name="connsiteX84" fmla="*/ 246835 w 293583"/>
                <a:gd name="connsiteY84" fmla="*/ 159072 h 336550"/>
                <a:gd name="connsiteX85" fmla="*/ 229730 w 293583"/>
                <a:gd name="connsiteY85" fmla="*/ 139353 h 336550"/>
                <a:gd name="connsiteX86" fmla="*/ 184994 w 293583"/>
                <a:gd name="connsiteY86" fmla="*/ 145926 h 336550"/>
                <a:gd name="connsiteX87" fmla="*/ 170520 w 293583"/>
                <a:gd name="connsiteY87" fmla="*/ 161702 h 336550"/>
                <a:gd name="connsiteX88" fmla="*/ 184994 w 293583"/>
                <a:gd name="connsiteY88" fmla="*/ 169590 h 336550"/>
                <a:gd name="connsiteX89" fmla="*/ 209994 w 293583"/>
                <a:gd name="connsiteY89" fmla="*/ 180107 h 336550"/>
                <a:gd name="connsiteX90" fmla="*/ 211309 w 293583"/>
                <a:gd name="connsiteY90" fmla="*/ 202456 h 336550"/>
                <a:gd name="connsiteX91" fmla="*/ 227099 w 293583"/>
                <a:gd name="connsiteY91" fmla="*/ 251098 h 336550"/>
                <a:gd name="connsiteX92" fmla="*/ 231046 w 293583"/>
                <a:gd name="connsiteY92" fmla="*/ 262930 h 336550"/>
                <a:gd name="connsiteX93" fmla="*/ 219204 w 293583"/>
                <a:gd name="connsiteY93" fmla="*/ 266874 h 336550"/>
                <a:gd name="connsiteX94" fmla="*/ 217888 w 293583"/>
                <a:gd name="connsiteY94" fmla="*/ 265559 h 336550"/>
                <a:gd name="connsiteX95" fmla="*/ 154731 w 293583"/>
                <a:gd name="connsiteY95" fmla="*/ 299740 h 336550"/>
                <a:gd name="connsiteX96" fmla="*/ 175783 w 293583"/>
                <a:gd name="connsiteY96" fmla="*/ 319460 h 336550"/>
                <a:gd name="connsiteX97" fmla="*/ 179731 w 293583"/>
                <a:gd name="connsiteY97" fmla="*/ 331291 h 336550"/>
                <a:gd name="connsiteX98" fmla="*/ 171836 w 293583"/>
                <a:gd name="connsiteY98" fmla="*/ 336550 h 336550"/>
                <a:gd name="connsiteX99" fmla="*/ 167889 w 293583"/>
                <a:gd name="connsiteY99" fmla="*/ 335235 h 336550"/>
                <a:gd name="connsiteX100" fmla="*/ 137626 w 293583"/>
                <a:gd name="connsiteY100" fmla="*/ 306313 h 336550"/>
                <a:gd name="connsiteX101" fmla="*/ 136311 w 293583"/>
                <a:gd name="connsiteY101" fmla="*/ 306313 h 336550"/>
                <a:gd name="connsiteX102" fmla="*/ 112627 w 293583"/>
                <a:gd name="connsiteY102" fmla="*/ 294481 h 336550"/>
                <a:gd name="connsiteX103" fmla="*/ 107364 w 293583"/>
                <a:gd name="connsiteY103" fmla="*/ 297111 h 336550"/>
                <a:gd name="connsiteX104" fmla="*/ 94206 w 293583"/>
                <a:gd name="connsiteY104" fmla="*/ 301055 h 336550"/>
                <a:gd name="connsiteX105" fmla="*/ 70522 w 293583"/>
                <a:gd name="connsiteY105" fmla="*/ 286593 h 336550"/>
                <a:gd name="connsiteX106" fmla="*/ 70522 w 293583"/>
                <a:gd name="connsiteY106" fmla="*/ 285279 h 336550"/>
                <a:gd name="connsiteX107" fmla="*/ 67891 w 293583"/>
                <a:gd name="connsiteY107" fmla="*/ 272132 h 336550"/>
                <a:gd name="connsiteX108" fmla="*/ 48154 w 293583"/>
                <a:gd name="connsiteY108" fmla="*/ 257671 h 336550"/>
                <a:gd name="connsiteX109" fmla="*/ 48154 w 293583"/>
                <a:gd name="connsiteY109" fmla="*/ 256356 h 336550"/>
                <a:gd name="connsiteX110" fmla="*/ 46838 w 293583"/>
                <a:gd name="connsiteY110" fmla="*/ 234007 h 336550"/>
                <a:gd name="connsiteX111" fmla="*/ 36312 w 293583"/>
                <a:gd name="connsiteY111" fmla="*/ 223490 h 336550"/>
                <a:gd name="connsiteX112" fmla="*/ 36312 w 293583"/>
                <a:gd name="connsiteY112" fmla="*/ 222176 h 336550"/>
                <a:gd name="connsiteX113" fmla="*/ 33681 w 293583"/>
                <a:gd name="connsiteY113" fmla="*/ 202456 h 336550"/>
                <a:gd name="connsiteX114" fmla="*/ 46838 w 293583"/>
                <a:gd name="connsiteY114" fmla="*/ 186680 h 336550"/>
                <a:gd name="connsiteX115" fmla="*/ 53417 w 293583"/>
                <a:gd name="connsiteY115" fmla="*/ 182736 h 336550"/>
                <a:gd name="connsiteX116" fmla="*/ 3418 w 293583"/>
                <a:gd name="connsiteY116" fmla="*/ 90711 h 336550"/>
                <a:gd name="connsiteX117" fmla="*/ 787 w 293583"/>
                <a:gd name="connsiteY117" fmla="*/ 70991 h 336550"/>
                <a:gd name="connsiteX118" fmla="*/ 13944 w 293583"/>
                <a:gd name="connsiteY118" fmla="*/ 55215 h 336550"/>
                <a:gd name="connsiteX119" fmla="*/ 108679 w 293583"/>
                <a:gd name="connsiteY119" fmla="*/ 2629 h 336550"/>
                <a:gd name="connsiteX120" fmla="*/ 121837 w 293583"/>
                <a:gd name="connsiteY1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93583" h="336550">
                  <a:moveTo>
                    <a:pt x="95356" y="263525"/>
                  </a:moveTo>
                  <a:cubicBezTo>
                    <a:pt x="95356" y="263525"/>
                    <a:pt x="95356" y="263525"/>
                    <a:pt x="89006" y="266065"/>
                  </a:cubicBezTo>
                  <a:cubicBezTo>
                    <a:pt x="87736" y="267335"/>
                    <a:pt x="86466" y="268605"/>
                    <a:pt x="85196" y="271145"/>
                  </a:cubicBezTo>
                  <a:cubicBezTo>
                    <a:pt x="85196" y="273685"/>
                    <a:pt x="85196" y="274955"/>
                    <a:pt x="86466" y="277495"/>
                  </a:cubicBezTo>
                  <a:cubicBezTo>
                    <a:pt x="86466" y="277495"/>
                    <a:pt x="86466" y="277495"/>
                    <a:pt x="86466" y="278765"/>
                  </a:cubicBezTo>
                  <a:cubicBezTo>
                    <a:pt x="87736" y="281305"/>
                    <a:pt x="91546" y="282575"/>
                    <a:pt x="94086" y="282575"/>
                  </a:cubicBezTo>
                  <a:cubicBezTo>
                    <a:pt x="95356" y="282575"/>
                    <a:pt x="96626" y="282575"/>
                    <a:pt x="97896" y="281305"/>
                  </a:cubicBezTo>
                  <a:lnTo>
                    <a:pt x="104246" y="278765"/>
                  </a:lnTo>
                  <a:cubicBezTo>
                    <a:pt x="104246" y="278765"/>
                    <a:pt x="104246" y="278765"/>
                    <a:pt x="95356" y="263525"/>
                  </a:cubicBezTo>
                  <a:close/>
                  <a:moveTo>
                    <a:pt x="194734" y="241300"/>
                  </a:moveTo>
                  <a:cubicBezTo>
                    <a:pt x="194734" y="241300"/>
                    <a:pt x="194734" y="241300"/>
                    <a:pt x="123296" y="278628"/>
                  </a:cubicBezTo>
                  <a:cubicBezTo>
                    <a:pt x="123296" y="278628"/>
                    <a:pt x="123296" y="278628"/>
                    <a:pt x="127265" y="285064"/>
                  </a:cubicBezTo>
                  <a:cubicBezTo>
                    <a:pt x="128588" y="287638"/>
                    <a:pt x="131233" y="288925"/>
                    <a:pt x="135202" y="288925"/>
                  </a:cubicBezTo>
                  <a:cubicBezTo>
                    <a:pt x="136525" y="288925"/>
                    <a:pt x="137848" y="288925"/>
                    <a:pt x="139171" y="287638"/>
                  </a:cubicBezTo>
                  <a:cubicBezTo>
                    <a:pt x="139171" y="287638"/>
                    <a:pt x="139171" y="287638"/>
                    <a:pt x="202671" y="254172"/>
                  </a:cubicBezTo>
                  <a:cubicBezTo>
                    <a:pt x="200025" y="250310"/>
                    <a:pt x="196057" y="246449"/>
                    <a:pt x="194734" y="241300"/>
                  </a:cubicBezTo>
                  <a:close/>
                  <a:moveTo>
                    <a:pt x="77894" y="230187"/>
                  </a:moveTo>
                  <a:cubicBezTo>
                    <a:pt x="77894" y="230187"/>
                    <a:pt x="77894" y="230187"/>
                    <a:pt x="71544" y="234156"/>
                  </a:cubicBezTo>
                  <a:cubicBezTo>
                    <a:pt x="71544" y="234156"/>
                    <a:pt x="71544" y="234156"/>
                    <a:pt x="66464" y="236802"/>
                  </a:cubicBezTo>
                  <a:cubicBezTo>
                    <a:pt x="62654" y="239448"/>
                    <a:pt x="61384" y="244739"/>
                    <a:pt x="62654" y="248708"/>
                  </a:cubicBezTo>
                  <a:cubicBezTo>
                    <a:pt x="62654" y="248708"/>
                    <a:pt x="62654" y="248708"/>
                    <a:pt x="63924" y="250031"/>
                  </a:cubicBezTo>
                  <a:cubicBezTo>
                    <a:pt x="65194" y="252677"/>
                    <a:pt x="67734" y="254000"/>
                    <a:pt x="71544" y="254000"/>
                  </a:cubicBezTo>
                  <a:cubicBezTo>
                    <a:pt x="72814" y="254000"/>
                    <a:pt x="74084" y="254000"/>
                    <a:pt x="75354" y="254000"/>
                  </a:cubicBezTo>
                  <a:cubicBezTo>
                    <a:pt x="75354" y="254000"/>
                    <a:pt x="75354" y="254000"/>
                    <a:pt x="80434" y="250031"/>
                  </a:cubicBezTo>
                  <a:cubicBezTo>
                    <a:pt x="80434" y="250031"/>
                    <a:pt x="80434" y="250031"/>
                    <a:pt x="86784" y="247385"/>
                  </a:cubicBezTo>
                  <a:cubicBezTo>
                    <a:pt x="86784" y="247385"/>
                    <a:pt x="86784" y="247385"/>
                    <a:pt x="77894" y="230187"/>
                  </a:cubicBezTo>
                  <a:close/>
                  <a:moveTo>
                    <a:pt x="61067" y="198437"/>
                  </a:moveTo>
                  <a:cubicBezTo>
                    <a:pt x="61067" y="198437"/>
                    <a:pt x="61067" y="198437"/>
                    <a:pt x="54187" y="202604"/>
                  </a:cubicBezTo>
                  <a:cubicBezTo>
                    <a:pt x="52811" y="202604"/>
                    <a:pt x="51436" y="205382"/>
                    <a:pt x="50060" y="206771"/>
                  </a:cubicBezTo>
                  <a:cubicBezTo>
                    <a:pt x="48684" y="209550"/>
                    <a:pt x="50060" y="212328"/>
                    <a:pt x="51436" y="215106"/>
                  </a:cubicBezTo>
                  <a:cubicBezTo>
                    <a:pt x="52811" y="217884"/>
                    <a:pt x="55563" y="220662"/>
                    <a:pt x="59691" y="220662"/>
                  </a:cubicBezTo>
                  <a:cubicBezTo>
                    <a:pt x="61067" y="220662"/>
                    <a:pt x="62443" y="220662"/>
                    <a:pt x="63818" y="219273"/>
                  </a:cubicBezTo>
                  <a:cubicBezTo>
                    <a:pt x="63818" y="219273"/>
                    <a:pt x="63818" y="219273"/>
                    <a:pt x="69322" y="216495"/>
                  </a:cubicBezTo>
                  <a:cubicBezTo>
                    <a:pt x="69322" y="216495"/>
                    <a:pt x="69322" y="216495"/>
                    <a:pt x="61067" y="198437"/>
                  </a:cubicBezTo>
                  <a:close/>
                  <a:moveTo>
                    <a:pt x="141011" y="42862"/>
                  </a:moveTo>
                  <a:cubicBezTo>
                    <a:pt x="141011" y="42862"/>
                    <a:pt x="141011" y="42862"/>
                    <a:pt x="29634" y="103643"/>
                  </a:cubicBezTo>
                  <a:cubicBezTo>
                    <a:pt x="29634" y="103643"/>
                    <a:pt x="29634" y="103643"/>
                    <a:pt x="116115" y="263525"/>
                  </a:cubicBezTo>
                  <a:cubicBezTo>
                    <a:pt x="116115" y="263525"/>
                    <a:pt x="116115" y="263525"/>
                    <a:pt x="190803" y="222564"/>
                  </a:cubicBezTo>
                  <a:cubicBezTo>
                    <a:pt x="190803" y="215957"/>
                    <a:pt x="190803" y="208029"/>
                    <a:pt x="193424" y="198780"/>
                  </a:cubicBezTo>
                  <a:cubicBezTo>
                    <a:pt x="193424" y="197458"/>
                    <a:pt x="193424" y="197458"/>
                    <a:pt x="193424" y="197458"/>
                  </a:cubicBezTo>
                  <a:cubicBezTo>
                    <a:pt x="194734" y="194816"/>
                    <a:pt x="194734" y="190852"/>
                    <a:pt x="194734" y="189530"/>
                  </a:cubicBezTo>
                  <a:cubicBezTo>
                    <a:pt x="193424" y="188209"/>
                    <a:pt x="190803" y="186888"/>
                    <a:pt x="185562" y="186888"/>
                  </a:cubicBezTo>
                  <a:cubicBezTo>
                    <a:pt x="176389" y="188209"/>
                    <a:pt x="159355" y="185566"/>
                    <a:pt x="152804" y="167068"/>
                  </a:cubicBezTo>
                  <a:cubicBezTo>
                    <a:pt x="147562" y="153854"/>
                    <a:pt x="158045" y="139319"/>
                    <a:pt x="177700" y="130070"/>
                  </a:cubicBezTo>
                  <a:cubicBezTo>
                    <a:pt x="180320" y="128749"/>
                    <a:pt x="182941" y="127428"/>
                    <a:pt x="185562" y="126106"/>
                  </a:cubicBezTo>
                  <a:cubicBezTo>
                    <a:pt x="185562" y="126106"/>
                    <a:pt x="185562" y="126106"/>
                    <a:pt x="141011" y="42862"/>
                  </a:cubicBezTo>
                  <a:close/>
                  <a:moveTo>
                    <a:pt x="120699" y="17462"/>
                  </a:moveTo>
                  <a:cubicBezTo>
                    <a:pt x="119382" y="17462"/>
                    <a:pt x="118065" y="18785"/>
                    <a:pt x="116748" y="18785"/>
                  </a:cubicBezTo>
                  <a:cubicBezTo>
                    <a:pt x="116748" y="18785"/>
                    <a:pt x="116748" y="18785"/>
                    <a:pt x="20614" y="70379"/>
                  </a:cubicBezTo>
                  <a:cubicBezTo>
                    <a:pt x="17980" y="71702"/>
                    <a:pt x="16663" y="74348"/>
                    <a:pt x="16663" y="75671"/>
                  </a:cubicBezTo>
                  <a:cubicBezTo>
                    <a:pt x="15346" y="78317"/>
                    <a:pt x="15346" y="80962"/>
                    <a:pt x="16663" y="82285"/>
                  </a:cubicBezTo>
                  <a:cubicBezTo>
                    <a:pt x="16663" y="82285"/>
                    <a:pt x="16663" y="82285"/>
                    <a:pt x="20614" y="88900"/>
                  </a:cubicBezTo>
                  <a:cubicBezTo>
                    <a:pt x="20614" y="88900"/>
                    <a:pt x="20614" y="88900"/>
                    <a:pt x="131234" y="29368"/>
                  </a:cubicBezTo>
                  <a:cubicBezTo>
                    <a:pt x="131234" y="29368"/>
                    <a:pt x="131234" y="29368"/>
                    <a:pt x="128600" y="22754"/>
                  </a:cubicBezTo>
                  <a:cubicBezTo>
                    <a:pt x="125966" y="20108"/>
                    <a:pt x="123332" y="17462"/>
                    <a:pt x="120699" y="17462"/>
                  </a:cubicBezTo>
                  <a:close/>
                  <a:moveTo>
                    <a:pt x="192839" y="5790"/>
                  </a:moveTo>
                  <a:cubicBezTo>
                    <a:pt x="198107" y="5790"/>
                    <a:pt x="202058" y="9712"/>
                    <a:pt x="202058" y="13634"/>
                  </a:cubicBezTo>
                  <a:cubicBezTo>
                    <a:pt x="202058" y="13634"/>
                    <a:pt x="202058" y="13634"/>
                    <a:pt x="202058" y="17556"/>
                  </a:cubicBezTo>
                  <a:cubicBezTo>
                    <a:pt x="224445" y="3175"/>
                    <a:pt x="256051" y="5790"/>
                    <a:pt x="275805" y="26707"/>
                  </a:cubicBezTo>
                  <a:cubicBezTo>
                    <a:pt x="299509" y="50240"/>
                    <a:pt x="299509" y="88153"/>
                    <a:pt x="275805" y="111685"/>
                  </a:cubicBezTo>
                  <a:cubicBezTo>
                    <a:pt x="274488" y="114300"/>
                    <a:pt x="271854" y="114300"/>
                    <a:pt x="270537" y="114300"/>
                  </a:cubicBezTo>
                  <a:cubicBezTo>
                    <a:pt x="267903" y="114300"/>
                    <a:pt x="265269" y="114300"/>
                    <a:pt x="263953" y="111685"/>
                  </a:cubicBezTo>
                  <a:cubicBezTo>
                    <a:pt x="260002" y="109071"/>
                    <a:pt x="260002" y="102534"/>
                    <a:pt x="263953" y="99919"/>
                  </a:cubicBezTo>
                  <a:cubicBezTo>
                    <a:pt x="281072" y="82924"/>
                    <a:pt x="281072" y="55469"/>
                    <a:pt x="263953" y="38474"/>
                  </a:cubicBezTo>
                  <a:cubicBezTo>
                    <a:pt x="256051" y="30629"/>
                    <a:pt x="244199" y="26707"/>
                    <a:pt x="233664" y="26707"/>
                  </a:cubicBezTo>
                  <a:cubicBezTo>
                    <a:pt x="225762" y="26707"/>
                    <a:pt x="219178" y="28015"/>
                    <a:pt x="213910" y="30629"/>
                  </a:cubicBezTo>
                  <a:cubicBezTo>
                    <a:pt x="213910" y="30629"/>
                    <a:pt x="213910" y="30629"/>
                    <a:pt x="217861" y="30629"/>
                  </a:cubicBezTo>
                  <a:cubicBezTo>
                    <a:pt x="223128" y="30629"/>
                    <a:pt x="227079" y="34551"/>
                    <a:pt x="227079" y="39781"/>
                  </a:cubicBezTo>
                  <a:cubicBezTo>
                    <a:pt x="227079" y="45010"/>
                    <a:pt x="223128" y="48932"/>
                    <a:pt x="217861" y="48932"/>
                  </a:cubicBezTo>
                  <a:cubicBezTo>
                    <a:pt x="217861" y="48932"/>
                    <a:pt x="217861" y="48932"/>
                    <a:pt x="192839" y="48932"/>
                  </a:cubicBezTo>
                  <a:cubicBezTo>
                    <a:pt x="187572" y="48932"/>
                    <a:pt x="183621" y="45010"/>
                    <a:pt x="183621" y="39781"/>
                  </a:cubicBezTo>
                  <a:cubicBezTo>
                    <a:pt x="183621" y="39781"/>
                    <a:pt x="183621" y="39781"/>
                    <a:pt x="183621" y="13634"/>
                  </a:cubicBezTo>
                  <a:cubicBezTo>
                    <a:pt x="183621" y="9712"/>
                    <a:pt x="187572" y="5790"/>
                    <a:pt x="192839" y="5790"/>
                  </a:cubicBezTo>
                  <a:close/>
                  <a:moveTo>
                    <a:pt x="121837" y="0"/>
                  </a:moveTo>
                  <a:cubicBezTo>
                    <a:pt x="131047" y="0"/>
                    <a:pt x="140258" y="5259"/>
                    <a:pt x="144205" y="13146"/>
                  </a:cubicBezTo>
                  <a:cubicBezTo>
                    <a:pt x="144205" y="13146"/>
                    <a:pt x="144205" y="13146"/>
                    <a:pt x="203415" y="120948"/>
                  </a:cubicBezTo>
                  <a:cubicBezTo>
                    <a:pt x="215257" y="118318"/>
                    <a:pt x="227099" y="119633"/>
                    <a:pt x="236309" y="123577"/>
                  </a:cubicBezTo>
                  <a:cubicBezTo>
                    <a:pt x="248151" y="128836"/>
                    <a:pt x="257361" y="139353"/>
                    <a:pt x="262624" y="153814"/>
                  </a:cubicBezTo>
                  <a:cubicBezTo>
                    <a:pt x="263940" y="155129"/>
                    <a:pt x="263940" y="157758"/>
                    <a:pt x="265256" y="160387"/>
                  </a:cubicBezTo>
                  <a:cubicBezTo>
                    <a:pt x="277098" y="191939"/>
                    <a:pt x="291571" y="236637"/>
                    <a:pt x="274466" y="281335"/>
                  </a:cubicBezTo>
                  <a:cubicBezTo>
                    <a:pt x="273150" y="285279"/>
                    <a:pt x="269203" y="286593"/>
                    <a:pt x="266572" y="286593"/>
                  </a:cubicBezTo>
                  <a:cubicBezTo>
                    <a:pt x="265256" y="286593"/>
                    <a:pt x="263940" y="286593"/>
                    <a:pt x="262624" y="286593"/>
                  </a:cubicBezTo>
                  <a:cubicBezTo>
                    <a:pt x="258677" y="285279"/>
                    <a:pt x="256045" y="280020"/>
                    <a:pt x="257361" y="274762"/>
                  </a:cubicBezTo>
                  <a:cubicBezTo>
                    <a:pt x="273150" y="235322"/>
                    <a:pt x="259993" y="197197"/>
                    <a:pt x="248151" y="165646"/>
                  </a:cubicBezTo>
                  <a:cubicBezTo>
                    <a:pt x="248151" y="164331"/>
                    <a:pt x="246835" y="161702"/>
                    <a:pt x="246835" y="159072"/>
                  </a:cubicBezTo>
                  <a:cubicBezTo>
                    <a:pt x="242888" y="149870"/>
                    <a:pt x="237625" y="143297"/>
                    <a:pt x="229730" y="139353"/>
                  </a:cubicBezTo>
                  <a:cubicBezTo>
                    <a:pt x="219204" y="135409"/>
                    <a:pt x="203415" y="136723"/>
                    <a:pt x="184994" y="145926"/>
                  </a:cubicBezTo>
                  <a:cubicBezTo>
                    <a:pt x="178415" y="148555"/>
                    <a:pt x="167889" y="156443"/>
                    <a:pt x="170520" y="161702"/>
                  </a:cubicBezTo>
                  <a:cubicBezTo>
                    <a:pt x="173152" y="170904"/>
                    <a:pt x="183678" y="169590"/>
                    <a:pt x="184994" y="169590"/>
                  </a:cubicBezTo>
                  <a:cubicBezTo>
                    <a:pt x="196836" y="169590"/>
                    <a:pt x="204731" y="172219"/>
                    <a:pt x="209994" y="180107"/>
                  </a:cubicBezTo>
                  <a:cubicBezTo>
                    <a:pt x="215257" y="189309"/>
                    <a:pt x="212625" y="199827"/>
                    <a:pt x="211309" y="202456"/>
                  </a:cubicBezTo>
                  <a:cubicBezTo>
                    <a:pt x="206046" y="226120"/>
                    <a:pt x="211309" y="241895"/>
                    <a:pt x="227099" y="251098"/>
                  </a:cubicBezTo>
                  <a:cubicBezTo>
                    <a:pt x="231046" y="252413"/>
                    <a:pt x="233677" y="257671"/>
                    <a:pt x="231046" y="262930"/>
                  </a:cubicBezTo>
                  <a:cubicBezTo>
                    <a:pt x="228414" y="266874"/>
                    <a:pt x="223151" y="268188"/>
                    <a:pt x="219204" y="266874"/>
                  </a:cubicBezTo>
                  <a:cubicBezTo>
                    <a:pt x="219204" y="265559"/>
                    <a:pt x="219204" y="265559"/>
                    <a:pt x="217888" y="265559"/>
                  </a:cubicBezTo>
                  <a:cubicBezTo>
                    <a:pt x="217888" y="265559"/>
                    <a:pt x="217888" y="265559"/>
                    <a:pt x="154731" y="299740"/>
                  </a:cubicBezTo>
                  <a:cubicBezTo>
                    <a:pt x="158679" y="306313"/>
                    <a:pt x="166573" y="315516"/>
                    <a:pt x="175783" y="319460"/>
                  </a:cubicBezTo>
                  <a:cubicBezTo>
                    <a:pt x="179731" y="322089"/>
                    <a:pt x="182362" y="327347"/>
                    <a:pt x="179731" y="331291"/>
                  </a:cubicBezTo>
                  <a:cubicBezTo>
                    <a:pt x="178415" y="335235"/>
                    <a:pt x="175783" y="336550"/>
                    <a:pt x="171836" y="336550"/>
                  </a:cubicBezTo>
                  <a:cubicBezTo>
                    <a:pt x="170520" y="336550"/>
                    <a:pt x="169205" y="336550"/>
                    <a:pt x="167889" y="335235"/>
                  </a:cubicBezTo>
                  <a:cubicBezTo>
                    <a:pt x="153415" y="328662"/>
                    <a:pt x="142889" y="314201"/>
                    <a:pt x="137626" y="306313"/>
                  </a:cubicBezTo>
                  <a:cubicBezTo>
                    <a:pt x="137626" y="306313"/>
                    <a:pt x="136311" y="306313"/>
                    <a:pt x="136311" y="306313"/>
                  </a:cubicBezTo>
                  <a:cubicBezTo>
                    <a:pt x="127100" y="306313"/>
                    <a:pt x="117890" y="302369"/>
                    <a:pt x="112627" y="294481"/>
                  </a:cubicBezTo>
                  <a:cubicBezTo>
                    <a:pt x="112627" y="294481"/>
                    <a:pt x="112627" y="294481"/>
                    <a:pt x="107364" y="297111"/>
                  </a:cubicBezTo>
                  <a:cubicBezTo>
                    <a:pt x="103416" y="299740"/>
                    <a:pt x="98153" y="301055"/>
                    <a:pt x="94206" y="301055"/>
                  </a:cubicBezTo>
                  <a:cubicBezTo>
                    <a:pt x="84996" y="301055"/>
                    <a:pt x="75785" y="295796"/>
                    <a:pt x="70522" y="286593"/>
                  </a:cubicBezTo>
                  <a:cubicBezTo>
                    <a:pt x="70522" y="286593"/>
                    <a:pt x="70522" y="286593"/>
                    <a:pt x="70522" y="285279"/>
                  </a:cubicBezTo>
                  <a:cubicBezTo>
                    <a:pt x="67891" y="281335"/>
                    <a:pt x="66575" y="276076"/>
                    <a:pt x="67891" y="272132"/>
                  </a:cubicBezTo>
                  <a:cubicBezTo>
                    <a:pt x="58680" y="270818"/>
                    <a:pt x="52102" y="265559"/>
                    <a:pt x="48154" y="257671"/>
                  </a:cubicBezTo>
                  <a:cubicBezTo>
                    <a:pt x="48154" y="257671"/>
                    <a:pt x="48154" y="257671"/>
                    <a:pt x="48154" y="256356"/>
                  </a:cubicBezTo>
                  <a:cubicBezTo>
                    <a:pt x="42891" y="249783"/>
                    <a:pt x="42891" y="240581"/>
                    <a:pt x="46838" y="234007"/>
                  </a:cubicBezTo>
                  <a:cubicBezTo>
                    <a:pt x="42891" y="231378"/>
                    <a:pt x="38944" y="227434"/>
                    <a:pt x="36312" y="223490"/>
                  </a:cubicBezTo>
                  <a:cubicBezTo>
                    <a:pt x="36312" y="223490"/>
                    <a:pt x="36312" y="223490"/>
                    <a:pt x="36312" y="222176"/>
                  </a:cubicBezTo>
                  <a:cubicBezTo>
                    <a:pt x="32365" y="215602"/>
                    <a:pt x="32365" y="209029"/>
                    <a:pt x="33681" y="202456"/>
                  </a:cubicBezTo>
                  <a:cubicBezTo>
                    <a:pt x="36312" y="195883"/>
                    <a:pt x="40260" y="189309"/>
                    <a:pt x="46838" y="186680"/>
                  </a:cubicBezTo>
                  <a:cubicBezTo>
                    <a:pt x="46838" y="186680"/>
                    <a:pt x="46838" y="186680"/>
                    <a:pt x="53417" y="182736"/>
                  </a:cubicBezTo>
                  <a:cubicBezTo>
                    <a:pt x="53417" y="182736"/>
                    <a:pt x="53417" y="182736"/>
                    <a:pt x="3418" y="90711"/>
                  </a:cubicBezTo>
                  <a:cubicBezTo>
                    <a:pt x="-529" y="84138"/>
                    <a:pt x="-529" y="77564"/>
                    <a:pt x="787" y="70991"/>
                  </a:cubicBezTo>
                  <a:cubicBezTo>
                    <a:pt x="3418" y="63103"/>
                    <a:pt x="7365" y="57845"/>
                    <a:pt x="13944" y="55215"/>
                  </a:cubicBezTo>
                  <a:cubicBezTo>
                    <a:pt x="13944" y="55215"/>
                    <a:pt x="13944" y="55215"/>
                    <a:pt x="108679" y="2629"/>
                  </a:cubicBezTo>
                  <a:cubicBezTo>
                    <a:pt x="112627" y="1315"/>
                    <a:pt x="116574" y="0"/>
                    <a:pt x="121837" y="0"/>
                  </a:cubicBezTo>
                  <a:close/>
                </a:path>
              </a:pathLst>
            </a:custGeom>
            <a:solidFill>
              <a:schemeClr val="tx1">
                <a:lumMod val="50000"/>
                <a:lumOff val="50000"/>
              </a:schemeClr>
            </a:solidFill>
            <a:ln>
              <a:noFill/>
            </a:ln>
          </p:spPr>
          <p:txBody>
            <a:bodyPr anchor="ctr"/>
            <a:lstStyle/>
            <a:p>
              <a:pPr algn="ctr"/>
              <a:endParaRPr/>
            </a:p>
          </p:txBody>
        </p:sp>
        <p:sp>
          <p:nvSpPr>
            <p:cNvPr id="18" name="îṡľíḍé" title="WSpneox6o6"/>
            <p:cNvSpPr/>
            <p:nvPr/>
          </p:nvSpPr>
          <p:spPr bwMode="auto">
            <a:xfrm>
              <a:off x="3981000" y="2730210"/>
              <a:ext cx="315000" cy="361102"/>
            </a:xfrm>
            <a:custGeom>
              <a:avLst/>
              <a:gdLst>
                <a:gd name="connsiteX0" fmla="*/ 95356 w 293583"/>
                <a:gd name="connsiteY0" fmla="*/ 263525 h 336550"/>
                <a:gd name="connsiteX1" fmla="*/ 89006 w 293583"/>
                <a:gd name="connsiteY1" fmla="*/ 266065 h 336550"/>
                <a:gd name="connsiteX2" fmla="*/ 85196 w 293583"/>
                <a:gd name="connsiteY2" fmla="*/ 271145 h 336550"/>
                <a:gd name="connsiteX3" fmla="*/ 86466 w 293583"/>
                <a:gd name="connsiteY3" fmla="*/ 277495 h 336550"/>
                <a:gd name="connsiteX4" fmla="*/ 86466 w 293583"/>
                <a:gd name="connsiteY4" fmla="*/ 278765 h 336550"/>
                <a:gd name="connsiteX5" fmla="*/ 94086 w 293583"/>
                <a:gd name="connsiteY5" fmla="*/ 282575 h 336550"/>
                <a:gd name="connsiteX6" fmla="*/ 97896 w 293583"/>
                <a:gd name="connsiteY6" fmla="*/ 281305 h 336550"/>
                <a:gd name="connsiteX7" fmla="*/ 104246 w 293583"/>
                <a:gd name="connsiteY7" fmla="*/ 278765 h 336550"/>
                <a:gd name="connsiteX8" fmla="*/ 95356 w 293583"/>
                <a:gd name="connsiteY8" fmla="*/ 263525 h 336550"/>
                <a:gd name="connsiteX9" fmla="*/ 194734 w 293583"/>
                <a:gd name="connsiteY9" fmla="*/ 241300 h 336550"/>
                <a:gd name="connsiteX10" fmla="*/ 123296 w 293583"/>
                <a:gd name="connsiteY10" fmla="*/ 278628 h 336550"/>
                <a:gd name="connsiteX11" fmla="*/ 127265 w 293583"/>
                <a:gd name="connsiteY11" fmla="*/ 285064 h 336550"/>
                <a:gd name="connsiteX12" fmla="*/ 135202 w 293583"/>
                <a:gd name="connsiteY12" fmla="*/ 288925 h 336550"/>
                <a:gd name="connsiteX13" fmla="*/ 139171 w 293583"/>
                <a:gd name="connsiteY13" fmla="*/ 287638 h 336550"/>
                <a:gd name="connsiteX14" fmla="*/ 202671 w 293583"/>
                <a:gd name="connsiteY14" fmla="*/ 254172 h 336550"/>
                <a:gd name="connsiteX15" fmla="*/ 194734 w 293583"/>
                <a:gd name="connsiteY15" fmla="*/ 241300 h 336550"/>
                <a:gd name="connsiteX16" fmla="*/ 77894 w 293583"/>
                <a:gd name="connsiteY16" fmla="*/ 230187 h 336550"/>
                <a:gd name="connsiteX17" fmla="*/ 71544 w 293583"/>
                <a:gd name="connsiteY17" fmla="*/ 234156 h 336550"/>
                <a:gd name="connsiteX18" fmla="*/ 66464 w 293583"/>
                <a:gd name="connsiteY18" fmla="*/ 236802 h 336550"/>
                <a:gd name="connsiteX19" fmla="*/ 62654 w 293583"/>
                <a:gd name="connsiteY19" fmla="*/ 248708 h 336550"/>
                <a:gd name="connsiteX20" fmla="*/ 63924 w 293583"/>
                <a:gd name="connsiteY20" fmla="*/ 250031 h 336550"/>
                <a:gd name="connsiteX21" fmla="*/ 71544 w 293583"/>
                <a:gd name="connsiteY21" fmla="*/ 254000 h 336550"/>
                <a:gd name="connsiteX22" fmla="*/ 75354 w 293583"/>
                <a:gd name="connsiteY22" fmla="*/ 254000 h 336550"/>
                <a:gd name="connsiteX23" fmla="*/ 80434 w 293583"/>
                <a:gd name="connsiteY23" fmla="*/ 250031 h 336550"/>
                <a:gd name="connsiteX24" fmla="*/ 86784 w 293583"/>
                <a:gd name="connsiteY24" fmla="*/ 247385 h 336550"/>
                <a:gd name="connsiteX25" fmla="*/ 77894 w 293583"/>
                <a:gd name="connsiteY25" fmla="*/ 230187 h 336550"/>
                <a:gd name="connsiteX26" fmla="*/ 61067 w 293583"/>
                <a:gd name="connsiteY26" fmla="*/ 198437 h 336550"/>
                <a:gd name="connsiteX27" fmla="*/ 54187 w 293583"/>
                <a:gd name="connsiteY27" fmla="*/ 202604 h 336550"/>
                <a:gd name="connsiteX28" fmla="*/ 50060 w 293583"/>
                <a:gd name="connsiteY28" fmla="*/ 206771 h 336550"/>
                <a:gd name="connsiteX29" fmla="*/ 51436 w 293583"/>
                <a:gd name="connsiteY29" fmla="*/ 215106 h 336550"/>
                <a:gd name="connsiteX30" fmla="*/ 59691 w 293583"/>
                <a:gd name="connsiteY30" fmla="*/ 220662 h 336550"/>
                <a:gd name="connsiteX31" fmla="*/ 63818 w 293583"/>
                <a:gd name="connsiteY31" fmla="*/ 219273 h 336550"/>
                <a:gd name="connsiteX32" fmla="*/ 69322 w 293583"/>
                <a:gd name="connsiteY32" fmla="*/ 216495 h 336550"/>
                <a:gd name="connsiteX33" fmla="*/ 61067 w 293583"/>
                <a:gd name="connsiteY33" fmla="*/ 198437 h 336550"/>
                <a:gd name="connsiteX34" fmla="*/ 141011 w 293583"/>
                <a:gd name="connsiteY34" fmla="*/ 42862 h 336550"/>
                <a:gd name="connsiteX35" fmla="*/ 29634 w 293583"/>
                <a:gd name="connsiteY35" fmla="*/ 103643 h 336550"/>
                <a:gd name="connsiteX36" fmla="*/ 116115 w 293583"/>
                <a:gd name="connsiteY36" fmla="*/ 263525 h 336550"/>
                <a:gd name="connsiteX37" fmla="*/ 190803 w 293583"/>
                <a:gd name="connsiteY37" fmla="*/ 222564 h 336550"/>
                <a:gd name="connsiteX38" fmla="*/ 193424 w 293583"/>
                <a:gd name="connsiteY38" fmla="*/ 198780 h 336550"/>
                <a:gd name="connsiteX39" fmla="*/ 193424 w 293583"/>
                <a:gd name="connsiteY39" fmla="*/ 197458 h 336550"/>
                <a:gd name="connsiteX40" fmla="*/ 194734 w 293583"/>
                <a:gd name="connsiteY40" fmla="*/ 189530 h 336550"/>
                <a:gd name="connsiteX41" fmla="*/ 185562 w 293583"/>
                <a:gd name="connsiteY41" fmla="*/ 186888 h 336550"/>
                <a:gd name="connsiteX42" fmla="*/ 152804 w 293583"/>
                <a:gd name="connsiteY42" fmla="*/ 167068 h 336550"/>
                <a:gd name="connsiteX43" fmla="*/ 177700 w 293583"/>
                <a:gd name="connsiteY43" fmla="*/ 130070 h 336550"/>
                <a:gd name="connsiteX44" fmla="*/ 185562 w 293583"/>
                <a:gd name="connsiteY44" fmla="*/ 126106 h 336550"/>
                <a:gd name="connsiteX45" fmla="*/ 141011 w 293583"/>
                <a:gd name="connsiteY45" fmla="*/ 42862 h 336550"/>
                <a:gd name="connsiteX46" fmla="*/ 120699 w 293583"/>
                <a:gd name="connsiteY46" fmla="*/ 17462 h 336550"/>
                <a:gd name="connsiteX47" fmla="*/ 116748 w 293583"/>
                <a:gd name="connsiteY47" fmla="*/ 18785 h 336550"/>
                <a:gd name="connsiteX48" fmla="*/ 20614 w 293583"/>
                <a:gd name="connsiteY48" fmla="*/ 70379 h 336550"/>
                <a:gd name="connsiteX49" fmla="*/ 16663 w 293583"/>
                <a:gd name="connsiteY49" fmla="*/ 75671 h 336550"/>
                <a:gd name="connsiteX50" fmla="*/ 16663 w 293583"/>
                <a:gd name="connsiteY50" fmla="*/ 82285 h 336550"/>
                <a:gd name="connsiteX51" fmla="*/ 20614 w 293583"/>
                <a:gd name="connsiteY51" fmla="*/ 88900 h 336550"/>
                <a:gd name="connsiteX52" fmla="*/ 131234 w 293583"/>
                <a:gd name="connsiteY52" fmla="*/ 29368 h 336550"/>
                <a:gd name="connsiteX53" fmla="*/ 128600 w 293583"/>
                <a:gd name="connsiteY53" fmla="*/ 22754 h 336550"/>
                <a:gd name="connsiteX54" fmla="*/ 120699 w 293583"/>
                <a:gd name="connsiteY54" fmla="*/ 17462 h 336550"/>
                <a:gd name="connsiteX55" fmla="*/ 192839 w 293583"/>
                <a:gd name="connsiteY55" fmla="*/ 5790 h 336550"/>
                <a:gd name="connsiteX56" fmla="*/ 202058 w 293583"/>
                <a:gd name="connsiteY56" fmla="*/ 13634 h 336550"/>
                <a:gd name="connsiteX57" fmla="*/ 202058 w 293583"/>
                <a:gd name="connsiteY57" fmla="*/ 17556 h 336550"/>
                <a:gd name="connsiteX58" fmla="*/ 275805 w 293583"/>
                <a:gd name="connsiteY58" fmla="*/ 26707 h 336550"/>
                <a:gd name="connsiteX59" fmla="*/ 275805 w 293583"/>
                <a:gd name="connsiteY59" fmla="*/ 111685 h 336550"/>
                <a:gd name="connsiteX60" fmla="*/ 270537 w 293583"/>
                <a:gd name="connsiteY60" fmla="*/ 114300 h 336550"/>
                <a:gd name="connsiteX61" fmla="*/ 263953 w 293583"/>
                <a:gd name="connsiteY61" fmla="*/ 111685 h 336550"/>
                <a:gd name="connsiteX62" fmla="*/ 263953 w 293583"/>
                <a:gd name="connsiteY62" fmla="*/ 99919 h 336550"/>
                <a:gd name="connsiteX63" fmla="*/ 263953 w 293583"/>
                <a:gd name="connsiteY63" fmla="*/ 38474 h 336550"/>
                <a:gd name="connsiteX64" fmla="*/ 233664 w 293583"/>
                <a:gd name="connsiteY64" fmla="*/ 26707 h 336550"/>
                <a:gd name="connsiteX65" fmla="*/ 213910 w 293583"/>
                <a:gd name="connsiteY65" fmla="*/ 30629 h 336550"/>
                <a:gd name="connsiteX66" fmla="*/ 217861 w 293583"/>
                <a:gd name="connsiteY66" fmla="*/ 30629 h 336550"/>
                <a:gd name="connsiteX67" fmla="*/ 227079 w 293583"/>
                <a:gd name="connsiteY67" fmla="*/ 39781 h 336550"/>
                <a:gd name="connsiteX68" fmla="*/ 217861 w 293583"/>
                <a:gd name="connsiteY68" fmla="*/ 48932 h 336550"/>
                <a:gd name="connsiteX69" fmla="*/ 192839 w 293583"/>
                <a:gd name="connsiteY69" fmla="*/ 48932 h 336550"/>
                <a:gd name="connsiteX70" fmla="*/ 183621 w 293583"/>
                <a:gd name="connsiteY70" fmla="*/ 39781 h 336550"/>
                <a:gd name="connsiteX71" fmla="*/ 183621 w 293583"/>
                <a:gd name="connsiteY71" fmla="*/ 13634 h 336550"/>
                <a:gd name="connsiteX72" fmla="*/ 192839 w 293583"/>
                <a:gd name="connsiteY72" fmla="*/ 5790 h 336550"/>
                <a:gd name="connsiteX73" fmla="*/ 121837 w 293583"/>
                <a:gd name="connsiteY73" fmla="*/ 0 h 336550"/>
                <a:gd name="connsiteX74" fmla="*/ 144205 w 293583"/>
                <a:gd name="connsiteY74" fmla="*/ 13146 h 336550"/>
                <a:gd name="connsiteX75" fmla="*/ 203415 w 293583"/>
                <a:gd name="connsiteY75" fmla="*/ 120948 h 336550"/>
                <a:gd name="connsiteX76" fmla="*/ 236309 w 293583"/>
                <a:gd name="connsiteY76" fmla="*/ 123577 h 336550"/>
                <a:gd name="connsiteX77" fmla="*/ 262624 w 293583"/>
                <a:gd name="connsiteY77" fmla="*/ 153814 h 336550"/>
                <a:gd name="connsiteX78" fmla="*/ 265256 w 293583"/>
                <a:gd name="connsiteY78" fmla="*/ 160387 h 336550"/>
                <a:gd name="connsiteX79" fmla="*/ 274466 w 293583"/>
                <a:gd name="connsiteY79" fmla="*/ 281335 h 336550"/>
                <a:gd name="connsiteX80" fmla="*/ 266572 w 293583"/>
                <a:gd name="connsiteY80" fmla="*/ 286593 h 336550"/>
                <a:gd name="connsiteX81" fmla="*/ 262624 w 293583"/>
                <a:gd name="connsiteY81" fmla="*/ 286593 h 336550"/>
                <a:gd name="connsiteX82" fmla="*/ 257361 w 293583"/>
                <a:gd name="connsiteY82" fmla="*/ 274762 h 336550"/>
                <a:gd name="connsiteX83" fmla="*/ 248151 w 293583"/>
                <a:gd name="connsiteY83" fmla="*/ 165646 h 336550"/>
                <a:gd name="connsiteX84" fmla="*/ 246835 w 293583"/>
                <a:gd name="connsiteY84" fmla="*/ 159072 h 336550"/>
                <a:gd name="connsiteX85" fmla="*/ 229730 w 293583"/>
                <a:gd name="connsiteY85" fmla="*/ 139353 h 336550"/>
                <a:gd name="connsiteX86" fmla="*/ 184994 w 293583"/>
                <a:gd name="connsiteY86" fmla="*/ 145926 h 336550"/>
                <a:gd name="connsiteX87" fmla="*/ 170520 w 293583"/>
                <a:gd name="connsiteY87" fmla="*/ 161702 h 336550"/>
                <a:gd name="connsiteX88" fmla="*/ 184994 w 293583"/>
                <a:gd name="connsiteY88" fmla="*/ 169590 h 336550"/>
                <a:gd name="connsiteX89" fmla="*/ 209994 w 293583"/>
                <a:gd name="connsiteY89" fmla="*/ 180107 h 336550"/>
                <a:gd name="connsiteX90" fmla="*/ 211309 w 293583"/>
                <a:gd name="connsiteY90" fmla="*/ 202456 h 336550"/>
                <a:gd name="connsiteX91" fmla="*/ 227099 w 293583"/>
                <a:gd name="connsiteY91" fmla="*/ 251098 h 336550"/>
                <a:gd name="connsiteX92" fmla="*/ 231046 w 293583"/>
                <a:gd name="connsiteY92" fmla="*/ 262930 h 336550"/>
                <a:gd name="connsiteX93" fmla="*/ 219204 w 293583"/>
                <a:gd name="connsiteY93" fmla="*/ 266874 h 336550"/>
                <a:gd name="connsiteX94" fmla="*/ 217888 w 293583"/>
                <a:gd name="connsiteY94" fmla="*/ 265559 h 336550"/>
                <a:gd name="connsiteX95" fmla="*/ 154731 w 293583"/>
                <a:gd name="connsiteY95" fmla="*/ 299740 h 336550"/>
                <a:gd name="connsiteX96" fmla="*/ 175783 w 293583"/>
                <a:gd name="connsiteY96" fmla="*/ 319460 h 336550"/>
                <a:gd name="connsiteX97" fmla="*/ 179731 w 293583"/>
                <a:gd name="connsiteY97" fmla="*/ 331291 h 336550"/>
                <a:gd name="connsiteX98" fmla="*/ 171836 w 293583"/>
                <a:gd name="connsiteY98" fmla="*/ 336550 h 336550"/>
                <a:gd name="connsiteX99" fmla="*/ 167889 w 293583"/>
                <a:gd name="connsiteY99" fmla="*/ 335235 h 336550"/>
                <a:gd name="connsiteX100" fmla="*/ 137626 w 293583"/>
                <a:gd name="connsiteY100" fmla="*/ 306313 h 336550"/>
                <a:gd name="connsiteX101" fmla="*/ 136311 w 293583"/>
                <a:gd name="connsiteY101" fmla="*/ 306313 h 336550"/>
                <a:gd name="connsiteX102" fmla="*/ 112627 w 293583"/>
                <a:gd name="connsiteY102" fmla="*/ 294481 h 336550"/>
                <a:gd name="connsiteX103" fmla="*/ 107364 w 293583"/>
                <a:gd name="connsiteY103" fmla="*/ 297111 h 336550"/>
                <a:gd name="connsiteX104" fmla="*/ 94206 w 293583"/>
                <a:gd name="connsiteY104" fmla="*/ 301055 h 336550"/>
                <a:gd name="connsiteX105" fmla="*/ 70522 w 293583"/>
                <a:gd name="connsiteY105" fmla="*/ 286593 h 336550"/>
                <a:gd name="connsiteX106" fmla="*/ 70522 w 293583"/>
                <a:gd name="connsiteY106" fmla="*/ 285279 h 336550"/>
                <a:gd name="connsiteX107" fmla="*/ 67891 w 293583"/>
                <a:gd name="connsiteY107" fmla="*/ 272132 h 336550"/>
                <a:gd name="connsiteX108" fmla="*/ 48154 w 293583"/>
                <a:gd name="connsiteY108" fmla="*/ 257671 h 336550"/>
                <a:gd name="connsiteX109" fmla="*/ 48154 w 293583"/>
                <a:gd name="connsiteY109" fmla="*/ 256356 h 336550"/>
                <a:gd name="connsiteX110" fmla="*/ 46838 w 293583"/>
                <a:gd name="connsiteY110" fmla="*/ 234007 h 336550"/>
                <a:gd name="connsiteX111" fmla="*/ 36312 w 293583"/>
                <a:gd name="connsiteY111" fmla="*/ 223490 h 336550"/>
                <a:gd name="connsiteX112" fmla="*/ 36312 w 293583"/>
                <a:gd name="connsiteY112" fmla="*/ 222176 h 336550"/>
                <a:gd name="connsiteX113" fmla="*/ 33681 w 293583"/>
                <a:gd name="connsiteY113" fmla="*/ 202456 h 336550"/>
                <a:gd name="connsiteX114" fmla="*/ 46838 w 293583"/>
                <a:gd name="connsiteY114" fmla="*/ 186680 h 336550"/>
                <a:gd name="connsiteX115" fmla="*/ 53417 w 293583"/>
                <a:gd name="connsiteY115" fmla="*/ 182736 h 336550"/>
                <a:gd name="connsiteX116" fmla="*/ 3418 w 293583"/>
                <a:gd name="connsiteY116" fmla="*/ 90711 h 336550"/>
                <a:gd name="connsiteX117" fmla="*/ 787 w 293583"/>
                <a:gd name="connsiteY117" fmla="*/ 70991 h 336550"/>
                <a:gd name="connsiteX118" fmla="*/ 13944 w 293583"/>
                <a:gd name="connsiteY118" fmla="*/ 55215 h 336550"/>
                <a:gd name="connsiteX119" fmla="*/ 108679 w 293583"/>
                <a:gd name="connsiteY119" fmla="*/ 2629 h 336550"/>
                <a:gd name="connsiteX120" fmla="*/ 121837 w 293583"/>
                <a:gd name="connsiteY1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93583" h="336550">
                  <a:moveTo>
                    <a:pt x="95356" y="263525"/>
                  </a:moveTo>
                  <a:cubicBezTo>
                    <a:pt x="95356" y="263525"/>
                    <a:pt x="95356" y="263525"/>
                    <a:pt x="89006" y="266065"/>
                  </a:cubicBezTo>
                  <a:cubicBezTo>
                    <a:pt x="87736" y="267335"/>
                    <a:pt x="86466" y="268605"/>
                    <a:pt x="85196" y="271145"/>
                  </a:cubicBezTo>
                  <a:cubicBezTo>
                    <a:pt x="85196" y="273685"/>
                    <a:pt x="85196" y="274955"/>
                    <a:pt x="86466" y="277495"/>
                  </a:cubicBezTo>
                  <a:cubicBezTo>
                    <a:pt x="86466" y="277495"/>
                    <a:pt x="86466" y="277495"/>
                    <a:pt x="86466" y="278765"/>
                  </a:cubicBezTo>
                  <a:cubicBezTo>
                    <a:pt x="87736" y="281305"/>
                    <a:pt x="91546" y="282575"/>
                    <a:pt x="94086" y="282575"/>
                  </a:cubicBezTo>
                  <a:cubicBezTo>
                    <a:pt x="95356" y="282575"/>
                    <a:pt x="96626" y="282575"/>
                    <a:pt x="97896" y="281305"/>
                  </a:cubicBezTo>
                  <a:lnTo>
                    <a:pt x="104246" y="278765"/>
                  </a:lnTo>
                  <a:cubicBezTo>
                    <a:pt x="104246" y="278765"/>
                    <a:pt x="104246" y="278765"/>
                    <a:pt x="95356" y="263525"/>
                  </a:cubicBezTo>
                  <a:close/>
                  <a:moveTo>
                    <a:pt x="194734" y="241300"/>
                  </a:moveTo>
                  <a:cubicBezTo>
                    <a:pt x="194734" y="241300"/>
                    <a:pt x="194734" y="241300"/>
                    <a:pt x="123296" y="278628"/>
                  </a:cubicBezTo>
                  <a:cubicBezTo>
                    <a:pt x="123296" y="278628"/>
                    <a:pt x="123296" y="278628"/>
                    <a:pt x="127265" y="285064"/>
                  </a:cubicBezTo>
                  <a:cubicBezTo>
                    <a:pt x="128588" y="287638"/>
                    <a:pt x="131233" y="288925"/>
                    <a:pt x="135202" y="288925"/>
                  </a:cubicBezTo>
                  <a:cubicBezTo>
                    <a:pt x="136525" y="288925"/>
                    <a:pt x="137848" y="288925"/>
                    <a:pt x="139171" y="287638"/>
                  </a:cubicBezTo>
                  <a:cubicBezTo>
                    <a:pt x="139171" y="287638"/>
                    <a:pt x="139171" y="287638"/>
                    <a:pt x="202671" y="254172"/>
                  </a:cubicBezTo>
                  <a:cubicBezTo>
                    <a:pt x="200025" y="250310"/>
                    <a:pt x="196057" y="246449"/>
                    <a:pt x="194734" y="241300"/>
                  </a:cubicBezTo>
                  <a:close/>
                  <a:moveTo>
                    <a:pt x="77894" y="230187"/>
                  </a:moveTo>
                  <a:cubicBezTo>
                    <a:pt x="77894" y="230187"/>
                    <a:pt x="77894" y="230187"/>
                    <a:pt x="71544" y="234156"/>
                  </a:cubicBezTo>
                  <a:cubicBezTo>
                    <a:pt x="71544" y="234156"/>
                    <a:pt x="71544" y="234156"/>
                    <a:pt x="66464" y="236802"/>
                  </a:cubicBezTo>
                  <a:cubicBezTo>
                    <a:pt x="62654" y="239448"/>
                    <a:pt x="61384" y="244739"/>
                    <a:pt x="62654" y="248708"/>
                  </a:cubicBezTo>
                  <a:cubicBezTo>
                    <a:pt x="62654" y="248708"/>
                    <a:pt x="62654" y="248708"/>
                    <a:pt x="63924" y="250031"/>
                  </a:cubicBezTo>
                  <a:cubicBezTo>
                    <a:pt x="65194" y="252677"/>
                    <a:pt x="67734" y="254000"/>
                    <a:pt x="71544" y="254000"/>
                  </a:cubicBezTo>
                  <a:cubicBezTo>
                    <a:pt x="72814" y="254000"/>
                    <a:pt x="74084" y="254000"/>
                    <a:pt x="75354" y="254000"/>
                  </a:cubicBezTo>
                  <a:cubicBezTo>
                    <a:pt x="75354" y="254000"/>
                    <a:pt x="75354" y="254000"/>
                    <a:pt x="80434" y="250031"/>
                  </a:cubicBezTo>
                  <a:cubicBezTo>
                    <a:pt x="80434" y="250031"/>
                    <a:pt x="80434" y="250031"/>
                    <a:pt x="86784" y="247385"/>
                  </a:cubicBezTo>
                  <a:cubicBezTo>
                    <a:pt x="86784" y="247385"/>
                    <a:pt x="86784" y="247385"/>
                    <a:pt x="77894" y="230187"/>
                  </a:cubicBezTo>
                  <a:close/>
                  <a:moveTo>
                    <a:pt x="61067" y="198437"/>
                  </a:moveTo>
                  <a:cubicBezTo>
                    <a:pt x="61067" y="198437"/>
                    <a:pt x="61067" y="198437"/>
                    <a:pt x="54187" y="202604"/>
                  </a:cubicBezTo>
                  <a:cubicBezTo>
                    <a:pt x="52811" y="202604"/>
                    <a:pt x="51436" y="205382"/>
                    <a:pt x="50060" y="206771"/>
                  </a:cubicBezTo>
                  <a:cubicBezTo>
                    <a:pt x="48684" y="209550"/>
                    <a:pt x="50060" y="212328"/>
                    <a:pt x="51436" y="215106"/>
                  </a:cubicBezTo>
                  <a:cubicBezTo>
                    <a:pt x="52811" y="217884"/>
                    <a:pt x="55563" y="220662"/>
                    <a:pt x="59691" y="220662"/>
                  </a:cubicBezTo>
                  <a:cubicBezTo>
                    <a:pt x="61067" y="220662"/>
                    <a:pt x="62443" y="220662"/>
                    <a:pt x="63818" y="219273"/>
                  </a:cubicBezTo>
                  <a:cubicBezTo>
                    <a:pt x="63818" y="219273"/>
                    <a:pt x="63818" y="219273"/>
                    <a:pt x="69322" y="216495"/>
                  </a:cubicBezTo>
                  <a:cubicBezTo>
                    <a:pt x="69322" y="216495"/>
                    <a:pt x="69322" y="216495"/>
                    <a:pt x="61067" y="198437"/>
                  </a:cubicBezTo>
                  <a:close/>
                  <a:moveTo>
                    <a:pt x="141011" y="42862"/>
                  </a:moveTo>
                  <a:cubicBezTo>
                    <a:pt x="141011" y="42862"/>
                    <a:pt x="141011" y="42862"/>
                    <a:pt x="29634" y="103643"/>
                  </a:cubicBezTo>
                  <a:cubicBezTo>
                    <a:pt x="29634" y="103643"/>
                    <a:pt x="29634" y="103643"/>
                    <a:pt x="116115" y="263525"/>
                  </a:cubicBezTo>
                  <a:cubicBezTo>
                    <a:pt x="116115" y="263525"/>
                    <a:pt x="116115" y="263525"/>
                    <a:pt x="190803" y="222564"/>
                  </a:cubicBezTo>
                  <a:cubicBezTo>
                    <a:pt x="190803" y="215957"/>
                    <a:pt x="190803" y="208029"/>
                    <a:pt x="193424" y="198780"/>
                  </a:cubicBezTo>
                  <a:cubicBezTo>
                    <a:pt x="193424" y="197458"/>
                    <a:pt x="193424" y="197458"/>
                    <a:pt x="193424" y="197458"/>
                  </a:cubicBezTo>
                  <a:cubicBezTo>
                    <a:pt x="194734" y="194816"/>
                    <a:pt x="194734" y="190852"/>
                    <a:pt x="194734" y="189530"/>
                  </a:cubicBezTo>
                  <a:cubicBezTo>
                    <a:pt x="193424" y="188209"/>
                    <a:pt x="190803" y="186888"/>
                    <a:pt x="185562" y="186888"/>
                  </a:cubicBezTo>
                  <a:cubicBezTo>
                    <a:pt x="176389" y="188209"/>
                    <a:pt x="159355" y="185566"/>
                    <a:pt x="152804" y="167068"/>
                  </a:cubicBezTo>
                  <a:cubicBezTo>
                    <a:pt x="147562" y="153854"/>
                    <a:pt x="158045" y="139319"/>
                    <a:pt x="177700" y="130070"/>
                  </a:cubicBezTo>
                  <a:cubicBezTo>
                    <a:pt x="180320" y="128749"/>
                    <a:pt x="182941" y="127428"/>
                    <a:pt x="185562" y="126106"/>
                  </a:cubicBezTo>
                  <a:cubicBezTo>
                    <a:pt x="185562" y="126106"/>
                    <a:pt x="185562" y="126106"/>
                    <a:pt x="141011" y="42862"/>
                  </a:cubicBezTo>
                  <a:close/>
                  <a:moveTo>
                    <a:pt x="120699" y="17462"/>
                  </a:moveTo>
                  <a:cubicBezTo>
                    <a:pt x="119382" y="17462"/>
                    <a:pt x="118065" y="18785"/>
                    <a:pt x="116748" y="18785"/>
                  </a:cubicBezTo>
                  <a:cubicBezTo>
                    <a:pt x="116748" y="18785"/>
                    <a:pt x="116748" y="18785"/>
                    <a:pt x="20614" y="70379"/>
                  </a:cubicBezTo>
                  <a:cubicBezTo>
                    <a:pt x="17980" y="71702"/>
                    <a:pt x="16663" y="74348"/>
                    <a:pt x="16663" y="75671"/>
                  </a:cubicBezTo>
                  <a:cubicBezTo>
                    <a:pt x="15346" y="78317"/>
                    <a:pt x="15346" y="80962"/>
                    <a:pt x="16663" y="82285"/>
                  </a:cubicBezTo>
                  <a:cubicBezTo>
                    <a:pt x="16663" y="82285"/>
                    <a:pt x="16663" y="82285"/>
                    <a:pt x="20614" y="88900"/>
                  </a:cubicBezTo>
                  <a:cubicBezTo>
                    <a:pt x="20614" y="88900"/>
                    <a:pt x="20614" y="88900"/>
                    <a:pt x="131234" y="29368"/>
                  </a:cubicBezTo>
                  <a:cubicBezTo>
                    <a:pt x="131234" y="29368"/>
                    <a:pt x="131234" y="29368"/>
                    <a:pt x="128600" y="22754"/>
                  </a:cubicBezTo>
                  <a:cubicBezTo>
                    <a:pt x="125966" y="20108"/>
                    <a:pt x="123332" y="17462"/>
                    <a:pt x="120699" y="17462"/>
                  </a:cubicBezTo>
                  <a:close/>
                  <a:moveTo>
                    <a:pt x="192839" y="5790"/>
                  </a:moveTo>
                  <a:cubicBezTo>
                    <a:pt x="198107" y="5790"/>
                    <a:pt x="202058" y="9712"/>
                    <a:pt x="202058" y="13634"/>
                  </a:cubicBezTo>
                  <a:cubicBezTo>
                    <a:pt x="202058" y="13634"/>
                    <a:pt x="202058" y="13634"/>
                    <a:pt x="202058" y="17556"/>
                  </a:cubicBezTo>
                  <a:cubicBezTo>
                    <a:pt x="224445" y="3175"/>
                    <a:pt x="256051" y="5790"/>
                    <a:pt x="275805" y="26707"/>
                  </a:cubicBezTo>
                  <a:cubicBezTo>
                    <a:pt x="299509" y="50240"/>
                    <a:pt x="299509" y="88153"/>
                    <a:pt x="275805" y="111685"/>
                  </a:cubicBezTo>
                  <a:cubicBezTo>
                    <a:pt x="274488" y="114300"/>
                    <a:pt x="271854" y="114300"/>
                    <a:pt x="270537" y="114300"/>
                  </a:cubicBezTo>
                  <a:cubicBezTo>
                    <a:pt x="267903" y="114300"/>
                    <a:pt x="265269" y="114300"/>
                    <a:pt x="263953" y="111685"/>
                  </a:cubicBezTo>
                  <a:cubicBezTo>
                    <a:pt x="260002" y="109071"/>
                    <a:pt x="260002" y="102534"/>
                    <a:pt x="263953" y="99919"/>
                  </a:cubicBezTo>
                  <a:cubicBezTo>
                    <a:pt x="281072" y="82924"/>
                    <a:pt x="281072" y="55469"/>
                    <a:pt x="263953" y="38474"/>
                  </a:cubicBezTo>
                  <a:cubicBezTo>
                    <a:pt x="256051" y="30629"/>
                    <a:pt x="244199" y="26707"/>
                    <a:pt x="233664" y="26707"/>
                  </a:cubicBezTo>
                  <a:cubicBezTo>
                    <a:pt x="225762" y="26707"/>
                    <a:pt x="219178" y="28015"/>
                    <a:pt x="213910" y="30629"/>
                  </a:cubicBezTo>
                  <a:cubicBezTo>
                    <a:pt x="213910" y="30629"/>
                    <a:pt x="213910" y="30629"/>
                    <a:pt x="217861" y="30629"/>
                  </a:cubicBezTo>
                  <a:cubicBezTo>
                    <a:pt x="223128" y="30629"/>
                    <a:pt x="227079" y="34551"/>
                    <a:pt x="227079" y="39781"/>
                  </a:cubicBezTo>
                  <a:cubicBezTo>
                    <a:pt x="227079" y="45010"/>
                    <a:pt x="223128" y="48932"/>
                    <a:pt x="217861" y="48932"/>
                  </a:cubicBezTo>
                  <a:cubicBezTo>
                    <a:pt x="217861" y="48932"/>
                    <a:pt x="217861" y="48932"/>
                    <a:pt x="192839" y="48932"/>
                  </a:cubicBezTo>
                  <a:cubicBezTo>
                    <a:pt x="187572" y="48932"/>
                    <a:pt x="183621" y="45010"/>
                    <a:pt x="183621" y="39781"/>
                  </a:cubicBezTo>
                  <a:cubicBezTo>
                    <a:pt x="183621" y="39781"/>
                    <a:pt x="183621" y="39781"/>
                    <a:pt x="183621" y="13634"/>
                  </a:cubicBezTo>
                  <a:cubicBezTo>
                    <a:pt x="183621" y="9712"/>
                    <a:pt x="187572" y="5790"/>
                    <a:pt x="192839" y="5790"/>
                  </a:cubicBezTo>
                  <a:close/>
                  <a:moveTo>
                    <a:pt x="121837" y="0"/>
                  </a:moveTo>
                  <a:cubicBezTo>
                    <a:pt x="131047" y="0"/>
                    <a:pt x="140258" y="5259"/>
                    <a:pt x="144205" y="13146"/>
                  </a:cubicBezTo>
                  <a:cubicBezTo>
                    <a:pt x="144205" y="13146"/>
                    <a:pt x="144205" y="13146"/>
                    <a:pt x="203415" y="120948"/>
                  </a:cubicBezTo>
                  <a:cubicBezTo>
                    <a:pt x="215257" y="118318"/>
                    <a:pt x="227099" y="119633"/>
                    <a:pt x="236309" y="123577"/>
                  </a:cubicBezTo>
                  <a:cubicBezTo>
                    <a:pt x="248151" y="128836"/>
                    <a:pt x="257361" y="139353"/>
                    <a:pt x="262624" y="153814"/>
                  </a:cubicBezTo>
                  <a:cubicBezTo>
                    <a:pt x="263940" y="155129"/>
                    <a:pt x="263940" y="157758"/>
                    <a:pt x="265256" y="160387"/>
                  </a:cubicBezTo>
                  <a:cubicBezTo>
                    <a:pt x="277098" y="191939"/>
                    <a:pt x="291571" y="236637"/>
                    <a:pt x="274466" y="281335"/>
                  </a:cubicBezTo>
                  <a:cubicBezTo>
                    <a:pt x="273150" y="285279"/>
                    <a:pt x="269203" y="286593"/>
                    <a:pt x="266572" y="286593"/>
                  </a:cubicBezTo>
                  <a:cubicBezTo>
                    <a:pt x="265256" y="286593"/>
                    <a:pt x="263940" y="286593"/>
                    <a:pt x="262624" y="286593"/>
                  </a:cubicBezTo>
                  <a:cubicBezTo>
                    <a:pt x="258677" y="285279"/>
                    <a:pt x="256045" y="280020"/>
                    <a:pt x="257361" y="274762"/>
                  </a:cubicBezTo>
                  <a:cubicBezTo>
                    <a:pt x="273150" y="235322"/>
                    <a:pt x="259993" y="197197"/>
                    <a:pt x="248151" y="165646"/>
                  </a:cubicBezTo>
                  <a:cubicBezTo>
                    <a:pt x="248151" y="164331"/>
                    <a:pt x="246835" y="161702"/>
                    <a:pt x="246835" y="159072"/>
                  </a:cubicBezTo>
                  <a:cubicBezTo>
                    <a:pt x="242888" y="149870"/>
                    <a:pt x="237625" y="143297"/>
                    <a:pt x="229730" y="139353"/>
                  </a:cubicBezTo>
                  <a:cubicBezTo>
                    <a:pt x="219204" y="135409"/>
                    <a:pt x="203415" y="136723"/>
                    <a:pt x="184994" y="145926"/>
                  </a:cubicBezTo>
                  <a:cubicBezTo>
                    <a:pt x="178415" y="148555"/>
                    <a:pt x="167889" y="156443"/>
                    <a:pt x="170520" y="161702"/>
                  </a:cubicBezTo>
                  <a:cubicBezTo>
                    <a:pt x="173152" y="170904"/>
                    <a:pt x="183678" y="169590"/>
                    <a:pt x="184994" y="169590"/>
                  </a:cubicBezTo>
                  <a:cubicBezTo>
                    <a:pt x="196836" y="169590"/>
                    <a:pt x="204731" y="172219"/>
                    <a:pt x="209994" y="180107"/>
                  </a:cubicBezTo>
                  <a:cubicBezTo>
                    <a:pt x="215257" y="189309"/>
                    <a:pt x="212625" y="199827"/>
                    <a:pt x="211309" y="202456"/>
                  </a:cubicBezTo>
                  <a:cubicBezTo>
                    <a:pt x="206046" y="226120"/>
                    <a:pt x="211309" y="241895"/>
                    <a:pt x="227099" y="251098"/>
                  </a:cubicBezTo>
                  <a:cubicBezTo>
                    <a:pt x="231046" y="252413"/>
                    <a:pt x="233677" y="257671"/>
                    <a:pt x="231046" y="262930"/>
                  </a:cubicBezTo>
                  <a:cubicBezTo>
                    <a:pt x="228414" y="266874"/>
                    <a:pt x="223151" y="268188"/>
                    <a:pt x="219204" y="266874"/>
                  </a:cubicBezTo>
                  <a:cubicBezTo>
                    <a:pt x="219204" y="265559"/>
                    <a:pt x="219204" y="265559"/>
                    <a:pt x="217888" y="265559"/>
                  </a:cubicBezTo>
                  <a:cubicBezTo>
                    <a:pt x="217888" y="265559"/>
                    <a:pt x="217888" y="265559"/>
                    <a:pt x="154731" y="299740"/>
                  </a:cubicBezTo>
                  <a:cubicBezTo>
                    <a:pt x="158679" y="306313"/>
                    <a:pt x="166573" y="315516"/>
                    <a:pt x="175783" y="319460"/>
                  </a:cubicBezTo>
                  <a:cubicBezTo>
                    <a:pt x="179731" y="322089"/>
                    <a:pt x="182362" y="327347"/>
                    <a:pt x="179731" y="331291"/>
                  </a:cubicBezTo>
                  <a:cubicBezTo>
                    <a:pt x="178415" y="335235"/>
                    <a:pt x="175783" y="336550"/>
                    <a:pt x="171836" y="336550"/>
                  </a:cubicBezTo>
                  <a:cubicBezTo>
                    <a:pt x="170520" y="336550"/>
                    <a:pt x="169205" y="336550"/>
                    <a:pt x="167889" y="335235"/>
                  </a:cubicBezTo>
                  <a:cubicBezTo>
                    <a:pt x="153415" y="328662"/>
                    <a:pt x="142889" y="314201"/>
                    <a:pt x="137626" y="306313"/>
                  </a:cubicBezTo>
                  <a:cubicBezTo>
                    <a:pt x="137626" y="306313"/>
                    <a:pt x="136311" y="306313"/>
                    <a:pt x="136311" y="306313"/>
                  </a:cubicBezTo>
                  <a:cubicBezTo>
                    <a:pt x="127100" y="306313"/>
                    <a:pt x="117890" y="302369"/>
                    <a:pt x="112627" y="294481"/>
                  </a:cubicBezTo>
                  <a:cubicBezTo>
                    <a:pt x="112627" y="294481"/>
                    <a:pt x="112627" y="294481"/>
                    <a:pt x="107364" y="297111"/>
                  </a:cubicBezTo>
                  <a:cubicBezTo>
                    <a:pt x="103416" y="299740"/>
                    <a:pt x="98153" y="301055"/>
                    <a:pt x="94206" y="301055"/>
                  </a:cubicBezTo>
                  <a:cubicBezTo>
                    <a:pt x="84996" y="301055"/>
                    <a:pt x="75785" y="295796"/>
                    <a:pt x="70522" y="286593"/>
                  </a:cubicBezTo>
                  <a:cubicBezTo>
                    <a:pt x="70522" y="286593"/>
                    <a:pt x="70522" y="286593"/>
                    <a:pt x="70522" y="285279"/>
                  </a:cubicBezTo>
                  <a:cubicBezTo>
                    <a:pt x="67891" y="281335"/>
                    <a:pt x="66575" y="276076"/>
                    <a:pt x="67891" y="272132"/>
                  </a:cubicBezTo>
                  <a:cubicBezTo>
                    <a:pt x="58680" y="270818"/>
                    <a:pt x="52102" y="265559"/>
                    <a:pt x="48154" y="257671"/>
                  </a:cubicBezTo>
                  <a:cubicBezTo>
                    <a:pt x="48154" y="257671"/>
                    <a:pt x="48154" y="257671"/>
                    <a:pt x="48154" y="256356"/>
                  </a:cubicBezTo>
                  <a:cubicBezTo>
                    <a:pt x="42891" y="249783"/>
                    <a:pt x="42891" y="240581"/>
                    <a:pt x="46838" y="234007"/>
                  </a:cubicBezTo>
                  <a:cubicBezTo>
                    <a:pt x="42891" y="231378"/>
                    <a:pt x="38944" y="227434"/>
                    <a:pt x="36312" y="223490"/>
                  </a:cubicBezTo>
                  <a:cubicBezTo>
                    <a:pt x="36312" y="223490"/>
                    <a:pt x="36312" y="223490"/>
                    <a:pt x="36312" y="222176"/>
                  </a:cubicBezTo>
                  <a:cubicBezTo>
                    <a:pt x="32365" y="215602"/>
                    <a:pt x="32365" y="209029"/>
                    <a:pt x="33681" y="202456"/>
                  </a:cubicBezTo>
                  <a:cubicBezTo>
                    <a:pt x="36312" y="195883"/>
                    <a:pt x="40260" y="189309"/>
                    <a:pt x="46838" y="186680"/>
                  </a:cubicBezTo>
                  <a:cubicBezTo>
                    <a:pt x="46838" y="186680"/>
                    <a:pt x="46838" y="186680"/>
                    <a:pt x="53417" y="182736"/>
                  </a:cubicBezTo>
                  <a:cubicBezTo>
                    <a:pt x="53417" y="182736"/>
                    <a:pt x="53417" y="182736"/>
                    <a:pt x="3418" y="90711"/>
                  </a:cubicBezTo>
                  <a:cubicBezTo>
                    <a:pt x="-529" y="84138"/>
                    <a:pt x="-529" y="77564"/>
                    <a:pt x="787" y="70991"/>
                  </a:cubicBezTo>
                  <a:cubicBezTo>
                    <a:pt x="3418" y="63103"/>
                    <a:pt x="7365" y="57845"/>
                    <a:pt x="13944" y="55215"/>
                  </a:cubicBezTo>
                  <a:cubicBezTo>
                    <a:pt x="13944" y="55215"/>
                    <a:pt x="13944" y="55215"/>
                    <a:pt x="108679" y="2629"/>
                  </a:cubicBezTo>
                  <a:cubicBezTo>
                    <a:pt x="112627" y="1315"/>
                    <a:pt x="116574" y="0"/>
                    <a:pt x="121837" y="0"/>
                  </a:cubicBezTo>
                  <a:close/>
                </a:path>
              </a:pathLst>
            </a:custGeom>
            <a:solidFill>
              <a:schemeClr val="tx1">
                <a:lumMod val="50000"/>
                <a:lumOff val="50000"/>
              </a:schemeClr>
            </a:solidFill>
            <a:ln>
              <a:noFill/>
            </a:ln>
          </p:spPr>
          <p:txBody>
            <a:bodyPr anchor="ctr"/>
            <a:lstStyle/>
            <a:p>
              <a:pPr algn="ct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dirty="0"/>
              <a:t>用例模型</a:t>
            </a:r>
          </a:p>
        </p:txBody>
      </p:sp>
      <p:sp>
        <p:nvSpPr>
          <p:cNvPr id="2" name="文本框 1"/>
          <p:cNvSpPr txBox="1"/>
          <p:nvPr/>
        </p:nvSpPr>
        <p:spPr>
          <a:xfrm>
            <a:off x="7082155" y="1227455"/>
            <a:ext cx="4379595" cy="4523105"/>
          </a:xfrm>
          <a:prstGeom prst="rect">
            <a:avLst/>
          </a:prstGeom>
          <a:noFill/>
        </p:spPr>
        <p:txBody>
          <a:bodyPr wrap="square" rtlCol="0">
            <a:spAutoFit/>
          </a:bodyPr>
          <a:lstStyle/>
          <a:p>
            <a:pPr fontAlgn="auto">
              <a:lnSpc>
                <a:spcPct val="150000"/>
              </a:lnSpc>
            </a:pPr>
            <a:r>
              <a:rPr lang="zh-CN" altLang="en-US" sz="1600"/>
              <a:t>以基本避障型为例</a:t>
            </a:r>
          </a:p>
          <a:p>
            <a:pPr fontAlgn="auto">
              <a:lnSpc>
                <a:spcPct val="150000"/>
              </a:lnSpc>
            </a:pPr>
            <a:endParaRPr lang="zh-CN" altLang="en-US" sz="1600"/>
          </a:p>
          <a:p>
            <a:pPr fontAlgn="auto">
              <a:lnSpc>
                <a:spcPct val="150000"/>
              </a:lnSpc>
            </a:pPr>
            <a:r>
              <a:rPr lang="zh-CN" altLang="en-US" sz="1600"/>
              <a:t>参与者</a:t>
            </a:r>
          </a:p>
          <a:p>
            <a:pPr fontAlgn="auto">
              <a:lnSpc>
                <a:spcPct val="150000"/>
              </a:lnSpc>
            </a:pPr>
            <a:r>
              <a:rPr lang="zh-CN" altLang="en-US" sz="1600"/>
              <a:t>机器人，机器人管理员，（传感器）；</a:t>
            </a:r>
          </a:p>
          <a:p>
            <a:pPr fontAlgn="auto">
              <a:lnSpc>
                <a:spcPct val="150000"/>
              </a:lnSpc>
            </a:pPr>
            <a:endParaRPr lang="zh-CN" altLang="en-US" sz="1600"/>
          </a:p>
          <a:p>
            <a:pPr fontAlgn="auto">
              <a:lnSpc>
                <a:spcPct val="150000"/>
              </a:lnSpc>
            </a:pPr>
            <a:r>
              <a:rPr lang="zh-CN" altLang="en-US" sz="1600"/>
              <a:t>使用功能</a:t>
            </a:r>
          </a:p>
          <a:p>
            <a:pPr fontAlgn="auto">
              <a:lnSpc>
                <a:spcPct val="150000"/>
              </a:lnSpc>
            </a:pPr>
            <a:r>
              <a:rPr lang="zh-CN" altLang="en-US" sz="1600"/>
              <a:t>运动驱动；</a:t>
            </a:r>
          </a:p>
          <a:p>
            <a:pPr fontAlgn="auto">
              <a:lnSpc>
                <a:spcPct val="150000"/>
              </a:lnSpc>
            </a:pPr>
            <a:r>
              <a:rPr lang="zh-CN" altLang="en-US" sz="1600"/>
              <a:t>避障路径规划；</a:t>
            </a:r>
          </a:p>
          <a:p>
            <a:pPr fontAlgn="auto">
              <a:lnSpc>
                <a:spcPct val="150000"/>
              </a:lnSpc>
            </a:pPr>
            <a:r>
              <a:rPr lang="zh-CN" altLang="en-US" sz="1600"/>
              <a:t>障碍物检测；</a:t>
            </a:r>
          </a:p>
          <a:p>
            <a:pPr fontAlgn="auto">
              <a:lnSpc>
                <a:spcPct val="150000"/>
              </a:lnSpc>
            </a:pPr>
            <a:r>
              <a:rPr lang="zh-CN" altLang="en-US" sz="1600"/>
              <a:t>错误处理；</a:t>
            </a:r>
          </a:p>
          <a:p>
            <a:pPr fontAlgn="auto">
              <a:lnSpc>
                <a:spcPct val="150000"/>
              </a:lnSpc>
            </a:pPr>
            <a:r>
              <a:rPr lang="zh-CN" altLang="en-US" sz="1600"/>
              <a:t>重新配置传感器等</a:t>
            </a:r>
            <a:r>
              <a:rPr lang="en-US" altLang="zh-CN" sz="1600"/>
              <a:t>......</a:t>
            </a:r>
            <a:endParaRPr lang="zh-CN" altLang="en-US" sz="1600"/>
          </a:p>
          <a:p>
            <a:pPr fontAlgn="auto">
              <a:lnSpc>
                <a:spcPct val="150000"/>
              </a:lnSpc>
            </a:pPr>
            <a:endParaRPr lang="zh-CN" altLang="en-US" sz="1600"/>
          </a:p>
        </p:txBody>
      </p:sp>
      <p:pic>
        <p:nvPicPr>
          <p:cNvPr id="3" name="图片 2" descr="基本避障"/>
          <p:cNvPicPr>
            <a:picLocks noChangeAspect="1"/>
          </p:cNvPicPr>
          <p:nvPr/>
        </p:nvPicPr>
        <p:blipFill>
          <a:blip r:embed="rId2"/>
          <a:stretch>
            <a:fillRect/>
          </a:stretch>
        </p:blipFill>
        <p:spPr>
          <a:xfrm>
            <a:off x="669925" y="1471295"/>
            <a:ext cx="5969635" cy="43459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t>用户描述</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9</a:t>
            </a:fld>
            <a:endParaRPr lang="zh-CN" altLang="en-US" dirty="0"/>
          </a:p>
        </p:txBody>
      </p:sp>
      <p:grpSp>
        <p:nvGrpSpPr>
          <p:cNvPr id="5" name="680d3f6f-d5f1-4382-b936-45a6fb4fd8a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0400" y="1130300"/>
            <a:ext cx="10858500" cy="5014087"/>
            <a:chOff x="660400" y="1130300"/>
            <a:chExt cx="10858500" cy="5014087"/>
          </a:xfrm>
        </p:grpSpPr>
        <p:sp>
          <p:nvSpPr>
            <p:cNvPr id="6" name="íṣľîḍe"/>
            <p:cNvSpPr/>
            <p:nvPr/>
          </p:nvSpPr>
          <p:spPr>
            <a:xfrm>
              <a:off x="5448301" y="1130300"/>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775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7" name="íṩľïḋe"/>
            <p:cNvSpPr/>
            <p:nvPr/>
          </p:nvSpPr>
          <p:spPr>
            <a:xfrm>
              <a:off x="9226153" y="1800450"/>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775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8" name="íṩ1ïdè"/>
            <p:cNvSpPr/>
            <p:nvPr/>
          </p:nvSpPr>
          <p:spPr>
            <a:xfrm>
              <a:off x="1672829" y="1800450"/>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775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9" name="ïşlídê"/>
            <p:cNvSpPr/>
            <p:nvPr/>
          </p:nvSpPr>
          <p:spPr>
            <a:xfrm>
              <a:off x="8016875" y="2038574"/>
              <a:ext cx="3502025" cy="35383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000000"/>
                  </a:solidFill>
                  <a:effectLst/>
                  <a:uLnTx/>
                  <a:uFillTx/>
                </a:rPr>
                <a:t>使用者</a:t>
              </a:r>
            </a:p>
          </p:txBody>
        </p:sp>
        <p:sp>
          <p:nvSpPr>
            <p:cNvPr id="10" name="îṡḻîde"/>
            <p:cNvSpPr/>
            <p:nvPr/>
          </p:nvSpPr>
          <p:spPr>
            <a:xfrm>
              <a:off x="660400" y="2038574"/>
              <a:ext cx="3502025" cy="35383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000000"/>
                  </a:solidFill>
                  <a:effectLst/>
                  <a:uLnTx/>
                  <a:uFillTx/>
                </a:rPr>
                <a:t>机器人管理员</a:t>
              </a:r>
            </a:p>
          </p:txBody>
        </p:sp>
        <p:sp>
          <p:nvSpPr>
            <p:cNvPr id="11" name="íṥḻïďê"/>
            <p:cNvSpPr/>
            <p:nvPr/>
          </p:nvSpPr>
          <p:spPr>
            <a:xfrm>
              <a:off x="4162425" y="1411829"/>
              <a:ext cx="3867150" cy="4732558"/>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0" normalizeH="0" baseline="0" noProof="0" dirty="0">
                  <a:ln>
                    <a:noFill/>
                  </a:ln>
                  <a:solidFill>
                    <a:srgbClr val="BD374A"/>
                  </a:solidFill>
                  <a:effectLst/>
                  <a:uLnTx/>
                  <a:uFillTx/>
                </a:rPr>
                <a:t>机器人</a:t>
              </a:r>
              <a:endParaRPr kumimoji="0" lang="en-US" sz="2000" b="1" i="0" u="none" strike="noStrike" kern="1200" cap="none" spc="0" normalizeH="0" baseline="0" noProof="0" dirty="0">
                <a:ln>
                  <a:noFill/>
                </a:ln>
                <a:solidFill>
                  <a:srgbClr val="BD374A"/>
                </a:solidFill>
                <a:effectLst/>
                <a:uLnTx/>
                <a:uFillTx/>
              </a:endParaRPr>
            </a:p>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100" b="1" i="0" u="none" strike="noStrike" kern="1200" cap="none" spc="0" normalizeH="0" baseline="0" noProof="0" dirty="0">
                <a:ln>
                  <a:noFill/>
                </a:ln>
                <a:solidFill>
                  <a:srgbClr val="BD374A"/>
                </a:solidFill>
                <a:effectLst/>
                <a:uLnTx/>
                <a:uFillTx/>
              </a:endParaRPr>
            </a:p>
          </p:txBody>
        </p:sp>
        <p:sp>
          <p:nvSpPr>
            <p:cNvPr id="12" name="îslíḓé"/>
            <p:cNvSpPr/>
            <p:nvPr/>
          </p:nvSpPr>
          <p:spPr>
            <a:xfrm>
              <a:off x="5581650" y="1130300"/>
              <a:ext cx="1028700" cy="1028700"/>
            </a:xfrm>
            <a:prstGeom prst="round2SameRect">
              <a:avLst>
                <a:gd name="adj1" fmla="val 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13" name="iŝḷiḓê"/>
            <p:cNvSpPr/>
            <p:nvPr/>
          </p:nvSpPr>
          <p:spPr bwMode="auto">
            <a:xfrm>
              <a:off x="5883515" y="1428969"/>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p:spPr>
          <p:txBody>
            <a:bodyPr vert="horz" wrap="square" lIns="91440" tIns="45720" rIns="91440" bIns="45720" numCol="1" anchor="t" anchorCtr="0" compatLnSpc="1">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endParaRPr>
            </a:p>
          </p:txBody>
        </p:sp>
        <p:sp>
          <p:nvSpPr>
            <p:cNvPr id="14" name="ïṣ1ïḍê"/>
            <p:cNvSpPr/>
            <p:nvPr/>
          </p:nvSpPr>
          <p:spPr>
            <a:xfrm>
              <a:off x="9358312" y="1800450"/>
              <a:ext cx="1028700" cy="1028700"/>
            </a:xfrm>
            <a:prstGeom prst="round2SameRect">
              <a:avLst>
                <a:gd name="adj1" fmla="val 0"/>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15" name="íšļîďe"/>
            <p:cNvSpPr/>
            <p:nvPr/>
          </p:nvSpPr>
          <p:spPr bwMode="auto">
            <a:xfrm>
              <a:off x="9660176" y="2098616"/>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p:spPr>
          <p:txBody>
            <a:bodyPr vert="horz" wrap="square" lIns="91440" tIns="45720" rIns="91440" bIns="45720" numCol="1" anchor="t" anchorCtr="0" compatLnSpc="1">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endParaRPr>
            </a:p>
          </p:txBody>
        </p:sp>
        <p:sp>
          <p:nvSpPr>
            <p:cNvPr id="16" name="išľiḍê"/>
            <p:cNvSpPr/>
            <p:nvPr/>
          </p:nvSpPr>
          <p:spPr>
            <a:xfrm>
              <a:off x="1804988" y="1800450"/>
              <a:ext cx="1028700" cy="1028700"/>
            </a:xfrm>
            <a:prstGeom prst="round2SameRect">
              <a:avLst>
                <a:gd name="adj1" fmla="val 0"/>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17" name="iṥļídê"/>
            <p:cNvSpPr/>
            <p:nvPr/>
          </p:nvSpPr>
          <p:spPr bwMode="auto">
            <a:xfrm>
              <a:off x="2106852" y="2098616"/>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p:spPr>
          <p:txBody>
            <a:bodyPr vert="horz" wrap="square" lIns="91440" tIns="45720" rIns="91440" bIns="45720" numCol="1" anchor="t" anchorCtr="0" compatLnSpc="1">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endParaRPr>
            </a:p>
          </p:txBody>
        </p:sp>
        <p:sp>
          <p:nvSpPr>
            <p:cNvPr id="18" name="iṡlîḍè"/>
            <p:cNvSpPr/>
            <p:nvPr/>
          </p:nvSpPr>
          <p:spPr bwMode="auto">
            <a:xfrm>
              <a:off x="4162425" y="2547620"/>
              <a:ext cx="3867150" cy="267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4400" rtl="0" eaLnBrk="1" fontAlgn="auto" latinLnBrk="0" hangingPunct="1">
                <a:lnSpc>
                  <a:spcPct val="150000"/>
                </a:lnSpc>
                <a:spcBef>
                  <a:spcPts val="0"/>
                </a:spcBef>
                <a:spcAft>
                  <a:spcPts val="0"/>
                </a:spcAft>
                <a:buClr>
                  <a:srgbClr val="BD374A"/>
                </a:buClr>
                <a:buSzPct val="150000"/>
                <a:buFontTx/>
                <a:buNone/>
                <a:defRPr/>
              </a:pPr>
              <a:r>
                <a:rPr lang="en-US" altLang="zh-CN" sz="1600" noProof="0" dirty="0">
                  <a:ln>
                    <a:noFill/>
                  </a:ln>
                  <a:solidFill>
                    <a:srgbClr val="000000"/>
                  </a:solidFill>
                  <a:effectLst/>
                  <a:uLnTx/>
                  <a:uFillTx/>
                  <a:sym typeface="+mn-ea"/>
                </a:rPr>
                <a:t>具体任务的执行者，在机器人管理人员的指令下，结合用户的输入，完成相应的任务。机器人最主要的任务是负责运动控制。在此项功能之外，机器人还负责机械臂的控制，各项传感器读入数据的处理和寻路算法的实现。</a:t>
              </a:r>
              <a:endParaRPr kumimoji="0" lang="en-US" altLang="zh-CN" sz="1600" b="0" i="0" u="none" strike="noStrike" kern="1200" cap="none" spc="0" normalizeH="0" baseline="0" noProof="0" dirty="0">
                <a:ln>
                  <a:noFill/>
                </a:ln>
                <a:solidFill>
                  <a:srgbClr val="000000"/>
                </a:solidFill>
                <a:effectLst/>
                <a:uLnTx/>
                <a:uFillTx/>
              </a:endParaRPr>
            </a:p>
          </p:txBody>
        </p:sp>
        <p:sp>
          <p:nvSpPr>
            <p:cNvPr id="19" name="ïṩļïḓé"/>
            <p:cNvSpPr/>
            <p:nvPr/>
          </p:nvSpPr>
          <p:spPr bwMode="auto">
            <a:xfrm>
              <a:off x="829901" y="2931937"/>
              <a:ext cx="3175722" cy="201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4400" rtl="0" eaLnBrk="1" fontAlgn="auto" latinLnBrk="0" hangingPunct="1">
                <a:lnSpc>
                  <a:spcPct val="150000"/>
                </a:lnSpc>
                <a:spcBef>
                  <a:spcPts val="0"/>
                </a:spcBef>
                <a:spcAft>
                  <a:spcPts val="0"/>
                </a:spcAft>
                <a:buClr>
                  <a:srgbClr val="BD374A"/>
                </a:buClr>
                <a:buSzPct val="150000"/>
                <a:buFontTx/>
                <a:buNone/>
                <a:defRPr/>
              </a:pPr>
              <a:r>
                <a:rPr kumimoji="0" lang="en-US" altLang="zh-CN" sz="1600" b="0" i="0" u="none" strike="noStrike" kern="1200" cap="none" spc="0" normalizeH="0" baseline="0" noProof="0" dirty="0">
                  <a:ln>
                    <a:noFill/>
                  </a:ln>
                  <a:solidFill>
                    <a:srgbClr val="000000"/>
                  </a:solidFill>
                  <a:effectLst/>
                  <a:uLnTx/>
                  <a:uFillTx/>
                </a:rPr>
                <a:t>机器人管理人员负责机器人的维护，同时机器人管理人员还负责机器人内部相关程序的编写。是机器人的实际操作者。</a:t>
              </a:r>
            </a:p>
          </p:txBody>
        </p:sp>
        <p:sp>
          <p:nvSpPr>
            <p:cNvPr id="20" name="iṥ1ïḍe"/>
            <p:cNvSpPr/>
            <p:nvPr/>
          </p:nvSpPr>
          <p:spPr bwMode="auto">
            <a:xfrm>
              <a:off x="8186377" y="2931937"/>
              <a:ext cx="3175722" cy="201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4400" rtl="0" eaLnBrk="1" fontAlgn="auto" latinLnBrk="0" hangingPunct="1">
                <a:lnSpc>
                  <a:spcPct val="150000"/>
                </a:lnSpc>
                <a:spcBef>
                  <a:spcPts val="0"/>
                </a:spcBef>
                <a:spcAft>
                  <a:spcPts val="0"/>
                </a:spcAft>
                <a:buClr>
                  <a:srgbClr val="BD374A"/>
                </a:buClr>
                <a:buSzPct val="150000"/>
                <a:buFontTx/>
                <a:buNone/>
                <a:defRPr/>
              </a:pPr>
              <a:r>
                <a:rPr kumimoji="0" lang="en-US" altLang="zh-CN" sz="1600" b="0" i="0" u="none" strike="noStrike" kern="1200" cap="none" spc="0" normalizeH="0" baseline="0" noProof="0" dirty="0">
                  <a:ln>
                    <a:noFill/>
                  </a:ln>
                  <a:solidFill>
                    <a:srgbClr val="000000"/>
                  </a:solidFill>
                  <a:effectLst/>
                  <a:uLnTx/>
                  <a:uFillTx/>
                </a:rPr>
                <a:t>使用者是一类权限较低的使用者，一般情况下用户仅充当某件任务/实验的启动者。即给出该项任务/实验所需的一些必要的输入。</a:t>
              </a:r>
            </a:p>
          </p:txBody>
        </p:sp>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439031c0-57b2-43ea-9fab-3192a86c5924"/>
</p:tagLst>
</file>

<file path=ppt/tags/tag10.xml><?xml version="1.0" encoding="utf-8"?>
<p:tagLst xmlns:a="http://schemas.openxmlformats.org/drawingml/2006/main" xmlns:r="http://schemas.openxmlformats.org/officeDocument/2006/relationships" xmlns:p="http://schemas.openxmlformats.org/presentationml/2006/main">
  <p:tag name="ISLIDE.DIAGRAM" val="0ff2eee5-142e-4f9c-a2bb-588b64e6f21c"/>
</p:tagLst>
</file>

<file path=ppt/tags/tag11.xml><?xml version="1.0" encoding="utf-8"?>
<p:tagLst xmlns:a="http://schemas.openxmlformats.org/drawingml/2006/main" xmlns:r="http://schemas.openxmlformats.org/officeDocument/2006/relationships" xmlns:p="http://schemas.openxmlformats.org/presentationml/2006/main">
  <p:tag name="ISLIDE.DIAGRAM" val="0ff2eee5-142e-4f9c-a2bb-588b64e6f21c"/>
</p:tagLst>
</file>

<file path=ppt/tags/tag12.xml><?xml version="1.0" encoding="utf-8"?>
<p:tagLst xmlns:a="http://schemas.openxmlformats.org/drawingml/2006/main" xmlns:r="http://schemas.openxmlformats.org/officeDocument/2006/relationships" xmlns:p="http://schemas.openxmlformats.org/presentationml/2006/main">
  <p:tag name="ISLIDE.DIAGRAM" val="0ff2eee5-142e-4f9c-a2bb-588b64e6f21c"/>
</p:tagLst>
</file>

<file path=ppt/tags/tag13.xml><?xml version="1.0" encoding="utf-8"?>
<p:tagLst xmlns:a="http://schemas.openxmlformats.org/drawingml/2006/main" xmlns:r="http://schemas.openxmlformats.org/officeDocument/2006/relationships" xmlns:p="http://schemas.openxmlformats.org/presentationml/2006/main">
  <p:tag name="ISLIDE.DIAGRAM" val="6a600ea8-4c8b-4f96-a0de-9b6145699040"/>
</p:tagLst>
</file>

<file path=ppt/tags/tag14.xml><?xml version="1.0" encoding="utf-8"?>
<p:tagLst xmlns:a="http://schemas.openxmlformats.org/drawingml/2006/main" xmlns:r="http://schemas.openxmlformats.org/officeDocument/2006/relationships" xmlns:p="http://schemas.openxmlformats.org/presentationml/2006/main">
  <p:tag name="ISLIDE.DIAGRAM" val="2ab1ed42-e6bd-45d3-9d3e-be2baea30384"/>
</p:tagLst>
</file>

<file path=ppt/tags/tag15.xml><?xml version="1.0" encoding="utf-8"?>
<p:tagLst xmlns:a="http://schemas.openxmlformats.org/drawingml/2006/main" xmlns:r="http://schemas.openxmlformats.org/officeDocument/2006/relationships" xmlns:p="http://schemas.openxmlformats.org/presentationml/2006/main">
  <p:tag name="ISLIDE.DIAGRAM" val="4da78c0c-94bf-4188-a5be-bc25ffb19aa2"/>
</p:tagLst>
</file>

<file path=ppt/tags/tag16.xml><?xml version="1.0" encoding="utf-8"?>
<p:tagLst xmlns:a="http://schemas.openxmlformats.org/drawingml/2006/main" xmlns:r="http://schemas.openxmlformats.org/officeDocument/2006/relationships" xmlns:p="http://schemas.openxmlformats.org/presentationml/2006/main">
  <p:tag name="ISLIDE.DIAGRAM" val="6ae85dfe-0a1e-46cb-b5a9-c24e9f3f567b"/>
</p:tagLst>
</file>

<file path=ppt/tags/tag17.xml><?xml version="1.0" encoding="utf-8"?>
<p:tagLst xmlns:a="http://schemas.openxmlformats.org/drawingml/2006/main" xmlns:r="http://schemas.openxmlformats.org/officeDocument/2006/relationships" xmlns:p="http://schemas.openxmlformats.org/presentationml/2006/main">
  <p:tag name="ISLIDE.DIAGRAM" val="af738c60-f0de-49fa-98b5-0eaa980fdd69"/>
</p:tagLst>
</file>

<file path=ppt/tags/tag18.xml><?xml version="1.0" encoding="utf-8"?>
<p:tagLst xmlns:a="http://schemas.openxmlformats.org/drawingml/2006/main" xmlns:r="http://schemas.openxmlformats.org/officeDocument/2006/relationships" xmlns:p="http://schemas.openxmlformats.org/presentationml/2006/main">
  <p:tag name="ISLIDE.DIAGRAM" val="4de2957c-41a6-4efc-9d05-3e49b3770d22"/>
</p:tagLst>
</file>

<file path=ppt/tags/tag19.xml><?xml version="1.0" encoding="utf-8"?>
<p:tagLst xmlns:a="http://schemas.openxmlformats.org/drawingml/2006/main" xmlns:r="http://schemas.openxmlformats.org/officeDocument/2006/relationships" xmlns:p="http://schemas.openxmlformats.org/presentationml/2006/main">
  <p:tag name="ISLIDE.DIAGRAM" val="0e458ad7-88e0-4ba2-b9b4-1dceb65f7bb0"/>
</p:tagLst>
</file>

<file path=ppt/tags/tag2.xml><?xml version="1.0" encoding="utf-8"?>
<p:tagLst xmlns:a="http://schemas.openxmlformats.org/drawingml/2006/main" xmlns:r="http://schemas.openxmlformats.org/officeDocument/2006/relationships" xmlns:p="http://schemas.openxmlformats.org/presentationml/2006/main">
  <p:tag name="ISLIDE.DIAGRAM" val="f48ef244-3850-4800-9882-63d3c6849d33"/>
</p:tagLst>
</file>

<file path=ppt/tags/tag20.xml><?xml version="1.0" encoding="utf-8"?>
<p:tagLst xmlns:a="http://schemas.openxmlformats.org/drawingml/2006/main" xmlns:r="http://schemas.openxmlformats.org/officeDocument/2006/relationships" xmlns:p="http://schemas.openxmlformats.org/presentationml/2006/main">
  <p:tag name="ISLIDE.DIAGRAM" val="691ff9ac-1baf-47b6-971e-90b8fed2e25e"/>
</p:tagLst>
</file>

<file path=ppt/tags/tag21.xml><?xml version="1.0" encoding="utf-8"?>
<p:tagLst xmlns:a="http://schemas.openxmlformats.org/drawingml/2006/main" xmlns:r="http://schemas.openxmlformats.org/officeDocument/2006/relationships" xmlns:p="http://schemas.openxmlformats.org/presentationml/2006/main">
  <p:tag name="ISLIDE.DIAGRAM" val="d93c8c70-9aae-4d44-ac2c-b689a504a1b8"/>
</p:tagLst>
</file>

<file path=ppt/tags/tag22.xml><?xml version="1.0" encoding="utf-8"?>
<p:tagLst xmlns:a="http://schemas.openxmlformats.org/drawingml/2006/main" xmlns:r="http://schemas.openxmlformats.org/officeDocument/2006/relationships" xmlns:p="http://schemas.openxmlformats.org/presentationml/2006/main">
  <p:tag name="ISLIDE.DIAGRAM" val="997e0b69-8920-4265-9cf1-6dea7c5dd26b"/>
</p:tagLst>
</file>

<file path=ppt/tags/tag23.xml><?xml version="1.0" encoding="utf-8"?>
<p:tagLst xmlns:a="http://schemas.openxmlformats.org/drawingml/2006/main" xmlns:r="http://schemas.openxmlformats.org/officeDocument/2006/relationships" xmlns:p="http://schemas.openxmlformats.org/presentationml/2006/main">
  <p:tag name="ISLIDE.DIAGRAM" val="3959f8f2-49a5-4116-b413-38bb824e0785"/>
</p:tagLst>
</file>

<file path=ppt/tags/tag24.xml><?xml version="1.0" encoding="utf-8"?>
<p:tagLst xmlns:a="http://schemas.openxmlformats.org/drawingml/2006/main" xmlns:r="http://schemas.openxmlformats.org/officeDocument/2006/relationships" xmlns:p="http://schemas.openxmlformats.org/presentationml/2006/main">
  <p:tag name="ISLIDE.DIAGRAM" val="680d3f6f-d5f1-4382-b936-45a6fb4fd8a1"/>
</p:tagLst>
</file>

<file path=ppt/tags/tag25.xml><?xml version="1.0" encoding="utf-8"?>
<p:tagLst xmlns:a="http://schemas.openxmlformats.org/drawingml/2006/main" xmlns:r="http://schemas.openxmlformats.org/officeDocument/2006/relationships" xmlns:p="http://schemas.openxmlformats.org/presentationml/2006/main">
  <p:tag name="ISLIDE.DIAGRAM" val="ea088165-c03c-41ca-90b6-909522d3c9e9"/>
</p:tagLst>
</file>

<file path=ppt/tags/tag26.xml><?xml version="1.0" encoding="utf-8"?>
<p:tagLst xmlns:a="http://schemas.openxmlformats.org/drawingml/2006/main" xmlns:r="http://schemas.openxmlformats.org/officeDocument/2006/relationships" xmlns:p="http://schemas.openxmlformats.org/presentationml/2006/main">
  <p:tag name="ISLIDE.DIAGRAM" val="6ceb79f8-eb92-404b-8100-9145e4f4c31b"/>
</p:tagLst>
</file>

<file path=ppt/tags/tag27.xml><?xml version="1.0" encoding="utf-8"?>
<p:tagLst xmlns:a="http://schemas.openxmlformats.org/drawingml/2006/main" xmlns:r="http://schemas.openxmlformats.org/officeDocument/2006/relationships" xmlns:p="http://schemas.openxmlformats.org/presentationml/2006/main">
  <p:tag name="ISLIDE.DIAGRAM" val="f0066d1e-9153-4e50-82d0-f12d4e06f081"/>
</p:tagLst>
</file>

<file path=ppt/tags/tag28.xml><?xml version="1.0" encoding="utf-8"?>
<p:tagLst xmlns:a="http://schemas.openxmlformats.org/drawingml/2006/main" xmlns:r="http://schemas.openxmlformats.org/officeDocument/2006/relationships" xmlns:p="http://schemas.openxmlformats.org/presentationml/2006/main">
  <p:tag name="ISLIDE.DIAGRAM" val="b15d545d-6a15-46b3-895f-c24e208876c5"/>
</p:tagLst>
</file>

<file path=ppt/tags/tag29.xml><?xml version="1.0" encoding="utf-8"?>
<p:tagLst xmlns:a="http://schemas.openxmlformats.org/drawingml/2006/main" xmlns:r="http://schemas.openxmlformats.org/officeDocument/2006/relationships" xmlns:p="http://schemas.openxmlformats.org/presentationml/2006/main">
  <p:tag name="ISLIDE.DIAGRAM" val="0ff2eee5-142e-4f9c-a2bb-588b64e6f21c"/>
</p:tagLst>
</file>

<file path=ppt/tags/tag3.xml><?xml version="1.0" encoding="utf-8"?>
<p:tagLst xmlns:a="http://schemas.openxmlformats.org/drawingml/2006/main" xmlns:r="http://schemas.openxmlformats.org/officeDocument/2006/relationships" xmlns:p="http://schemas.openxmlformats.org/presentationml/2006/main">
  <p:tag name="ISLIDE.DIAGRAM" val="3959f8f2-49a5-4116-b413-38bb824e0785"/>
</p:tagLst>
</file>

<file path=ppt/tags/tag30.xml><?xml version="1.0" encoding="utf-8"?>
<p:tagLst xmlns:a="http://schemas.openxmlformats.org/drawingml/2006/main" xmlns:r="http://schemas.openxmlformats.org/officeDocument/2006/relationships" xmlns:p="http://schemas.openxmlformats.org/presentationml/2006/main">
  <p:tag name="ISLIDE.DIAGRAM" val="6a600ea8-4c8b-4f96-a0de-9b6145699040"/>
</p:tagLst>
</file>

<file path=ppt/tags/tag31.xml><?xml version="1.0" encoding="utf-8"?>
<p:tagLst xmlns:a="http://schemas.openxmlformats.org/drawingml/2006/main" xmlns:r="http://schemas.openxmlformats.org/officeDocument/2006/relationships" xmlns:p="http://schemas.openxmlformats.org/presentationml/2006/main">
  <p:tag name="ISLIDE.DIAGRAM" val="5a486f68-035c-41d1-b074-ce3b06557fbf"/>
</p:tagLst>
</file>

<file path=ppt/tags/tag32.xml><?xml version="1.0" encoding="utf-8"?>
<p:tagLst xmlns:a="http://schemas.openxmlformats.org/drawingml/2006/main" xmlns:r="http://schemas.openxmlformats.org/officeDocument/2006/relationships" xmlns:p="http://schemas.openxmlformats.org/presentationml/2006/main">
  <p:tag name="ISLIDE.DIAGRAM" val="3b5280f3-9dd9-4e74-bf0a-af0a2b7e2d12"/>
</p:tagLst>
</file>

<file path=ppt/tags/tag33.xml><?xml version="1.0" encoding="utf-8"?>
<p:tagLst xmlns:a="http://schemas.openxmlformats.org/drawingml/2006/main" xmlns:r="http://schemas.openxmlformats.org/officeDocument/2006/relationships" xmlns:p="http://schemas.openxmlformats.org/presentationml/2006/main">
  <p:tag name="ISLIDE.DIAGRAM" val="5c5c6363-8da2-4e7c-b72c-935bc104d258"/>
</p:tagLst>
</file>

<file path=ppt/tags/tag34.xml><?xml version="1.0" encoding="utf-8"?>
<p:tagLst xmlns:a="http://schemas.openxmlformats.org/drawingml/2006/main" xmlns:r="http://schemas.openxmlformats.org/officeDocument/2006/relationships" xmlns:p="http://schemas.openxmlformats.org/presentationml/2006/main">
  <p:tag name="ISLIDE.DIAGRAM" val="5421325e-66d4-4ffe-9309-b6aea6215e7c"/>
</p:tagLst>
</file>

<file path=ppt/tags/tag35.xml><?xml version="1.0" encoding="utf-8"?>
<p:tagLst xmlns:a="http://schemas.openxmlformats.org/drawingml/2006/main" xmlns:r="http://schemas.openxmlformats.org/officeDocument/2006/relationships" xmlns:p="http://schemas.openxmlformats.org/presentationml/2006/main">
  <p:tag name="ISLIDE.DIAGRAM" val="f03d89bc-c8dd-4963-b17e-aa3005480c30"/>
</p:tagLst>
</file>

<file path=ppt/tags/tag36.xml><?xml version="1.0" encoding="utf-8"?>
<p:tagLst xmlns:a="http://schemas.openxmlformats.org/drawingml/2006/main" xmlns:r="http://schemas.openxmlformats.org/officeDocument/2006/relationships" xmlns:p="http://schemas.openxmlformats.org/presentationml/2006/main">
  <p:tag name="ISLIDE.THEME.HELP2" val="iSlide，让PPT设计简单起来！"/>
</p:tagLst>
</file>

<file path=ppt/tags/tag4.xml><?xml version="1.0" encoding="utf-8"?>
<p:tagLst xmlns:a="http://schemas.openxmlformats.org/drawingml/2006/main" xmlns:r="http://schemas.openxmlformats.org/officeDocument/2006/relationships" xmlns:p="http://schemas.openxmlformats.org/presentationml/2006/main">
  <p:tag name="ISLIDE.DIAGRAM" val="dc40937b-3a85-4f6a-8dc4-e6429ecbda2d"/>
</p:tagLst>
</file>

<file path=ppt/tags/tag5.xml><?xml version="1.0" encoding="utf-8"?>
<p:tagLst xmlns:a="http://schemas.openxmlformats.org/drawingml/2006/main" xmlns:r="http://schemas.openxmlformats.org/officeDocument/2006/relationships" xmlns:p="http://schemas.openxmlformats.org/presentationml/2006/main">
  <p:tag name="ISLIDE.DIAGRAM" val="680d3f6f-d5f1-4382-b936-45a6fb4fd8a1"/>
</p:tagLst>
</file>

<file path=ppt/tags/tag6.xml><?xml version="1.0" encoding="utf-8"?>
<p:tagLst xmlns:a="http://schemas.openxmlformats.org/drawingml/2006/main" xmlns:r="http://schemas.openxmlformats.org/officeDocument/2006/relationships" xmlns:p="http://schemas.openxmlformats.org/presentationml/2006/main">
  <p:tag name="ISLIDE.DIAGRAM" val="dc40937b-3a85-4f6a-8dc4-e6429ecbda2d"/>
</p:tagLst>
</file>

<file path=ppt/tags/tag7.xml><?xml version="1.0" encoding="utf-8"?>
<p:tagLst xmlns:a="http://schemas.openxmlformats.org/drawingml/2006/main" xmlns:r="http://schemas.openxmlformats.org/officeDocument/2006/relationships" xmlns:p="http://schemas.openxmlformats.org/presentationml/2006/main">
  <p:tag name="ISLIDE.DIAGRAM" val="0e458ad7-88e0-4ba2-b9b4-1dceb65f7bb0"/>
</p:tagLst>
</file>

<file path=ppt/tags/tag8.xml><?xml version="1.0" encoding="utf-8"?>
<p:tagLst xmlns:a="http://schemas.openxmlformats.org/drawingml/2006/main" xmlns:r="http://schemas.openxmlformats.org/officeDocument/2006/relationships" xmlns:p="http://schemas.openxmlformats.org/presentationml/2006/main">
  <p:tag name="ISLIDE.DIAGRAM" val="0e458ad7-88e0-4ba2-b9b4-1dceb65f7bb0"/>
</p:tagLst>
</file>

<file path=ppt/tags/tag9.xml><?xml version="1.0" encoding="utf-8"?>
<p:tagLst xmlns:a="http://schemas.openxmlformats.org/drawingml/2006/main" xmlns:r="http://schemas.openxmlformats.org/officeDocument/2006/relationships" xmlns:p="http://schemas.openxmlformats.org/presentationml/2006/main">
  <p:tag name="ISLIDE.DIAGRAM" val="0ff2eee5-142e-4f9c-a2bb-588b64e6f21c"/>
</p:tagLst>
</file>

<file path=ppt/theme/theme1.xml><?xml version="1.0" encoding="utf-8"?>
<a:theme xmlns:a="http://schemas.openxmlformats.org/drawingml/2006/main" name="主题5">
  <a:themeElements>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themeOverride>
</file>

<file path=ppt/theme/themeOverride2.xml><?xml version="1.0" encoding="utf-8"?>
<a:themeOverride xmlns:a="http://schemas.openxmlformats.org/drawingml/2006/main">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themeOverride>
</file>

<file path=ppt/theme/themeOverride3.xml><?xml version="1.0" encoding="utf-8"?>
<a:themeOverride xmlns:a="http://schemas.openxmlformats.org/drawingml/2006/main">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themeOverride>
</file>

<file path=ppt/theme/themeOverride4.xml><?xml version="1.0" encoding="utf-8"?>
<a:themeOverride xmlns:a="http://schemas.openxmlformats.org/drawingml/2006/main">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themeOverride>
</file>

<file path=ppt/theme/themeOverride5.xml><?xml version="1.0" encoding="utf-8"?>
<a:themeOverride xmlns:a="http://schemas.openxmlformats.org/drawingml/2006/main">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themeOverride>
</file>

<file path=ppt/theme/themeOverride6.xml><?xml version="1.0" encoding="utf-8"?>
<a:themeOverride xmlns:a="http://schemas.openxmlformats.org/drawingml/2006/main">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themeOverride>
</file>

<file path=ppt/theme/themeOverride7.xml><?xml version="1.0" encoding="utf-8"?>
<a:themeOverride xmlns:a="http://schemas.openxmlformats.org/drawingml/2006/main">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themeOverride>
</file>

<file path=ppt/theme/themeOverride8.xml><?xml version="1.0" encoding="utf-8"?>
<a:themeOverride xmlns:a="http://schemas.openxmlformats.org/drawingml/2006/main">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themeOverride>
</file>

<file path=ppt/theme/themeOverride9.xml><?xml version="1.0" encoding="utf-8"?>
<a:themeOverride xmlns:a="http://schemas.openxmlformats.org/drawingml/2006/main">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0</TotalTime>
  <Words>3526</Words>
  <Application>Microsoft Office PowerPoint</Application>
  <PresentationFormat>宽屏</PresentationFormat>
  <Paragraphs>576</Paragraphs>
  <Slides>52</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52</vt:i4>
      </vt:variant>
    </vt:vector>
  </HeadingPairs>
  <TitlesOfParts>
    <vt:vector size="58" baseType="lpstr">
      <vt:lpstr>等线</vt:lpstr>
      <vt:lpstr>微软雅黑</vt:lpstr>
      <vt:lpstr>Arial</vt:lpstr>
      <vt:lpstr>Calibri</vt:lpstr>
      <vt:lpstr>Impact</vt:lpstr>
      <vt:lpstr>主题5</vt:lpstr>
      <vt:lpstr>Team108_需求评审</vt:lpstr>
      <vt:lpstr>PowerPoint 演示文稿</vt:lpstr>
      <vt:lpstr>小组分工</vt:lpstr>
      <vt:lpstr>小组分工</vt:lpstr>
      <vt:lpstr>范围描述</vt:lpstr>
      <vt:lpstr>各类需求</vt:lpstr>
      <vt:lpstr>功能需求</vt:lpstr>
      <vt:lpstr>用例模型</vt:lpstr>
      <vt:lpstr>用户描述</vt:lpstr>
      <vt:lpstr>用例模型（详细描述）</vt:lpstr>
      <vt:lpstr>数据需求</vt:lpstr>
      <vt:lpstr>类层次说明</vt:lpstr>
      <vt:lpstr>类层次说明</vt:lpstr>
      <vt:lpstr>类详细说明——导航及控制</vt:lpstr>
      <vt:lpstr>类详细说明——导航及控制</vt:lpstr>
      <vt:lpstr>类详细说明——物体识别及抓取</vt:lpstr>
      <vt:lpstr>类详细说明——启动及终止</vt:lpstr>
      <vt:lpstr>软硬件需求分析</vt:lpstr>
      <vt:lpstr>硬软件需求</vt:lpstr>
      <vt:lpstr>Click to edit Master title style</vt:lpstr>
      <vt:lpstr>Click to edit Master title style</vt:lpstr>
      <vt:lpstr>Click to edit Master title style</vt:lpstr>
      <vt:lpstr>Click to edit Master title style</vt:lpstr>
      <vt:lpstr>Click to edit Master title style</vt:lpstr>
      <vt:lpstr>Click to edit Master title style</vt:lpstr>
      <vt:lpstr>Section Header Here</vt:lpstr>
      <vt:lpstr>Click to edit Master title style</vt:lpstr>
      <vt:lpstr>Click to edit Master title style</vt:lpstr>
      <vt:lpstr>Click to edit Master title style</vt:lpstr>
      <vt:lpstr>Click to edit Master title style</vt:lpstr>
      <vt:lpstr>Click to edit Master title style</vt:lpstr>
      <vt:lpstr>Click to edit Master title style</vt:lpstr>
      <vt:lpstr>Section Header Here</vt:lpstr>
      <vt:lpstr>Click to edit Master title style</vt:lpstr>
      <vt:lpstr>Click to edit Master title style</vt:lpstr>
      <vt:lpstr>Click to edit Master title style</vt:lpstr>
      <vt:lpstr>Click to edit Master title style</vt:lpstr>
      <vt:lpstr>Click to edit Master title style</vt:lpstr>
      <vt:lpstr>Click to edit Master title style</vt:lpstr>
      <vt:lpstr>Section Header Here</vt:lpstr>
      <vt:lpstr>Click to edit Master title style</vt:lpstr>
      <vt:lpstr>Click to edit Master title style</vt:lpstr>
      <vt:lpstr>Click to edit Master title style</vt:lpstr>
      <vt:lpstr>Click to edit Master title style</vt:lpstr>
      <vt:lpstr>PowerPoint 演示文稿</vt:lpstr>
      <vt:lpstr>Click to edit Master title style</vt:lpstr>
      <vt:lpstr>Click to edit Master title style</vt:lpstr>
      <vt:lpstr>Thanks. And Your Slogan Here.</vt:lpstr>
      <vt:lpstr>PowerPoint 演示文稿</vt:lpstr>
      <vt:lpstr>PowerPoint 演示文稿</vt:lpstr>
      <vt:lpstr>PowerPoint 演示文稿</vt:lpstr>
      <vt:lpstr>PowerPoint 演示文稿</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润安 王</cp:lastModifiedBy>
  <cp:revision>28</cp:revision>
  <cp:lastPrinted>2017-12-11T16:00:00Z</cp:lastPrinted>
  <dcterms:created xsi:type="dcterms:W3CDTF">2017-12-11T16:00:00Z</dcterms:created>
  <dcterms:modified xsi:type="dcterms:W3CDTF">2019-03-31T12:40:51Z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2018-09-05T06:34:13.0891959Z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KSOProductBuildVer">
    <vt:lpwstr>2052-11.1.0.8567</vt:lpwstr>
  </property>
</Properties>
</file>