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3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4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4"/>
  </p:notesMasterIdLst>
  <p:sldIdLst>
    <p:sldId id="1729" r:id="rId2"/>
    <p:sldId id="275" r:id="rId3"/>
    <p:sldId id="258" r:id="rId4"/>
    <p:sldId id="301" r:id="rId5"/>
    <p:sldId id="1730" r:id="rId6"/>
    <p:sldId id="1731" r:id="rId7"/>
    <p:sldId id="1732" r:id="rId8"/>
    <p:sldId id="1733" r:id="rId9"/>
    <p:sldId id="1734" r:id="rId10"/>
    <p:sldId id="1735" r:id="rId11"/>
    <p:sldId id="1697" r:id="rId12"/>
    <p:sldId id="304" r:id="rId13"/>
    <p:sldId id="306" r:id="rId14"/>
    <p:sldId id="1627" r:id="rId15"/>
    <p:sldId id="1628" r:id="rId16"/>
    <p:sldId id="272" r:id="rId17"/>
    <p:sldId id="1695" r:id="rId18"/>
    <p:sldId id="1696" r:id="rId19"/>
    <p:sldId id="297" r:id="rId20"/>
    <p:sldId id="1657" r:id="rId21"/>
    <p:sldId id="1699" r:id="rId22"/>
    <p:sldId id="277" r:id="rId23"/>
    <p:sldId id="273" r:id="rId24"/>
    <p:sldId id="1698" r:id="rId25"/>
    <p:sldId id="283" r:id="rId26"/>
    <p:sldId id="284" r:id="rId27"/>
    <p:sldId id="286" r:id="rId28"/>
    <p:sldId id="287" r:id="rId29"/>
    <p:sldId id="1684" r:id="rId30"/>
    <p:sldId id="274" r:id="rId31"/>
    <p:sldId id="293" r:id="rId32"/>
    <p:sldId id="296" r:id="rId33"/>
    <p:sldId id="302" r:id="rId34"/>
    <p:sldId id="305" r:id="rId35"/>
    <p:sldId id="290" r:id="rId36"/>
    <p:sldId id="289" r:id="rId37"/>
    <p:sldId id="1694" r:id="rId38"/>
    <p:sldId id="261" r:id="rId39"/>
    <p:sldId id="326" r:id="rId40"/>
    <p:sldId id="259" r:id="rId41"/>
    <p:sldId id="264" r:id="rId42"/>
    <p:sldId id="325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18.jpeg"/><Relationship Id="rId5" Type="http://schemas.openxmlformats.org/officeDocument/2006/relationships/image" Target="../media/image8.jpeg"/><Relationship Id="rId4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islide.c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Team108-</a:t>
            </a:r>
            <a:r>
              <a:rPr lang="zh-CN" altLang="en-US" dirty="0"/>
              <a:t>申优答辩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4133215"/>
            <a:ext cx="2359660" cy="248285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16231183 </a:t>
            </a:r>
            <a:r>
              <a:rPr lang="zh-CN" altLang="en-US" sz="2000" dirty="0"/>
              <a:t>李嘉业</a:t>
            </a:r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16231136 </a:t>
            </a:r>
            <a:r>
              <a:rPr lang="zh-CN" altLang="en-US" sz="2000" dirty="0"/>
              <a:t>张弩</a:t>
            </a:r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16231112 </a:t>
            </a:r>
            <a:r>
              <a:rPr lang="zh-CN" altLang="en-US" sz="2000" dirty="0"/>
              <a:t>王润安</a:t>
            </a:r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16231173 </a:t>
            </a:r>
            <a:r>
              <a:rPr lang="zh-CN" altLang="en-US" sz="2000" dirty="0"/>
              <a:t>母江涛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CLASS</a:t>
                </a: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E09284-C12C-4662-A2F6-0794C3AAC626}"/>
              </a:ext>
            </a:extLst>
          </p:cNvPr>
          <p:cNvSpPr/>
          <p:nvPr/>
        </p:nvSpPr>
        <p:spPr>
          <a:xfrm>
            <a:off x="669924" y="1094882"/>
            <a:ext cx="59298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测试过程中发现问题，解决问题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A0BC04-3F3A-492E-AC42-3C217054DECD}"/>
              </a:ext>
            </a:extLst>
          </p:cNvPr>
          <p:cNvSpPr/>
          <p:nvPr/>
        </p:nvSpPr>
        <p:spPr>
          <a:xfrm>
            <a:off x="669924" y="1905417"/>
            <a:ext cx="951460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问题：</a:t>
            </a:r>
            <a:endParaRPr lang="en-US" altLang="zh-CN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运动命令结束后无法停止；</a:t>
            </a:r>
            <a:endParaRPr lang="en-US" altLang="zh-CN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一条运动命令的运动量过小；</a:t>
            </a:r>
            <a:endParaRPr lang="en-US" altLang="zh-CN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机器人向右行走会向后方偏移；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物体抓取可能不成功；</a:t>
            </a:r>
            <a:endParaRPr lang="en-US" altLang="zh-CN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机器人移动后返回起点与实际起点存在偏差；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跟随过程中可能丢失用户；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机器人识别平面条件较苛刻。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54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8" cy="5016500"/>
            <a:chOff x="673100" y="1130300"/>
            <a:chExt cx="10847388" cy="5016500"/>
          </a:xfrm>
        </p:grpSpPr>
        <p:grpSp>
          <p:nvGrpSpPr>
            <p:cNvPr id="6" name="iŝḷïďé"/>
            <p:cNvGrpSpPr/>
            <p:nvPr/>
          </p:nvGrpSpPr>
          <p:grpSpPr>
            <a:xfrm>
              <a:off x="8300999" y="1130300"/>
              <a:ext cx="3217899" cy="1173700"/>
              <a:chOff x="8096079" y="1130300"/>
              <a:chExt cx="3422820" cy="1173700"/>
            </a:xfrm>
          </p:grpSpPr>
          <p:sp>
            <p:nvSpPr>
              <p:cNvPr id="39" name="îşḷïḑê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0" name="ï$ḷí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7" name="îṥḻîde"/>
            <p:cNvGrpSpPr/>
            <p:nvPr/>
          </p:nvGrpSpPr>
          <p:grpSpPr>
            <a:xfrm>
              <a:off x="8300999" y="2411233"/>
              <a:ext cx="3217899" cy="1173700"/>
              <a:chOff x="8096079" y="1130300"/>
              <a:chExt cx="3422820" cy="1173700"/>
            </a:xfrm>
          </p:grpSpPr>
          <p:sp>
            <p:nvSpPr>
              <p:cNvPr id="37" name="ï$ļïd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8" name="îṧľiď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i$ḻîďê"/>
            <p:cNvGrpSpPr/>
            <p:nvPr/>
          </p:nvGrpSpPr>
          <p:grpSpPr>
            <a:xfrm>
              <a:off x="8300999" y="3692166"/>
              <a:ext cx="3217899" cy="1173700"/>
              <a:chOff x="8096079" y="1130300"/>
              <a:chExt cx="3422820" cy="1173700"/>
            </a:xfrm>
          </p:grpSpPr>
          <p:sp>
            <p:nvSpPr>
              <p:cNvPr id="35" name="i$ļiḓé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6" name="i$1íďé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íṡļîḋê"/>
            <p:cNvGrpSpPr/>
            <p:nvPr/>
          </p:nvGrpSpPr>
          <p:grpSpPr>
            <a:xfrm>
              <a:off x="8300999" y="4973100"/>
              <a:ext cx="3217899" cy="1173700"/>
              <a:chOff x="8096079" y="1130300"/>
              <a:chExt cx="3422820" cy="1173700"/>
            </a:xfrm>
          </p:grpSpPr>
          <p:sp>
            <p:nvSpPr>
              <p:cNvPr id="33" name="ïşľîḓ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4" name="iṧḻîḑê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8391000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91000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91000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ṡlïḋe"/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0" compatLnSpc="1"/>
            <a:lstStyle/>
            <a:p>
              <a:pPr algn="ctr"/>
              <a:r>
                <a:rPr lang="en-US" altLang="zh-CN" sz="2400" dirty="0"/>
                <a:t>2018</a:t>
              </a:r>
              <a:endParaRPr lang="en-US" sz="2400" dirty="0"/>
            </a:p>
          </p:txBody>
        </p:sp>
        <p:sp>
          <p:nvSpPr>
            <p:cNvPr id="14" name="iṣ1îďè"/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</a:p>
          </p:txBody>
        </p:sp>
        <p:sp>
          <p:nvSpPr>
            <p:cNvPr id="15" name="iṣľiḍe"/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</a:p>
          </p:txBody>
        </p:sp>
        <p:sp>
          <p:nvSpPr>
            <p:cNvPr id="16" name="iṩlide"/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sz="2400" dirty="0"/>
                <a:t>Q1</a:t>
              </a:r>
            </a:p>
          </p:txBody>
        </p:sp>
        <p:sp>
          <p:nvSpPr>
            <p:cNvPr id="17" name="îS1ïḓe"/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</a:p>
          </p:txBody>
        </p:sp>
        <p:grpSp>
          <p:nvGrpSpPr>
            <p:cNvPr id="18" name="îšľiḍe"/>
            <p:cNvGrpSpPr/>
            <p:nvPr/>
          </p:nvGrpSpPr>
          <p:grpSpPr>
            <a:xfrm>
              <a:off x="673100" y="1130300"/>
              <a:ext cx="3217899" cy="1173700"/>
              <a:chOff x="8096079" y="1130300"/>
              <a:chExt cx="3422820" cy="1173700"/>
            </a:xfrm>
          </p:grpSpPr>
          <p:sp>
            <p:nvSpPr>
              <p:cNvPr id="31" name="iṩḷî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2" name="ísḻïd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" name="îṣľidè"/>
            <p:cNvGrpSpPr/>
            <p:nvPr/>
          </p:nvGrpSpPr>
          <p:grpSpPr>
            <a:xfrm>
              <a:off x="673100" y="2411233"/>
              <a:ext cx="3217899" cy="1173700"/>
              <a:chOff x="8096079" y="1130300"/>
              <a:chExt cx="3422820" cy="1173700"/>
            </a:xfrm>
          </p:grpSpPr>
          <p:sp>
            <p:nvSpPr>
              <p:cNvPr id="29" name="íS1ïḋ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0" name="ïsľî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0" name="îSliḍê"/>
            <p:cNvGrpSpPr/>
            <p:nvPr/>
          </p:nvGrpSpPr>
          <p:grpSpPr>
            <a:xfrm>
              <a:off x="673100" y="3692166"/>
              <a:ext cx="3217899" cy="1173700"/>
              <a:chOff x="8096079" y="1130300"/>
              <a:chExt cx="3422820" cy="1173700"/>
            </a:xfrm>
          </p:grpSpPr>
          <p:sp>
            <p:nvSpPr>
              <p:cNvPr id="27" name="îşli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iśḷiḍ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1" name="íSľiďé"/>
            <p:cNvGrpSpPr/>
            <p:nvPr/>
          </p:nvGrpSpPr>
          <p:grpSpPr>
            <a:xfrm>
              <a:off x="673100" y="4973100"/>
              <a:ext cx="3217899" cy="1173700"/>
              <a:chOff x="8096079" y="1130300"/>
              <a:chExt cx="3422820" cy="1173700"/>
            </a:xfrm>
          </p:grpSpPr>
          <p:sp>
            <p:nvSpPr>
              <p:cNvPr id="25" name="îṩľiḓ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6" name="íśľïḑ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763101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3101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63101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/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2" name="ïṥlïḍê"/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/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0" name="i$ľïḍê"/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77" name="isḻiḋê"/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8" name="íṩ1íḓe"/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75" name="íşḷïďe"/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6" name="îṥ1ïḍe"/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61714" y="1539000"/>
            <a:ext cx="8068573" cy="4165584"/>
            <a:chOff x="2061714" y="1539000"/>
            <a:chExt cx="8068573" cy="4165584"/>
          </a:xfrm>
        </p:grpSpPr>
        <p:grpSp>
          <p:nvGrpSpPr>
            <p:cNvPr id="6" name="ïŝḻîḓe"/>
            <p:cNvGrpSpPr/>
            <p:nvPr/>
          </p:nvGrpSpPr>
          <p:grpSpPr>
            <a:xfrm>
              <a:off x="5362575" y="1833517"/>
              <a:ext cx="1466851" cy="2867000"/>
              <a:chOff x="5362575" y="1589918"/>
              <a:chExt cx="1466851" cy="2867000"/>
            </a:xfrm>
          </p:grpSpPr>
          <p:sp>
            <p:nvSpPr>
              <p:cNvPr id="33" name="îSlíḑê"/>
              <p:cNvSpPr/>
              <p:nvPr/>
            </p:nvSpPr>
            <p:spPr>
              <a:xfrm>
                <a:off x="5362575" y="2821960"/>
                <a:ext cx="1466851" cy="1634958"/>
              </a:xfrm>
              <a:prstGeom prst="flowChartMagneticDisk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  <a:effectLst>
                <a:outerShdw dist="38100" dir="5400000" algn="t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ṣḻiḋé"/>
              <p:cNvSpPr/>
              <p:nvPr/>
            </p:nvSpPr>
            <p:spPr>
              <a:xfrm>
                <a:off x="5362575" y="2411279"/>
                <a:ext cx="1466851" cy="607040"/>
              </a:xfrm>
              <a:prstGeom prst="flowChartMagneticDisk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ŝḷíḍé"/>
              <p:cNvSpPr/>
              <p:nvPr/>
            </p:nvSpPr>
            <p:spPr>
              <a:xfrm>
                <a:off x="5362575" y="2000599"/>
                <a:ext cx="1466851" cy="607040"/>
              </a:xfrm>
              <a:prstGeom prst="flowChartMagneticDisk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ļíďè"/>
              <p:cNvSpPr/>
              <p:nvPr/>
            </p:nvSpPr>
            <p:spPr>
              <a:xfrm>
                <a:off x="5362575" y="1589918"/>
                <a:ext cx="1466851" cy="607040"/>
              </a:xfrm>
              <a:prstGeom prst="flowChartMagneticDisk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şḻiḋê"/>
            <p:cNvGrpSpPr/>
            <p:nvPr/>
          </p:nvGrpSpPr>
          <p:grpSpPr>
            <a:xfrm>
              <a:off x="9061227" y="1539000"/>
              <a:ext cx="1069060" cy="1069060"/>
              <a:chOff x="9061227" y="1423416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9061227" y="1423416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9379952" y="1742541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ṡ1iďê"/>
            <p:cNvGrpSpPr/>
            <p:nvPr/>
          </p:nvGrpSpPr>
          <p:grpSpPr>
            <a:xfrm>
              <a:off x="2061714" y="2625988"/>
              <a:ext cx="2108063" cy="944997"/>
              <a:chOff x="4416940" y="1357493"/>
              <a:chExt cx="2108063" cy="944997"/>
            </a:xfrm>
          </p:grpSpPr>
          <p:sp>
            <p:nvSpPr>
              <p:cNvPr id="27" name="iŝlïď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ïś1îḓ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sľiḓe"/>
            <p:cNvGrpSpPr/>
            <p:nvPr/>
          </p:nvGrpSpPr>
          <p:grpSpPr>
            <a:xfrm>
              <a:off x="3936000" y="3672599"/>
              <a:ext cx="2108063" cy="2031985"/>
              <a:chOff x="4070243" y="3557015"/>
              <a:chExt cx="2108063" cy="2031985"/>
            </a:xfrm>
          </p:grpSpPr>
          <p:grpSp>
            <p:nvGrpSpPr>
              <p:cNvPr id="21" name="iśľîḓê"/>
              <p:cNvGrpSpPr/>
              <p:nvPr/>
            </p:nvGrpSpPr>
            <p:grpSpPr>
              <a:xfrm>
                <a:off x="4070243" y="3557015"/>
                <a:ext cx="1069060" cy="1069060"/>
                <a:chOff x="4070243" y="3557015"/>
                <a:chExt cx="1069060" cy="1069060"/>
              </a:xfrm>
            </p:grpSpPr>
            <p:sp>
              <p:nvSpPr>
                <p:cNvPr id="25" name="îŝḷiḑé"/>
                <p:cNvSpPr/>
                <p:nvPr/>
              </p:nvSpPr>
              <p:spPr>
                <a:xfrm>
                  <a:off x="4070243" y="3557015"/>
                  <a:ext cx="1069060" cy="1069060"/>
                </a:xfrm>
                <a:prstGeom prst="ellips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ṡ1iďe"/>
                <p:cNvSpPr/>
                <p:nvPr/>
              </p:nvSpPr>
              <p:spPr bwMode="auto">
                <a:xfrm>
                  <a:off x="4372496" y="3848275"/>
                  <a:ext cx="464553" cy="447658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iṡlîḓé"/>
              <p:cNvGrpSpPr/>
              <p:nvPr/>
            </p:nvGrpSpPr>
            <p:grpSpPr>
              <a:xfrm>
                <a:off x="4070243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23" name="í$1idê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4" name="íślíď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  <p:grpSp>
          <p:nvGrpSpPr>
            <p:cNvPr id="11" name="ïṧľídè"/>
            <p:cNvGrpSpPr/>
            <p:nvPr/>
          </p:nvGrpSpPr>
          <p:grpSpPr>
            <a:xfrm>
              <a:off x="8022224" y="2625988"/>
              <a:ext cx="2108063" cy="944997"/>
              <a:chOff x="4416940" y="1357493"/>
              <a:chExt cx="2108063" cy="944997"/>
            </a:xfrm>
          </p:grpSpPr>
          <p:sp>
            <p:nvSpPr>
              <p:cNvPr id="19" name="îṥḷïḍè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íŝļíḋ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2" name="ïṥḻïdè"/>
            <p:cNvGrpSpPr/>
            <p:nvPr/>
          </p:nvGrpSpPr>
          <p:grpSpPr>
            <a:xfrm>
              <a:off x="6147937" y="3672599"/>
              <a:ext cx="2108063" cy="2031985"/>
              <a:chOff x="6013695" y="3557015"/>
              <a:chExt cx="2108063" cy="2031985"/>
            </a:xfrm>
          </p:grpSpPr>
          <p:grpSp>
            <p:nvGrpSpPr>
              <p:cNvPr id="13" name="ïṣḻiḍé"/>
              <p:cNvGrpSpPr/>
              <p:nvPr/>
            </p:nvGrpSpPr>
            <p:grpSpPr>
              <a:xfrm>
                <a:off x="7052698" y="3557015"/>
                <a:ext cx="1069060" cy="1069060"/>
                <a:chOff x="7052698" y="3557015"/>
                <a:chExt cx="1069060" cy="1069060"/>
              </a:xfrm>
            </p:grpSpPr>
            <p:sp>
              <p:nvSpPr>
                <p:cNvPr id="17" name="ïsļîḑe"/>
                <p:cNvSpPr/>
                <p:nvPr/>
              </p:nvSpPr>
              <p:spPr>
                <a:xfrm>
                  <a:off x="7052698" y="3557015"/>
                  <a:ext cx="1069060" cy="106906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ïSḷiḍé"/>
                <p:cNvSpPr/>
                <p:nvPr/>
              </p:nvSpPr>
              <p:spPr bwMode="auto">
                <a:xfrm>
                  <a:off x="7376202" y="3860692"/>
                  <a:ext cx="462194" cy="461706"/>
                </a:xfrm>
                <a:custGeom>
                  <a:avLst/>
                  <a:gdLst>
                    <a:gd name="T0" fmla="*/ 374 w 400"/>
                    <a:gd name="T1" fmla="*/ 100 h 400"/>
                    <a:gd name="T2" fmla="*/ 301 w 400"/>
                    <a:gd name="T3" fmla="*/ 27 h 400"/>
                    <a:gd name="T4" fmla="*/ 200 w 400"/>
                    <a:gd name="T5" fmla="*/ 0 h 400"/>
                    <a:gd name="T6" fmla="*/ 100 w 400"/>
                    <a:gd name="T7" fmla="*/ 27 h 400"/>
                    <a:gd name="T8" fmla="*/ 27 w 400"/>
                    <a:gd name="T9" fmla="*/ 100 h 400"/>
                    <a:gd name="T10" fmla="*/ 0 w 400"/>
                    <a:gd name="T11" fmla="*/ 200 h 400"/>
                    <a:gd name="T12" fmla="*/ 27 w 400"/>
                    <a:gd name="T13" fmla="*/ 301 h 400"/>
                    <a:gd name="T14" fmla="*/ 100 w 400"/>
                    <a:gd name="T15" fmla="*/ 374 h 400"/>
                    <a:gd name="T16" fmla="*/ 200 w 400"/>
                    <a:gd name="T17" fmla="*/ 400 h 400"/>
                    <a:gd name="T18" fmla="*/ 301 w 400"/>
                    <a:gd name="T19" fmla="*/ 374 h 400"/>
                    <a:gd name="T20" fmla="*/ 374 w 400"/>
                    <a:gd name="T21" fmla="*/ 301 h 400"/>
                    <a:gd name="T22" fmla="*/ 400 w 400"/>
                    <a:gd name="T23" fmla="*/ 200 h 400"/>
                    <a:gd name="T24" fmla="*/ 374 w 400"/>
                    <a:gd name="T25" fmla="*/ 100 h 400"/>
                    <a:gd name="T26" fmla="*/ 330 w 400"/>
                    <a:gd name="T27" fmla="*/ 170 h 400"/>
                    <a:gd name="T28" fmla="*/ 188 w 400"/>
                    <a:gd name="T29" fmla="*/ 311 h 400"/>
                    <a:gd name="T30" fmla="*/ 176 w 400"/>
                    <a:gd name="T31" fmla="*/ 316 h 400"/>
                    <a:gd name="T32" fmla="*/ 165 w 400"/>
                    <a:gd name="T33" fmla="*/ 311 h 400"/>
                    <a:gd name="T34" fmla="*/ 70 w 400"/>
                    <a:gd name="T35" fmla="*/ 217 h 400"/>
                    <a:gd name="T36" fmla="*/ 66 w 400"/>
                    <a:gd name="T37" fmla="*/ 205 h 400"/>
                    <a:gd name="T38" fmla="*/ 70 w 400"/>
                    <a:gd name="T39" fmla="*/ 193 h 400"/>
                    <a:gd name="T40" fmla="*/ 94 w 400"/>
                    <a:gd name="T41" fmla="*/ 170 h 400"/>
                    <a:gd name="T42" fmla="*/ 106 w 400"/>
                    <a:gd name="T43" fmla="*/ 165 h 400"/>
                    <a:gd name="T44" fmla="*/ 118 w 400"/>
                    <a:gd name="T45" fmla="*/ 170 h 400"/>
                    <a:gd name="T46" fmla="*/ 176 w 400"/>
                    <a:gd name="T47" fmla="*/ 229 h 400"/>
                    <a:gd name="T48" fmla="*/ 283 w 400"/>
                    <a:gd name="T49" fmla="*/ 123 h 400"/>
                    <a:gd name="T50" fmla="*/ 295 w 400"/>
                    <a:gd name="T51" fmla="*/ 118 h 400"/>
                    <a:gd name="T52" fmla="*/ 306 w 400"/>
                    <a:gd name="T53" fmla="*/ 123 h 400"/>
                    <a:gd name="T54" fmla="*/ 330 w 400"/>
                    <a:gd name="T55" fmla="*/ 146 h 400"/>
                    <a:gd name="T56" fmla="*/ 335 w 400"/>
                    <a:gd name="T57" fmla="*/ 158 h 400"/>
                    <a:gd name="T58" fmla="*/ 330 w 400"/>
                    <a:gd name="T59" fmla="*/ 170 h 400"/>
                    <a:gd name="T60" fmla="*/ 330 w 400"/>
                    <a:gd name="T61" fmla="*/ 170 h 400"/>
                    <a:gd name="T62" fmla="*/ 330 w 400"/>
                    <a:gd name="T63" fmla="*/ 17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0" h="400">
                      <a:moveTo>
                        <a:pt x="374" y="100"/>
                      </a:moveTo>
                      <a:cubicBezTo>
                        <a:pt x="356" y="69"/>
                        <a:pt x="331" y="45"/>
                        <a:pt x="301" y="27"/>
                      </a:cubicBezTo>
                      <a:cubicBezTo>
                        <a:pt x="270" y="9"/>
                        <a:pt x="237" y="0"/>
                        <a:pt x="200" y="0"/>
                      </a:cubicBezTo>
                      <a:cubicBezTo>
                        <a:pt x="164" y="0"/>
                        <a:pt x="130" y="9"/>
                        <a:pt x="100" y="27"/>
                      </a:cubicBezTo>
                      <a:cubicBezTo>
                        <a:pt x="69" y="45"/>
                        <a:pt x="45" y="69"/>
                        <a:pt x="27" y="100"/>
                      </a:cubicBezTo>
                      <a:cubicBezTo>
                        <a:pt x="9" y="130"/>
                        <a:pt x="0" y="164"/>
                        <a:pt x="0" y="200"/>
                      </a:cubicBezTo>
                      <a:cubicBezTo>
                        <a:pt x="0" y="237"/>
                        <a:pt x="9" y="270"/>
                        <a:pt x="27" y="301"/>
                      </a:cubicBezTo>
                      <a:cubicBezTo>
                        <a:pt x="45" y="331"/>
                        <a:pt x="69" y="356"/>
                        <a:pt x="100" y="374"/>
                      </a:cubicBezTo>
                      <a:cubicBezTo>
                        <a:pt x="130" y="391"/>
                        <a:pt x="164" y="400"/>
                        <a:pt x="200" y="400"/>
                      </a:cubicBezTo>
                      <a:cubicBezTo>
                        <a:pt x="237" y="400"/>
                        <a:pt x="270" y="391"/>
                        <a:pt x="301" y="374"/>
                      </a:cubicBezTo>
                      <a:cubicBezTo>
                        <a:pt x="331" y="356"/>
                        <a:pt x="356" y="331"/>
                        <a:pt x="374" y="301"/>
                      </a:cubicBezTo>
                      <a:cubicBezTo>
                        <a:pt x="392" y="270"/>
                        <a:pt x="400" y="237"/>
                        <a:pt x="400" y="200"/>
                      </a:cubicBezTo>
                      <a:cubicBezTo>
                        <a:pt x="400" y="164"/>
                        <a:pt x="392" y="130"/>
                        <a:pt x="374" y="100"/>
                      </a:cubicBezTo>
                      <a:close/>
                      <a:moveTo>
                        <a:pt x="330" y="170"/>
                      </a:moveTo>
                      <a:cubicBezTo>
                        <a:pt x="188" y="311"/>
                        <a:pt x="188" y="311"/>
                        <a:pt x="188" y="311"/>
                      </a:cubicBezTo>
                      <a:cubicBezTo>
                        <a:pt x="185" y="315"/>
                        <a:pt x="181" y="316"/>
                        <a:pt x="176" y="316"/>
                      </a:cubicBezTo>
                      <a:cubicBezTo>
                        <a:pt x="172" y="316"/>
                        <a:pt x="168" y="315"/>
                        <a:pt x="165" y="311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67" y="214"/>
                        <a:pt x="66" y="210"/>
                        <a:pt x="66" y="205"/>
                      </a:cubicBezTo>
                      <a:cubicBezTo>
                        <a:pt x="66" y="200"/>
                        <a:pt x="67" y="196"/>
                        <a:pt x="70" y="193"/>
                      </a:cubicBezTo>
                      <a:cubicBezTo>
                        <a:pt x="94" y="170"/>
                        <a:pt x="94" y="170"/>
                        <a:pt x="94" y="170"/>
                      </a:cubicBezTo>
                      <a:cubicBezTo>
                        <a:pt x="97" y="166"/>
                        <a:pt x="101" y="165"/>
                        <a:pt x="106" y="165"/>
                      </a:cubicBezTo>
                      <a:cubicBezTo>
                        <a:pt x="110" y="165"/>
                        <a:pt x="114" y="166"/>
                        <a:pt x="118" y="170"/>
                      </a:cubicBezTo>
                      <a:cubicBezTo>
                        <a:pt x="176" y="229"/>
                        <a:pt x="176" y="229"/>
                        <a:pt x="176" y="229"/>
                      </a:cubicBezTo>
                      <a:cubicBezTo>
                        <a:pt x="283" y="123"/>
                        <a:pt x="283" y="123"/>
                        <a:pt x="283" y="123"/>
                      </a:cubicBezTo>
                      <a:cubicBezTo>
                        <a:pt x="286" y="119"/>
                        <a:pt x="290" y="118"/>
                        <a:pt x="295" y="118"/>
                      </a:cubicBezTo>
                      <a:cubicBezTo>
                        <a:pt x="299" y="118"/>
                        <a:pt x="303" y="119"/>
                        <a:pt x="306" y="123"/>
                      </a:cubicBezTo>
                      <a:cubicBezTo>
                        <a:pt x="330" y="146"/>
                        <a:pt x="330" y="146"/>
                        <a:pt x="330" y="146"/>
                      </a:cubicBezTo>
                      <a:cubicBezTo>
                        <a:pt x="333" y="149"/>
                        <a:pt x="335" y="153"/>
                        <a:pt x="335" y="158"/>
                      </a:cubicBezTo>
                      <a:cubicBezTo>
                        <a:pt x="335" y="163"/>
                        <a:pt x="333" y="167"/>
                        <a:pt x="330" y="170"/>
                      </a:cubicBezTo>
                      <a:close/>
                      <a:moveTo>
                        <a:pt x="330" y="170"/>
                      </a:moveTo>
                      <a:cubicBezTo>
                        <a:pt x="330" y="170"/>
                        <a:pt x="330" y="170"/>
                        <a:pt x="330" y="17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ïś1ïde"/>
              <p:cNvGrpSpPr/>
              <p:nvPr/>
            </p:nvGrpSpPr>
            <p:grpSpPr>
              <a:xfrm>
                <a:off x="6013695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15" name="iŝlíḍè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16" name="î$ḷîḓ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îṥḷiḍé"/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cxnSp>
        <p:nvCxnSpPr>
          <p:cNvPr id="6" name="直接连接符 5"/>
          <p:cNvCxnSpPr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/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sp>
        <p:nvSpPr>
          <p:cNvPr id="9" name="îṣḷïďê"/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sp>
        <p:nvSpPr>
          <p:cNvPr id="10" name="iṥḻîḍè"/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sp>
        <p:nvSpPr>
          <p:cNvPr id="11" name="ïŝ1ídè"/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sp>
        <p:nvSpPr>
          <p:cNvPr id="12" name="iṣḷiḋé"/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19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17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26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24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7103AEF-F1B9-4586-A8B5-7E732CAC8659}"/>
              </a:ext>
            </a:extLst>
          </p:cNvPr>
          <p:cNvGrpSpPr/>
          <p:nvPr/>
        </p:nvGrpSpPr>
        <p:grpSpPr>
          <a:xfrm>
            <a:off x="2419281" y="1631470"/>
            <a:ext cx="7353439" cy="4071536"/>
            <a:chOff x="2419281" y="1631470"/>
            <a:chExt cx="7353439" cy="4071536"/>
          </a:xfrm>
        </p:grpSpPr>
        <p:sp>
          <p:nvSpPr>
            <p:cNvPr id="6" name="îślïḑé"/>
            <p:cNvSpPr/>
            <p:nvPr/>
          </p:nvSpPr>
          <p:spPr>
            <a:xfrm flipV="1">
              <a:off x="5250104" y="2978554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5791336" y="2838814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5794636" y="2357355"/>
              <a:ext cx="602729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</a:p>
          </p:txBody>
        </p:sp>
        <p:grpSp>
          <p:nvGrpSpPr>
            <p:cNvPr id="9" name="îślïḓe"/>
            <p:cNvGrpSpPr/>
            <p:nvPr/>
          </p:nvGrpSpPr>
          <p:grpSpPr>
            <a:xfrm>
              <a:off x="5041969" y="4034970"/>
              <a:ext cx="2108063" cy="944997"/>
              <a:chOff x="1326000" y="4868424"/>
              <a:chExt cx="2108063" cy="944997"/>
            </a:xfrm>
          </p:grpSpPr>
          <p:sp>
            <p:nvSpPr>
              <p:cNvPr id="28" name="íṥľiḑ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9" name="íSļi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4" name="iŝḷíḑè"/>
            <p:cNvSpPr/>
            <p:nvPr/>
          </p:nvSpPr>
          <p:spPr>
            <a:xfrm flipV="1">
              <a:off x="7872792" y="2256053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8414024" y="2060023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8440567" y="1631470"/>
              <a:ext cx="556243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</a:p>
          </p:txBody>
        </p:sp>
        <p:grpSp>
          <p:nvGrpSpPr>
            <p:cNvPr id="17" name="îšļïḋe"/>
            <p:cNvGrpSpPr/>
            <p:nvPr/>
          </p:nvGrpSpPr>
          <p:grpSpPr>
            <a:xfrm>
              <a:off x="7664657" y="3312469"/>
              <a:ext cx="2108063" cy="944997"/>
              <a:chOff x="1326000" y="4868424"/>
              <a:chExt cx="2108063" cy="944997"/>
            </a:xfrm>
          </p:grpSpPr>
          <p:sp>
            <p:nvSpPr>
              <p:cNvPr id="24" name="îṥļïd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ïşḷî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8" name="iś1íḓé"/>
            <p:cNvSpPr/>
            <p:nvPr/>
          </p:nvSpPr>
          <p:spPr>
            <a:xfrm flipV="1">
              <a:off x="2627416" y="3701593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3168648" y="3493130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3172749" y="3077484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</a:p>
          </p:txBody>
        </p:sp>
        <p:grpSp>
          <p:nvGrpSpPr>
            <p:cNvPr id="21" name="iş1íḓê"/>
            <p:cNvGrpSpPr/>
            <p:nvPr/>
          </p:nvGrpSpPr>
          <p:grpSpPr>
            <a:xfrm>
              <a:off x="2419281" y="4758009"/>
              <a:ext cx="2108063" cy="944997"/>
              <a:chOff x="1326000" y="4868424"/>
              <a:chExt cx="2108063" cy="944997"/>
            </a:xfrm>
          </p:grpSpPr>
          <p:sp>
            <p:nvSpPr>
              <p:cNvPr id="22" name="ïṣľiḑê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ïśļî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 dirty="0"/>
          </a:p>
        </p:txBody>
      </p:sp>
      <p:grpSp>
        <p:nvGrpSpPr>
          <p:cNvPr id="5" name="0e458ad7-88e0-4ba2-b9b4-1dceb65f7b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1" y="1144881"/>
            <a:ext cx="10850567" cy="4992394"/>
            <a:chOff x="669921" y="1144881"/>
            <a:chExt cx="10850567" cy="4992394"/>
          </a:xfrm>
        </p:grpSpPr>
        <p:sp>
          <p:nvSpPr>
            <p:cNvPr id="6" name="ïşḷiḍè"/>
            <p:cNvSpPr/>
            <p:nvPr/>
          </p:nvSpPr>
          <p:spPr>
            <a:xfrm flipH="1">
              <a:off x="669923" y="1144881"/>
              <a:ext cx="6046555" cy="4992394"/>
            </a:xfrm>
            <a:prstGeom prst="roundRect">
              <a:avLst>
                <a:gd name="adj" fmla="val 0"/>
              </a:avLst>
            </a:prstGeom>
            <a:blipFill>
              <a:blip r:embed="rId3"/>
              <a:srcRect/>
              <a:stretch>
                <a:fillRect l="-23441" t="-2" r="-23343" b="-2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iṩ1iḋé"/>
            <p:cNvSpPr/>
            <p:nvPr/>
          </p:nvSpPr>
          <p:spPr>
            <a:xfrm flipH="1">
              <a:off x="669921" y="1144881"/>
              <a:ext cx="6046553" cy="1429119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8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îṣlîḑe"/>
            <p:cNvSpPr txBox="1"/>
            <p:nvPr/>
          </p:nvSpPr>
          <p:spPr>
            <a:xfrm>
              <a:off x="669926" y="1144881"/>
              <a:ext cx="6046550" cy="142911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isḷîḍè"/>
            <p:cNvGrpSpPr/>
            <p:nvPr/>
          </p:nvGrpSpPr>
          <p:grpSpPr>
            <a:xfrm>
              <a:off x="6378975" y="2881881"/>
              <a:ext cx="675000" cy="675005"/>
              <a:chOff x="7209746" y="4153276"/>
              <a:chExt cx="675000" cy="675005"/>
            </a:xfrm>
          </p:grpSpPr>
          <p:sp>
            <p:nvSpPr>
              <p:cNvPr id="20" name="îṣľî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iS1íḑè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0" name="iṡļîďê"/>
            <p:cNvGrpSpPr/>
            <p:nvPr/>
          </p:nvGrpSpPr>
          <p:grpSpPr>
            <a:xfrm>
              <a:off x="7219382" y="2709000"/>
              <a:ext cx="4301106" cy="1214999"/>
              <a:chOff x="7219382" y="2709000"/>
              <a:chExt cx="3082200" cy="1214999"/>
            </a:xfrm>
          </p:grpSpPr>
          <p:sp>
            <p:nvSpPr>
              <p:cNvPr id="18" name="í$ļíďé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9" name="íslídê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11" name="i$ḷíḍe"/>
            <p:cNvGrpSpPr/>
            <p:nvPr/>
          </p:nvGrpSpPr>
          <p:grpSpPr>
            <a:xfrm>
              <a:off x="6378975" y="4816881"/>
              <a:ext cx="675000" cy="675005"/>
              <a:chOff x="7209746" y="4153276"/>
              <a:chExt cx="675000" cy="675005"/>
            </a:xfrm>
          </p:grpSpPr>
          <p:sp>
            <p:nvSpPr>
              <p:cNvPr id="16" name="îṣļi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ïṩľïḓ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2" name="iṣľídé"/>
            <p:cNvGrpSpPr/>
            <p:nvPr/>
          </p:nvGrpSpPr>
          <p:grpSpPr>
            <a:xfrm>
              <a:off x="7219382" y="4644000"/>
              <a:ext cx="4301106" cy="1214999"/>
              <a:chOff x="7219382" y="2709000"/>
              <a:chExt cx="3082200" cy="1214999"/>
            </a:xfrm>
          </p:grpSpPr>
          <p:sp>
            <p:nvSpPr>
              <p:cNvPr id="14" name="íśļiďè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íṧḻîḓe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7311000" y="4239000"/>
              <a:ext cx="420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iṩḷíḓé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7" name="iSḻîḓe"/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íṡḻîḑè"/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9" name="îsļíḑ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ḋé"/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iśḷiḑe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ṧḷîḓ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</a:p>
            </p:txBody>
          </p:sp>
          <p:sp>
            <p:nvSpPr>
              <p:cNvPr id="17" name="íšlíď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0" name="i$lîḑê"/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îŝļîďè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ṩlîďé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</a:p>
            </p:txBody>
          </p:sp>
          <p:sp>
            <p:nvSpPr>
              <p:cNvPr id="14" name="íṣḻíḋ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/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/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/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/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/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/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/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/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" name="ísḻïď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/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" name="iSľíd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/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" name="iśḷíḍé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/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/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8" name="iṥ1îde"/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9" name="íSḷíḓé"/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0" name="iṥ1iḑé"/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21" name="íṥļîďe"/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9" name="íṡḷíďê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2" name="îsļiḍé"/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7" name="îṥlî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3" name="i$1íḍê"/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5" name="ïśḷï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ṡḷíḑê"/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íṩḻiďé"/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b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/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/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şḷïdè"/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ṣ1îḑè"/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ïś1íďe"/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ïşḻîḑé"/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îśḻïďè"/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iṥľïḍé"/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ísľïde"/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0" name="ïṥlîḑè"/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ïṣḷîḑé"/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îṡḷîḓe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6" name="iṡḻïḋé"/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9" name="iS1iḓê"/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iṣľiďé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4" name="ïšlîḋé"/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0" name="ïṡḻîḋê"/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ïSlïḑè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2" name="ïśľîde"/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  <p:sp>
                <p:nvSpPr>
                  <p:cNvPr id="97" name="í$ḷïḑé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</p:grpSp>
            <p:sp>
              <p:nvSpPr>
                <p:cNvPr id="94" name="íŝľíḓ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5" name="îṡľ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24" name="îṣlîḋé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5" name="ïṧ1id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6" name="íš1idê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7" name="isliḑé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8" name="îŝļídê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9" name="íṥľíḍé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0" name="îŝḻïďê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1" name="îśļîď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2" name="íṡlîḍe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3" name="îṩ1îd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4" name="iṥḷiḓé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5" name="íSľî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6" name="ïS1íḍè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8" name="îṧ1íḓ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9" name="ísḷíḓè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0" name="iṡļiḋê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1" name="íšḻï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2" name="i$1ïḍe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3" name="ïṩľïḑê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4" name="íSlîdè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5" name="îŝlîḋe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6" name="îşļïḍe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7" name="ïṣlîḋé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8" name="ïṥļîḍè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9" name="ï$ḷîḑ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0" name="îŝḷíḋê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1" name="iṡḻidè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2" name="íşḻíde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3" name="îṧḷîḓé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4" name="ïşlïḑe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5" name="íSľíḋ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6" name="íṩliḍê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7" name="îšľiḋè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8" name="íŝlîďê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9" name="íš1iḑè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0" name="îśḷîḓe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1" name="i$ḷíďé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2" name="ïṥliďê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3" name="iṣḷïḑê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4" name="ïŝ1íḓ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5" name="î$ḻïḑe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6" name="işlíd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7" name="îsḻîďè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8" name="îṩḻidê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9" name="îšḷïḓê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0" name="ïṣľí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1" name="îšḻiďe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2" name="îṧļïdè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3" name="iṡḷîďè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4" name="íṡ1ï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5" name="í$liḍè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6" name="îṡľiďe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7" name="íśľïḑè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8" name="íŝḷíḓ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9" name="i$ḷiďe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0" name="îṧľiďê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1" name="ïṩľíḋ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2" name="ïšľîḋé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3" name="ïṥḷîḑ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4" name="ïşľïďe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5" name="îṣľíḑ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6" name="î$ľîd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7" name="ïSľiḍê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8" name="iṥḻidè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9" name="íSlïḋ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0" name="íşľiḑé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1" name="íṣľide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2" name="i$ľîḑè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grpSp>
          <p:nvGrpSpPr>
            <p:cNvPr id="7" name="i$lîḋè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iṣļiďé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iŝḷîḓé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îṧļïḓê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ŝļiďe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ṧľîḑ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ṧḻíḓè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$ḷïḋ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 dirty="0"/>
          </a:p>
        </p:txBody>
      </p:sp>
      <p:grpSp>
        <p:nvGrpSpPr>
          <p:cNvPr id="5" name="ea088165-c03c-41ca-90b6-909522d3c9e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ïṣľïḓê"/>
            <p:cNvSpPr/>
            <p:nvPr/>
          </p:nvSpPr>
          <p:spPr>
            <a:xfrm>
              <a:off x="9997797" y="1420911"/>
              <a:ext cx="1231900" cy="47227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śliḍê"/>
            <p:cNvSpPr/>
            <p:nvPr/>
          </p:nvSpPr>
          <p:spPr>
            <a:xfrm>
              <a:off x="1018897" y="1420911"/>
              <a:ext cx="1231900" cy="1239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ṡḻíḑê"/>
            <p:cNvSpPr/>
            <p:nvPr/>
          </p:nvSpPr>
          <p:spPr>
            <a:xfrm>
              <a:off x="3317597" y="1420912"/>
              <a:ext cx="1231900" cy="21101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şľiḋè"/>
            <p:cNvSpPr/>
            <p:nvPr/>
          </p:nvSpPr>
          <p:spPr>
            <a:xfrm>
              <a:off x="5616297" y="1420911"/>
              <a:ext cx="1231900" cy="29810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şļiḋê"/>
            <p:cNvSpPr/>
            <p:nvPr/>
          </p:nvSpPr>
          <p:spPr>
            <a:xfrm>
              <a:off x="7914997" y="1420911"/>
              <a:ext cx="1231900" cy="385186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şḷïḋê"/>
            <p:cNvSpPr txBox="1"/>
            <p:nvPr/>
          </p:nvSpPr>
          <p:spPr>
            <a:xfrm>
              <a:off x="1018897" y="2070695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100k</a:t>
              </a:r>
            </a:p>
          </p:txBody>
        </p:sp>
        <p:sp>
          <p:nvSpPr>
            <p:cNvPr id="12" name="îṧlïďé"/>
            <p:cNvSpPr txBox="1"/>
            <p:nvPr/>
          </p:nvSpPr>
          <p:spPr>
            <a:xfrm>
              <a:off x="3317597" y="305650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110k</a:t>
              </a:r>
            </a:p>
          </p:txBody>
        </p:sp>
        <p:sp>
          <p:nvSpPr>
            <p:cNvPr id="13" name="iṣļíde"/>
            <p:cNvSpPr txBox="1"/>
            <p:nvPr/>
          </p:nvSpPr>
          <p:spPr>
            <a:xfrm>
              <a:off x="5616297" y="3922291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130k</a:t>
              </a:r>
            </a:p>
          </p:txBody>
        </p:sp>
        <p:sp>
          <p:nvSpPr>
            <p:cNvPr id="14" name="ïśliḓê"/>
            <p:cNvSpPr txBox="1"/>
            <p:nvPr/>
          </p:nvSpPr>
          <p:spPr>
            <a:xfrm>
              <a:off x="7914997" y="4727430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150k</a:t>
              </a:r>
            </a:p>
          </p:txBody>
        </p:sp>
        <p:sp>
          <p:nvSpPr>
            <p:cNvPr id="15" name="îšlidê"/>
            <p:cNvSpPr txBox="1"/>
            <p:nvPr/>
          </p:nvSpPr>
          <p:spPr>
            <a:xfrm>
              <a:off x="9997797" y="560545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180k</a:t>
              </a:r>
            </a:p>
          </p:txBody>
        </p:sp>
        <p:grpSp>
          <p:nvGrpSpPr>
            <p:cNvPr id="16" name="ïṧḻïḓè"/>
            <p:cNvGrpSpPr/>
            <p:nvPr/>
          </p:nvGrpSpPr>
          <p:grpSpPr>
            <a:xfrm>
              <a:off x="962303" y="4717174"/>
              <a:ext cx="5864017" cy="1426451"/>
              <a:chOff x="687278" y="2398652"/>
              <a:chExt cx="3524773" cy="1426451"/>
            </a:xfrm>
          </p:grpSpPr>
          <p:sp>
            <p:nvSpPr>
              <p:cNvPr id="24" name="í$ḻíḋè"/>
              <p:cNvSpPr/>
              <p:nvPr/>
            </p:nvSpPr>
            <p:spPr>
              <a:xfrm>
                <a:off x="687278" y="2840457"/>
                <a:ext cx="3524773" cy="984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5" name="islïď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7" name="ïśḻïďé"/>
            <p:cNvSpPr/>
            <p:nvPr/>
          </p:nvSpPr>
          <p:spPr>
            <a:xfrm>
              <a:off x="0" y="0"/>
              <a:ext cx="12192000" cy="1663382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3"/>
              <a:srcRect/>
              <a:stretch>
                <a:fillRect t="-131566" b="-1295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/>
            </a:p>
          </p:txBody>
        </p:sp>
        <p:sp>
          <p:nvSpPr>
            <p:cNvPr id="18" name="îṡḻîḍe"/>
            <p:cNvSpPr/>
            <p:nvPr/>
          </p:nvSpPr>
          <p:spPr bwMode="auto">
            <a:xfrm>
              <a:off x="0" y="1288572"/>
              <a:ext cx="12192000" cy="37481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îṧ1ïḍè"/>
            <p:cNvSpPr txBox="1"/>
            <p:nvPr/>
          </p:nvSpPr>
          <p:spPr>
            <a:xfrm>
              <a:off x="14502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2016</a:t>
              </a:r>
            </a:p>
          </p:txBody>
        </p:sp>
        <p:sp>
          <p:nvSpPr>
            <p:cNvPr id="20" name="îśļíḓê"/>
            <p:cNvSpPr txBox="1"/>
            <p:nvPr/>
          </p:nvSpPr>
          <p:spPr>
            <a:xfrm>
              <a:off x="37489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2017</a:t>
              </a:r>
            </a:p>
          </p:txBody>
        </p:sp>
        <p:sp>
          <p:nvSpPr>
            <p:cNvPr id="21" name="îšľiḋê"/>
            <p:cNvSpPr txBox="1"/>
            <p:nvPr/>
          </p:nvSpPr>
          <p:spPr>
            <a:xfrm>
              <a:off x="6041740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2018</a:t>
              </a:r>
            </a:p>
          </p:txBody>
        </p:sp>
        <p:sp>
          <p:nvSpPr>
            <p:cNvPr id="22" name="ïšľíḍè"/>
            <p:cNvSpPr txBox="1"/>
            <p:nvPr/>
          </p:nvSpPr>
          <p:spPr>
            <a:xfrm>
              <a:off x="83463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</a:p>
          </p:txBody>
        </p:sp>
        <p:sp>
          <p:nvSpPr>
            <p:cNvPr id="23" name="ïṧḻîḑê"/>
            <p:cNvSpPr txBox="1"/>
            <p:nvPr/>
          </p:nvSpPr>
          <p:spPr>
            <a:xfrm>
              <a:off x="104291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2020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 dirty="0"/>
          </a:p>
        </p:txBody>
      </p:sp>
      <p:grpSp>
        <p:nvGrpSpPr>
          <p:cNvPr id="5" name="b15d545d-6a15-46b3-895f-c24e208876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6745" y="1275545"/>
            <a:ext cx="10941360" cy="4811643"/>
            <a:chOff x="736745" y="1275545"/>
            <a:chExt cx="10941360" cy="4811643"/>
          </a:xfrm>
        </p:grpSpPr>
        <p:grpSp>
          <p:nvGrpSpPr>
            <p:cNvPr id="6" name="îŝļidé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29" name="ïṩ1iḓ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ṡlïďé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3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1" name="ïṧḻíḑ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2" name="î$ḻiď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ïṥļïḋ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7" name="iśliḍè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4" name="îśľîď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ľíďè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4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ïşľí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7" name="iśḷíḓ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îśľîḓ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8" name="íṧľiḓê"/>
            <p:cNvGrpSpPr/>
            <p:nvPr/>
          </p:nvGrpSpPr>
          <p:grpSpPr>
            <a:xfrm>
              <a:off x="736745" y="2607313"/>
              <a:ext cx="5267105" cy="2075204"/>
              <a:chOff x="736745" y="1275545"/>
              <a:chExt cx="5267105" cy="2075204"/>
            </a:xfrm>
          </p:grpSpPr>
          <p:grpSp>
            <p:nvGrpSpPr>
              <p:cNvPr id="15" name="i$ḻíḋè"/>
              <p:cNvGrpSpPr/>
              <p:nvPr/>
            </p:nvGrpSpPr>
            <p:grpSpPr>
              <a:xfrm>
                <a:off x="736745" y="1356666"/>
                <a:ext cx="1933578" cy="1993257"/>
                <a:chOff x="736745" y="1356666"/>
                <a:chExt cx="1933578" cy="1993257"/>
              </a:xfrm>
            </p:grpSpPr>
            <p:sp>
              <p:nvSpPr>
                <p:cNvPr id="19" name="işlîdè"/>
                <p:cNvSpPr/>
                <p:nvPr/>
              </p:nvSpPr>
              <p:spPr>
                <a:xfrm>
                  <a:off x="736745" y="1416345"/>
                  <a:ext cx="1933578" cy="1933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íṧlíḑè"/>
                <p:cNvSpPr/>
                <p:nvPr/>
              </p:nvSpPr>
              <p:spPr>
                <a:xfrm>
                  <a:off x="805009" y="1493193"/>
                  <a:ext cx="1797051" cy="1797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blipFill>
                  <a:blip r:embed="rId5"/>
                  <a:srcRect/>
                  <a:stretch>
                    <a:fillRect l="-25179" t="-1" r="-24825" b="-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1" name="îšļiḋe"/>
                <p:cNvGrpSpPr/>
                <p:nvPr/>
              </p:nvGrpSpPr>
              <p:grpSpPr>
                <a:xfrm>
                  <a:off x="1936034" y="1356666"/>
                  <a:ext cx="675000" cy="675005"/>
                  <a:chOff x="7209746" y="4153276"/>
                  <a:chExt cx="675000" cy="675005"/>
                </a:xfrm>
              </p:grpSpPr>
              <p:sp>
                <p:nvSpPr>
                  <p:cNvPr id="22" name="íśľíḓê"/>
                  <p:cNvSpPr/>
                  <p:nvPr/>
                </p:nvSpPr>
                <p:spPr>
                  <a:xfrm>
                    <a:off x="7209746" y="4153276"/>
                    <a:ext cx="675000" cy="67500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íślîdé"/>
                  <p:cNvSpPr/>
                  <p:nvPr/>
                </p:nvSpPr>
                <p:spPr bwMode="auto">
                  <a:xfrm>
                    <a:off x="7375153" y="4322040"/>
                    <a:ext cx="344185" cy="337474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182832" tIns="91416" rIns="182832" bIns="91416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7200" dirty="0"/>
                  </a:p>
                </p:txBody>
              </p:sp>
            </p:grpSp>
          </p:grpSp>
          <p:grpSp>
            <p:nvGrpSpPr>
              <p:cNvPr id="16" name="íşḻiḍe"/>
              <p:cNvGrpSpPr/>
              <p:nvPr/>
            </p:nvGrpSpPr>
            <p:grpSpPr>
              <a:xfrm>
                <a:off x="2767467" y="1275545"/>
                <a:ext cx="3236383" cy="2075204"/>
                <a:chOff x="2776441" y="1231264"/>
                <a:chExt cx="3236383" cy="2075204"/>
              </a:xfrm>
            </p:grpSpPr>
            <p:sp>
              <p:nvSpPr>
                <p:cNvPr id="17" name="iṩḷîḋê"/>
                <p:cNvSpPr txBox="1"/>
                <p:nvPr/>
              </p:nvSpPr>
              <p:spPr>
                <a:xfrm>
                  <a:off x="2776441" y="1231264"/>
                  <a:ext cx="3236383" cy="588331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  <p:sp>
              <p:nvSpPr>
                <p:cNvPr id="18" name="íşļîḍê"/>
                <p:cNvSpPr txBox="1"/>
                <p:nvPr/>
              </p:nvSpPr>
              <p:spPr>
                <a:xfrm>
                  <a:off x="2776441" y="1819596"/>
                  <a:ext cx="3236382" cy="148687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Unified fonts make reading more fluent.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Theme color makes PPT more convenient to change.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Adjust the spacing to adapt to Chinese typesetting, use the reference line in PPT.</a:t>
                  </a:r>
                </a:p>
              </p:txBody>
            </p:sp>
          </p:grpSp>
        </p:grpSp>
        <p:grpSp>
          <p:nvGrpSpPr>
            <p:cNvPr id="9" name="iŝ1íḑ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3" name="îṡḻïďe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  <p:sp>
            <p:nvSpPr>
              <p:cNvPr id="14" name="iṣḷidè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  <p:grpSp>
          <p:nvGrpSpPr>
            <p:cNvPr id="10" name="isľïḓ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1" name="íṩļîḍè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  <p:sp>
            <p:nvSpPr>
              <p:cNvPr id="12" name="îṣḷîḑé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9" name="579cc766-5a9b-4f40-8eaf-40b9767d7ca0" descr="wAYAAB+LCAAAAAAABADFU01PwkAQ/S+r3hrSgqjprSAYDggJRA+Gw9oO7Wp3S7ZbAyH97+5uP2gpH9EYCZcyfTPz3rzXLboWmxUgG80o5uKRYJ9jOhJAkYFGHrJZEoYG6hHmEeY/8ShZxch+25Zt1TevRAT9KIz4Cw4TUAMYEQSH2V+70VTDTjmRDDa6dgwrYY1Zk+WSuDAPgEKBmRMmHObNAuxJhNkypQBO/EAwiOO8MHn/AFdU2uyuQiVxIGdeDYe37fs7x1HD9BozTQ00Azdi3n+RfDhPcmANnGGnTvLYsYs7jwkjNKE5TO8d43WlZJlZkXheCFXYiAngX6Wdlqrp55ngcsEw4hQLuXBrpje7I3Q7Lc1rxDxYy0kFWVRzPyepgncwX+pFGa8dfoplWkHSOiC41rIDGsqMGITjusBEftYsErreSEpGt52WS6VlK3iW4xRT1E9iEdE5rEWhWT8v6jpVwDGXC2vF1DjNWn9Vv1Cr+6qSHeaHUNNjHtOTOapK+xoKNk0hmYsn1OTn+YEO1VFVcChjJyXsuZAzqHE/S/tiaTvqTg+7nwfN+V3ALqHN+ittC/n7BlJ0fvnABgAA"/>
          <p:cNvGrpSpPr>
            <a:grpSpLocks noChangeAspect="1"/>
          </p:cNvGrpSpPr>
          <p:nvPr/>
        </p:nvGrpSpPr>
        <p:grpSpPr>
          <a:xfrm>
            <a:off x="4306837" y="2556052"/>
            <a:ext cx="3578326" cy="1745897"/>
            <a:chOff x="1985433" y="2063950"/>
            <a:chExt cx="3578326" cy="1745897"/>
          </a:xfrm>
        </p:grpSpPr>
        <p:sp>
          <p:nvSpPr>
            <p:cNvPr id="40" name="BackShape"/>
            <p:cNvSpPr/>
            <p:nvPr/>
          </p:nvSpPr>
          <p:spPr>
            <a:xfrm>
              <a:off x="1985433" y="2063950"/>
              <a:ext cx="2766057" cy="1108331"/>
            </a:xfrm>
            <a:custGeom>
              <a:avLst/>
              <a:gdLst>
                <a:gd name="connsiteX0" fmla="*/ 0 w 6143491"/>
                <a:gd name="connsiteY0" fmla="*/ 0 h 2536750"/>
                <a:gd name="connsiteX1" fmla="*/ 5540242 w 6143491"/>
                <a:gd name="connsiteY1" fmla="*/ 0 h 2536750"/>
                <a:gd name="connsiteX2" fmla="*/ 5540242 w 6143491"/>
                <a:gd name="connsiteY2" fmla="*/ 620675 h 2536750"/>
                <a:gd name="connsiteX3" fmla="*/ 6143491 w 6143491"/>
                <a:gd name="connsiteY3" fmla="*/ 620675 h 2536750"/>
                <a:gd name="connsiteX4" fmla="*/ 6143491 w 6143491"/>
                <a:gd name="connsiteY4" fmla="*/ 1916075 h 2536750"/>
                <a:gd name="connsiteX5" fmla="*/ 5540242 w 6143491"/>
                <a:gd name="connsiteY5" fmla="*/ 1916075 h 2536750"/>
                <a:gd name="connsiteX6" fmla="*/ 5540242 w 6143491"/>
                <a:gd name="connsiteY6" fmla="*/ 2536750 h 2536750"/>
                <a:gd name="connsiteX7" fmla="*/ 0 w 6143491"/>
                <a:gd name="connsiteY7" fmla="*/ 2536750 h 25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3491" h="2536750">
                  <a:moveTo>
                    <a:pt x="0" y="0"/>
                  </a:moveTo>
                  <a:lnTo>
                    <a:pt x="5540242" y="0"/>
                  </a:lnTo>
                  <a:lnTo>
                    <a:pt x="5540242" y="620675"/>
                  </a:lnTo>
                  <a:lnTo>
                    <a:pt x="6143491" y="620675"/>
                  </a:lnTo>
                  <a:lnTo>
                    <a:pt x="6143491" y="1916075"/>
                  </a:lnTo>
                  <a:lnTo>
                    <a:pt x="5540242" y="1916075"/>
                  </a:lnTo>
                  <a:lnTo>
                    <a:pt x="5540242" y="2536750"/>
                  </a:lnTo>
                  <a:lnTo>
                    <a:pt x="0" y="253675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>
              <a:solidFill>
                <a:schemeClr val="accent1">
                  <a:lumMod val="10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ValueShape"/>
            <p:cNvSpPr/>
            <p:nvPr/>
          </p:nvSpPr>
          <p:spPr>
            <a:xfrm>
              <a:off x="1985433" y="2063950"/>
              <a:ext cx="2486158" cy="11083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100000"/>
                  </a:schemeClr>
                </a:gs>
                <a:gs pos="53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BackShape1"/>
            <p:cNvSpPr/>
            <p:nvPr/>
          </p:nvSpPr>
          <p:spPr>
            <a:xfrm>
              <a:off x="2212667" y="2063950"/>
              <a:ext cx="2039983" cy="1108331"/>
            </a:xfrm>
            <a:custGeom>
              <a:avLst/>
              <a:gdLst>
                <a:gd name="connsiteX0" fmla="*/ 4428593 w 4530858"/>
                <a:gd name="connsiteY0" fmla="*/ 0 h 2060650"/>
                <a:gd name="connsiteX1" fmla="*/ 4530858 w 4530858"/>
                <a:gd name="connsiteY1" fmla="*/ 0 h 2060650"/>
                <a:gd name="connsiteX2" fmla="*/ 4530858 w 4530858"/>
                <a:gd name="connsiteY2" fmla="*/ 2060650 h 2060650"/>
                <a:gd name="connsiteX3" fmla="*/ 4428593 w 4530858"/>
                <a:gd name="connsiteY3" fmla="*/ 2060650 h 2060650"/>
                <a:gd name="connsiteX4" fmla="*/ 3875014 w 4530858"/>
                <a:gd name="connsiteY4" fmla="*/ 0 h 2060650"/>
                <a:gd name="connsiteX5" fmla="*/ 3977279 w 4530858"/>
                <a:gd name="connsiteY5" fmla="*/ 0 h 2060650"/>
                <a:gd name="connsiteX6" fmla="*/ 3977279 w 4530858"/>
                <a:gd name="connsiteY6" fmla="*/ 2060650 h 2060650"/>
                <a:gd name="connsiteX7" fmla="*/ 3875014 w 4530858"/>
                <a:gd name="connsiteY7" fmla="*/ 2060650 h 2060650"/>
                <a:gd name="connsiteX8" fmla="*/ 3321441 w 4530858"/>
                <a:gd name="connsiteY8" fmla="*/ 0 h 2060650"/>
                <a:gd name="connsiteX9" fmla="*/ 3423706 w 4530858"/>
                <a:gd name="connsiteY9" fmla="*/ 0 h 2060650"/>
                <a:gd name="connsiteX10" fmla="*/ 3423706 w 4530858"/>
                <a:gd name="connsiteY10" fmla="*/ 2060650 h 2060650"/>
                <a:gd name="connsiteX11" fmla="*/ 3321441 w 4530858"/>
                <a:gd name="connsiteY11" fmla="*/ 2060650 h 2060650"/>
                <a:gd name="connsiteX12" fmla="*/ 2767867 w 4530858"/>
                <a:gd name="connsiteY12" fmla="*/ 0 h 2060650"/>
                <a:gd name="connsiteX13" fmla="*/ 2870132 w 4530858"/>
                <a:gd name="connsiteY13" fmla="*/ 0 h 2060650"/>
                <a:gd name="connsiteX14" fmla="*/ 2870132 w 4530858"/>
                <a:gd name="connsiteY14" fmla="*/ 2060650 h 2060650"/>
                <a:gd name="connsiteX15" fmla="*/ 2767867 w 4530858"/>
                <a:gd name="connsiteY15" fmla="*/ 2060650 h 2060650"/>
                <a:gd name="connsiteX16" fmla="*/ 2214294 w 4530858"/>
                <a:gd name="connsiteY16" fmla="*/ 0 h 2060650"/>
                <a:gd name="connsiteX17" fmla="*/ 2316559 w 4530858"/>
                <a:gd name="connsiteY17" fmla="*/ 0 h 2060650"/>
                <a:gd name="connsiteX18" fmla="*/ 2316559 w 4530858"/>
                <a:gd name="connsiteY18" fmla="*/ 2060650 h 2060650"/>
                <a:gd name="connsiteX19" fmla="*/ 2214294 w 4530858"/>
                <a:gd name="connsiteY19" fmla="*/ 2060650 h 2060650"/>
                <a:gd name="connsiteX20" fmla="*/ 1660720 w 4530858"/>
                <a:gd name="connsiteY20" fmla="*/ 0 h 2060650"/>
                <a:gd name="connsiteX21" fmla="*/ 1762985 w 4530858"/>
                <a:gd name="connsiteY21" fmla="*/ 0 h 2060650"/>
                <a:gd name="connsiteX22" fmla="*/ 1762985 w 4530858"/>
                <a:gd name="connsiteY22" fmla="*/ 2060650 h 2060650"/>
                <a:gd name="connsiteX23" fmla="*/ 1660720 w 4530858"/>
                <a:gd name="connsiteY23" fmla="*/ 2060650 h 2060650"/>
                <a:gd name="connsiteX24" fmla="*/ 1107147 w 4530858"/>
                <a:gd name="connsiteY24" fmla="*/ 0 h 2060650"/>
                <a:gd name="connsiteX25" fmla="*/ 1209412 w 4530858"/>
                <a:gd name="connsiteY25" fmla="*/ 0 h 2060650"/>
                <a:gd name="connsiteX26" fmla="*/ 1209412 w 4530858"/>
                <a:gd name="connsiteY26" fmla="*/ 2060650 h 2060650"/>
                <a:gd name="connsiteX27" fmla="*/ 1107147 w 4530858"/>
                <a:gd name="connsiteY27" fmla="*/ 2060650 h 2060650"/>
                <a:gd name="connsiteX28" fmla="*/ 553573 w 4530858"/>
                <a:gd name="connsiteY28" fmla="*/ 0 h 2060650"/>
                <a:gd name="connsiteX29" fmla="*/ 655838 w 4530858"/>
                <a:gd name="connsiteY29" fmla="*/ 0 h 2060650"/>
                <a:gd name="connsiteX30" fmla="*/ 655838 w 4530858"/>
                <a:gd name="connsiteY30" fmla="*/ 2060650 h 2060650"/>
                <a:gd name="connsiteX31" fmla="*/ 553573 w 4530858"/>
                <a:gd name="connsiteY31" fmla="*/ 2060650 h 2060650"/>
                <a:gd name="connsiteX32" fmla="*/ 0 w 4530858"/>
                <a:gd name="connsiteY32" fmla="*/ 0 h 2060650"/>
                <a:gd name="connsiteX33" fmla="*/ 102265 w 4530858"/>
                <a:gd name="connsiteY33" fmla="*/ 0 h 2060650"/>
                <a:gd name="connsiteX34" fmla="*/ 102265 w 4530858"/>
                <a:gd name="connsiteY34" fmla="*/ 2060650 h 2060650"/>
                <a:gd name="connsiteX35" fmla="*/ 0 w 4530858"/>
                <a:gd name="connsiteY35" fmla="*/ 2060650 h 20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30858" h="2060650">
                  <a:moveTo>
                    <a:pt x="4428593" y="0"/>
                  </a:moveTo>
                  <a:lnTo>
                    <a:pt x="4530858" y="0"/>
                  </a:lnTo>
                  <a:lnTo>
                    <a:pt x="4530858" y="2060650"/>
                  </a:lnTo>
                  <a:lnTo>
                    <a:pt x="4428593" y="2060650"/>
                  </a:lnTo>
                  <a:close/>
                  <a:moveTo>
                    <a:pt x="3875014" y="0"/>
                  </a:moveTo>
                  <a:lnTo>
                    <a:pt x="3977279" y="0"/>
                  </a:lnTo>
                  <a:lnTo>
                    <a:pt x="3977279" y="2060650"/>
                  </a:lnTo>
                  <a:lnTo>
                    <a:pt x="3875014" y="2060650"/>
                  </a:lnTo>
                  <a:close/>
                  <a:moveTo>
                    <a:pt x="3321441" y="0"/>
                  </a:moveTo>
                  <a:lnTo>
                    <a:pt x="3423706" y="0"/>
                  </a:lnTo>
                  <a:lnTo>
                    <a:pt x="3423706" y="2060650"/>
                  </a:lnTo>
                  <a:lnTo>
                    <a:pt x="3321441" y="2060650"/>
                  </a:lnTo>
                  <a:close/>
                  <a:moveTo>
                    <a:pt x="2767867" y="0"/>
                  </a:moveTo>
                  <a:lnTo>
                    <a:pt x="2870132" y="0"/>
                  </a:lnTo>
                  <a:lnTo>
                    <a:pt x="2870132" y="2060650"/>
                  </a:lnTo>
                  <a:lnTo>
                    <a:pt x="2767867" y="2060650"/>
                  </a:lnTo>
                  <a:close/>
                  <a:moveTo>
                    <a:pt x="2214294" y="0"/>
                  </a:moveTo>
                  <a:lnTo>
                    <a:pt x="2316559" y="0"/>
                  </a:lnTo>
                  <a:lnTo>
                    <a:pt x="2316559" y="2060650"/>
                  </a:lnTo>
                  <a:lnTo>
                    <a:pt x="2214294" y="2060650"/>
                  </a:lnTo>
                  <a:close/>
                  <a:moveTo>
                    <a:pt x="1660720" y="0"/>
                  </a:moveTo>
                  <a:lnTo>
                    <a:pt x="1762985" y="0"/>
                  </a:lnTo>
                  <a:lnTo>
                    <a:pt x="1762985" y="2060650"/>
                  </a:lnTo>
                  <a:lnTo>
                    <a:pt x="1660720" y="2060650"/>
                  </a:lnTo>
                  <a:close/>
                  <a:moveTo>
                    <a:pt x="1107147" y="0"/>
                  </a:moveTo>
                  <a:lnTo>
                    <a:pt x="1209412" y="0"/>
                  </a:lnTo>
                  <a:lnTo>
                    <a:pt x="1209412" y="2060650"/>
                  </a:lnTo>
                  <a:lnTo>
                    <a:pt x="1107147" y="2060650"/>
                  </a:lnTo>
                  <a:close/>
                  <a:moveTo>
                    <a:pt x="553573" y="0"/>
                  </a:moveTo>
                  <a:lnTo>
                    <a:pt x="655838" y="0"/>
                  </a:lnTo>
                  <a:lnTo>
                    <a:pt x="655838" y="2060650"/>
                  </a:lnTo>
                  <a:lnTo>
                    <a:pt x="553573" y="2060650"/>
                  </a:lnTo>
                  <a:close/>
                  <a:moveTo>
                    <a:pt x="0" y="0"/>
                  </a:moveTo>
                  <a:lnTo>
                    <a:pt x="102265" y="0"/>
                  </a:lnTo>
                  <a:lnTo>
                    <a:pt x="102265" y="2060650"/>
                  </a:lnTo>
                  <a:lnTo>
                    <a:pt x="0" y="2060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ValueText"/>
            <p:cNvSpPr txBox="1"/>
            <p:nvPr/>
          </p:nvSpPr>
          <p:spPr>
            <a:xfrm>
              <a:off x="4934002" y="2381957"/>
              <a:ext cx="629757" cy="472318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</a:p>
          </p:txBody>
        </p:sp>
        <p:sp>
          <p:nvSpPr>
            <p:cNvPr id="44" name="CustomText1"/>
            <p:cNvSpPr/>
            <p:nvPr/>
          </p:nvSpPr>
          <p:spPr>
            <a:xfrm>
              <a:off x="1985433" y="3461255"/>
              <a:ext cx="2486158" cy="34859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/>
                <a:t>Supporting text here</a:t>
              </a:r>
              <a:endParaRPr lang="en-US" altLang="zh-CN" dirty="0"/>
            </a:p>
          </p:txBody>
        </p:sp>
        <p:cxnSp>
          <p:nvCxnSpPr>
            <p:cNvPr id="45" name="LineShape"/>
            <p:cNvCxnSpPr/>
            <p:nvPr/>
          </p:nvCxnSpPr>
          <p:spPr>
            <a:xfrm flipH="1">
              <a:off x="1999112" y="3383804"/>
              <a:ext cx="2472479" cy="0"/>
            </a:xfrm>
            <a:prstGeom prst="straightConnector1">
              <a:avLst/>
            </a:pr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b="0" dirty="0"/>
              <a:t>技术线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5" name="0ff2eee5-142e-4f9c-a2bb-588b64e6f2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1520488" cy="6858000"/>
            <a:chOff x="0" y="0"/>
            <a:chExt cx="11520488" cy="6858000"/>
          </a:xfrm>
        </p:grpSpPr>
        <p:sp>
          <p:nvSpPr>
            <p:cNvPr id="24" name="ïṣļide"/>
            <p:cNvSpPr/>
            <p:nvPr/>
          </p:nvSpPr>
          <p:spPr bwMode="auto">
            <a:xfrm>
              <a:off x="0" y="0"/>
              <a:ext cx="2711624" cy="6858000"/>
            </a:xfrm>
            <a:prstGeom prst="rect">
              <a:avLst/>
            </a:prstGeom>
            <a:blipFill>
              <a:blip r:embed="rId3"/>
              <a:stretch>
                <a:fillRect l="-183417" r="-1817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íṣľîdé"/>
            <p:cNvSpPr/>
            <p:nvPr/>
          </p:nvSpPr>
          <p:spPr bwMode="auto">
            <a:xfrm>
              <a:off x="669926" y="1142457"/>
              <a:ext cx="10850562" cy="1491222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îSḷïdè"/>
            <p:cNvSpPr/>
            <p:nvPr/>
          </p:nvSpPr>
          <p:spPr bwMode="auto">
            <a:xfrm>
              <a:off x="4759165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7" name="ïsḻîḓê"/>
            <p:cNvSpPr txBox="1"/>
            <p:nvPr/>
          </p:nvSpPr>
          <p:spPr bwMode="auto">
            <a:xfrm>
              <a:off x="4759165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8" name="işlîḓê"/>
            <p:cNvSpPr/>
            <p:nvPr/>
          </p:nvSpPr>
          <p:spPr bwMode="auto">
            <a:xfrm>
              <a:off x="4120618" y="4995813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blipFill>
              <a:blip r:embed="rId4"/>
              <a:stretch>
                <a:fillRect l="-39904" r="-37764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ṩḻîḍê"/>
            <p:cNvSpPr/>
            <p:nvPr/>
          </p:nvSpPr>
          <p:spPr bwMode="auto">
            <a:xfrm>
              <a:off x="8287557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0" name="ïṧlîḓè"/>
            <p:cNvSpPr txBox="1"/>
            <p:nvPr/>
          </p:nvSpPr>
          <p:spPr bwMode="auto">
            <a:xfrm>
              <a:off x="8287557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1" name="îšlíḍè"/>
            <p:cNvSpPr/>
            <p:nvPr/>
          </p:nvSpPr>
          <p:spPr bwMode="auto">
            <a:xfrm>
              <a:off x="7649010" y="5059845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blipFill>
              <a:blip r:embed="rId4"/>
              <a:stretch>
                <a:fillRect l="-14535" r="-13755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600056" y="5229964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ļiḍê"/>
            <p:cNvSpPr txBox="1"/>
            <p:nvPr/>
          </p:nvSpPr>
          <p:spPr>
            <a:xfrm flipH="1">
              <a:off x="6606256" y="477237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14" name="iṡľïḍe"/>
            <p:cNvSpPr/>
            <p:nvPr/>
          </p:nvSpPr>
          <p:spPr bwMode="auto">
            <a:xfrm>
              <a:off x="4759165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5" name="ïslïdé"/>
            <p:cNvSpPr txBox="1"/>
            <p:nvPr/>
          </p:nvSpPr>
          <p:spPr bwMode="auto">
            <a:xfrm>
              <a:off x="4759165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6" name="îşļîḋè"/>
            <p:cNvSpPr/>
            <p:nvPr/>
          </p:nvSpPr>
          <p:spPr bwMode="auto">
            <a:xfrm>
              <a:off x="4120618" y="3281569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ṡľíďê"/>
            <p:cNvSpPr/>
            <p:nvPr/>
          </p:nvSpPr>
          <p:spPr bwMode="auto">
            <a:xfrm>
              <a:off x="8287557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8" name="ïṣļïḋê"/>
            <p:cNvSpPr txBox="1"/>
            <p:nvPr/>
          </p:nvSpPr>
          <p:spPr bwMode="auto">
            <a:xfrm>
              <a:off x="8287557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9" name="íṧ1iḍê"/>
            <p:cNvSpPr/>
            <p:nvPr/>
          </p:nvSpPr>
          <p:spPr bwMode="auto">
            <a:xfrm>
              <a:off x="7649010" y="3234020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656560" y="3468010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ľiḓé"/>
            <p:cNvSpPr txBox="1"/>
            <p:nvPr/>
          </p:nvSpPr>
          <p:spPr>
            <a:xfrm>
              <a:off x="6600056" y="3010422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156969" y="4119595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ṧḷîḓè"/>
            <p:cNvSpPr txBox="1"/>
            <p:nvPr/>
          </p:nvSpPr>
          <p:spPr>
            <a:xfrm>
              <a:off x="9165176" y="423492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26" name="îşḻíḑè"/>
            <p:cNvSpPr txBox="1"/>
            <p:nvPr/>
          </p:nvSpPr>
          <p:spPr>
            <a:xfrm>
              <a:off x="2721160" y="1282958"/>
              <a:ext cx="8799328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www.islide.cc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ṧľïḓè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3"/>
              <a:stretch>
                <a:fillRect t="-54478" b="-53876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ṩḻîḋê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ṡl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ṧļïḋ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1ïḋê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ṡliḓê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iṧḻid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2" name="iṥ1iď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5" name="işḻ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i$ḷîd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îṩḻîd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ïṩ1íḋ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ṡļîḓ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íṩlïḑ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5" name="5a486f68-035c-41d1-b074-ce3b06557f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359000"/>
            <a:ext cx="9810000" cy="4571861"/>
            <a:chOff x="1191000" y="1359000"/>
            <a:chExt cx="9810000" cy="4571861"/>
          </a:xfrm>
        </p:grpSpPr>
        <p:grpSp>
          <p:nvGrpSpPr>
            <p:cNvPr id="6" name="iṡḷíďe"/>
            <p:cNvGrpSpPr/>
            <p:nvPr/>
          </p:nvGrpSpPr>
          <p:grpSpPr>
            <a:xfrm>
              <a:off x="3805524" y="1359000"/>
              <a:ext cx="4580953" cy="4571861"/>
              <a:chOff x="3805524" y="1359000"/>
              <a:chExt cx="4580953" cy="4571861"/>
            </a:xfrm>
          </p:grpSpPr>
          <p:sp>
            <p:nvSpPr>
              <p:cNvPr id="19" name="íśḷîḑé"/>
              <p:cNvSpPr/>
              <p:nvPr/>
            </p:nvSpPr>
            <p:spPr bwMode="auto">
              <a:xfrm>
                <a:off x="3805524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2267606 w 2267606"/>
                  <a:gd name="connsiteY2" fmla="*/ 2267606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lnTo>
                      <a:pt x="2267606" y="2267606"/>
                    </a:lnTo>
                    <a:lnTo>
                      <a:pt x="1133803" y="2267606"/>
                    </a:ln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ṥľïďé"/>
              <p:cNvSpPr/>
              <p:nvPr/>
            </p:nvSpPr>
            <p:spPr bwMode="auto">
              <a:xfrm>
                <a:off x="6118871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1133803 w 2267606"/>
                  <a:gd name="connsiteY2" fmla="*/ 2267606 h 2267606"/>
                  <a:gd name="connsiteX3" fmla="*/ 0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lnTo>
                      <a:pt x="0" y="2267606"/>
                    </a:lnTo>
                    <a:lnTo>
                      <a:pt x="0" y="1133803"/>
                    </a:ln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5140" r="-24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ṥ1ide"/>
              <p:cNvSpPr/>
              <p:nvPr/>
            </p:nvSpPr>
            <p:spPr bwMode="auto">
              <a:xfrm>
                <a:off x="3805524" y="3663255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lnTo>
                      <a:pt x="2267606" y="0"/>
                    </a:lnTo>
                    <a:lnTo>
                      <a:pt x="2267606" y="1133803"/>
                    </a:ln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şḷíḑe"/>
              <p:cNvSpPr/>
              <p:nvPr/>
            </p:nvSpPr>
            <p:spPr bwMode="auto">
              <a:xfrm>
                <a:off x="6118871" y="3663255"/>
                <a:ext cx="2267606" cy="2267606"/>
              </a:xfrm>
              <a:custGeom>
                <a:avLst/>
                <a:gdLst>
                  <a:gd name="connsiteX0" fmla="*/ 0 w 2267606"/>
                  <a:gd name="connsiteY0" fmla="*/ 0 h 2267606"/>
                  <a:gd name="connsiteX1" fmla="*/ 1133803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606" h="2267606">
                    <a:moveTo>
                      <a:pt x="0" y="0"/>
                    </a:moveTo>
                    <a:lnTo>
                      <a:pt x="1133803" y="0"/>
                    </a:ln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25436" r="-2515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liḑê"/>
            <p:cNvGrpSpPr/>
            <p:nvPr/>
          </p:nvGrpSpPr>
          <p:grpSpPr>
            <a:xfrm>
              <a:off x="1191000" y="2020305"/>
              <a:ext cx="2108063" cy="944997"/>
              <a:chOff x="1326000" y="1944000"/>
              <a:chExt cx="2108063" cy="944997"/>
            </a:xfrm>
          </p:grpSpPr>
          <p:sp>
            <p:nvSpPr>
              <p:cNvPr id="17" name="iṩļíḓê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ṡḻîďé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îSlïďê"/>
            <p:cNvGrpSpPr/>
            <p:nvPr/>
          </p:nvGrpSpPr>
          <p:grpSpPr>
            <a:xfrm>
              <a:off x="1191000" y="4324560"/>
              <a:ext cx="2108063" cy="944997"/>
              <a:chOff x="1326000" y="1944000"/>
              <a:chExt cx="2108063" cy="944997"/>
            </a:xfrm>
          </p:grpSpPr>
          <p:sp>
            <p:nvSpPr>
              <p:cNvPr id="15" name="ïṣ1iḋè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íṥḷiḋ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s1ïḋê"/>
            <p:cNvGrpSpPr/>
            <p:nvPr/>
          </p:nvGrpSpPr>
          <p:grpSpPr>
            <a:xfrm>
              <a:off x="8892937" y="2020305"/>
              <a:ext cx="2108063" cy="944997"/>
              <a:chOff x="1326000" y="1944000"/>
              <a:chExt cx="2108063" cy="944997"/>
            </a:xfrm>
          </p:grpSpPr>
          <p:sp>
            <p:nvSpPr>
              <p:cNvPr id="13" name="îšlïde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ïšḷîḍe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îšļiḍé"/>
            <p:cNvGrpSpPr/>
            <p:nvPr/>
          </p:nvGrpSpPr>
          <p:grpSpPr>
            <a:xfrm>
              <a:off x="8892937" y="4324560"/>
              <a:ext cx="2108063" cy="944997"/>
              <a:chOff x="1326000" y="1944000"/>
              <a:chExt cx="2108063" cy="944997"/>
            </a:xfrm>
          </p:grpSpPr>
          <p:sp>
            <p:nvSpPr>
              <p:cNvPr id="11" name="ïṡḷîďé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ïṥḷîḍ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1000" y="1201056"/>
            <a:ext cx="9450000" cy="4811568"/>
            <a:chOff x="1101000" y="1201056"/>
            <a:chExt cx="9450000" cy="4811568"/>
          </a:xfrm>
        </p:grpSpPr>
        <p:sp>
          <p:nvSpPr>
            <p:cNvPr id="6" name="îSḻîḋê"/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3"/>
              <a:stretch>
                <a:fillRect l="-35876" r="-35660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ṥ1ïďè"/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/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/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/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/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/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/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/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/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/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/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/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/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/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/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/>
            <p:cNvGrpSpPr/>
            <p:nvPr/>
          </p:nvGrpSpPr>
          <p:grpSpPr>
            <a:xfrm>
              <a:off x="6843524" y="2540904"/>
              <a:ext cx="4634832" cy="1508050"/>
              <a:chOff x="1941336" y="3219803"/>
              <a:chExt cx="5378800" cy="1508050"/>
            </a:xfrm>
          </p:grpSpPr>
          <p:sp>
            <p:nvSpPr>
              <p:cNvPr id="14" name="ïṡḷîdè"/>
              <p:cNvSpPr txBox="1"/>
              <p:nvPr/>
            </p:nvSpPr>
            <p:spPr>
              <a:xfrm>
                <a:off x="1941336" y="3615410"/>
                <a:ext cx="5378800" cy="111244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r>
                  <a:rPr lang="en-US" altLang="zh-CN" dirty="0"/>
                  <a:t>Supporting text here.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You can use the icon library in </a:t>
                </a:r>
                <a:r>
                  <a:rPr lang="en-US" altLang="zh-CN" dirty="0" err="1"/>
                  <a:t>iSlide</a:t>
                </a:r>
                <a:r>
                  <a:rPr lang="en-US" altLang="zh-CN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iS1îḓè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01-Text here</a:t>
                </a:r>
              </a:p>
            </p:txBody>
          </p:sp>
        </p:grpSp>
        <p:grpSp>
          <p:nvGrpSpPr>
            <p:cNvPr id="9" name="ísľîḋé"/>
            <p:cNvGrpSpPr/>
            <p:nvPr/>
          </p:nvGrpSpPr>
          <p:grpSpPr>
            <a:xfrm>
              <a:off x="6843524" y="4296457"/>
              <a:ext cx="4634832" cy="1512168"/>
              <a:chOff x="1941336" y="3219803"/>
              <a:chExt cx="5378800" cy="1512168"/>
            </a:xfrm>
          </p:grpSpPr>
          <p:sp>
            <p:nvSpPr>
              <p:cNvPr id="12" name="îšḻîḋè"/>
              <p:cNvSpPr txBox="1"/>
              <p:nvPr/>
            </p:nvSpPr>
            <p:spPr>
              <a:xfrm>
                <a:off x="1941336" y="3615410"/>
                <a:ext cx="5378800" cy="11165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</a:p>
            </p:txBody>
          </p:sp>
          <p:sp>
            <p:nvSpPr>
              <p:cNvPr id="13" name="ïṡļíḍé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02-Text here</a:t>
                </a: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$1íḍè"/>
            <p:cNvSpPr txBox="1"/>
            <p:nvPr/>
          </p:nvSpPr>
          <p:spPr>
            <a:xfrm>
              <a:off x="669925" y="3204165"/>
              <a:ext cx="5664863" cy="1909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36</a:t>
            </a:fld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37</a:t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6" name="íSḷíḑè"/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/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/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/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/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1" name="ï$ľíḑe"/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2" name="iSḷíḋê"/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3" name="iśļiḓè"/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4" name="ïṩľíḍe"/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5" name="îṧlíḍê"/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/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/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/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/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0" name="íṣḷíḓé"/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1" name="ïšļiďe"/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" name="ïśḻîḑe"/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3" name="íSḷïḑe"/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4" name="iṩľîḑé"/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5" name="îṧľïḑê"/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6" name="i$ḻiďê"/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7" name="ïṣľïḋe"/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8" name="îS1ïdé"/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Thanks.</a:t>
            </a:r>
            <a:br>
              <a:rPr lang="en-US" altLang="zh-CN"/>
            </a:br>
            <a:r>
              <a:rPr lang="en-US" altLang="zh-CN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412F19B-5FDE-4C5A-85E1-008D5515A1BB}"/>
              </a:ext>
            </a:extLst>
          </p:cNvPr>
          <p:cNvGrpSpPr/>
          <p:nvPr/>
        </p:nvGrpSpPr>
        <p:grpSpPr>
          <a:xfrm>
            <a:off x="4731557" y="2699776"/>
            <a:ext cx="2475047" cy="1885427"/>
            <a:chOff x="4923131" y="2524104"/>
            <a:chExt cx="2475047" cy="1885427"/>
          </a:xfrm>
        </p:grpSpPr>
        <p:sp>
          <p:nvSpPr>
            <p:cNvPr id="24" name="îślïḑé">
              <a:extLst>
                <a:ext uri="{FF2B5EF4-FFF2-40B4-BE49-F238E27FC236}">
                  <a16:creationId xmlns:a16="http://schemas.microsoft.com/office/drawing/2014/main" id="{31C164B8-5547-4FC4-883C-5713D1C1920A}"/>
                </a:ext>
              </a:extLst>
            </p:cNvPr>
            <p:cNvSpPr/>
            <p:nvPr/>
          </p:nvSpPr>
          <p:spPr>
            <a:xfrm flipV="1">
              <a:off x="5250104" y="2978554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śḷïdê">
              <a:extLst>
                <a:ext uri="{FF2B5EF4-FFF2-40B4-BE49-F238E27FC236}">
                  <a16:creationId xmlns:a16="http://schemas.microsoft.com/office/drawing/2014/main" id="{09967F66-A132-475A-942B-BB8E3481E906}"/>
                </a:ext>
              </a:extLst>
            </p:cNvPr>
            <p:cNvSpPr txBox="1"/>
            <p:nvPr/>
          </p:nvSpPr>
          <p:spPr bwMode="auto">
            <a:xfrm>
              <a:off x="4923131" y="2524104"/>
              <a:ext cx="2475047" cy="104326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基于例程，重新设计、组合已有功能</a:t>
              </a:r>
              <a:endParaRPr lang="en-US" altLang="ko-KR" sz="2400" b="1" dirty="0">
                <a:solidFill>
                  <a:schemeClr val="accent2"/>
                </a:solidFill>
                <a:effectLst/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673718B-80C9-47EA-89A9-77DAF1556157}"/>
              </a:ext>
            </a:extLst>
          </p:cNvPr>
          <p:cNvGrpSpPr/>
          <p:nvPr/>
        </p:nvGrpSpPr>
        <p:grpSpPr>
          <a:xfrm>
            <a:off x="8999628" y="1875267"/>
            <a:ext cx="1691792" cy="1767223"/>
            <a:chOff x="7872792" y="1919807"/>
            <a:chExt cx="1691792" cy="1767223"/>
          </a:xfrm>
        </p:grpSpPr>
        <p:sp>
          <p:nvSpPr>
            <p:cNvPr id="28" name="iŝḷíḑè">
              <a:extLst>
                <a:ext uri="{FF2B5EF4-FFF2-40B4-BE49-F238E27FC236}">
                  <a16:creationId xmlns:a16="http://schemas.microsoft.com/office/drawing/2014/main" id="{BED5790C-E20E-4512-884D-2350722F7989}"/>
                </a:ext>
              </a:extLst>
            </p:cNvPr>
            <p:cNvSpPr/>
            <p:nvPr/>
          </p:nvSpPr>
          <p:spPr>
            <a:xfrm flipV="1">
              <a:off x="7872792" y="2256053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ṩ1íḋè">
              <a:extLst>
                <a:ext uri="{FF2B5EF4-FFF2-40B4-BE49-F238E27FC236}">
                  <a16:creationId xmlns:a16="http://schemas.microsoft.com/office/drawing/2014/main" id="{F58CF1B6-AF7D-434E-9BBE-40741C0DB02B}"/>
                </a:ext>
              </a:extLst>
            </p:cNvPr>
            <p:cNvSpPr txBox="1"/>
            <p:nvPr/>
          </p:nvSpPr>
          <p:spPr bwMode="auto">
            <a:xfrm>
              <a:off x="7872792" y="1919807"/>
              <a:ext cx="1691792" cy="10286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添加新功能，无线控制</a:t>
              </a:r>
              <a:endParaRPr lang="en-US" altLang="ko-KR" sz="2400" b="1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153BE8-648F-49E4-932A-EB22E478E06C}"/>
              </a:ext>
            </a:extLst>
          </p:cNvPr>
          <p:cNvGrpSpPr/>
          <p:nvPr/>
        </p:nvGrpSpPr>
        <p:grpSpPr>
          <a:xfrm>
            <a:off x="1445162" y="3802141"/>
            <a:ext cx="1691792" cy="1808822"/>
            <a:chOff x="1500580" y="3490894"/>
            <a:chExt cx="1691792" cy="1808822"/>
          </a:xfrm>
        </p:grpSpPr>
        <p:sp>
          <p:nvSpPr>
            <p:cNvPr id="32" name="iś1íḓé">
              <a:extLst>
                <a:ext uri="{FF2B5EF4-FFF2-40B4-BE49-F238E27FC236}">
                  <a16:creationId xmlns:a16="http://schemas.microsoft.com/office/drawing/2014/main" id="{B69A4C54-3E58-4FC1-A604-267AE039EFD8}"/>
                </a:ext>
              </a:extLst>
            </p:cNvPr>
            <p:cNvSpPr/>
            <p:nvPr/>
          </p:nvSpPr>
          <p:spPr>
            <a:xfrm flipV="1">
              <a:off x="1500580" y="3868739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şḻïďè">
              <a:extLst>
                <a:ext uri="{FF2B5EF4-FFF2-40B4-BE49-F238E27FC236}">
                  <a16:creationId xmlns:a16="http://schemas.microsoft.com/office/drawing/2014/main" id="{58CFB5DD-CE21-4DC7-960E-E3B9595279AC}"/>
                </a:ext>
              </a:extLst>
            </p:cNvPr>
            <p:cNvSpPr txBox="1"/>
            <p:nvPr/>
          </p:nvSpPr>
          <p:spPr bwMode="auto">
            <a:xfrm>
              <a:off x="1546121" y="3490894"/>
              <a:ext cx="1646251" cy="10286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Impact" panose="020B0806030902050204" pitchFamily="34" charset="0"/>
                </a:rPr>
                <a:t>优化、调整已</a:t>
              </a:r>
              <a:r>
                <a:rPr lang="zh-CN" altLang="en-US" sz="2400" b="1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有的功能</a:t>
              </a:r>
              <a:endParaRPr lang="en-US" altLang="zh-CN" sz="2400" b="1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/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/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1" name="标题 8"/>
          <p:cNvSpPr txBox="1"/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/>
          <p:cNvSpPr txBox="1"/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www.islide.cc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/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/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/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/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/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/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/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/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/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/>
            <p:cNvSpPr/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/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/>
            <p:cNvGrpSpPr/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EEE41F-D3C5-4A28-A2B3-12D37B1087A2}"/>
              </a:ext>
            </a:extLst>
          </p:cNvPr>
          <p:cNvSpPr/>
          <p:nvPr/>
        </p:nvSpPr>
        <p:spPr>
          <a:xfrm>
            <a:off x="669924" y="1139537"/>
            <a:ext cx="38779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优化、调整现有功能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2CD6D8-E32D-4551-801A-8B7778E38C9A}"/>
              </a:ext>
            </a:extLst>
          </p:cNvPr>
          <p:cNvSpPr/>
          <p:nvPr/>
        </p:nvSpPr>
        <p:spPr>
          <a:xfrm>
            <a:off x="669924" y="2029113"/>
            <a:ext cx="79816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调整了抓取函数中的参数，提高抓取成功率</a:t>
            </a:r>
          </a:p>
        </p:txBody>
      </p:sp>
    </p:spTree>
    <p:extLst>
      <p:ext uri="{BB962C8B-B14F-4D97-AF65-F5344CB8AC3E}">
        <p14:creationId xmlns:p14="http://schemas.microsoft.com/office/powerpoint/2010/main" val="94006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DCDE6E-1E4C-4F7E-853F-0BBECDF72671}"/>
              </a:ext>
            </a:extLst>
          </p:cNvPr>
          <p:cNvSpPr/>
          <p:nvPr/>
        </p:nvSpPr>
        <p:spPr>
          <a:xfrm>
            <a:off x="669924" y="1125682"/>
            <a:ext cx="67505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基于例程，重新设计、组合已有功能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B6600F-D74F-4F02-A9FC-347D4E298201}"/>
              </a:ext>
            </a:extLst>
          </p:cNvPr>
          <p:cNvSpPr/>
          <p:nvPr/>
        </p:nvSpPr>
        <p:spPr>
          <a:xfrm>
            <a:off x="667276" y="1959270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任务脚本系统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984C-F796-4B79-9E82-C68B11A39900}"/>
              </a:ext>
            </a:extLst>
          </p:cNvPr>
          <p:cNvSpPr/>
          <p:nvPr/>
        </p:nvSpPr>
        <p:spPr>
          <a:xfrm>
            <a:off x="667276" y="3962408"/>
            <a:ext cx="92143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控制机器人行驶至目标地点，抓取物体并返回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8B411B-5754-4CF2-9D7B-A8F00EF7464D}"/>
              </a:ext>
            </a:extLst>
          </p:cNvPr>
          <p:cNvSpPr/>
          <p:nvPr/>
        </p:nvSpPr>
        <p:spPr>
          <a:xfrm>
            <a:off x="667276" y="4904505"/>
            <a:ext cx="100116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控制机器人行驶至两个目标地点并记录，随后依次行驶至起点、两个导航点，模拟巡逻功能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CA60A-12F5-4F87-86A3-6D379A02F155}"/>
              </a:ext>
            </a:extLst>
          </p:cNvPr>
          <p:cNvSpPr/>
          <p:nvPr/>
        </p:nvSpPr>
        <p:spPr>
          <a:xfrm>
            <a:off x="667276" y="3020311"/>
            <a:ext cx="5109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跟随模式，实时建图与导航</a:t>
            </a:r>
          </a:p>
        </p:txBody>
      </p:sp>
    </p:spTree>
    <p:extLst>
      <p:ext uri="{BB962C8B-B14F-4D97-AF65-F5344CB8AC3E}">
        <p14:creationId xmlns:p14="http://schemas.microsoft.com/office/powerpoint/2010/main" val="2112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5ECFDB-3CEF-4664-A0A8-D9DDD2AD722E}"/>
              </a:ext>
            </a:extLst>
          </p:cNvPr>
          <p:cNvSpPr/>
          <p:nvPr/>
        </p:nvSpPr>
        <p:spPr>
          <a:xfrm>
            <a:off x="669924" y="1236519"/>
            <a:ext cx="59298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在已有功能基础上，添加新功能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8264BE-A2E6-448E-AC68-2513CE82970A}"/>
              </a:ext>
            </a:extLst>
          </p:cNvPr>
          <p:cNvSpPr/>
          <p:nvPr/>
        </p:nvSpPr>
        <p:spPr>
          <a:xfrm>
            <a:off x="732100" y="1753677"/>
            <a:ext cx="510909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使用安卓应用作为交互界面</a:t>
            </a:r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实现运动控制模块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2D0987-BB9A-45CE-B86B-E7BFDEF7B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5" t="-364" r="19773" b="-793"/>
          <a:stretch/>
        </p:blipFill>
        <p:spPr>
          <a:xfrm>
            <a:off x="680509" y="2937315"/>
            <a:ext cx="1346200" cy="2222500"/>
          </a:xfrm>
          <a:prstGeom prst="rect">
            <a:avLst/>
          </a:prstGeom>
        </p:spPr>
      </p:pic>
      <p:pic>
        <p:nvPicPr>
          <p:cNvPr id="8" name="图片 7" descr="图片包含 建筑物&#10;&#10;已生成高可信度的说明">
            <a:extLst>
              <a:ext uri="{FF2B5EF4-FFF2-40B4-BE49-F238E27FC236}">
                <a16:creationId xmlns:a16="http://schemas.microsoft.com/office/drawing/2014/main" id="{111E05D9-8F74-4B24-9C4C-B2F2CA302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95" y="3236785"/>
            <a:ext cx="1657925" cy="165792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8A2215E-294F-4D04-A0B9-77157609994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026709" y="4048565"/>
            <a:ext cx="2372286" cy="171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E51BA1A-4097-4AB8-BDB1-F62E2E4395AC}"/>
              </a:ext>
            </a:extLst>
          </p:cNvPr>
          <p:cNvSpPr/>
          <p:nvPr/>
        </p:nvSpPr>
        <p:spPr>
          <a:xfrm>
            <a:off x="2723832" y="3586899"/>
            <a:ext cx="11256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Socket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7F4D924-3221-4511-A78D-D31634F61942}"/>
              </a:ext>
            </a:extLst>
          </p:cNvPr>
          <p:cNvSpPr/>
          <p:nvPr/>
        </p:nvSpPr>
        <p:spPr>
          <a:xfrm>
            <a:off x="8261027" y="5049994"/>
            <a:ext cx="1653988" cy="52331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定点巡逻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B0D5D34-26BE-4377-8BD8-6EEF7AE89DF1}"/>
              </a:ext>
            </a:extLst>
          </p:cNvPr>
          <p:cNvSpPr/>
          <p:nvPr/>
        </p:nvSpPr>
        <p:spPr>
          <a:xfrm>
            <a:off x="8261027" y="4113811"/>
            <a:ext cx="1653988" cy="52331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抓取物体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2DD8134-ED08-439B-BDE3-90A47A3C787A}"/>
              </a:ext>
            </a:extLst>
          </p:cNvPr>
          <p:cNvSpPr/>
          <p:nvPr/>
        </p:nvSpPr>
        <p:spPr>
          <a:xfrm>
            <a:off x="8261027" y="3236785"/>
            <a:ext cx="1653988" cy="52331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建图及保存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772812F-7925-4608-BB1E-6A5470B0ABE2}"/>
              </a:ext>
            </a:extLst>
          </p:cNvPr>
          <p:cNvSpPr/>
          <p:nvPr/>
        </p:nvSpPr>
        <p:spPr>
          <a:xfrm>
            <a:off x="8261027" y="1887987"/>
            <a:ext cx="1653988" cy="99508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前进控制、后退控制、转动控制</a:t>
            </a:r>
            <a:r>
              <a:rPr lang="en-US" altLang="zh-CN" dirty="0"/>
              <a:t>…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8DABB94-76FF-4AD7-9A75-10AE4D4F8251}"/>
              </a:ext>
            </a:extLst>
          </p:cNvPr>
          <p:cNvSpPr/>
          <p:nvPr/>
        </p:nvSpPr>
        <p:spPr>
          <a:xfrm>
            <a:off x="8261027" y="5969324"/>
            <a:ext cx="1653988" cy="52331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跟随模式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FD1A3E7-BAD0-4C7A-A121-14E912AD5B41}"/>
              </a:ext>
            </a:extLst>
          </p:cNvPr>
          <p:cNvSpPr/>
          <p:nvPr/>
        </p:nvSpPr>
        <p:spPr>
          <a:xfrm>
            <a:off x="7992751" y="1671145"/>
            <a:ext cx="2172540" cy="4997669"/>
          </a:xfrm>
          <a:prstGeom prst="roundRect">
            <a:avLst/>
          </a:prstGeom>
          <a:noFill/>
          <a:ln w="4762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0EE69319-94A2-4D71-83AB-5B371B66CCB3}"/>
              </a:ext>
            </a:extLst>
          </p:cNvPr>
          <p:cNvSpPr/>
          <p:nvPr/>
        </p:nvSpPr>
        <p:spPr>
          <a:xfrm rot="10800000">
            <a:off x="6221747" y="3675658"/>
            <a:ext cx="1586866" cy="745812"/>
          </a:xfrm>
          <a:prstGeom prst="rightArrow">
            <a:avLst>
              <a:gd name="adj1" fmla="val 50000"/>
              <a:gd name="adj2" fmla="val 9025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3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D93BB8-2FA7-41D6-A94D-4956B14D7327}"/>
              </a:ext>
            </a:extLst>
          </p:cNvPr>
          <p:cNvSpPr/>
          <p:nvPr/>
        </p:nvSpPr>
        <p:spPr>
          <a:xfrm>
            <a:off x="1925468" y="1287379"/>
            <a:ext cx="2827421" cy="216568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跟随模式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050FEA5-434C-472F-A51B-74D36750909F}"/>
              </a:ext>
            </a:extLst>
          </p:cNvPr>
          <p:cNvSpPr/>
          <p:nvPr/>
        </p:nvSpPr>
        <p:spPr>
          <a:xfrm>
            <a:off x="7439111" y="1287379"/>
            <a:ext cx="2827421" cy="216568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手动模式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58B7CF-AA71-4DEB-9432-BDBE61F01789}"/>
              </a:ext>
            </a:extLst>
          </p:cNvPr>
          <p:cNvSpPr/>
          <p:nvPr/>
        </p:nvSpPr>
        <p:spPr>
          <a:xfrm>
            <a:off x="1990090" y="3711742"/>
            <a:ext cx="2698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实时建图与导航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065B6-2F4A-4B34-AC85-C69FC042129C}"/>
              </a:ext>
            </a:extLst>
          </p:cNvPr>
          <p:cNvSpPr/>
          <p:nvPr/>
        </p:nvSpPr>
        <p:spPr>
          <a:xfrm>
            <a:off x="1631015" y="4435652"/>
            <a:ext cx="34163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跟随用户移动并建图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78667A-C5EB-406C-BE77-56306B817F43}"/>
              </a:ext>
            </a:extLst>
          </p:cNvPr>
          <p:cNvSpPr/>
          <p:nvPr/>
        </p:nvSpPr>
        <p:spPr>
          <a:xfrm>
            <a:off x="1810551" y="5130256"/>
            <a:ext cx="30572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语音控制抓取物体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B733DB-6957-4C81-B15A-DF4D9772EB74}"/>
              </a:ext>
            </a:extLst>
          </p:cNvPr>
          <p:cNvSpPr/>
          <p:nvPr/>
        </p:nvSpPr>
        <p:spPr>
          <a:xfrm>
            <a:off x="1990090" y="5761737"/>
            <a:ext cx="2698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抓取物体后返回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F27931-323D-4D02-B416-504E594B02D9}"/>
              </a:ext>
            </a:extLst>
          </p:cNvPr>
          <p:cNvSpPr/>
          <p:nvPr/>
        </p:nvSpPr>
        <p:spPr>
          <a:xfrm>
            <a:off x="7322595" y="3711742"/>
            <a:ext cx="3414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控制机器人移动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436349-E8A3-4C2C-84C1-98A805F139B0}"/>
              </a:ext>
            </a:extLst>
          </p:cNvPr>
          <p:cNvSpPr/>
          <p:nvPr/>
        </p:nvSpPr>
        <p:spPr>
          <a:xfrm>
            <a:off x="7861204" y="4435652"/>
            <a:ext cx="23374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控制建图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FE100-905F-4B6A-8513-81FEEC23EED0}"/>
              </a:ext>
            </a:extLst>
          </p:cNvPr>
          <p:cNvSpPr/>
          <p:nvPr/>
        </p:nvSpPr>
        <p:spPr>
          <a:xfrm>
            <a:off x="7322595" y="5130256"/>
            <a:ext cx="34163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抓取物体并返回起点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AF45FB-4935-47C9-B819-AFFD054DABDA}"/>
              </a:ext>
            </a:extLst>
          </p:cNvPr>
          <p:cNvSpPr/>
          <p:nvPr/>
        </p:nvSpPr>
        <p:spPr>
          <a:xfrm>
            <a:off x="6443905" y="5765764"/>
            <a:ext cx="52100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控制确定导航点、模拟巡逻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48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E09284-C12C-4662-A2F6-0794C3AAC626}"/>
              </a:ext>
            </a:extLst>
          </p:cNvPr>
          <p:cNvSpPr/>
          <p:nvPr/>
        </p:nvSpPr>
        <p:spPr>
          <a:xfrm>
            <a:off x="627976" y="1172855"/>
            <a:ext cx="55194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对函数、接口进行了单元测试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DB40E3-16EC-4A9A-A578-B8B0EF1A215A}"/>
              </a:ext>
            </a:extLst>
          </p:cNvPr>
          <p:cNvSpPr/>
          <p:nvPr/>
        </p:nvSpPr>
        <p:spPr>
          <a:xfrm>
            <a:off x="627976" y="1901785"/>
            <a:ext cx="51090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对功能模块进行了功能测试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32DA8C-E539-4BF8-B0F2-76B029EEF256}"/>
              </a:ext>
            </a:extLst>
          </p:cNvPr>
          <p:cNvSpPr/>
          <p:nvPr/>
        </p:nvSpPr>
        <p:spPr>
          <a:xfrm>
            <a:off x="669924" y="2586968"/>
            <a:ext cx="5109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对整个系统进行了集成测试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A0BC04-3F3A-492E-AC42-3C217054DECD}"/>
              </a:ext>
            </a:extLst>
          </p:cNvPr>
          <p:cNvSpPr/>
          <p:nvPr/>
        </p:nvSpPr>
        <p:spPr>
          <a:xfrm>
            <a:off x="669924" y="3686258"/>
            <a:ext cx="1118574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尽量使用自动化测试</a:t>
            </a:r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对于安卓应用和服务器端代码编写代码进行自动化测试，并生成了测试报告，统计了代码及分支覆盖率。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/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没有自动化测试的部分使用手动测试，保证功能模块全覆盖。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2240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959f8f2-49a5-4116-b413-38bb824e078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80d3f6f-d5f1-4382-b936-45a6fb4fd8a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088165-c03c-41ca-90b6-909522d3c9e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b79f8-eb92-404b-8100-9145e4f4c31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066d1e-9153-4e50-82d0-f12d4e06f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5d545d-6a15-46b3-895f-c24e208876c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f2eee5-142e-4f9c-a2bb-588b64e6f21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486f68-035c-41d1-b074-ce3b06557fb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b5280f3-9dd9-4e74-bf0a-af0a2b7e2d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421325e-66d4-4ffe-9309-b6aea6215e7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3d89bc-c8dd-4963-b17e-aa3005480c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b1ed42-e6bd-45d3-9d3e-be2baea303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a78c0c-94bf-4188-a5be-bc25ffb19aa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e85dfe-0a1e-46cb-b5a9-c24e9f3f567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458ad7-88e0-4ba2-b9b4-1dceb65f7bb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93c8c70-9aae-4d44-ac2c-b689a504a1b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255</TotalTime>
  <Words>2763</Words>
  <Application>Microsoft Office PowerPoint</Application>
  <PresentationFormat>宽屏</PresentationFormat>
  <Paragraphs>443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宋体</vt:lpstr>
      <vt:lpstr>微软雅黑</vt:lpstr>
      <vt:lpstr>Arial</vt:lpstr>
      <vt:lpstr>Calibri</vt:lpstr>
      <vt:lpstr>Impact</vt:lpstr>
      <vt:lpstr>主题5</vt:lpstr>
      <vt:lpstr>Team108-申优答辩</vt:lpstr>
      <vt:lpstr>PowerPoint 演示文稿</vt:lpstr>
      <vt:lpstr>技术线</vt:lpstr>
      <vt:lpstr>技术线</vt:lpstr>
      <vt:lpstr>技术线</vt:lpstr>
      <vt:lpstr>技术线</vt:lpstr>
      <vt:lpstr>技术线</vt:lpstr>
      <vt:lpstr>技术线</vt:lpstr>
      <vt:lpstr>技术线</vt:lpstr>
      <vt:lpstr>技术线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 N</cp:lastModifiedBy>
  <cp:revision>35</cp:revision>
  <cp:lastPrinted>2017-12-11T16:00:00Z</cp:lastPrinted>
  <dcterms:created xsi:type="dcterms:W3CDTF">2017-12-11T16:00:00Z</dcterms:created>
  <dcterms:modified xsi:type="dcterms:W3CDTF">2019-06-10T14:28:21Z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2052-11.1.0.8696</vt:lpwstr>
  </property>
</Properties>
</file>