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317" r:id="rId3"/>
    <p:sldId id="282" r:id="rId4"/>
    <p:sldId id="290" r:id="rId5"/>
    <p:sldId id="288" r:id="rId6"/>
    <p:sldId id="295" r:id="rId7"/>
    <p:sldId id="294" r:id="rId8"/>
    <p:sldId id="291" r:id="rId9"/>
    <p:sldId id="289" r:id="rId10"/>
    <p:sldId id="315" r:id="rId11"/>
    <p:sldId id="307" r:id="rId12"/>
    <p:sldId id="308" r:id="rId13"/>
    <p:sldId id="309" r:id="rId14"/>
    <p:sldId id="306" r:id="rId15"/>
    <p:sldId id="305" r:id="rId16"/>
    <p:sldId id="298" r:id="rId17"/>
    <p:sldId id="299" r:id="rId18"/>
    <p:sldId id="300" r:id="rId19"/>
    <p:sldId id="314" r:id="rId20"/>
    <p:sldId id="287" r:id="rId21"/>
    <p:sldId id="319" r:id="rId22"/>
    <p:sldId id="301" r:id="rId23"/>
    <p:sldId id="320" r:id="rId24"/>
    <p:sldId id="283" r:id="rId25"/>
    <p:sldId id="286" r:id="rId26"/>
    <p:sldId id="284" r:id="rId27"/>
    <p:sldId id="304" r:id="rId28"/>
    <p:sldId id="310" r:id="rId29"/>
    <p:sldId id="311" r:id="rId30"/>
    <p:sldId id="296" r:id="rId31"/>
    <p:sldId id="313" r:id="rId32"/>
    <p:sldId id="31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E7CFCC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CD7ED-731B-43A7-B1B5-D3A7398B4829}" v="55" dt="2022-02-24T06:17:0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3EBCD7ED-731B-43A7-B1B5-D3A7398B4829}"/>
    <pc:docChg chg="undo redo custSel addSld delSld modSld sldOrd">
      <pc:chgData name="Parinya Ekparinya" userId="2ca03f2d-e931-44e9-88c5-430e7265b3ca" providerId="ADAL" clId="{3EBCD7ED-731B-43A7-B1B5-D3A7398B4829}" dt="2022-02-24T06:19:10.132" v="7547" actId="20577"/>
      <pc:docMkLst>
        <pc:docMk/>
      </pc:docMkLst>
      <pc:sldChg chg="modSp mod">
        <pc:chgData name="Parinya Ekparinya" userId="2ca03f2d-e931-44e9-88c5-430e7265b3ca" providerId="ADAL" clId="{3EBCD7ED-731B-43A7-B1B5-D3A7398B4829}" dt="2022-02-23T14:52:09.429" v="3854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3EBCD7ED-731B-43A7-B1B5-D3A7398B4829}" dt="2022-02-23T14:52:09.429" v="3854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3684725680" sldId="274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407015934" sldId="275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1749130972" sldId="276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660569523" sldId="277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1185474238" sldId="278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1126911601" sldId="279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1063335809" sldId="280"/>
        </pc:sldMkLst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4110252742" sldId="281"/>
        </pc:sldMkLst>
      </pc:sldChg>
      <pc:sldChg chg="modSp mod">
        <pc:chgData name="Parinya Ekparinya" userId="2ca03f2d-e931-44e9-88c5-430e7265b3ca" providerId="ADAL" clId="{3EBCD7ED-731B-43A7-B1B5-D3A7398B4829}" dt="2022-02-24T06:17:56.152" v="7544"/>
        <pc:sldMkLst>
          <pc:docMk/>
          <pc:sldMk cId="930007886" sldId="282"/>
        </pc:sldMkLst>
        <pc:spChg chg="mod">
          <ac:chgData name="Parinya Ekparinya" userId="2ca03f2d-e931-44e9-88c5-430e7265b3ca" providerId="ADAL" clId="{3EBCD7ED-731B-43A7-B1B5-D3A7398B4829}" dt="2022-02-24T06:17:56.152" v="7544"/>
          <ac:spMkLst>
            <pc:docMk/>
            <pc:sldMk cId="930007886" sldId="282"/>
            <ac:spMk id="3" creationId="{22AB5A7B-F3C5-45F0-829A-2700603AB35F}"/>
          </ac:spMkLst>
        </pc:spChg>
      </pc:sldChg>
      <pc:sldChg chg="addSp modSp new mod">
        <pc:chgData name="Parinya Ekparinya" userId="2ca03f2d-e931-44e9-88c5-430e7265b3ca" providerId="ADAL" clId="{3EBCD7ED-731B-43A7-B1B5-D3A7398B4829}" dt="2022-02-24T01:19:21.715" v="7426" actId="207"/>
        <pc:sldMkLst>
          <pc:docMk/>
          <pc:sldMk cId="770965848" sldId="283"/>
        </pc:sldMkLst>
        <pc:spChg chg="mod">
          <ac:chgData name="Parinya Ekparinya" userId="2ca03f2d-e931-44e9-88c5-430e7265b3ca" providerId="ADAL" clId="{3EBCD7ED-731B-43A7-B1B5-D3A7398B4829}" dt="2022-02-24T01:14:56.412" v="7413" actId="20577"/>
          <ac:spMkLst>
            <pc:docMk/>
            <pc:sldMk cId="770965848" sldId="283"/>
            <ac:spMk id="2" creationId="{DC687338-1E78-4B06-895C-B5D2AF3E609C}"/>
          </ac:spMkLst>
        </pc:spChg>
        <pc:spChg chg="mod">
          <ac:chgData name="Parinya Ekparinya" userId="2ca03f2d-e931-44e9-88c5-430e7265b3ca" providerId="ADAL" clId="{3EBCD7ED-731B-43A7-B1B5-D3A7398B4829}" dt="2022-02-24T01:19:21.715" v="7426" actId="207"/>
          <ac:spMkLst>
            <pc:docMk/>
            <pc:sldMk cId="770965848" sldId="283"/>
            <ac:spMk id="3" creationId="{DAF8241F-C660-451D-9B3A-7C54B8A241FF}"/>
          </ac:spMkLst>
        </pc:spChg>
        <pc:picChg chg="add mod">
          <ac:chgData name="Parinya Ekparinya" userId="2ca03f2d-e931-44e9-88c5-430e7265b3ca" providerId="ADAL" clId="{3EBCD7ED-731B-43A7-B1B5-D3A7398B4829}" dt="2022-02-24T01:06:34.590" v="7172" actId="1076"/>
          <ac:picMkLst>
            <pc:docMk/>
            <pc:sldMk cId="770965848" sldId="283"/>
            <ac:picMk id="4" creationId="{16DC00F6-FD0F-42CE-8852-D89118CA17E2}"/>
          </ac:picMkLst>
        </pc:picChg>
      </pc:sldChg>
      <pc:sldChg chg="modSp new mod">
        <pc:chgData name="Parinya Ekparinya" userId="2ca03f2d-e931-44e9-88c5-430e7265b3ca" providerId="ADAL" clId="{3EBCD7ED-731B-43A7-B1B5-D3A7398B4829}" dt="2022-02-24T06:19:10.132" v="7547" actId="20577"/>
        <pc:sldMkLst>
          <pc:docMk/>
          <pc:sldMk cId="4074357058" sldId="284"/>
        </pc:sldMkLst>
        <pc:spChg chg="mod">
          <ac:chgData name="Parinya Ekparinya" userId="2ca03f2d-e931-44e9-88c5-430e7265b3ca" providerId="ADAL" clId="{3EBCD7ED-731B-43A7-B1B5-D3A7398B4829}" dt="2022-02-23T01:24:57.976" v="266"/>
          <ac:spMkLst>
            <pc:docMk/>
            <pc:sldMk cId="4074357058" sldId="284"/>
            <ac:spMk id="2" creationId="{E10C65AC-7BC0-4E8A-9EAB-076A13F88F82}"/>
          </ac:spMkLst>
        </pc:spChg>
        <pc:spChg chg="mod">
          <ac:chgData name="Parinya Ekparinya" userId="2ca03f2d-e931-44e9-88c5-430e7265b3ca" providerId="ADAL" clId="{3EBCD7ED-731B-43A7-B1B5-D3A7398B4829}" dt="2022-02-24T06:19:10.132" v="7547" actId="20577"/>
          <ac:spMkLst>
            <pc:docMk/>
            <pc:sldMk cId="4074357058" sldId="284"/>
            <ac:spMk id="3" creationId="{54E7DFB3-1E0E-473C-AF3E-8803FF6465C3}"/>
          </ac:spMkLst>
        </pc:spChg>
      </pc:sldChg>
      <pc:sldChg chg="new del">
        <pc:chgData name="Parinya Ekparinya" userId="2ca03f2d-e931-44e9-88c5-430e7265b3ca" providerId="ADAL" clId="{3EBCD7ED-731B-43A7-B1B5-D3A7398B4829}" dt="2022-02-23T01:50:14.272" v="282" actId="47"/>
        <pc:sldMkLst>
          <pc:docMk/>
          <pc:sldMk cId="3320936749" sldId="285"/>
        </pc:sldMkLst>
      </pc:sldChg>
      <pc:sldChg chg="modSp new mod ord">
        <pc:chgData name="Parinya Ekparinya" userId="2ca03f2d-e931-44e9-88c5-430e7265b3ca" providerId="ADAL" clId="{3EBCD7ED-731B-43A7-B1B5-D3A7398B4829}" dt="2022-02-24T01:38:16.227" v="7530"/>
        <pc:sldMkLst>
          <pc:docMk/>
          <pc:sldMk cId="2126337242" sldId="286"/>
        </pc:sldMkLst>
        <pc:spChg chg="mod">
          <ac:chgData name="Parinya Ekparinya" userId="2ca03f2d-e931-44e9-88c5-430e7265b3ca" providerId="ADAL" clId="{3EBCD7ED-731B-43A7-B1B5-D3A7398B4829}" dt="2022-02-23T01:25:33.538" v="271"/>
          <ac:spMkLst>
            <pc:docMk/>
            <pc:sldMk cId="2126337242" sldId="286"/>
            <ac:spMk id="2" creationId="{2332469C-BF4F-4E07-BF81-25FFE445FF2A}"/>
          </ac:spMkLst>
        </pc:spChg>
        <pc:spChg chg="mod">
          <ac:chgData name="Parinya Ekparinya" userId="2ca03f2d-e931-44e9-88c5-430e7265b3ca" providerId="ADAL" clId="{3EBCD7ED-731B-43A7-B1B5-D3A7398B4829}" dt="2022-02-24T01:38:16.227" v="7530"/>
          <ac:spMkLst>
            <pc:docMk/>
            <pc:sldMk cId="2126337242" sldId="286"/>
            <ac:spMk id="3" creationId="{16B40D8A-A868-4AED-8FEA-809780627561}"/>
          </ac:spMkLst>
        </pc:spChg>
      </pc:sldChg>
      <pc:sldChg chg="modSp new mod">
        <pc:chgData name="Parinya Ekparinya" userId="2ca03f2d-e931-44e9-88c5-430e7265b3ca" providerId="ADAL" clId="{3EBCD7ED-731B-43A7-B1B5-D3A7398B4829}" dt="2022-02-24T01:35:26.504" v="7528" actId="207"/>
        <pc:sldMkLst>
          <pc:docMk/>
          <pc:sldMk cId="3348849926" sldId="287"/>
        </pc:sldMkLst>
        <pc:spChg chg="mod">
          <ac:chgData name="Parinya Ekparinya" userId="2ca03f2d-e931-44e9-88c5-430e7265b3ca" providerId="ADAL" clId="{3EBCD7ED-731B-43A7-B1B5-D3A7398B4829}" dt="2022-02-23T01:25:25.253" v="270"/>
          <ac:spMkLst>
            <pc:docMk/>
            <pc:sldMk cId="3348849926" sldId="287"/>
            <ac:spMk id="2" creationId="{76EBA21F-9F0C-457A-864D-892A05C70C6C}"/>
          </ac:spMkLst>
        </pc:spChg>
        <pc:spChg chg="mod">
          <ac:chgData name="Parinya Ekparinya" userId="2ca03f2d-e931-44e9-88c5-430e7265b3ca" providerId="ADAL" clId="{3EBCD7ED-731B-43A7-B1B5-D3A7398B4829}" dt="2022-02-24T01:35:26.504" v="7528" actId="207"/>
          <ac:spMkLst>
            <pc:docMk/>
            <pc:sldMk cId="3348849926" sldId="287"/>
            <ac:spMk id="3" creationId="{E65561DD-CEAC-472E-BE48-3D36FD9D3FEA}"/>
          </ac:spMkLst>
        </pc:spChg>
      </pc:sldChg>
      <pc:sldChg chg="modSp new mod">
        <pc:chgData name="Parinya Ekparinya" userId="2ca03f2d-e931-44e9-88c5-430e7265b3ca" providerId="ADAL" clId="{3EBCD7ED-731B-43A7-B1B5-D3A7398B4829}" dt="2022-02-23T15:54:26.036" v="5345" actId="20577"/>
        <pc:sldMkLst>
          <pc:docMk/>
          <pc:sldMk cId="1631742216" sldId="288"/>
        </pc:sldMkLst>
        <pc:spChg chg="mod">
          <ac:chgData name="Parinya Ekparinya" userId="2ca03f2d-e931-44e9-88c5-430e7265b3ca" providerId="ADAL" clId="{3EBCD7ED-731B-43A7-B1B5-D3A7398B4829}" dt="2022-02-23T10:09:44.968" v="323"/>
          <ac:spMkLst>
            <pc:docMk/>
            <pc:sldMk cId="1631742216" sldId="288"/>
            <ac:spMk id="2" creationId="{C9C54B67-136F-4971-8837-A88FE3906800}"/>
          </ac:spMkLst>
        </pc:spChg>
        <pc:spChg chg="mod">
          <ac:chgData name="Parinya Ekparinya" userId="2ca03f2d-e931-44e9-88c5-430e7265b3ca" providerId="ADAL" clId="{3EBCD7ED-731B-43A7-B1B5-D3A7398B4829}" dt="2022-02-23T15:54:26.036" v="5345" actId="20577"/>
          <ac:spMkLst>
            <pc:docMk/>
            <pc:sldMk cId="1631742216" sldId="288"/>
            <ac:spMk id="3" creationId="{D223DC71-173D-47D7-AAFF-14C6BF7592BA}"/>
          </ac:spMkLst>
        </pc:spChg>
      </pc:sldChg>
      <pc:sldChg chg="modSp new mod">
        <pc:chgData name="Parinya Ekparinya" userId="2ca03f2d-e931-44e9-88c5-430e7265b3ca" providerId="ADAL" clId="{3EBCD7ED-731B-43A7-B1B5-D3A7398B4829}" dt="2022-02-23T23:54:21.105" v="6762" actId="20577"/>
        <pc:sldMkLst>
          <pc:docMk/>
          <pc:sldMk cId="3121823320" sldId="289"/>
        </pc:sldMkLst>
        <pc:spChg chg="mod">
          <ac:chgData name="Parinya Ekparinya" userId="2ca03f2d-e931-44e9-88c5-430e7265b3ca" providerId="ADAL" clId="{3EBCD7ED-731B-43A7-B1B5-D3A7398B4829}" dt="2022-02-23T15:42:22.611" v="5190" actId="20577"/>
          <ac:spMkLst>
            <pc:docMk/>
            <pc:sldMk cId="3121823320" sldId="289"/>
            <ac:spMk id="2" creationId="{230CAA31-3D18-476C-A697-E6A689A72FC7}"/>
          </ac:spMkLst>
        </pc:spChg>
        <pc:spChg chg="mod">
          <ac:chgData name="Parinya Ekparinya" userId="2ca03f2d-e931-44e9-88c5-430e7265b3ca" providerId="ADAL" clId="{3EBCD7ED-731B-43A7-B1B5-D3A7398B4829}" dt="2022-02-23T23:54:21.105" v="6762" actId="20577"/>
          <ac:spMkLst>
            <pc:docMk/>
            <pc:sldMk cId="3121823320" sldId="289"/>
            <ac:spMk id="3" creationId="{035822F2-D66A-40AF-9CF4-D7DE65402370}"/>
          </ac:spMkLst>
        </pc:spChg>
      </pc:sldChg>
      <pc:sldChg chg="addSp delSp modSp new mod modClrScheme chgLayout">
        <pc:chgData name="Parinya Ekparinya" userId="2ca03f2d-e931-44e9-88c5-430e7265b3ca" providerId="ADAL" clId="{3EBCD7ED-731B-43A7-B1B5-D3A7398B4829}" dt="2022-02-23T01:31:21.212" v="277"/>
        <pc:sldMkLst>
          <pc:docMk/>
          <pc:sldMk cId="1480002026" sldId="290"/>
        </pc:sldMkLst>
        <pc:spChg chg="del mod ord">
          <ac:chgData name="Parinya Ekparinya" userId="2ca03f2d-e931-44e9-88c5-430e7265b3ca" providerId="ADAL" clId="{3EBCD7ED-731B-43A7-B1B5-D3A7398B4829}" dt="2022-02-23T01:31:20.347" v="276" actId="700"/>
          <ac:spMkLst>
            <pc:docMk/>
            <pc:sldMk cId="1480002026" sldId="290"/>
            <ac:spMk id="2" creationId="{C587AB24-8512-4DE1-91E1-1EC0948379E0}"/>
          </ac:spMkLst>
        </pc:spChg>
        <pc:spChg chg="del mod ord">
          <ac:chgData name="Parinya Ekparinya" userId="2ca03f2d-e931-44e9-88c5-430e7265b3ca" providerId="ADAL" clId="{3EBCD7ED-731B-43A7-B1B5-D3A7398B4829}" dt="2022-02-23T01:31:20.347" v="276" actId="700"/>
          <ac:spMkLst>
            <pc:docMk/>
            <pc:sldMk cId="1480002026" sldId="290"/>
            <ac:spMk id="3" creationId="{AC3D2912-C025-4668-A658-670F4AC41FD8}"/>
          </ac:spMkLst>
        </pc:spChg>
        <pc:spChg chg="add mod ord">
          <ac:chgData name="Parinya Ekparinya" userId="2ca03f2d-e931-44e9-88c5-430e7265b3ca" providerId="ADAL" clId="{3EBCD7ED-731B-43A7-B1B5-D3A7398B4829}" dt="2022-02-23T01:31:21.212" v="277"/>
          <ac:spMkLst>
            <pc:docMk/>
            <pc:sldMk cId="1480002026" sldId="290"/>
            <ac:spMk id="4" creationId="{07D551E7-B744-4A76-86C7-E46ECB62A723}"/>
          </ac:spMkLst>
        </pc:spChg>
        <pc:spChg chg="add mod ord">
          <ac:chgData name="Parinya Ekparinya" userId="2ca03f2d-e931-44e9-88c5-430e7265b3ca" providerId="ADAL" clId="{3EBCD7ED-731B-43A7-B1B5-D3A7398B4829}" dt="2022-02-23T01:31:20.347" v="276" actId="700"/>
          <ac:spMkLst>
            <pc:docMk/>
            <pc:sldMk cId="1480002026" sldId="290"/>
            <ac:spMk id="5" creationId="{668AA963-54AF-41C8-9FF0-6C0228299B76}"/>
          </ac:spMkLst>
        </pc:spChg>
      </pc:sldChg>
      <pc:sldChg chg="addSp delSp modSp new mod modClrScheme chgLayout">
        <pc:chgData name="Parinya Ekparinya" userId="2ca03f2d-e931-44e9-88c5-430e7265b3ca" providerId="ADAL" clId="{3EBCD7ED-731B-43A7-B1B5-D3A7398B4829}" dt="2022-02-23T01:31:40.850" v="280"/>
        <pc:sldMkLst>
          <pc:docMk/>
          <pc:sldMk cId="1329851444" sldId="291"/>
        </pc:sldMkLst>
        <pc:spChg chg="del mod ord">
          <ac:chgData name="Parinya Ekparinya" userId="2ca03f2d-e931-44e9-88c5-430e7265b3ca" providerId="ADAL" clId="{3EBCD7ED-731B-43A7-B1B5-D3A7398B4829}" dt="2022-02-23T01:31:35.085" v="279" actId="700"/>
          <ac:spMkLst>
            <pc:docMk/>
            <pc:sldMk cId="1329851444" sldId="291"/>
            <ac:spMk id="2" creationId="{24014297-5C40-4C5A-BF75-0780892DDC12}"/>
          </ac:spMkLst>
        </pc:spChg>
        <pc:spChg chg="del mod ord">
          <ac:chgData name="Parinya Ekparinya" userId="2ca03f2d-e931-44e9-88c5-430e7265b3ca" providerId="ADAL" clId="{3EBCD7ED-731B-43A7-B1B5-D3A7398B4829}" dt="2022-02-23T01:31:35.085" v="279" actId="700"/>
          <ac:spMkLst>
            <pc:docMk/>
            <pc:sldMk cId="1329851444" sldId="291"/>
            <ac:spMk id="3" creationId="{041D078B-E500-41DB-A302-06B28F477196}"/>
          </ac:spMkLst>
        </pc:spChg>
        <pc:spChg chg="add mod ord">
          <ac:chgData name="Parinya Ekparinya" userId="2ca03f2d-e931-44e9-88c5-430e7265b3ca" providerId="ADAL" clId="{3EBCD7ED-731B-43A7-B1B5-D3A7398B4829}" dt="2022-02-23T01:31:40.850" v="280"/>
          <ac:spMkLst>
            <pc:docMk/>
            <pc:sldMk cId="1329851444" sldId="291"/>
            <ac:spMk id="4" creationId="{9F8D1817-4EDE-4641-B33C-DF527E5E5973}"/>
          </ac:spMkLst>
        </pc:spChg>
        <pc:spChg chg="add mod ord">
          <ac:chgData name="Parinya Ekparinya" userId="2ca03f2d-e931-44e9-88c5-430e7265b3ca" providerId="ADAL" clId="{3EBCD7ED-731B-43A7-B1B5-D3A7398B4829}" dt="2022-02-23T01:31:35.085" v="279" actId="700"/>
          <ac:spMkLst>
            <pc:docMk/>
            <pc:sldMk cId="1329851444" sldId="291"/>
            <ac:spMk id="5" creationId="{3873E704-23C8-4BA0-B60F-FE8C1208A375}"/>
          </ac:spMkLst>
        </pc:spChg>
      </pc:sldChg>
      <pc:sldChg chg="modSp new del mod">
        <pc:chgData name="Parinya Ekparinya" userId="2ca03f2d-e931-44e9-88c5-430e7265b3ca" providerId="ADAL" clId="{3EBCD7ED-731B-43A7-B1B5-D3A7398B4829}" dt="2022-02-23T15:11:14.110" v="4918" actId="47"/>
        <pc:sldMkLst>
          <pc:docMk/>
          <pc:sldMk cId="2729667825" sldId="292"/>
        </pc:sldMkLst>
        <pc:spChg chg="mod">
          <ac:chgData name="Parinya Ekparinya" userId="2ca03f2d-e931-44e9-88c5-430e7265b3ca" providerId="ADAL" clId="{3EBCD7ED-731B-43A7-B1B5-D3A7398B4829}" dt="2022-02-23T01:52:42.454" v="316" actId="20577"/>
          <ac:spMkLst>
            <pc:docMk/>
            <pc:sldMk cId="2729667825" sldId="292"/>
            <ac:spMk id="2" creationId="{57D65991-0C66-4635-AF47-31885F006B1E}"/>
          </ac:spMkLst>
        </pc:spChg>
      </pc:sldChg>
      <pc:sldChg chg="addSp delSp modSp new del mod ord modClrScheme chgLayout">
        <pc:chgData name="Parinya Ekparinya" userId="2ca03f2d-e931-44e9-88c5-430e7265b3ca" providerId="ADAL" clId="{3EBCD7ED-731B-43A7-B1B5-D3A7398B4829}" dt="2022-02-23T17:12:03.792" v="6302" actId="47"/>
        <pc:sldMkLst>
          <pc:docMk/>
          <pc:sldMk cId="1261038130" sldId="293"/>
        </pc:sldMkLst>
        <pc:spChg chg="del mod ord">
          <ac:chgData name="Parinya Ekparinya" userId="2ca03f2d-e931-44e9-88c5-430e7265b3ca" providerId="ADAL" clId="{3EBCD7ED-731B-43A7-B1B5-D3A7398B4829}" dt="2022-02-23T17:11:39.973" v="6297" actId="478"/>
          <ac:spMkLst>
            <pc:docMk/>
            <pc:sldMk cId="1261038130" sldId="293"/>
            <ac:spMk id="2" creationId="{5F0E1BCA-AD3E-4B4B-A30F-E23F5861D227}"/>
          </ac:spMkLst>
        </pc:spChg>
        <pc:spChg chg="del">
          <ac:chgData name="Parinya Ekparinya" userId="2ca03f2d-e931-44e9-88c5-430e7265b3ca" providerId="ADAL" clId="{3EBCD7ED-731B-43A7-B1B5-D3A7398B4829}" dt="2022-02-23T16:14:55.240" v="5481" actId="478"/>
          <ac:spMkLst>
            <pc:docMk/>
            <pc:sldMk cId="1261038130" sldId="293"/>
            <ac:spMk id="3" creationId="{551BF678-C188-4DEE-B3BF-580E189B46D2}"/>
          </ac:spMkLst>
        </pc:spChg>
        <pc:spChg chg="add mod">
          <ac:chgData name="Parinya Ekparinya" userId="2ca03f2d-e931-44e9-88c5-430e7265b3ca" providerId="ADAL" clId="{3EBCD7ED-731B-43A7-B1B5-D3A7398B4829}" dt="2022-02-23T16:25:30.907" v="5673" actId="403"/>
          <ac:spMkLst>
            <pc:docMk/>
            <pc:sldMk cId="1261038130" sldId="293"/>
            <ac:spMk id="4" creationId="{2E9A1B28-6544-480D-8584-EE7CC5882AEE}"/>
          </ac:spMkLst>
        </pc:spChg>
        <pc:spChg chg="add mod">
          <ac:chgData name="Parinya Ekparinya" userId="2ca03f2d-e931-44e9-88c5-430e7265b3ca" providerId="ADAL" clId="{3EBCD7ED-731B-43A7-B1B5-D3A7398B4829}" dt="2022-02-23T16:26:10.021" v="5678" actId="14100"/>
          <ac:spMkLst>
            <pc:docMk/>
            <pc:sldMk cId="1261038130" sldId="293"/>
            <ac:spMk id="5" creationId="{F9CFACAC-6B3F-46FC-AEC4-F4505114403B}"/>
          </ac:spMkLst>
        </pc:spChg>
        <pc:spChg chg="add mod">
          <ac:chgData name="Parinya Ekparinya" userId="2ca03f2d-e931-44e9-88c5-430e7265b3ca" providerId="ADAL" clId="{3EBCD7ED-731B-43A7-B1B5-D3A7398B4829}" dt="2022-02-23T16:26:13.910" v="5679" actId="14100"/>
          <ac:spMkLst>
            <pc:docMk/>
            <pc:sldMk cId="1261038130" sldId="293"/>
            <ac:spMk id="6" creationId="{B9B9BFDA-BC81-4F22-B058-CCC589ADA84F}"/>
          </ac:spMkLst>
        </pc:spChg>
        <pc:spChg chg="add mod">
          <ac:chgData name="Parinya Ekparinya" userId="2ca03f2d-e931-44e9-88c5-430e7265b3ca" providerId="ADAL" clId="{3EBCD7ED-731B-43A7-B1B5-D3A7398B4829}" dt="2022-02-23T16:26:01.483" v="5677" actId="14100"/>
          <ac:spMkLst>
            <pc:docMk/>
            <pc:sldMk cId="1261038130" sldId="293"/>
            <ac:spMk id="7" creationId="{07DEF1D6-A55A-4F6D-BB6F-CA2274C35A24}"/>
          </ac:spMkLst>
        </pc:spChg>
        <pc:spChg chg="add del mod">
          <ac:chgData name="Parinya Ekparinya" userId="2ca03f2d-e931-44e9-88c5-430e7265b3ca" providerId="ADAL" clId="{3EBCD7ED-731B-43A7-B1B5-D3A7398B4829}" dt="2022-02-23T16:24:38.310" v="5654" actId="478"/>
          <ac:spMkLst>
            <pc:docMk/>
            <pc:sldMk cId="1261038130" sldId="293"/>
            <ac:spMk id="8" creationId="{A3D7A3D8-6817-403D-B8B7-05D651C76584}"/>
          </ac:spMkLst>
        </pc:spChg>
        <pc:spChg chg="add mod">
          <ac:chgData name="Parinya Ekparinya" userId="2ca03f2d-e931-44e9-88c5-430e7265b3ca" providerId="ADAL" clId="{3EBCD7ED-731B-43A7-B1B5-D3A7398B4829}" dt="2022-02-23T16:25:48.622" v="5676" actId="1076"/>
          <ac:spMkLst>
            <pc:docMk/>
            <pc:sldMk cId="1261038130" sldId="293"/>
            <ac:spMk id="9" creationId="{CE6A9D3B-A822-4C7A-BFB1-CC2923E4E00F}"/>
          </ac:spMkLst>
        </pc:spChg>
        <pc:spChg chg="add mod">
          <ac:chgData name="Parinya Ekparinya" userId="2ca03f2d-e931-44e9-88c5-430e7265b3ca" providerId="ADAL" clId="{3EBCD7ED-731B-43A7-B1B5-D3A7398B4829}" dt="2022-02-23T17:11:39.973" v="6297" actId="478"/>
          <ac:spMkLst>
            <pc:docMk/>
            <pc:sldMk cId="1261038130" sldId="293"/>
            <ac:spMk id="11" creationId="{7A5FB7AF-0D72-4A19-A3F4-BA7635C3600F}"/>
          </ac:spMkLst>
        </pc:spChg>
      </pc:sldChg>
      <pc:sldChg chg="addSp delSp modSp new mod ord modClrScheme chgLayout">
        <pc:chgData name="Parinya Ekparinya" userId="2ca03f2d-e931-44e9-88c5-430e7265b3ca" providerId="ADAL" clId="{3EBCD7ED-731B-43A7-B1B5-D3A7398B4829}" dt="2022-02-23T11:40:49.227" v="2835"/>
        <pc:sldMkLst>
          <pc:docMk/>
          <pc:sldMk cId="528752447" sldId="294"/>
        </pc:sldMkLst>
        <pc:spChg chg="del">
          <ac:chgData name="Parinya Ekparinya" userId="2ca03f2d-e931-44e9-88c5-430e7265b3ca" providerId="ADAL" clId="{3EBCD7ED-731B-43A7-B1B5-D3A7398B4829}" dt="2022-02-23T10:36:57.037" v="1572" actId="700"/>
          <ac:spMkLst>
            <pc:docMk/>
            <pc:sldMk cId="528752447" sldId="294"/>
            <ac:spMk id="2" creationId="{5A938E1B-CC20-4087-AA49-C76A6A3F64AE}"/>
          </ac:spMkLst>
        </pc:spChg>
        <pc:spChg chg="del">
          <ac:chgData name="Parinya Ekparinya" userId="2ca03f2d-e931-44e9-88c5-430e7265b3ca" providerId="ADAL" clId="{3EBCD7ED-731B-43A7-B1B5-D3A7398B4829}" dt="2022-02-23T10:36:57.037" v="1572" actId="700"/>
          <ac:spMkLst>
            <pc:docMk/>
            <pc:sldMk cId="528752447" sldId="294"/>
            <ac:spMk id="3" creationId="{D98A6F0B-7AE8-44EB-9146-B40D7A8480C3}"/>
          </ac:spMkLst>
        </pc:spChg>
        <pc:spChg chg="add del">
          <ac:chgData name="Parinya Ekparinya" userId="2ca03f2d-e931-44e9-88c5-430e7265b3ca" providerId="ADAL" clId="{3EBCD7ED-731B-43A7-B1B5-D3A7398B4829}" dt="2022-02-23T11:20:48.175" v="2636" actId="11529"/>
          <ac:spMkLst>
            <pc:docMk/>
            <pc:sldMk cId="528752447" sldId="294"/>
            <ac:spMk id="4" creationId="{8D12B364-3E53-493C-B527-EBA99118318A}"/>
          </ac:spMkLst>
        </pc:spChg>
        <pc:spChg chg="add mod">
          <ac:chgData name="Parinya Ekparinya" userId="2ca03f2d-e931-44e9-88c5-430e7265b3ca" providerId="ADAL" clId="{3EBCD7ED-731B-43A7-B1B5-D3A7398B4829}" dt="2022-02-23T11:27:06.741" v="2746" actId="207"/>
          <ac:spMkLst>
            <pc:docMk/>
            <pc:sldMk cId="528752447" sldId="294"/>
            <ac:spMk id="5" creationId="{8F26958A-170A-4CFF-BC97-B25C60F36737}"/>
          </ac:spMkLst>
        </pc:spChg>
        <pc:spChg chg="add mod">
          <ac:chgData name="Parinya Ekparinya" userId="2ca03f2d-e931-44e9-88c5-430e7265b3ca" providerId="ADAL" clId="{3EBCD7ED-731B-43A7-B1B5-D3A7398B4829}" dt="2022-02-23T11:27:27.071" v="2748" actId="207"/>
          <ac:spMkLst>
            <pc:docMk/>
            <pc:sldMk cId="528752447" sldId="294"/>
            <ac:spMk id="6" creationId="{33A1DE33-D30D-4819-B35F-ECAF73947510}"/>
          </ac:spMkLst>
        </pc:spChg>
        <pc:spChg chg="add mod">
          <ac:chgData name="Parinya Ekparinya" userId="2ca03f2d-e931-44e9-88c5-430e7265b3ca" providerId="ADAL" clId="{3EBCD7ED-731B-43A7-B1B5-D3A7398B4829}" dt="2022-02-23T11:27:06.741" v="2746" actId="207"/>
          <ac:spMkLst>
            <pc:docMk/>
            <pc:sldMk cId="528752447" sldId="294"/>
            <ac:spMk id="7" creationId="{0962EAB6-AC03-47A3-A373-7C6215C7F8B0}"/>
          </ac:spMkLst>
        </pc:spChg>
        <pc:spChg chg="add mod">
          <ac:chgData name="Parinya Ekparinya" userId="2ca03f2d-e931-44e9-88c5-430e7265b3ca" providerId="ADAL" clId="{3EBCD7ED-731B-43A7-B1B5-D3A7398B4829}" dt="2022-02-23T11:27:06.741" v="2746" actId="207"/>
          <ac:spMkLst>
            <pc:docMk/>
            <pc:sldMk cId="528752447" sldId="294"/>
            <ac:spMk id="8" creationId="{41415E87-CADA-41F4-8628-F2965EEF30F1}"/>
          </ac:spMkLst>
        </pc:spChg>
        <pc:spChg chg="add mod">
          <ac:chgData name="Parinya Ekparinya" userId="2ca03f2d-e931-44e9-88c5-430e7265b3ca" providerId="ADAL" clId="{3EBCD7ED-731B-43A7-B1B5-D3A7398B4829}" dt="2022-02-23T11:24:33.573" v="2736" actId="403"/>
          <ac:spMkLst>
            <pc:docMk/>
            <pc:sldMk cId="528752447" sldId="294"/>
            <ac:spMk id="9" creationId="{F26A2887-C648-4690-968B-BE917093D0C9}"/>
          </ac:spMkLst>
        </pc:spChg>
        <pc:spChg chg="add mod">
          <ac:chgData name="Parinya Ekparinya" userId="2ca03f2d-e931-44e9-88c5-430e7265b3ca" providerId="ADAL" clId="{3EBCD7ED-731B-43A7-B1B5-D3A7398B4829}" dt="2022-02-23T11:24:33.573" v="2736" actId="403"/>
          <ac:spMkLst>
            <pc:docMk/>
            <pc:sldMk cId="528752447" sldId="294"/>
            <ac:spMk id="10" creationId="{F9C88272-FD05-4772-A809-0AA50CDC255E}"/>
          </ac:spMkLst>
        </pc:spChg>
        <pc:spChg chg="add mod">
          <ac:chgData name="Parinya Ekparinya" userId="2ca03f2d-e931-44e9-88c5-430e7265b3ca" providerId="ADAL" clId="{3EBCD7ED-731B-43A7-B1B5-D3A7398B4829}" dt="2022-02-23T11:24:33.573" v="2736" actId="403"/>
          <ac:spMkLst>
            <pc:docMk/>
            <pc:sldMk cId="528752447" sldId="294"/>
            <ac:spMk id="11" creationId="{C5727DD2-BBB7-4186-8F77-69A402565414}"/>
          </ac:spMkLst>
        </pc:spChg>
        <pc:spChg chg="add mod">
          <ac:chgData name="Parinya Ekparinya" userId="2ca03f2d-e931-44e9-88c5-430e7265b3ca" providerId="ADAL" clId="{3EBCD7ED-731B-43A7-B1B5-D3A7398B4829}" dt="2022-02-23T11:24:33.573" v="2736" actId="403"/>
          <ac:spMkLst>
            <pc:docMk/>
            <pc:sldMk cId="528752447" sldId="294"/>
            <ac:spMk id="12" creationId="{61FEB706-F83D-4CAB-98F8-DA61CA365B95}"/>
          </ac:spMkLst>
        </pc:spChg>
        <pc:cxnChg chg="add mod">
          <ac:chgData name="Parinya Ekparinya" userId="2ca03f2d-e931-44e9-88c5-430e7265b3ca" providerId="ADAL" clId="{3EBCD7ED-731B-43A7-B1B5-D3A7398B4829}" dt="2022-02-23T11:29:00.330" v="2762" actId="692"/>
          <ac:cxnSpMkLst>
            <pc:docMk/>
            <pc:sldMk cId="528752447" sldId="294"/>
            <ac:cxnSpMk id="14" creationId="{971660AF-7D45-4829-AAB7-EACB3BAA1692}"/>
          </ac:cxnSpMkLst>
        </pc:cxnChg>
        <pc:cxnChg chg="add mod">
          <ac:chgData name="Parinya Ekparinya" userId="2ca03f2d-e931-44e9-88c5-430e7265b3ca" providerId="ADAL" clId="{3EBCD7ED-731B-43A7-B1B5-D3A7398B4829}" dt="2022-02-23T11:29:00.330" v="2762" actId="692"/>
          <ac:cxnSpMkLst>
            <pc:docMk/>
            <pc:sldMk cId="528752447" sldId="294"/>
            <ac:cxnSpMk id="15" creationId="{F78B4381-1D6E-4685-ACB6-672C16713ED1}"/>
          </ac:cxnSpMkLst>
        </pc:cxnChg>
        <pc:cxnChg chg="add mod">
          <ac:chgData name="Parinya Ekparinya" userId="2ca03f2d-e931-44e9-88c5-430e7265b3ca" providerId="ADAL" clId="{3EBCD7ED-731B-43A7-B1B5-D3A7398B4829}" dt="2022-02-23T11:29:09.777" v="2765" actId="14100"/>
          <ac:cxnSpMkLst>
            <pc:docMk/>
            <pc:sldMk cId="528752447" sldId="294"/>
            <ac:cxnSpMk id="18" creationId="{39E1EC0B-AB14-4C50-BFBF-2488DFED483F}"/>
          </ac:cxnSpMkLst>
        </pc:cxnChg>
        <pc:cxnChg chg="add mod">
          <ac:chgData name="Parinya Ekparinya" userId="2ca03f2d-e931-44e9-88c5-430e7265b3ca" providerId="ADAL" clId="{3EBCD7ED-731B-43A7-B1B5-D3A7398B4829}" dt="2022-02-23T11:29:26.515" v="2769" actId="14100"/>
          <ac:cxnSpMkLst>
            <pc:docMk/>
            <pc:sldMk cId="528752447" sldId="294"/>
            <ac:cxnSpMk id="21" creationId="{205EAF9E-393C-4EC7-92D0-49AC9303E44B}"/>
          </ac:cxnSpMkLst>
        </pc:cxnChg>
        <pc:cxnChg chg="add mod">
          <ac:chgData name="Parinya Ekparinya" userId="2ca03f2d-e931-44e9-88c5-430e7265b3ca" providerId="ADAL" clId="{3EBCD7ED-731B-43A7-B1B5-D3A7398B4829}" dt="2022-02-23T11:29:34.662" v="2772" actId="14100"/>
          <ac:cxnSpMkLst>
            <pc:docMk/>
            <pc:sldMk cId="528752447" sldId="294"/>
            <ac:cxnSpMk id="25" creationId="{33DB56EC-EE15-4FB6-879A-1FD2F4A4DC64}"/>
          </ac:cxnSpMkLst>
        </pc:cxnChg>
        <pc:cxnChg chg="add mod">
          <ac:chgData name="Parinya Ekparinya" userId="2ca03f2d-e931-44e9-88c5-430e7265b3ca" providerId="ADAL" clId="{3EBCD7ED-731B-43A7-B1B5-D3A7398B4829}" dt="2022-02-23T11:31:59.206" v="2796" actId="14100"/>
          <ac:cxnSpMkLst>
            <pc:docMk/>
            <pc:sldMk cId="528752447" sldId="294"/>
            <ac:cxnSpMk id="28" creationId="{5706ACB1-061B-457B-B97E-7CBF1384A50C}"/>
          </ac:cxnSpMkLst>
        </pc:cxnChg>
        <pc:cxnChg chg="add mod">
          <ac:chgData name="Parinya Ekparinya" userId="2ca03f2d-e931-44e9-88c5-430e7265b3ca" providerId="ADAL" clId="{3EBCD7ED-731B-43A7-B1B5-D3A7398B4829}" dt="2022-02-23T11:31:47.951" v="2794" actId="14100"/>
          <ac:cxnSpMkLst>
            <pc:docMk/>
            <pc:sldMk cId="528752447" sldId="294"/>
            <ac:cxnSpMk id="31" creationId="{AC6DEF8F-0085-4C0D-A6F1-E5F18EE2233C}"/>
          </ac:cxnSpMkLst>
        </pc:cxnChg>
        <pc:cxnChg chg="add mod">
          <ac:chgData name="Parinya Ekparinya" userId="2ca03f2d-e931-44e9-88c5-430e7265b3ca" providerId="ADAL" clId="{3EBCD7ED-731B-43A7-B1B5-D3A7398B4829}" dt="2022-02-23T11:32:02.312" v="2797" actId="14100"/>
          <ac:cxnSpMkLst>
            <pc:docMk/>
            <pc:sldMk cId="528752447" sldId="294"/>
            <ac:cxnSpMk id="35" creationId="{DEC49ABA-7B6A-45A9-97C6-87AFDAAC2E4B}"/>
          </ac:cxnSpMkLst>
        </pc:cxnChg>
        <pc:cxnChg chg="add mod">
          <ac:chgData name="Parinya Ekparinya" userId="2ca03f2d-e931-44e9-88c5-430e7265b3ca" providerId="ADAL" clId="{3EBCD7ED-731B-43A7-B1B5-D3A7398B4829}" dt="2022-02-23T11:30:57.950" v="2785" actId="14100"/>
          <ac:cxnSpMkLst>
            <pc:docMk/>
            <pc:sldMk cId="528752447" sldId="294"/>
            <ac:cxnSpMk id="38" creationId="{DAD6AD37-FC2B-4CA0-9325-58264923B5BE}"/>
          </ac:cxnSpMkLst>
        </pc:cxnChg>
        <pc:cxnChg chg="add mod">
          <ac:chgData name="Parinya Ekparinya" userId="2ca03f2d-e931-44e9-88c5-430e7265b3ca" providerId="ADAL" clId="{3EBCD7ED-731B-43A7-B1B5-D3A7398B4829}" dt="2022-02-23T11:31:16.143" v="2789" actId="14100"/>
          <ac:cxnSpMkLst>
            <pc:docMk/>
            <pc:sldMk cId="528752447" sldId="294"/>
            <ac:cxnSpMk id="41" creationId="{9589C51C-4F13-4CC4-AEF8-07725A950A29}"/>
          </ac:cxnSpMkLst>
        </pc:cxnChg>
        <pc:cxnChg chg="add mod">
          <ac:chgData name="Parinya Ekparinya" userId="2ca03f2d-e931-44e9-88c5-430e7265b3ca" providerId="ADAL" clId="{3EBCD7ED-731B-43A7-B1B5-D3A7398B4829}" dt="2022-02-23T11:32:09.924" v="2798" actId="14100"/>
          <ac:cxnSpMkLst>
            <pc:docMk/>
            <pc:sldMk cId="528752447" sldId="294"/>
            <ac:cxnSpMk id="45" creationId="{6C9544DF-A5F7-4310-BC64-828074ED3C11}"/>
          </ac:cxnSpMkLst>
        </pc:cxnChg>
      </pc:sldChg>
      <pc:sldChg chg="modSp new mod">
        <pc:chgData name="Parinya Ekparinya" userId="2ca03f2d-e931-44e9-88c5-430e7265b3ca" providerId="ADAL" clId="{3EBCD7ED-731B-43A7-B1B5-D3A7398B4829}" dt="2022-02-23T17:32:49.739" v="6738" actId="20577"/>
        <pc:sldMkLst>
          <pc:docMk/>
          <pc:sldMk cId="1332306921" sldId="295"/>
        </pc:sldMkLst>
        <pc:spChg chg="mod">
          <ac:chgData name="Parinya Ekparinya" userId="2ca03f2d-e931-44e9-88c5-430e7265b3ca" providerId="ADAL" clId="{3EBCD7ED-731B-43A7-B1B5-D3A7398B4829}" dt="2022-02-23T10:47:01.611" v="1770" actId="20577"/>
          <ac:spMkLst>
            <pc:docMk/>
            <pc:sldMk cId="1332306921" sldId="295"/>
            <ac:spMk id="2" creationId="{CDCB7D48-9601-4988-9273-29A86121E906}"/>
          </ac:spMkLst>
        </pc:spChg>
        <pc:spChg chg="mod">
          <ac:chgData name="Parinya Ekparinya" userId="2ca03f2d-e931-44e9-88c5-430e7265b3ca" providerId="ADAL" clId="{3EBCD7ED-731B-43A7-B1B5-D3A7398B4829}" dt="2022-02-23T17:32:49.739" v="6738" actId="20577"/>
          <ac:spMkLst>
            <pc:docMk/>
            <pc:sldMk cId="1332306921" sldId="295"/>
            <ac:spMk id="3" creationId="{AA37741E-54A3-436D-B008-1E6D52958FBE}"/>
          </ac:spMkLst>
        </pc:spChg>
      </pc:sldChg>
      <pc:sldChg chg="add del modTransition">
        <pc:chgData name="Parinya Ekparinya" userId="2ca03f2d-e931-44e9-88c5-430e7265b3ca" providerId="ADAL" clId="{3EBCD7ED-731B-43A7-B1B5-D3A7398B4829}" dt="2022-02-24T00:32:39.193" v="7004" actId="2696"/>
        <pc:sldMkLst>
          <pc:docMk/>
          <pc:sldMk cId="0" sldId="296"/>
        </pc:sldMkLst>
      </pc:sldChg>
      <pc:sldChg chg="add del">
        <pc:chgData name="Parinya Ekparinya" userId="2ca03f2d-e931-44e9-88c5-430e7265b3ca" providerId="ADAL" clId="{3EBCD7ED-731B-43A7-B1B5-D3A7398B4829}" dt="2022-02-24T00:32:24.004" v="7003"/>
        <pc:sldMkLst>
          <pc:docMk/>
          <pc:sldMk cId="1712081859" sldId="296"/>
        </pc:sldMkLst>
      </pc:sldChg>
      <pc:sldChg chg="addSp delSp modSp new del mod ord">
        <pc:chgData name="Parinya Ekparinya" userId="2ca03f2d-e931-44e9-88c5-430e7265b3ca" providerId="ADAL" clId="{3EBCD7ED-731B-43A7-B1B5-D3A7398B4829}" dt="2022-02-23T17:09:52.453" v="6279" actId="47"/>
        <pc:sldMkLst>
          <pc:docMk/>
          <pc:sldMk cId="1972594867" sldId="296"/>
        </pc:sldMkLst>
        <pc:spChg chg="mod">
          <ac:chgData name="Parinya Ekparinya" userId="2ca03f2d-e931-44e9-88c5-430e7265b3ca" providerId="ADAL" clId="{3EBCD7ED-731B-43A7-B1B5-D3A7398B4829}" dt="2022-02-23T17:06:38.588" v="6122" actId="20577"/>
          <ac:spMkLst>
            <pc:docMk/>
            <pc:sldMk cId="1972594867" sldId="296"/>
            <ac:spMk id="2" creationId="{A2783431-1DA1-4B85-98AA-0B52E1BB746E}"/>
          </ac:spMkLst>
        </pc:spChg>
        <pc:spChg chg="del">
          <ac:chgData name="Parinya Ekparinya" userId="2ca03f2d-e931-44e9-88c5-430e7265b3ca" providerId="ADAL" clId="{3EBCD7ED-731B-43A7-B1B5-D3A7398B4829}" dt="2022-02-23T11:51:43.378" v="2987" actId="478"/>
          <ac:spMkLst>
            <pc:docMk/>
            <pc:sldMk cId="1972594867" sldId="296"/>
            <ac:spMk id="3" creationId="{33447B84-B761-480D-B449-18C5EF5F4637}"/>
          </ac:spMkLst>
        </pc:spChg>
        <pc:graphicFrameChg chg="add del mod modGraphic">
          <ac:chgData name="Parinya Ekparinya" userId="2ca03f2d-e931-44e9-88c5-430e7265b3ca" providerId="ADAL" clId="{3EBCD7ED-731B-43A7-B1B5-D3A7398B4829}" dt="2022-02-23T17:09:42.895" v="6276" actId="21"/>
          <ac:graphicFrameMkLst>
            <pc:docMk/>
            <pc:sldMk cId="1972594867" sldId="296"/>
            <ac:graphicFrameMk id="4" creationId="{489F0ACB-89E7-4AD9-89ED-C2554EBD0623}"/>
          </ac:graphicFrameMkLst>
        </pc:graphicFrameChg>
        <pc:graphicFrameChg chg="add del mod modGraphic">
          <ac:chgData name="Parinya Ekparinya" userId="2ca03f2d-e931-44e9-88c5-430e7265b3ca" providerId="ADAL" clId="{3EBCD7ED-731B-43A7-B1B5-D3A7398B4829}" dt="2022-02-23T17:09:42.895" v="6276" actId="21"/>
          <ac:graphicFrameMkLst>
            <pc:docMk/>
            <pc:sldMk cId="1972594867" sldId="296"/>
            <ac:graphicFrameMk id="6" creationId="{F1CE341B-43EC-4C59-9538-169E527E647C}"/>
          </ac:graphicFrameMkLst>
        </pc:graphicFrameChg>
        <pc:cxnChg chg="add del mod">
          <ac:chgData name="Parinya Ekparinya" userId="2ca03f2d-e931-44e9-88c5-430e7265b3ca" providerId="ADAL" clId="{3EBCD7ED-731B-43A7-B1B5-D3A7398B4829}" dt="2022-02-23T12:46:49.281" v="3236"/>
          <ac:cxnSpMkLst>
            <pc:docMk/>
            <pc:sldMk cId="1972594867" sldId="296"/>
            <ac:cxnSpMk id="5" creationId="{6AC0E4AA-FFEF-456A-AE97-F45E35F6EBF7}"/>
          </ac:cxnSpMkLst>
        </pc:cxnChg>
      </pc:sldChg>
      <pc:sldChg chg="delSp new del mod modClrScheme chgLayout modNotesTx">
        <pc:chgData name="Parinya Ekparinya" userId="2ca03f2d-e931-44e9-88c5-430e7265b3ca" providerId="ADAL" clId="{3EBCD7ED-731B-43A7-B1B5-D3A7398B4829}" dt="2022-02-24T01:40:07.280" v="7531" actId="47"/>
        <pc:sldMkLst>
          <pc:docMk/>
          <pc:sldMk cId="1187998944" sldId="297"/>
        </pc:sldMkLst>
        <pc:spChg chg="del">
          <ac:chgData name="Parinya Ekparinya" userId="2ca03f2d-e931-44e9-88c5-430e7265b3ca" providerId="ADAL" clId="{3EBCD7ED-731B-43A7-B1B5-D3A7398B4829}" dt="2022-02-23T14:52:47.711" v="3860" actId="700"/>
          <ac:spMkLst>
            <pc:docMk/>
            <pc:sldMk cId="1187998944" sldId="297"/>
            <ac:spMk id="2" creationId="{D53D3B68-BE69-41FB-96B9-5100ADC1EE29}"/>
          </ac:spMkLst>
        </pc:spChg>
        <pc:spChg chg="del">
          <ac:chgData name="Parinya Ekparinya" userId="2ca03f2d-e931-44e9-88c5-430e7265b3ca" providerId="ADAL" clId="{3EBCD7ED-731B-43A7-B1B5-D3A7398B4829}" dt="2022-02-23T14:52:47.711" v="3860" actId="700"/>
          <ac:spMkLst>
            <pc:docMk/>
            <pc:sldMk cId="1187998944" sldId="297"/>
            <ac:spMk id="3" creationId="{0068E2FD-FE62-42BA-A095-A7EF4087A458}"/>
          </ac:spMkLst>
        </pc:spChg>
      </pc:sldChg>
      <pc:sldChg chg="modSp new mod">
        <pc:chgData name="Parinya Ekparinya" userId="2ca03f2d-e931-44e9-88c5-430e7265b3ca" providerId="ADAL" clId="{3EBCD7ED-731B-43A7-B1B5-D3A7398B4829}" dt="2022-02-23T17:04:52.079" v="6110" actId="27636"/>
        <pc:sldMkLst>
          <pc:docMk/>
          <pc:sldMk cId="3211250243" sldId="298"/>
        </pc:sldMkLst>
        <pc:spChg chg="mod">
          <ac:chgData name="Parinya Ekparinya" userId="2ca03f2d-e931-44e9-88c5-430e7265b3ca" providerId="ADAL" clId="{3EBCD7ED-731B-43A7-B1B5-D3A7398B4829}" dt="2022-02-23T15:52:42.090" v="5330" actId="20577"/>
          <ac:spMkLst>
            <pc:docMk/>
            <pc:sldMk cId="3211250243" sldId="298"/>
            <ac:spMk id="2" creationId="{48E228A3-3210-4A67-8C36-A7AA84148D6E}"/>
          </ac:spMkLst>
        </pc:spChg>
        <pc:spChg chg="mod">
          <ac:chgData name="Parinya Ekparinya" userId="2ca03f2d-e931-44e9-88c5-430e7265b3ca" providerId="ADAL" clId="{3EBCD7ED-731B-43A7-B1B5-D3A7398B4829}" dt="2022-02-23T17:04:52.079" v="6110" actId="27636"/>
          <ac:spMkLst>
            <pc:docMk/>
            <pc:sldMk cId="3211250243" sldId="298"/>
            <ac:spMk id="3" creationId="{2E758AB2-4BD9-4951-A57F-5F6594237284}"/>
          </ac:spMkLst>
        </pc:spChg>
      </pc:sldChg>
      <pc:sldChg chg="modSp new mod">
        <pc:chgData name="Parinya Ekparinya" userId="2ca03f2d-e931-44e9-88c5-430e7265b3ca" providerId="ADAL" clId="{3EBCD7ED-731B-43A7-B1B5-D3A7398B4829}" dt="2022-02-23T17:33:14.463" v="6740" actId="27636"/>
        <pc:sldMkLst>
          <pc:docMk/>
          <pc:sldMk cId="1965190264" sldId="299"/>
        </pc:sldMkLst>
        <pc:spChg chg="mod">
          <ac:chgData name="Parinya Ekparinya" userId="2ca03f2d-e931-44e9-88c5-430e7265b3ca" providerId="ADAL" clId="{3EBCD7ED-731B-43A7-B1B5-D3A7398B4829}" dt="2022-02-23T15:43:16.706" v="5241" actId="20577"/>
          <ac:spMkLst>
            <pc:docMk/>
            <pc:sldMk cId="1965190264" sldId="299"/>
            <ac:spMk id="2" creationId="{ED96B553-C98F-432B-91D0-3428AD9D3DA1}"/>
          </ac:spMkLst>
        </pc:spChg>
        <pc:spChg chg="mod">
          <ac:chgData name="Parinya Ekparinya" userId="2ca03f2d-e931-44e9-88c5-430e7265b3ca" providerId="ADAL" clId="{3EBCD7ED-731B-43A7-B1B5-D3A7398B4829}" dt="2022-02-23T17:33:14.463" v="6740" actId="27636"/>
          <ac:spMkLst>
            <pc:docMk/>
            <pc:sldMk cId="1965190264" sldId="299"/>
            <ac:spMk id="3" creationId="{4005BC4E-D785-43E3-AC20-2ACF05588618}"/>
          </ac:spMkLst>
        </pc:spChg>
      </pc:sldChg>
      <pc:sldChg chg="del">
        <pc:chgData name="Parinya Ekparinya" userId="2ca03f2d-e931-44e9-88c5-430e7265b3ca" providerId="ADAL" clId="{3EBCD7ED-731B-43A7-B1B5-D3A7398B4829}" dt="2022-02-22T13:14:06.485" v="220" actId="47"/>
        <pc:sldMkLst>
          <pc:docMk/>
          <pc:sldMk cId="2712010989" sldId="300"/>
        </pc:sldMkLst>
      </pc:sldChg>
      <pc:sldChg chg="addSp delSp modSp new mod modClrScheme chgLayout">
        <pc:chgData name="Parinya Ekparinya" userId="2ca03f2d-e931-44e9-88c5-430e7265b3ca" providerId="ADAL" clId="{3EBCD7ED-731B-43A7-B1B5-D3A7398B4829}" dt="2022-02-23T16:58:11.727" v="6067" actId="403"/>
        <pc:sldMkLst>
          <pc:docMk/>
          <pc:sldMk cId="3908598537" sldId="300"/>
        </pc:sldMkLst>
        <pc:spChg chg="del">
          <ac:chgData name="Parinya Ekparinya" userId="2ca03f2d-e931-44e9-88c5-430e7265b3ca" providerId="ADAL" clId="{3EBCD7ED-731B-43A7-B1B5-D3A7398B4829}" dt="2022-02-23T16:32:53.937" v="5682" actId="700"/>
          <ac:spMkLst>
            <pc:docMk/>
            <pc:sldMk cId="3908598537" sldId="300"/>
            <ac:spMk id="2" creationId="{82CCA377-32BC-4706-BC0A-AD27C0E27E91}"/>
          </ac:spMkLst>
        </pc:spChg>
        <pc:spChg chg="del">
          <ac:chgData name="Parinya Ekparinya" userId="2ca03f2d-e931-44e9-88c5-430e7265b3ca" providerId="ADAL" clId="{3EBCD7ED-731B-43A7-B1B5-D3A7398B4829}" dt="2022-02-23T16:32:53.937" v="5682" actId="700"/>
          <ac:spMkLst>
            <pc:docMk/>
            <pc:sldMk cId="3908598537" sldId="300"/>
            <ac:spMk id="3" creationId="{D8386AC3-E77F-4909-A38C-D36E479A24A4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5" creationId="{2BCBD870-72FE-4AB1-B45F-479A2F290E39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6" creationId="{B3265681-D001-4666-96AD-5D2AC7DD9399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8" creationId="{2F792FB0-79E8-4E80-A472-FC0CCF1334FD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9" creationId="{DD4C6420-861A-434C-9C19-D3ED56C53BEF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11" creationId="{5F5987CC-2C56-4463-A080-C8E06EEA6197}"/>
          </ac:spMkLst>
        </pc:spChg>
        <pc:spChg chg="mod">
          <ac:chgData name="Parinya Ekparinya" userId="2ca03f2d-e931-44e9-88c5-430e7265b3ca" providerId="ADAL" clId="{3EBCD7ED-731B-43A7-B1B5-D3A7398B4829}" dt="2022-02-23T16:41:22.362" v="5683"/>
          <ac:spMkLst>
            <pc:docMk/>
            <pc:sldMk cId="3908598537" sldId="300"/>
            <ac:spMk id="12" creationId="{525D9705-835A-4654-B028-87CBD41CA41C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3" creationId="{0D0C43EB-011F-46D2-93B3-D94343729E59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4" creationId="{2CEC6294-C6C8-415F-857E-51E4D4C6123A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6" creationId="{CA36226C-00B6-436E-BEF8-D9D10B38788C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7" creationId="{F0BACBAA-BAC6-4162-A1D0-8A766F1E8F2D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8" creationId="{D1950891-B821-4AF7-B440-0A7DFD2CE90B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19" creationId="{D2EB0B6A-F159-4365-BCE7-F9062A687F9E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0" creationId="{25C56D06-E018-4328-9D24-1471AB8F8ABE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1" creationId="{360DCA28-CB17-41EC-A365-D507D26056FA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2" creationId="{C3C8D03A-2C43-4A31-B3F8-103B82918C48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3" creationId="{C1AE2E9B-3D8D-4756-8698-50E2500AEEAC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4" creationId="{F15F391D-3FFB-409D-A66D-C12576528433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5" creationId="{DC72D6C3-D2BB-4F8A-A642-791964B4078D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6" creationId="{5DA89652-52F4-4417-8815-CE08C83C3B07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7" creationId="{262D1B23-094C-4C13-80FF-F913CF515581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8" creationId="{5771290B-7695-46BA-929D-F02FF9C5FA3B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29" creationId="{AAA2D2DA-E0C9-421A-8A76-9B769758110F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30" creationId="{17BA0F8B-4EAC-4B9B-ADAA-0CD9D6DED336}"/>
          </ac:spMkLst>
        </pc:spChg>
        <pc:spChg chg="add del mod">
          <ac:chgData name="Parinya Ekparinya" userId="2ca03f2d-e931-44e9-88c5-430e7265b3ca" providerId="ADAL" clId="{3EBCD7ED-731B-43A7-B1B5-D3A7398B4829}" dt="2022-02-23T16:41:31.694" v="5684"/>
          <ac:spMkLst>
            <pc:docMk/>
            <pc:sldMk cId="3908598537" sldId="300"/>
            <ac:spMk id="31" creationId="{2BCB19DA-5FD0-49A0-9E69-7A3651296CB3}"/>
          </ac:spMkLst>
        </pc:spChg>
        <pc:spChg chg="add mod">
          <ac:chgData name="Parinya Ekparinya" userId="2ca03f2d-e931-44e9-88c5-430e7265b3ca" providerId="ADAL" clId="{3EBCD7ED-731B-43A7-B1B5-D3A7398B4829}" dt="2022-02-23T16:58:11.727" v="6067" actId="403"/>
          <ac:spMkLst>
            <pc:docMk/>
            <pc:sldMk cId="3908598537" sldId="300"/>
            <ac:spMk id="32" creationId="{3800B0E1-3ECC-4DB9-9FA3-5734EA4DFC32}"/>
          </ac:spMkLst>
        </pc:spChg>
        <pc:spChg chg="add mod">
          <ac:chgData name="Parinya Ekparinya" userId="2ca03f2d-e931-44e9-88c5-430e7265b3ca" providerId="ADAL" clId="{3EBCD7ED-731B-43A7-B1B5-D3A7398B4829}" dt="2022-02-23T16:58:11.727" v="6067" actId="403"/>
          <ac:spMkLst>
            <pc:docMk/>
            <pc:sldMk cId="3908598537" sldId="300"/>
            <ac:spMk id="33" creationId="{3488BA54-4C63-4273-88CD-4E44FBF07D6A}"/>
          </ac:spMkLst>
        </pc:spChg>
        <pc:spChg chg="add mod">
          <ac:chgData name="Parinya Ekparinya" userId="2ca03f2d-e931-44e9-88c5-430e7265b3ca" providerId="ADAL" clId="{3EBCD7ED-731B-43A7-B1B5-D3A7398B4829}" dt="2022-02-23T16:58:11.727" v="6067" actId="403"/>
          <ac:spMkLst>
            <pc:docMk/>
            <pc:sldMk cId="3908598537" sldId="300"/>
            <ac:spMk id="34" creationId="{CBF228B3-9602-4A6B-AA5A-92787CFDBE61}"/>
          </ac:spMkLst>
        </pc:spChg>
        <pc:spChg chg="add mod">
          <ac:chgData name="Parinya Ekparinya" userId="2ca03f2d-e931-44e9-88c5-430e7265b3ca" providerId="ADAL" clId="{3EBCD7ED-731B-43A7-B1B5-D3A7398B4829}" dt="2022-02-23T16:46:21.445" v="5762" actId="1076"/>
          <ac:spMkLst>
            <pc:docMk/>
            <pc:sldMk cId="3908598537" sldId="300"/>
            <ac:spMk id="53" creationId="{7D717315-8C0C-4783-BA47-5770E93A5C0E}"/>
          </ac:spMkLst>
        </pc:spChg>
        <pc:spChg chg="add mod">
          <ac:chgData name="Parinya Ekparinya" userId="2ca03f2d-e931-44e9-88c5-430e7265b3ca" providerId="ADAL" clId="{3EBCD7ED-731B-43A7-B1B5-D3A7398B4829}" dt="2022-02-23T16:48:47.148" v="5770" actId="1076"/>
          <ac:spMkLst>
            <pc:docMk/>
            <pc:sldMk cId="3908598537" sldId="300"/>
            <ac:spMk id="55" creationId="{9A54A45A-0755-48BF-87FC-7651880297F7}"/>
          </ac:spMkLst>
        </pc:spChg>
        <pc:spChg chg="add mod">
          <ac:chgData name="Parinya Ekparinya" userId="2ca03f2d-e931-44e9-88c5-430e7265b3ca" providerId="ADAL" clId="{3EBCD7ED-731B-43A7-B1B5-D3A7398B4829}" dt="2022-02-23T16:47:36.037" v="5768" actId="1076"/>
          <ac:spMkLst>
            <pc:docMk/>
            <pc:sldMk cId="3908598537" sldId="300"/>
            <ac:spMk id="57" creationId="{325F24D8-C844-4065-930E-C5C3F25DFA04}"/>
          </ac:spMkLst>
        </pc:spChg>
        <pc:spChg chg="add mod">
          <ac:chgData name="Parinya Ekparinya" userId="2ca03f2d-e931-44e9-88c5-430e7265b3ca" providerId="ADAL" clId="{3EBCD7ED-731B-43A7-B1B5-D3A7398B4829}" dt="2022-02-23T16:46:48.315" v="5766" actId="1076"/>
          <ac:spMkLst>
            <pc:docMk/>
            <pc:sldMk cId="3908598537" sldId="300"/>
            <ac:spMk id="66" creationId="{27ADD4CB-244D-41A2-9BB6-8940E025BBD9}"/>
          </ac:spMkLst>
        </pc:spChg>
        <pc:grpChg chg="add del mod">
          <ac:chgData name="Parinya Ekparinya" userId="2ca03f2d-e931-44e9-88c5-430e7265b3ca" providerId="ADAL" clId="{3EBCD7ED-731B-43A7-B1B5-D3A7398B4829}" dt="2022-02-23T16:41:31.694" v="5684"/>
          <ac:grpSpMkLst>
            <pc:docMk/>
            <pc:sldMk cId="3908598537" sldId="300"/>
            <ac:grpSpMk id="4" creationId="{EC8A3A17-F982-4D4C-B8F9-BEBE1D339985}"/>
          </ac:grpSpMkLst>
        </pc:grpChg>
        <pc:grpChg chg="add del mod">
          <ac:chgData name="Parinya Ekparinya" userId="2ca03f2d-e931-44e9-88c5-430e7265b3ca" providerId="ADAL" clId="{3EBCD7ED-731B-43A7-B1B5-D3A7398B4829}" dt="2022-02-23T16:41:31.694" v="5684"/>
          <ac:grpSpMkLst>
            <pc:docMk/>
            <pc:sldMk cId="3908598537" sldId="300"/>
            <ac:grpSpMk id="7" creationId="{0AD059A6-E552-41A0-B981-B9EE46D109F7}"/>
          </ac:grpSpMkLst>
        </pc:grpChg>
        <pc:grpChg chg="add del mod">
          <ac:chgData name="Parinya Ekparinya" userId="2ca03f2d-e931-44e9-88c5-430e7265b3ca" providerId="ADAL" clId="{3EBCD7ED-731B-43A7-B1B5-D3A7398B4829}" dt="2022-02-23T16:41:31.694" v="5684"/>
          <ac:grpSpMkLst>
            <pc:docMk/>
            <pc:sldMk cId="3908598537" sldId="300"/>
            <ac:grpSpMk id="10" creationId="{502CFFF6-7B58-4BBB-BA39-46FD286E541D}"/>
          </ac:grpSpMkLst>
        </pc:grpChg>
        <pc:cxnChg chg="add del mod">
          <ac:chgData name="Parinya Ekparinya" userId="2ca03f2d-e931-44e9-88c5-430e7265b3ca" providerId="ADAL" clId="{3EBCD7ED-731B-43A7-B1B5-D3A7398B4829}" dt="2022-02-23T16:41:31.694" v="5684"/>
          <ac:cxnSpMkLst>
            <pc:docMk/>
            <pc:sldMk cId="3908598537" sldId="300"/>
            <ac:cxnSpMk id="15" creationId="{C132DDF3-B08A-4208-B97B-122FF61BA45E}"/>
          </ac:cxnSpMkLst>
        </pc:cxnChg>
        <pc:cxnChg chg="add mod">
          <ac:chgData name="Parinya Ekparinya" userId="2ca03f2d-e931-44e9-88c5-430e7265b3ca" providerId="ADAL" clId="{3EBCD7ED-731B-43A7-B1B5-D3A7398B4829}" dt="2022-02-23T16:43:24.926" v="5719" actId="1076"/>
          <ac:cxnSpMkLst>
            <pc:docMk/>
            <pc:sldMk cId="3908598537" sldId="300"/>
            <ac:cxnSpMk id="36" creationId="{7A3320E0-B33E-41D9-B567-3251B8F09601}"/>
          </ac:cxnSpMkLst>
        </pc:cxnChg>
        <pc:cxnChg chg="add mod">
          <ac:chgData name="Parinya Ekparinya" userId="2ca03f2d-e931-44e9-88c5-430e7265b3ca" providerId="ADAL" clId="{3EBCD7ED-731B-43A7-B1B5-D3A7398B4829}" dt="2022-02-23T16:46:40.942" v="5765" actId="1076"/>
          <ac:cxnSpMkLst>
            <pc:docMk/>
            <pc:sldMk cId="3908598537" sldId="300"/>
            <ac:cxnSpMk id="37" creationId="{CBAEFB2B-4BF9-4F7E-91AE-F216F8AB4350}"/>
          </ac:cxnSpMkLst>
        </pc:cxnChg>
        <pc:cxnChg chg="add mod">
          <ac:chgData name="Parinya Ekparinya" userId="2ca03f2d-e931-44e9-88c5-430e7265b3ca" providerId="ADAL" clId="{3EBCD7ED-731B-43A7-B1B5-D3A7398B4829}" dt="2022-02-23T16:46:40.942" v="5765" actId="1076"/>
          <ac:cxnSpMkLst>
            <pc:docMk/>
            <pc:sldMk cId="3908598537" sldId="300"/>
            <ac:cxnSpMk id="40" creationId="{FEE52B36-3BC7-4183-B295-EA5A461B1903}"/>
          </ac:cxnSpMkLst>
        </pc:cxnChg>
        <pc:cxnChg chg="add mod">
          <ac:chgData name="Parinya Ekparinya" userId="2ca03f2d-e931-44e9-88c5-430e7265b3ca" providerId="ADAL" clId="{3EBCD7ED-731B-43A7-B1B5-D3A7398B4829}" dt="2022-02-23T16:43:36.134" v="5722" actId="14100"/>
          <ac:cxnSpMkLst>
            <pc:docMk/>
            <pc:sldMk cId="3908598537" sldId="300"/>
            <ac:cxnSpMk id="48" creationId="{28463876-C57C-4570-BB9B-08E2CE8758C7}"/>
          </ac:cxnSpMkLst>
        </pc:cxnChg>
        <pc:cxnChg chg="add mod">
          <ac:chgData name="Parinya Ekparinya" userId="2ca03f2d-e931-44e9-88c5-430e7265b3ca" providerId="ADAL" clId="{3EBCD7ED-731B-43A7-B1B5-D3A7398B4829}" dt="2022-02-23T16:48:36.952" v="5769" actId="208"/>
          <ac:cxnSpMkLst>
            <pc:docMk/>
            <pc:sldMk cId="3908598537" sldId="300"/>
            <ac:cxnSpMk id="52" creationId="{A3B0EFF8-D201-42BE-B982-B918362638B0}"/>
          </ac:cxnSpMkLst>
        </pc:cxnChg>
        <pc:cxnChg chg="add mod">
          <ac:chgData name="Parinya Ekparinya" userId="2ca03f2d-e931-44e9-88c5-430e7265b3ca" providerId="ADAL" clId="{3EBCD7ED-731B-43A7-B1B5-D3A7398B4829}" dt="2022-02-23T16:48:47.148" v="5770" actId="1076"/>
          <ac:cxnSpMkLst>
            <pc:docMk/>
            <pc:sldMk cId="3908598537" sldId="300"/>
            <ac:cxnSpMk id="54" creationId="{5B835511-8E8C-4581-8C42-D567659DB42C}"/>
          </ac:cxnSpMkLst>
        </pc:cxnChg>
        <pc:cxnChg chg="add mod">
          <ac:chgData name="Parinya Ekparinya" userId="2ca03f2d-e931-44e9-88c5-430e7265b3ca" providerId="ADAL" clId="{3EBCD7ED-731B-43A7-B1B5-D3A7398B4829}" dt="2022-02-23T16:48:36.952" v="5769" actId="208"/>
          <ac:cxnSpMkLst>
            <pc:docMk/>
            <pc:sldMk cId="3908598537" sldId="300"/>
            <ac:cxnSpMk id="56" creationId="{49C28E05-A716-41EE-B4F4-E7E9FED208EB}"/>
          </ac:cxnSpMkLst>
        </pc:cxnChg>
        <pc:cxnChg chg="add mod">
          <ac:chgData name="Parinya Ekparinya" userId="2ca03f2d-e931-44e9-88c5-430e7265b3ca" providerId="ADAL" clId="{3EBCD7ED-731B-43A7-B1B5-D3A7398B4829}" dt="2022-02-23T16:48:36.952" v="5769" actId="208"/>
          <ac:cxnSpMkLst>
            <pc:docMk/>
            <pc:sldMk cId="3908598537" sldId="300"/>
            <ac:cxnSpMk id="65" creationId="{7FC81504-4446-4B64-A5A7-A5D3A9B1A0D1}"/>
          </ac:cxnSpMkLst>
        </pc:cxnChg>
      </pc:sldChg>
      <pc:sldChg chg="addSp delSp modSp new mod modClrScheme chgLayout">
        <pc:chgData name="Parinya Ekparinya" userId="2ca03f2d-e931-44e9-88c5-430e7265b3ca" providerId="ADAL" clId="{3EBCD7ED-731B-43A7-B1B5-D3A7398B4829}" dt="2022-02-24T00:43:16.216" v="7158" actId="1076"/>
        <pc:sldMkLst>
          <pc:docMk/>
          <pc:sldMk cId="4162890138" sldId="301"/>
        </pc:sldMkLst>
        <pc:spChg chg="del">
          <ac:chgData name="Parinya Ekparinya" userId="2ca03f2d-e931-44e9-88c5-430e7265b3ca" providerId="ADAL" clId="{3EBCD7ED-731B-43A7-B1B5-D3A7398B4829}" dt="2022-02-24T00:37:41.172" v="7066" actId="700"/>
          <ac:spMkLst>
            <pc:docMk/>
            <pc:sldMk cId="4162890138" sldId="301"/>
            <ac:spMk id="2" creationId="{D9B4D433-AD6C-4E1D-9CAB-386AA56A3AD4}"/>
          </ac:spMkLst>
        </pc:spChg>
        <pc:spChg chg="del">
          <ac:chgData name="Parinya Ekparinya" userId="2ca03f2d-e931-44e9-88c5-430e7265b3ca" providerId="ADAL" clId="{3EBCD7ED-731B-43A7-B1B5-D3A7398B4829}" dt="2022-02-24T00:37:41.172" v="7066" actId="700"/>
          <ac:spMkLst>
            <pc:docMk/>
            <pc:sldMk cId="4162890138" sldId="301"/>
            <ac:spMk id="3" creationId="{957D7DDF-9FDC-4AEE-8FFD-973A362DB46E}"/>
          </ac:spMkLst>
        </pc:spChg>
        <pc:spChg chg="add del mod">
          <ac:chgData name="Parinya Ekparinya" userId="2ca03f2d-e931-44e9-88c5-430e7265b3ca" providerId="ADAL" clId="{3EBCD7ED-731B-43A7-B1B5-D3A7398B4829}" dt="2022-02-24T00:37:56.751" v="7069"/>
          <ac:spMkLst>
            <pc:docMk/>
            <pc:sldMk cId="4162890138" sldId="301"/>
            <ac:spMk id="4" creationId="{885DE787-B1A6-4ADA-B728-4EE25F9C3511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5" creationId="{CE89FB4A-9AF8-461D-B5AD-B9728C96C0D0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6" creationId="{AE90E1CD-F665-4C99-807D-3D1AB4F92A07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7" creationId="{329E662B-E6A5-402B-AE81-61440C22860D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8" creationId="{AFC36D3D-FD3C-4081-8482-9639A7198FF2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9" creationId="{968E6720-7321-4D63-AE57-9AA79EE18B0A}"/>
          </ac:spMkLst>
        </pc:spChg>
        <pc:spChg chg="add mod">
          <ac:chgData name="Parinya Ekparinya" userId="2ca03f2d-e931-44e9-88c5-430e7265b3ca" providerId="ADAL" clId="{3EBCD7ED-731B-43A7-B1B5-D3A7398B4829}" dt="2022-02-24T00:40:24.953" v="7091" actId="1076"/>
          <ac:spMkLst>
            <pc:docMk/>
            <pc:sldMk cId="4162890138" sldId="301"/>
            <ac:spMk id="10" creationId="{14496AD0-1584-484B-8B9F-869A16320ABA}"/>
          </ac:spMkLst>
        </pc:spChg>
        <pc:spChg chg="add mod">
          <ac:chgData name="Parinya Ekparinya" userId="2ca03f2d-e931-44e9-88c5-430e7265b3ca" providerId="ADAL" clId="{3EBCD7ED-731B-43A7-B1B5-D3A7398B4829}" dt="2022-02-24T00:42:33.444" v="7152" actId="1076"/>
          <ac:spMkLst>
            <pc:docMk/>
            <pc:sldMk cId="4162890138" sldId="301"/>
            <ac:spMk id="11" creationId="{8C59135D-FE76-46A4-9CB8-C62373B2E3C6}"/>
          </ac:spMkLst>
        </pc:spChg>
        <pc:spChg chg="add mod">
          <ac:chgData name="Parinya Ekparinya" userId="2ca03f2d-e931-44e9-88c5-430e7265b3ca" providerId="ADAL" clId="{3EBCD7ED-731B-43A7-B1B5-D3A7398B4829}" dt="2022-02-24T00:42:56.886" v="7154" actId="1076"/>
          <ac:spMkLst>
            <pc:docMk/>
            <pc:sldMk cId="4162890138" sldId="301"/>
            <ac:spMk id="12" creationId="{43036E08-EC0B-4E4F-BC6C-5F9CD46BDE02}"/>
          </ac:spMkLst>
        </pc:spChg>
        <pc:spChg chg="add mod">
          <ac:chgData name="Parinya Ekparinya" userId="2ca03f2d-e931-44e9-88c5-430e7265b3ca" providerId="ADAL" clId="{3EBCD7ED-731B-43A7-B1B5-D3A7398B4829}" dt="2022-02-24T00:43:01.294" v="7155" actId="1076"/>
          <ac:spMkLst>
            <pc:docMk/>
            <pc:sldMk cId="4162890138" sldId="301"/>
            <ac:spMk id="13" creationId="{C1C57D7B-AFD3-42EF-827C-85D929D78821}"/>
          </ac:spMkLst>
        </pc:spChg>
        <pc:spChg chg="add mod">
          <ac:chgData name="Parinya Ekparinya" userId="2ca03f2d-e931-44e9-88c5-430e7265b3ca" providerId="ADAL" clId="{3EBCD7ED-731B-43A7-B1B5-D3A7398B4829}" dt="2022-02-24T00:43:05.210" v="7156" actId="20577"/>
          <ac:spMkLst>
            <pc:docMk/>
            <pc:sldMk cId="4162890138" sldId="301"/>
            <ac:spMk id="14" creationId="{D2C5EC57-70E4-456A-8A6B-B4A29C844D59}"/>
          </ac:spMkLst>
        </pc:spChg>
        <pc:spChg chg="add mod">
          <ac:chgData name="Parinya Ekparinya" userId="2ca03f2d-e931-44e9-88c5-430e7265b3ca" providerId="ADAL" clId="{3EBCD7ED-731B-43A7-B1B5-D3A7398B4829}" dt="2022-02-24T00:43:16.216" v="7158" actId="1076"/>
          <ac:spMkLst>
            <pc:docMk/>
            <pc:sldMk cId="4162890138" sldId="301"/>
            <ac:spMk id="15" creationId="{81A1FA4A-5B96-4B3C-93B4-954A5798E141}"/>
          </ac:spMkLst>
        </pc:spChg>
        <pc:spChg chg="add mod ord">
          <ac:chgData name="Parinya Ekparinya" userId="2ca03f2d-e931-44e9-88c5-430e7265b3ca" providerId="ADAL" clId="{3EBCD7ED-731B-43A7-B1B5-D3A7398B4829}" dt="2022-02-24T00:41:21.774" v="7106" actId="20577"/>
          <ac:spMkLst>
            <pc:docMk/>
            <pc:sldMk cId="4162890138" sldId="301"/>
            <ac:spMk id="16" creationId="{68660496-9493-4717-B53C-536302C7EFE8}"/>
          </ac:spMkLst>
        </pc:spChg>
      </pc:sldChg>
      <pc:sldChg chg="new del">
        <pc:chgData name="Parinya Ekparinya" userId="2ca03f2d-e931-44e9-88c5-430e7265b3ca" providerId="ADAL" clId="{3EBCD7ED-731B-43A7-B1B5-D3A7398B4829}" dt="2022-02-24T01:24:25.700" v="7491" actId="47"/>
        <pc:sldMkLst>
          <pc:docMk/>
          <pc:sldMk cId="3091997610" sldId="302"/>
        </pc:sldMkLst>
      </pc:sldChg>
      <pc:sldChg chg="new del">
        <pc:chgData name="Parinya Ekparinya" userId="2ca03f2d-e931-44e9-88c5-430e7265b3ca" providerId="ADAL" clId="{3EBCD7ED-731B-43A7-B1B5-D3A7398B4829}" dt="2022-02-24T01:15:11.801" v="7414" actId="47"/>
        <pc:sldMkLst>
          <pc:docMk/>
          <pc:sldMk cId="2320015957" sldId="303"/>
        </pc:sldMkLst>
      </pc:sldChg>
      <pc:sldChg chg="addSp delSp modSp new mod modClrScheme chgLayout">
        <pc:chgData name="Parinya Ekparinya" userId="2ca03f2d-e931-44e9-88c5-430e7265b3ca" providerId="ADAL" clId="{3EBCD7ED-731B-43A7-B1B5-D3A7398B4829}" dt="2022-02-24T01:42:13.012" v="7540" actId="1076"/>
        <pc:sldMkLst>
          <pc:docMk/>
          <pc:sldMk cId="1050227818" sldId="304"/>
        </pc:sldMkLst>
        <pc:spChg chg="del">
          <ac:chgData name="Parinya Ekparinya" userId="2ca03f2d-e931-44e9-88c5-430e7265b3ca" providerId="ADAL" clId="{3EBCD7ED-731B-43A7-B1B5-D3A7398B4829}" dt="2022-02-24T01:28:01.815" v="7504" actId="700"/>
          <ac:spMkLst>
            <pc:docMk/>
            <pc:sldMk cId="1050227818" sldId="304"/>
            <ac:spMk id="2" creationId="{7389FABB-1445-449E-9E66-8295B737A583}"/>
          </ac:spMkLst>
        </pc:spChg>
        <pc:spChg chg="del">
          <ac:chgData name="Parinya Ekparinya" userId="2ca03f2d-e931-44e9-88c5-430e7265b3ca" providerId="ADAL" clId="{3EBCD7ED-731B-43A7-B1B5-D3A7398B4829}" dt="2022-02-24T01:28:01.815" v="7504" actId="700"/>
          <ac:spMkLst>
            <pc:docMk/>
            <pc:sldMk cId="1050227818" sldId="304"/>
            <ac:spMk id="3" creationId="{3F488F8F-0730-4C69-9A14-03E83A53E403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5" creationId="{E3D91B9C-C95B-49A7-86AA-E027C38B27F7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6" creationId="{EFCD6780-4F8A-422D-B123-E719F28A9609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7" creationId="{E8242634-E48D-4819-A6B5-483021EEE217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8" creationId="{5D0A9EE6-A2A0-411E-9046-DBBCB4B9CF4C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9" creationId="{92A98E99-2717-48D3-AF10-1DD78FB39E70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0" creationId="{AE50A04A-C380-45EE-BBFC-537A0B157EDD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2" creationId="{1B000846-E8BC-4B62-B5A3-8E13E9EE4015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3" creationId="{6E4C7DAA-CE0E-4152-A0C1-D60E2E4FFD7E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4" creationId="{2B25066D-D506-41B0-856D-02E0004EFF72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5" creationId="{5F6A65D8-8644-46A7-A2E7-53E3751A9158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6" creationId="{C78CB5C7-C15B-41AE-A466-E653C40D0370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7" creationId="{8FC58DD1-E4AB-4C07-820C-5279EDFD067F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19" creationId="{8762C105-35B4-411A-BD48-19B513A1B54E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0" creationId="{883C58A1-46A1-4B4A-966C-31EC5B652649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1" creationId="{DF667909-B5A5-4025-A725-3A7E7D87AE89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2" creationId="{FC0D3E07-0A9B-4622-AD63-C95D90047372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3" creationId="{FCF6ED30-5135-4536-B21A-55E8FBB56D82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4" creationId="{A53D4E71-396E-4445-BB39-C03DE0CF12E8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6" creationId="{52C1761C-EF93-446A-90C3-B65F3D660BFF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7" creationId="{63F72209-40C4-4CD6-8D52-0B50DA96B3BE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8" creationId="{AD977581-CAD5-4CA9-9D30-DDF3A66473EB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29" creationId="{D0CC6DFD-F981-450A-91B9-67D9B6951FE3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30" creationId="{A1C657BE-A3B4-4923-9E25-114C05890EBC}"/>
          </ac:spMkLst>
        </pc:spChg>
        <pc:spChg chg="mod">
          <ac:chgData name="Parinya Ekparinya" userId="2ca03f2d-e931-44e9-88c5-430e7265b3ca" providerId="ADAL" clId="{3EBCD7ED-731B-43A7-B1B5-D3A7398B4829}" dt="2022-02-24T01:28:34.589" v="7505"/>
          <ac:spMkLst>
            <pc:docMk/>
            <pc:sldMk cId="1050227818" sldId="304"/>
            <ac:spMk id="31" creationId="{0EE2ED2B-7A84-44D8-B18D-E987B2E5B60D}"/>
          </ac:spMkLst>
        </pc:spChg>
        <pc:spChg chg="add mod">
          <ac:chgData name="Parinya Ekparinya" userId="2ca03f2d-e931-44e9-88c5-430e7265b3ca" providerId="ADAL" clId="{3EBCD7ED-731B-43A7-B1B5-D3A7398B4829}" dt="2022-02-24T01:28:46.297" v="7506" actId="1076"/>
          <ac:spMkLst>
            <pc:docMk/>
            <pc:sldMk cId="1050227818" sldId="304"/>
            <ac:spMk id="32" creationId="{18339DB3-D6B4-4493-B943-97E7649E09F4}"/>
          </ac:spMkLst>
        </pc:spChg>
        <pc:spChg chg="add mod">
          <ac:chgData name="Parinya Ekparinya" userId="2ca03f2d-e931-44e9-88c5-430e7265b3ca" providerId="ADAL" clId="{3EBCD7ED-731B-43A7-B1B5-D3A7398B4829}" dt="2022-02-24T01:28:46.297" v="7506" actId="1076"/>
          <ac:spMkLst>
            <pc:docMk/>
            <pc:sldMk cId="1050227818" sldId="304"/>
            <ac:spMk id="33" creationId="{B5EC1576-794E-4DCF-866F-BB010973C5CE}"/>
          </ac:spMkLst>
        </pc:spChg>
        <pc:spChg chg="add mod">
          <ac:chgData name="Parinya Ekparinya" userId="2ca03f2d-e931-44e9-88c5-430e7265b3ca" providerId="ADAL" clId="{3EBCD7ED-731B-43A7-B1B5-D3A7398B4829}" dt="2022-02-24T01:28:46.297" v="7506" actId="1076"/>
          <ac:spMkLst>
            <pc:docMk/>
            <pc:sldMk cId="1050227818" sldId="304"/>
            <ac:spMk id="34" creationId="{2156B3E7-2E26-4234-86CE-45616E3FF379}"/>
          </ac:spMkLst>
        </pc:spChg>
        <pc:spChg chg="add mod">
          <ac:chgData name="Parinya Ekparinya" userId="2ca03f2d-e931-44e9-88c5-430e7265b3ca" providerId="ADAL" clId="{3EBCD7ED-731B-43A7-B1B5-D3A7398B4829}" dt="2022-02-24T01:28:46.297" v="7506" actId="1076"/>
          <ac:spMkLst>
            <pc:docMk/>
            <pc:sldMk cId="1050227818" sldId="304"/>
            <ac:spMk id="35" creationId="{39DEA5AC-FA28-4F7C-81D5-9586FF2F67BC}"/>
          </ac:spMkLst>
        </pc:spChg>
        <pc:spChg chg="add mod">
          <ac:chgData name="Parinya Ekparinya" userId="2ca03f2d-e931-44e9-88c5-430e7265b3ca" providerId="ADAL" clId="{3EBCD7ED-731B-43A7-B1B5-D3A7398B4829}" dt="2022-02-24T01:42:13.012" v="7540" actId="1076"/>
          <ac:spMkLst>
            <pc:docMk/>
            <pc:sldMk cId="1050227818" sldId="304"/>
            <ac:spMk id="36" creationId="{BBF44EB1-901E-4841-9C85-EA336AF03807}"/>
          </ac:spMkLst>
        </pc:spChg>
        <pc:spChg chg="add mod">
          <ac:chgData name="Parinya Ekparinya" userId="2ca03f2d-e931-44e9-88c5-430e7265b3ca" providerId="ADAL" clId="{3EBCD7ED-731B-43A7-B1B5-D3A7398B4829}" dt="2022-02-24T01:42:03.499" v="7538" actId="403"/>
          <ac:spMkLst>
            <pc:docMk/>
            <pc:sldMk cId="1050227818" sldId="304"/>
            <ac:spMk id="37" creationId="{6BDA3A89-ED76-4199-BE84-E87CAD3C11D2}"/>
          </ac:spMkLst>
        </pc:spChg>
        <pc:spChg chg="add mod">
          <ac:chgData name="Parinya Ekparinya" userId="2ca03f2d-e931-44e9-88c5-430e7265b3ca" providerId="ADAL" clId="{3EBCD7ED-731B-43A7-B1B5-D3A7398B4829}" dt="2022-02-24T01:42:03.499" v="7538" actId="403"/>
          <ac:spMkLst>
            <pc:docMk/>
            <pc:sldMk cId="1050227818" sldId="304"/>
            <ac:spMk id="38" creationId="{58C5689B-B77C-46B1-B8BC-67C54A9143C3}"/>
          </ac:spMkLst>
        </pc:spChg>
        <pc:spChg chg="add mod">
          <ac:chgData name="Parinya Ekparinya" userId="2ca03f2d-e931-44e9-88c5-430e7265b3ca" providerId="ADAL" clId="{3EBCD7ED-731B-43A7-B1B5-D3A7398B4829}" dt="2022-02-24T01:42:03.499" v="7538" actId="403"/>
          <ac:spMkLst>
            <pc:docMk/>
            <pc:sldMk cId="1050227818" sldId="304"/>
            <ac:spMk id="39" creationId="{728850AA-C1B2-472F-A2B8-1C0BEF56AD0D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1" creationId="{8202BB39-3C39-46C1-9B14-F998B5F9952D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2" creationId="{A8074912-951E-4E2F-91AD-277A06D461A6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3" creationId="{88C1FB76-9DD0-4B86-BF60-D1C6F2B60C4A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4" creationId="{329F3C86-E428-4409-98F5-87956D7130DD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5" creationId="{22C70C93-8EEE-4CEE-B686-2DFDCBD57158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6" creationId="{05B45B90-3BA7-4D85-9CFD-8B552CFB6933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8" creationId="{CEB20F9A-A02A-47D4-919B-F2D8511164FB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49" creationId="{EE78BDD7-88BA-4576-B301-1FBC13B9B3D9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0" creationId="{61DA079C-24BB-486B-845C-9A7B234996A5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1" creationId="{57354F56-5D6C-4699-844B-A7F036FE7C5C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2" creationId="{6ECCC971-E105-408A-BD41-021367575C83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3" creationId="{E9DCB48E-1803-4526-82A7-880199E6E835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5" creationId="{2AD39660-F794-473F-AE69-7D032DBA5732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6" creationId="{010E5F25-1657-45D2-9DED-9D30AF8665B1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7" creationId="{00C18ED0-C4AA-4F2C-90B9-32E974653E49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8" creationId="{B1EE0AD9-5802-4327-9599-4FF173A42B6F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59" creationId="{16C231E8-E6A1-4164-8D48-021C0959310D}"/>
          </ac:spMkLst>
        </pc:spChg>
        <pc:spChg chg="mod">
          <ac:chgData name="Parinya Ekparinya" userId="2ca03f2d-e931-44e9-88c5-430e7265b3ca" providerId="ADAL" clId="{3EBCD7ED-731B-43A7-B1B5-D3A7398B4829}" dt="2022-02-24T01:29:24.780" v="7512" actId="571"/>
          <ac:spMkLst>
            <pc:docMk/>
            <pc:sldMk cId="1050227818" sldId="304"/>
            <ac:spMk id="60" creationId="{A51353D7-BEC1-4F40-9251-17C8396DA23D}"/>
          </ac:spMkLst>
        </pc:spChg>
        <pc:grpChg chg="add mod">
          <ac:chgData name="Parinya Ekparinya" userId="2ca03f2d-e931-44e9-88c5-430e7265b3ca" providerId="ADAL" clId="{3EBCD7ED-731B-43A7-B1B5-D3A7398B4829}" dt="2022-02-24T01:28:46.297" v="7506" actId="1076"/>
          <ac:grpSpMkLst>
            <pc:docMk/>
            <pc:sldMk cId="1050227818" sldId="304"/>
            <ac:grpSpMk id="4" creationId="{EC57A330-B81F-4262-AC1E-8AF32EE7A9F8}"/>
          </ac:grpSpMkLst>
        </pc:grpChg>
        <pc:grpChg chg="add mod">
          <ac:chgData name="Parinya Ekparinya" userId="2ca03f2d-e931-44e9-88c5-430e7265b3ca" providerId="ADAL" clId="{3EBCD7ED-731B-43A7-B1B5-D3A7398B4829}" dt="2022-02-24T01:28:46.297" v="7506" actId="1076"/>
          <ac:grpSpMkLst>
            <pc:docMk/>
            <pc:sldMk cId="1050227818" sldId="304"/>
            <ac:grpSpMk id="11" creationId="{F88A3792-DC9B-482C-AF6F-6FE29815426B}"/>
          </ac:grpSpMkLst>
        </pc:grpChg>
        <pc:grpChg chg="add mod">
          <ac:chgData name="Parinya Ekparinya" userId="2ca03f2d-e931-44e9-88c5-430e7265b3ca" providerId="ADAL" clId="{3EBCD7ED-731B-43A7-B1B5-D3A7398B4829}" dt="2022-02-24T01:28:46.297" v="7506" actId="1076"/>
          <ac:grpSpMkLst>
            <pc:docMk/>
            <pc:sldMk cId="1050227818" sldId="304"/>
            <ac:grpSpMk id="18" creationId="{76605A76-BF3A-4845-842F-8AF2909D2373}"/>
          </ac:grpSpMkLst>
        </pc:grpChg>
        <pc:grpChg chg="add mod">
          <ac:chgData name="Parinya Ekparinya" userId="2ca03f2d-e931-44e9-88c5-430e7265b3ca" providerId="ADAL" clId="{3EBCD7ED-731B-43A7-B1B5-D3A7398B4829}" dt="2022-02-24T01:28:46.297" v="7506" actId="1076"/>
          <ac:grpSpMkLst>
            <pc:docMk/>
            <pc:sldMk cId="1050227818" sldId="304"/>
            <ac:grpSpMk id="25" creationId="{F7B31F85-C3E6-4AE6-8F81-313344169202}"/>
          </ac:grpSpMkLst>
        </pc:grpChg>
        <pc:grpChg chg="add mod">
          <ac:chgData name="Parinya Ekparinya" userId="2ca03f2d-e931-44e9-88c5-430e7265b3ca" providerId="ADAL" clId="{3EBCD7ED-731B-43A7-B1B5-D3A7398B4829}" dt="2022-02-24T01:29:24.780" v="7512" actId="571"/>
          <ac:grpSpMkLst>
            <pc:docMk/>
            <pc:sldMk cId="1050227818" sldId="304"/>
            <ac:grpSpMk id="40" creationId="{CEACF5FF-E044-4E88-AF05-A09742366ED9}"/>
          </ac:grpSpMkLst>
        </pc:grpChg>
        <pc:grpChg chg="add mod">
          <ac:chgData name="Parinya Ekparinya" userId="2ca03f2d-e931-44e9-88c5-430e7265b3ca" providerId="ADAL" clId="{3EBCD7ED-731B-43A7-B1B5-D3A7398B4829}" dt="2022-02-24T01:29:24.780" v="7512" actId="571"/>
          <ac:grpSpMkLst>
            <pc:docMk/>
            <pc:sldMk cId="1050227818" sldId="304"/>
            <ac:grpSpMk id="47" creationId="{E394F5E7-189A-48CB-A37E-6CEC7EF51266}"/>
          </ac:grpSpMkLst>
        </pc:grpChg>
        <pc:grpChg chg="add mod">
          <ac:chgData name="Parinya Ekparinya" userId="2ca03f2d-e931-44e9-88c5-430e7265b3ca" providerId="ADAL" clId="{3EBCD7ED-731B-43A7-B1B5-D3A7398B4829}" dt="2022-02-24T01:29:24.780" v="7512" actId="571"/>
          <ac:grpSpMkLst>
            <pc:docMk/>
            <pc:sldMk cId="1050227818" sldId="304"/>
            <ac:grpSpMk id="54" creationId="{92A98518-211F-4FA3-89E3-7B9617A602BD}"/>
          </ac:grpSpMkLst>
        </pc:grpChg>
      </pc:sldChg>
      <pc:sldChg chg="modSp new mod ord">
        <pc:chgData name="Parinya Ekparinya" userId="2ca03f2d-e931-44e9-88c5-430e7265b3ca" providerId="ADAL" clId="{3EBCD7ED-731B-43A7-B1B5-D3A7398B4829}" dt="2022-02-24T06:18:26.277" v="7545" actId="20577"/>
        <pc:sldMkLst>
          <pc:docMk/>
          <pc:sldMk cId="99706095" sldId="305"/>
        </pc:sldMkLst>
        <pc:spChg chg="mod">
          <ac:chgData name="Parinya Ekparinya" userId="2ca03f2d-e931-44e9-88c5-430e7265b3ca" providerId="ADAL" clId="{3EBCD7ED-731B-43A7-B1B5-D3A7398B4829}" dt="2022-02-23T16:52:28.227" v="5816" actId="20577"/>
          <ac:spMkLst>
            <pc:docMk/>
            <pc:sldMk cId="99706095" sldId="305"/>
            <ac:spMk id="2" creationId="{C0A56660-A8D0-4EBA-B8B8-27A026CA98A5}"/>
          </ac:spMkLst>
        </pc:spChg>
        <pc:spChg chg="mod">
          <ac:chgData name="Parinya Ekparinya" userId="2ca03f2d-e931-44e9-88c5-430e7265b3ca" providerId="ADAL" clId="{3EBCD7ED-731B-43A7-B1B5-D3A7398B4829}" dt="2022-02-24T06:18:26.277" v="7545" actId="20577"/>
          <ac:spMkLst>
            <pc:docMk/>
            <pc:sldMk cId="99706095" sldId="305"/>
            <ac:spMk id="3" creationId="{89254AD5-13A9-45A2-9973-72970DC0B617}"/>
          </ac:spMkLst>
        </pc:spChg>
      </pc:sldChg>
      <pc:sldChg chg="modSp new mod ord">
        <pc:chgData name="Parinya Ekparinya" userId="2ca03f2d-e931-44e9-88c5-430e7265b3ca" providerId="ADAL" clId="{3EBCD7ED-731B-43A7-B1B5-D3A7398B4829}" dt="2022-02-24T00:34:41.934" v="7063" actId="20577"/>
        <pc:sldMkLst>
          <pc:docMk/>
          <pc:sldMk cId="2217215820" sldId="306"/>
        </pc:sldMkLst>
        <pc:spChg chg="mod">
          <ac:chgData name="Parinya Ekparinya" userId="2ca03f2d-e931-44e9-88c5-430e7265b3ca" providerId="ADAL" clId="{3EBCD7ED-731B-43A7-B1B5-D3A7398B4829}" dt="2022-02-24T00:34:41.934" v="7063" actId="20577"/>
          <ac:spMkLst>
            <pc:docMk/>
            <pc:sldMk cId="2217215820" sldId="306"/>
            <ac:spMk id="2" creationId="{E4AE5191-85A7-499F-B800-0B42B14C363A}"/>
          </ac:spMkLst>
        </pc:spChg>
        <pc:spChg chg="mod">
          <ac:chgData name="Parinya Ekparinya" userId="2ca03f2d-e931-44e9-88c5-430e7265b3ca" providerId="ADAL" clId="{3EBCD7ED-731B-43A7-B1B5-D3A7398B4829}" dt="2022-02-23T17:22:35.964" v="6425" actId="20577"/>
          <ac:spMkLst>
            <pc:docMk/>
            <pc:sldMk cId="2217215820" sldId="306"/>
            <ac:spMk id="3" creationId="{8C40AF8C-0134-4B44-B7AB-A7B119E5B082}"/>
          </ac:spMkLst>
        </pc:spChg>
      </pc:sldChg>
      <pc:sldChg chg="addSp modSp new mod">
        <pc:chgData name="Parinya Ekparinya" userId="2ca03f2d-e931-44e9-88c5-430e7265b3ca" providerId="ADAL" clId="{3EBCD7ED-731B-43A7-B1B5-D3A7398B4829}" dt="2022-02-23T17:11:04.837" v="6293" actId="5793"/>
        <pc:sldMkLst>
          <pc:docMk/>
          <pc:sldMk cId="2107330250" sldId="307"/>
        </pc:sldMkLst>
        <pc:spChg chg="mod">
          <ac:chgData name="Parinya Ekparinya" userId="2ca03f2d-e931-44e9-88c5-430e7265b3ca" providerId="ADAL" clId="{3EBCD7ED-731B-43A7-B1B5-D3A7398B4829}" dt="2022-02-23T17:06:47.843" v="6130" actId="20577"/>
          <ac:spMkLst>
            <pc:docMk/>
            <pc:sldMk cId="2107330250" sldId="307"/>
            <ac:spMk id="2" creationId="{677DA632-E491-4EC7-8402-27EBA89B1260}"/>
          </ac:spMkLst>
        </pc:spChg>
        <pc:spChg chg="mod">
          <ac:chgData name="Parinya Ekparinya" userId="2ca03f2d-e931-44e9-88c5-430e7265b3ca" providerId="ADAL" clId="{3EBCD7ED-731B-43A7-B1B5-D3A7398B4829}" dt="2022-02-23T17:11:04.837" v="6293" actId="5793"/>
          <ac:spMkLst>
            <pc:docMk/>
            <pc:sldMk cId="2107330250" sldId="307"/>
            <ac:spMk id="3" creationId="{55DEF49A-6DC1-44C0-8589-67B8D5B19C2C}"/>
          </ac:spMkLst>
        </pc:spChg>
        <pc:graphicFrameChg chg="add mod">
          <ac:chgData name="Parinya Ekparinya" userId="2ca03f2d-e931-44e9-88c5-430e7265b3ca" providerId="ADAL" clId="{3EBCD7ED-731B-43A7-B1B5-D3A7398B4829}" dt="2022-02-23T17:11:01.737" v="6291" actId="1076"/>
          <ac:graphicFrameMkLst>
            <pc:docMk/>
            <pc:sldMk cId="2107330250" sldId="307"/>
            <ac:graphicFrameMk id="4" creationId="{6D90DE44-6E38-44F9-9F26-80496EF60434}"/>
          </ac:graphicFrameMkLst>
        </pc:graphicFrameChg>
        <pc:graphicFrameChg chg="add mod">
          <ac:chgData name="Parinya Ekparinya" userId="2ca03f2d-e931-44e9-88c5-430e7265b3ca" providerId="ADAL" clId="{3EBCD7ED-731B-43A7-B1B5-D3A7398B4829}" dt="2022-02-23T17:11:01.737" v="6291" actId="1076"/>
          <ac:graphicFrameMkLst>
            <pc:docMk/>
            <pc:sldMk cId="2107330250" sldId="307"/>
            <ac:graphicFrameMk id="5" creationId="{09AE41FE-0ECD-49ED-B68A-56F99F77A7DB}"/>
          </ac:graphicFrameMkLst>
        </pc:graphicFrameChg>
      </pc:sldChg>
      <pc:sldChg chg="modSp new mod">
        <pc:chgData name="Parinya Ekparinya" userId="2ca03f2d-e931-44e9-88c5-430e7265b3ca" providerId="ADAL" clId="{3EBCD7ED-731B-43A7-B1B5-D3A7398B4829}" dt="2022-02-24T00:01:38.680" v="6904" actId="20577"/>
        <pc:sldMkLst>
          <pc:docMk/>
          <pc:sldMk cId="2938309081" sldId="308"/>
        </pc:sldMkLst>
        <pc:spChg chg="mod">
          <ac:chgData name="Parinya Ekparinya" userId="2ca03f2d-e931-44e9-88c5-430e7265b3ca" providerId="ADAL" clId="{3EBCD7ED-731B-43A7-B1B5-D3A7398B4829}" dt="2022-02-23T17:12:09.566" v="6307" actId="20577"/>
          <ac:spMkLst>
            <pc:docMk/>
            <pc:sldMk cId="2938309081" sldId="308"/>
            <ac:spMk id="2" creationId="{83C10423-D8B0-4841-8DDE-25D34DBD7540}"/>
          </ac:spMkLst>
        </pc:spChg>
        <pc:spChg chg="mod">
          <ac:chgData name="Parinya Ekparinya" userId="2ca03f2d-e931-44e9-88c5-430e7265b3ca" providerId="ADAL" clId="{3EBCD7ED-731B-43A7-B1B5-D3A7398B4829}" dt="2022-02-24T00:01:38.680" v="6904" actId="20577"/>
          <ac:spMkLst>
            <pc:docMk/>
            <pc:sldMk cId="2938309081" sldId="308"/>
            <ac:spMk id="3" creationId="{D76E214B-7293-4939-8764-0869075C5C62}"/>
          </ac:spMkLst>
        </pc:spChg>
      </pc:sldChg>
      <pc:sldChg chg="addSp delSp modSp new mod modClrScheme chgLayout">
        <pc:chgData name="Parinya Ekparinya" userId="2ca03f2d-e931-44e9-88c5-430e7265b3ca" providerId="ADAL" clId="{3EBCD7ED-731B-43A7-B1B5-D3A7398B4829}" dt="2022-02-23T17:12:01.018" v="6301" actId="1076"/>
        <pc:sldMkLst>
          <pc:docMk/>
          <pc:sldMk cId="770248551" sldId="309"/>
        </pc:sldMkLst>
        <pc:spChg chg="del">
          <ac:chgData name="Parinya Ekparinya" userId="2ca03f2d-e931-44e9-88c5-430e7265b3ca" providerId="ADAL" clId="{3EBCD7ED-731B-43A7-B1B5-D3A7398B4829}" dt="2022-02-23T17:11:55.365" v="6299" actId="700"/>
          <ac:spMkLst>
            <pc:docMk/>
            <pc:sldMk cId="770248551" sldId="309"/>
            <ac:spMk id="2" creationId="{FAE85D5D-E9A1-4F30-8BBC-879470F77EDA}"/>
          </ac:spMkLst>
        </pc:spChg>
        <pc:spChg chg="del">
          <ac:chgData name="Parinya Ekparinya" userId="2ca03f2d-e931-44e9-88c5-430e7265b3ca" providerId="ADAL" clId="{3EBCD7ED-731B-43A7-B1B5-D3A7398B4829}" dt="2022-02-23T17:11:55.365" v="6299" actId="700"/>
          <ac:spMkLst>
            <pc:docMk/>
            <pc:sldMk cId="770248551" sldId="309"/>
            <ac:spMk id="3" creationId="{DA701858-1C0A-4B53-99E7-FFDCFBD69758}"/>
          </ac:spMkLst>
        </pc:spChg>
        <pc:spChg chg="add mod">
          <ac:chgData name="Parinya Ekparinya" userId="2ca03f2d-e931-44e9-88c5-430e7265b3ca" providerId="ADAL" clId="{3EBCD7ED-731B-43A7-B1B5-D3A7398B4829}" dt="2022-02-23T17:12:01.018" v="6301" actId="1076"/>
          <ac:spMkLst>
            <pc:docMk/>
            <pc:sldMk cId="770248551" sldId="309"/>
            <ac:spMk id="4" creationId="{F692B8DE-63CC-4622-BCB4-FCD68627C900}"/>
          </ac:spMkLst>
        </pc:spChg>
        <pc:spChg chg="add mod">
          <ac:chgData name="Parinya Ekparinya" userId="2ca03f2d-e931-44e9-88c5-430e7265b3ca" providerId="ADAL" clId="{3EBCD7ED-731B-43A7-B1B5-D3A7398B4829}" dt="2022-02-23T17:12:01.018" v="6301" actId="1076"/>
          <ac:spMkLst>
            <pc:docMk/>
            <pc:sldMk cId="770248551" sldId="309"/>
            <ac:spMk id="5" creationId="{8708B001-3EEC-4B77-AA27-18E2D01E397F}"/>
          </ac:spMkLst>
        </pc:spChg>
        <pc:spChg chg="add mod">
          <ac:chgData name="Parinya Ekparinya" userId="2ca03f2d-e931-44e9-88c5-430e7265b3ca" providerId="ADAL" clId="{3EBCD7ED-731B-43A7-B1B5-D3A7398B4829}" dt="2022-02-23T17:12:01.018" v="6301" actId="1076"/>
          <ac:spMkLst>
            <pc:docMk/>
            <pc:sldMk cId="770248551" sldId="309"/>
            <ac:spMk id="6" creationId="{359A0CD5-0C30-4149-858F-746F620C8F52}"/>
          </ac:spMkLst>
        </pc:spChg>
        <pc:spChg chg="add mod">
          <ac:chgData name="Parinya Ekparinya" userId="2ca03f2d-e931-44e9-88c5-430e7265b3ca" providerId="ADAL" clId="{3EBCD7ED-731B-43A7-B1B5-D3A7398B4829}" dt="2022-02-23T17:12:01.018" v="6301" actId="1076"/>
          <ac:spMkLst>
            <pc:docMk/>
            <pc:sldMk cId="770248551" sldId="309"/>
            <ac:spMk id="7" creationId="{2D6E36AD-7B09-4CE9-A766-0B5B9B68BC26}"/>
          </ac:spMkLst>
        </pc:spChg>
        <pc:spChg chg="add mod">
          <ac:chgData name="Parinya Ekparinya" userId="2ca03f2d-e931-44e9-88c5-430e7265b3ca" providerId="ADAL" clId="{3EBCD7ED-731B-43A7-B1B5-D3A7398B4829}" dt="2022-02-23T17:12:01.018" v="6301" actId="1076"/>
          <ac:spMkLst>
            <pc:docMk/>
            <pc:sldMk cId="770248551" sldId="309"/>
            <ac:spMk id="8" creationId="{642686FB-67DD-4E35-AF17-93741C26FE42}"/>
          </ac:spMkLst>
        </pc:spChg>
      </pc:sldChg>
      <pc:sldChg chg="modSp add del mod modTransition">
        <pc:chgData name="Parinya Ekparinya" userId="2ca03f2d-e931-44e9-88c5-430e7265b3ca" providerId="ADAL" clId="{3EBCD7ED-731B-43A7-B1B5-D3A7398B4829}" dt="2022-02-24T00:32:39.193" v="7004" actId="2696"/>
        <pc:sldMkLst>
          <pc:docMk/>
          <pc:sldMk cId="0" sldId="310"/>
        </pc:sldMkLst>
        <pc:spChg chg="mod">
          <ac:chgData name="Parinya Ekparinya" userId="2ca03f2d-e931-44e9-88c5-430e7265b3ca" providerId="ADAL" clId="{3EBCD7ED-731B-43A7-B1B5-D3A7398B4829}" dt="2022-02-23T17:18:54.578" v="6333" actId="20577"/>
          <ac:spMkLst>
            <pc:docMk/>
            <pc:sldMk cId="0" sldId="310"/>
            <ac:spMk id="45059" creationId="{00000000-0000-0000-0000-000000000000}"/>
          </ac:spMkLst>
        </pc:spChg>
      </pc:sldChg>
      <pc:sldChg chg="add del">
        <pc:chgData name="Parinya Ekparinya" userId="2ca03f2d-e931-44e9-88c5-430e7265b3ca" providerId="ADAL" clId="{3EBCD7ED-731B-43A7-B1B5-D3A7398B4829}" dt="2022-02-24T00:32:24.004" v="7003"/>
        <pc:sldMkLst>
          <pc:docMk/>
          <pc:sldMk cId="924652743" sldId="310"/>
        </pc:sldMkLst>
      </pc:sldChg>
      <pc:sldChg chg="add del modTransition">
        <pc:chgData name="Parinya Ekparinya" userId="2ca03f2d-e931-44e9-88c5-430e7265b3ca" providerId="ADAL" clId="{3EBCD7ED-731B-43A7-B1B5-D3A7398B4829}" dt="2022-02-24T00:32:39.193" v="7004" actId="2696"/>
        <pc:sldMkLst>
          <pc:docMk/>
          <pc:sldMk cId="0" sldId="311"/>
        </pc:sldMkLst>
      </pc:sldChg>
      <pc:sldChg chg="add del">
        <pc:chgData name="Parinya Ekparinya" userId="2ca03f2d-e931-44e9-88c5-430e7265b3ca" providerId="ADAL" clId="{3EBCD7ED-731B-43A7-B1B5-D3A7398B4829}" dt="2022-02-24T00:32:24.004" v="7003"/>
        <pc:sldMkLst>
          <pc:docMk/>
          <pc:sldMk cId="766941462" sldId="311"/>
        </pc:sldMkLst>
      </pc:sldChg>
      <pc:sldChg chg="add del modTransition">
        <pc:chgData name="Parinya Ekparinya" userId="2ca03f2d-e931-44e9-88c5-430e7265b3ca" providerId="ADAL" clId="{3EBCD7ED-731B-43A7-B1B5-D3A7398B4829}" dt="2022-02-23T17:18:28.271" v="6331" actId="47"/>
        <pc:sldMkLst>
          <pc:docMk/>
          <pc:sldMk cId="0" sldId="312"/>
        </pc:sldMkLst>
      </pc:sldChg>
      <pc:sldChg chg="addSp modSp new mod modClrScheme chgLayout">
        <pc:chgData name="Parinya Ekparinya" userId="2ca03f2d-e931-44e9-88c5-430e7265b3ca" providerId="ADAL" clId="{3EBCD7ED-731B-43A7-B1B5-D3A7398B4829}" dt="2022-02-23T17:18:25.542" v="6330" actId="403"/>
        <pc:sldMkLst>
          <pc:docMk/>
          <pc:sldMk cId="1274865461" sldId="313"/>
        </pc:sldMkLst>
        <pc:spChg chg="mod ord">
          <ac:chgData name="Parinya Ekparinya" userId="2ca03f2d-e931-44e9-88c5-430e7265b3ca" providerId="ADAL" clId="{3EBCD7ED-731B-43A7-B1B5-D3A7398B4829}" dt="2022-02-23T17:18:12.972" v="6328" actId="700"/>
          <ac:spMkLst>
            <pc:docMk/>
            <pc:sldMk cId="1274865461" sldId="313"/>
            <ac:spMk id="2" creationId="{E295410C-96D3-49B0-A6E2-7DC63434328B}"/>
          </ac:spMkLst>
        </pc:spChg>
        <pc:spChg chg="add mod ord">
          <ac:chgData name="Parinya Ekparinya" userId="2ca03f2d-e931-44e9-88c5-430e7265b3ca" providerId="ADAL" clId="{3EBCD7ED-731B-43A7-B1B5-D3A7398B4829}" dt="2022-02-23T17:18:25.542" v="6330" actId="403"/>
          <ac:spMkLst>
            <pc:docMk/>
            <pc:sldMk cId="1274865461" sldId="313"/>
            <ac:spMk id="3" creationId="{049B7A95-AE68-4ECE-86B0-E3D2C025AA6C}"/>
          </ac:spMkLst>
        </pc:spChg>
      </pc:sldChg>
      <pc:sldChg chg="modSp add del mod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1274865461" sldId="313"/>
        </pc:sldMkLst>
        <pc:spChg chg="mod">
          <ac:chgData name="Parinya Ekparinya" userId="2ca03f2d-e931-44e9-88c5-430e7265b3ca" providerId="ADAL" clId="{3EBCD7ED-731B-43A7-B1B5-D3A7398B4829}" dt="2022-02-23T17:16:56.402" v="6320" actId="14100"/>
          <ac:spMkLst>
            <pc:docMk/>
            <pc:sldMk cId="1274865461" sldId="313"/>
            <ac:spMk id="49155" creationId="{00000000-0000-0000-0000-000000000000}"/>
          </ac:spMkLst>
        </pc:spChg>
      </pc:sldChg>
      <pc:sldChg chg="addSp modSp new mod modClrScheme chgLayout">
        <pc:chgData name="Parinya Ekparinya" userId="2ca03f2d-e931-44e9-88c5-430e7265b3ca" providerId="ADAL" clId="{3EBCD7ED-731B-43A7-B1B5-D3A7398B4829}" dt="2022-02-24T01:25:10.017" v="7495"/>
        <pc:sldMkLst>
          <pc:docMk/>
          <pc:sldMk cId="1451063108" sldId="314"/>
        </pc:sldMkLst>
        <pc:spChg chg="add mod">
          <ac:chgData name="Parinya Ekparinya" userId="2ca03f2d-e931-44e9-88c5-430e7265b3ca" providerId="ADAL" clId="{3EBCD7ED-731B-43A7-B1B5-D3A7398B4829}" dt="2022-02-23T17:26:15.324" v="6571" actId="20577"/>
          <ac:spMkLst>
            <pc:docMk/>
            <pc:sldMk cId="1451063108" sldId="314"/>
            <ac:spMk id="2" creationId="{D26F394B-1B79-49EA-A3F4-FE992B547E09}"/>
          </ac:spMkLst>
        </pc:spChg>
        <pc:spChg chg="add mod">
          <ac:chgData name="Parinya Ekparinya" userId="2ca03f2d-e931-44e9-88c5-430e7265b3ca" providerId="ADAL" clId="{3EBCD7ED-731B-43A7-B1B5-D3A7398B4829}" dt="2022-02-24T01:25:10.017" v="7495"/>
          <ac:spMkLst>
            <pc:docMk/>
            <pc:sldMk cId="1451063108" sldId="314"/>
            <ac:spMk id="3" creationId="{FFC260B6-47BD-46B4-8DCF-1104BE5CF58F}"/>
          </ac:spMkLst>
        </pc:spChg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1451063108" sldId="314"/>
        </pc:sldMkLst>
      </pc:sldChg>
      <pc:sldChg chg="modSp add del mod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3910008207" sldId="315"/>
        </pc:sldMkLst>
        <pc:spChg chg="mod">
          <ac:chgData name="Parinya Ekparinya" userId="2ca03f2d-e931-44e9-88c5-430e7265b3ca" providerId="ADAL" clId="{3EBCD7ED-731B-43A7-B1B5-D3A7398B4829}" dt="2022-02-23T17:16:56.858" v="6322"/>
          <ac:spMkLst>
            <pc:docMk/>
            <pc:sldMk cId="3910008207" sldId="315"/>
            <ac:spMk id="51202" creationId="{00000000-0000-0000-0000-000000000000}"/>
          </ac:spMkLst>
        </pc:spChg>
      </pc:sldChg>
      <pc:sldChg chg="addSp delSp modSp new mod">
        <pc:chgData name="Parinya Ekparinya" userId="2ca03f2d-e931-44e9-88c5-430e7265b3ca" providerId="ADAL" clId="{3EBCD7ED-731B-43A7-B1B5-D3A7398B4829}" dt="2022-02-23T23:58:36.913" v="6887" actId="313"/>
        <pc:sldMkLst>
          <pc:docMk/>
          <pc:sldMk cId="3910008207" sldId="315"/>
        </pc:sldMkLst>
        <pc:spChg chg="mod">
          <ac:chgData name="Parinya Ekparinya" userId="2ca03f2d-e931-44e9-88c5-430e7265b3ca" providerId="ADAL" clId="{3EBCD7ED-731B-43A7-B1B5-D3A7398B4829}" dt="2022-02-23T23:58:36.913" v="6887" actId="313"/>
          <ac:spMkLst>
            <pc:docMk/>
            <pc:sldMk cId="3910008207" sldId="315"/>
            <ac:spMk id="2" creationId="{F0B254AD-8647-49CE-AA0B-076DB37CC591}"/>
          </ac:spMkLst>
        </pc:spChg>
        <pc:spChg chg="del">
          <ac:chgData name="Parinya Ekparinya" userId="2ca03f2d-e931-44e9-88c5-430e7265b3ca" providerId="ADAL" clId="{3EBCD7ED-731B-43A7-B1B5-D3A7398B4829}" dt="2022-02-23T23:55:27.436" v="6786" actId="3680"/>
          <ac:spMkLst>
            <pc:docMk/>
            <pc:sldMk cId="3910008207" sldId="315"/>
            <ac:spMk id="3" creationId="{32E10434-98FC-4DAB-B135-8338EF9DD83D}"/>
          </ac:spMkLst>
        </pc:spChg>
        <pc:graphicFrameChg chg="add mod ord modGraphic">
          <ac:chgData name="Parinya Ekparinya" userId="2ca03f2d-e931-44e9-88c5-430e7265b3ca" providerId="ADAL" clId="{3EBCD7ED-731B-43A7-B1B5-D3A7398B4829}" dt="2022-02-23T23:58:27.392" v="6886" actId="403"/>
          <ac:graphicFrameMkLst>
            <pc:docMk/>
            <pc:sldMk cId="3910008207" sldId="315"/>
            <ac:graphicFrameMk id="4" creationId="{12B1A43A-98A5-4A36-B0D1-CCCED6C31868}"/>
          </ac:graphicFrameMkLst>
        </pc:graphicFrameChg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16"/>
        </pc:sldMkLst>
      </pc:sldChg>
      <pc:sldChg chg="new del">
        <pc:chgData name="Parinya Ekparinya" userId="2ca03f2d-e931-44e9-88c5-430e7265b3ca" providerId="ADAL" clId="{3EBCD7ED-731B-43A7-B1B5-D3A7398B4829}" dt="2022-02-24T00:02:37.251" v="6907" actId="47"/>
        <pc:sldMkLst>
          <pc:docMk/>
          <pc:sldMk cId="1623704745" sldId="316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4170217755" sldId="317"/>
        </pc:sldMkLst>
      </pc:sldChg>
      <pc:sldChg chg="modSp add mod">
        <pc:chgData name="Parinya Ekparinya" userId="2ca03f2d-e931-44e9-88c5-430e7265b3ca" providerId="ADAL" clId="{3EBCD7ED-731B-43A7-B1B5-D3A7398B4829}" dt="2022-02-24T00:10:57.963" v="6942" actId="6549"/>
        <pc:sldMkLst>
          <pc:docMk/>
          <pc:sldMk cId="4170217755" sldId="317"/>
        </pc:sldMkLst>
        <pc:spChg chg="mod">
          <ac:chgData name="Parinya Ekparinya" userId="2ca03f2d-e931-44e9-88c5-430e7265b3ca" providerId="ADAL" clId="{3EBCD7ED-731B-43A7-B1B5-D3A7398B4829}" dt="2022-02-24T00:10:57.963" v="6942" actId="6549"/>
          <ac:spMkLst>
            <pc:docMk/>
            <pc:sldMk cId="4170217755" sldId="317"/>
            <ac:spMk id="3" creationId="{51EA2920-F958-4593-B985-B43F5F0EA47D}"/>
          </ac:spMkLst>
        </pc:spChg>
      </pc:sldChg>
      <pc:sldChg chg="modSp new mod">
        <pc:chgData name="Parinya Ekparinya" userId="2ca03f2d-e931-44e9-88c5-430e7265b3ca" providerId="ADAL" clId="{3EBCD7ED-731B-43A7-B1B5-D3A7398B4829}" dt="2022-02-24T00:30:49.196" v="7000" actId="6549"/>
        <pc:sldMkLst>
          <pc:docMk/>
          <pc:sldMk cId="3338256418" sldId="318"/>
        </pc:sldMkLst>
        <pc:spChg chg="mod">
          <ac:chgData name="Parinya Ekparinya" userId="2ca03f2d-e931-44e9-88c5-430e7265b3ca" providerId="ADAL" clId="{3EBCD7ED-731B-43A7-B1B5-D3A7398B4829}" dt="2022-02-24T00:12:23.177" v="6946" actId="20577"/>
          <ac:spMkLst>
            <pc:docMk/>
            <pc:sldMk cId="3338256418" sldId="318"/>
            <ac:spMk id="2" creationId="{D444304E-B633-4B3E-B26D-0D01E65DB28E}"/>
          </ac:spMkLst>
        </pc:spChg>
        <pc:spChg chg="mod">
          <ac:chgData name="Parinya Ekparinya" userId="2ca03f2d-e931-44e9-88c5-430e7265b3ca" providerId="ADAL" clId="{3EBCD7ED-731B-43A7-B1B5-D3A7398B4829}" dt="2022-02-24T00:30:49.196" v="7000" actId="6549"/>
          <ac:spMkLst>
            <pc:docMk/>
            <pc:sldMk cId="3338256418" sldId="318"/>
            <ac:spMk id="3" creationId="{DE9E185B-2DB1-450F-8DC2-A44373A26A7D}"/>
          </ac:spMkLst>
        </pc:spChg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3338256418" sldId="318"/>
        </pc:sldMkLst>
      </pc:sldChg>
      <pc:sldChg chg="modSp add del mod modTransition modAnim">
        <pc:chgData name="Parinya Ekparinya" userId="2ca03f2d-e931-44e9-88c5-430e7265b3ca" providerId="ADAL" clId="{3EBCD7ED-731B-43A7-B1B5-D3A7398B4829}" dt="2022-02-24T06:17:03.782" v="7542"/>
        <pc:sldMkLst>
          <pc:docMk/>
          <pc:sldMk cId="1564983101" sldId="319"/>
        </pc:sldMkLst>
        <pc:picChg chg="mod">
          <ac:chgData name="Parinya Ekparinya" userId="2ca03f2d-e931-44e9-88c5-430e7265b3ca" providerId="ADAL" clId="{3EBCD7ED-731B-43A7-B1B5-D3A7398B4829}" dt="2022-02-24T06:16:53.527" v="7541" actId="1076"/>
          <ac:picMkLst>
            <pc:docMk/>
            <pc:sldMk cId="1564983101" sldId="319"/>
            <ac:picMk id="4" creationId="{6866DA50-6999-428F-9080-612A6D8AD403}"/>
          </ac:picMkLst>
        </pc:picChg>
      </pc:sldChg>
      <pc:sldChg chg="addSp delSp modSp new mod modClrScheme modAnim chgLayout">
        <pc:chgData name="Parinya Ekparinya" userId="2ca03f2d-e931-44e9-88c5-430e7265b3ca" providerId="ADAL" clId="{3EBCD7ED-731B-43A7-B1B5-D3A7398B4829}" dt="2022-02-24T00:44:33.166" v="7167" actId="1076"/>
        <pc:sldMkLst>
          <pc:docMk/>
          <pc:sldMk cId="1564983101" sldId="319"/>
        </pc:sldMkLst>
        <pc:spChg chg="del">
          <ac:chgData name="Parinya Ekparinya" userId="2ca03f2d-e931-44e9-88c5-430e7265b3ca" providerId="ADAL" clId="{3EBCD7ED-731B-43A7-B1B5-D3A7398B4829}" dt="2022-02-24T00:44:12.909" v="7162" actId="700"/>
          <ac:spMkLst>
            <pc:docMk/>
            <pc:sldMk cId="1564983101" sldId="319"/>
            <ac:spMk id="2" creationId="{267D6A6F-ABEB-4D68-91D4-BDF6B0D91C74}"/>
          </ac:spMkLst>
        </pc:spChg>
        <pc:spChg chg="del">
          <ac:chgData name="Parinya Ekparinya" userId="2ca03f2d-e931-44e9-88c5-430e7265b3ca" providerId="ADAL" clId="{3EBCD7ED-731B-43A7-B1B5-D3A7398B4829}" dt="2022-02-24T00:44:12.909" v="7162" actId="700"/>
          <ac:spMkLst>
            <pc:docMk/>
            <pc:sldMk cId="1564983101" sldId="319"/>
            <ac:spMk id="3" creationId="{DA336E20-62A2-4066-846F-8EF27ECD8FF6}"/>
          </ac:spMkLst>
        </pc:spChg>
        <pc:picChg chg="add mod">
          <ac:chgData name="Parinya Ekparinya" userId="2ca03f2d-e931-44e9-88c5-430e7265b3ca" providerId="ADAL" clId="{3EBCD7ED-731B-43A7-B1B5-D3A7398B4829}" dt="2022-02-24T00:44:33.166" v="7167" actId="1076"/>
          <ac:picMkLst>
            <pc:docMk/>
            <pc:sldMk cId="1564983101" sldId="319"/>
            <ac:picMk id="4" creationId="{6866DA50-6999-428F-9080-612A6D8AD403}"/>
          </ac:picMkLst>
        </pc:picChg>
      </pc:sldChg>
      <pc:sldChg chg="new del">
        <pc:chgData name="Parinya Ekparinya" userId="2ca03f2d-e931-44e9-88c5-430e7265b3ca" providerId="ADAL" clId="{3EBCD7ED-731B-43A7-B1B5-D3A7398B4829}" dt="2022-02-24T00:44:03.036" v="7160" actId="47"/>
        <pc:sldMkLst>
          <pc:docMk/>
          <pc:sldMk cId="2578736225" sldId="319"/>
        </pc:sldMkLst>
      </pc:sldChg>
      <pc:sldChg chg="modSp add del mod modTransition">
        <pc:chgData name="Parinya Ekparinya" userId="2ca03f2d-e931-44e9-88c5-430e7265b3ca" providerId="ADAL" clId="{3EBCD7ED-731B-43A7-B1B5-D3A7398B4829}" dt="2022-02-24T06:18:44.983" v="7546" actId="20577"/>
        <pc:sldMkLst>
          <pc:docMk/>
          <pc:sldMk cId="4043407273" sldId="320"/>
        </pc:sldMkLst>
        <pc:spChg chg="mod">
          <ac:chgData name="Parinya Ekparinya" userId="2ca03f2d-e931-44e9-88c5-430e7265b3ca" providerId="ADAL" clId="{3EBCD7ED-731B-43A7-B1B5-D3A7398B4829}" dt="2022-02-24T06:18:44.983" v="7546" actId="20577"/>
          <ac:spMkLst>
            <pc:docMk/>
            <pc:sldMk cId="4043407273" sldId="320"/>
            <ac:spMk id="3" creationId="{86488B74-7468-459F-A6B1-037C69CFCA95}"/>
          </ac:spMkLst>
        </pc:spChg>
      </pc:sldChg>
      <pc:sldChg chg="modSp new mod">
        <pc:chgData name="Parinya Ekparinya" userId="2ca03f2d-e931-44e9-88c5-430e7265b3ca" providerId="ADAL" clId="{3EBCD7ED-731B-43A7-B1B5-D3A7398B4829}" dt="2022-02-24T01:33:27.142" v="7524" actId="207"/>
        <pc:sldMkLst>
          <pc:docMk/>
          <pc:sldMk cId="4043407273" sldId="320"/>
        </pc:sldMkLst>
        <pc:spChg chg="mod">
          <ac:chgData name="Parinya Ekparinya" userId="2ca03f2d-e931-44e9-88c5-430e7265b3ca" providerId="ADAL" clId="{3EBCD7ED-731B-43A7-B1B5-D3A7398B4829}" dt="2022-02-24T01:07:57.265" v="7237"/>
          <ac:spMkLst>
            <pc:docMk/>
            <pc:sldMk cId="4043407273" sldId="320"/>
            <ac:spMk id="2" creationId="{BE13B485-3376-403F-973D-E7B82C8CFFBB}"/>
          </ac:spMkLst>
        </pc:spChg>
        <pc:spChg chg="mod">
          <ac:chgData name="Parinya Ekparinya" userId="2ca03f2d-e931-44e9-88c5-430e7265b3ca" providerId="ADAL" clId="{3EBCD7ED-731B-43A7-B1B5-D3A7398B4829}" dt="2022-02-24T01:33:27.142" v="7524" actId="207"/>
          <ac:spMkLst>
            <pc:docMk/>
            <pc:sldMk cId="4043407273" sldId="320"/>
            <ac:spMk id="3" creationId="{86488B74-7468-459F-A6B1-037C69CFCA95}"/>
          </ac:spMkLst>
        </pc:spChg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1"/>
        </pc:sldMkLst>
      </pc:sldChg>
      <pc:sldChg chg="new del">
        <pc:chgData name="Parinya Ekparinya" userId="2ca03f2d-e931-44e9-88c5-430e7265b3ca" providerId="ADAL" clId="{3EBCD7ED-731B-43A7-B1B5-D3A7398B4829}" dt="2022-02-24T01:26:31.322" v="7497" actId="47"/>
        <pc:sldMkLst>
          <pc:docMk/>
          <pc:sldMk cId="2926138431" sldId="321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2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3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4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5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6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7"/>
        </pc:sldMkLst>
      </pc:sldChg>
      <pc:sldChg chg="add del modTransition">
        <pc:chgData name="Parinya Ekparinya" userId="2ca03f2d-e931-44e9-88c5-430e7265b3ca" providerId="ADAL" clId="{3EBCD7ED-731B-43A7-B1B5-D3A7398B4829}" dt="2022-02-23T17:16:56.858" v="6322"/>
        <pc:sldMkLst>
          <pc:docMk/>
          <pc:sldMk cId="0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F11E-1D31-48BC-9843-73E3E9617C5B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5E8C9-BC7B-42AC-9FFF-767CF96C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73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118B8-9917-4348-8C12-1C53BD5FE3BE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pariny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ists.squeakfoundation.org/pipermail/squeak-dev/1998-October/017019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38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Recap on </a:t>
            </a:r>
            <a:br>
              <a:rPr lang="en-US" dirty="0"/>
            </a:br>
            <a:r>
              <a:rPr lang="en-US" dirty="0"/>
              <a:t>Object Oriented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54AD-8647-49CE-AA0B-076DB37C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Behavior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B1A43A-98A5-4A36-B0D1-CCCED6C31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37141"/>
              </p:ext>
            </p:extLst>
          </p:nvPr>
        </p:nvGraphicFramePr>
        <p:xfrm>
          <a:off x="914400" y="1731963"/>
          <a:ext cx="103536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08547806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83754231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73132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3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Name, Color,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Quack, Walk, Fly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1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Make, Model,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Accelerate,</a:t>
                      </a:r>
                      <a:r>
                        <a:rPr lang="en-US" sz="2400" baseline="0" dirty="0"/>
                        <a:t> brake, turn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Game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Class, Race, Name, Skills, Hit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Cast,</a:t>
                      </a:r>
                      <a:r>
                        <a:rPr lang="en-US" sz="2400" baseline="0" dirty="0"/>
                        <a:t> Fight, Flee, Heal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0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A632-E491-4EC7-8402-27EBA89B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F49A-6DC1-44C0-8589-67B8D5B1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Objects in OOP can be thought of representations of real-world objects.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90DE44-6E38-44F9-9F26-80496EF6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56871"/>
              </p:ext>
            </p:extLst>
          </p:nvPr>
        </p:nvGraphicFramePr>
        <p:xfrm>
          <a:off x="924443" y="2695352"/>
          <a:ext cx="42636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656">
                  <a:extLst>
                    <a:ext uri="{9D8B030D-6E8A-4147-A177-3AD203B41FA5}">
                      <a16:colId xmlns:a16="http://schemas.microsoft.com/office/drawing/2014/main" val="350298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Lucida Console" panose="020B0609040504020204" pitchFamily="49" charset="0"/>
                        </a:rPr>
                        <a:t>:Duck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name = “Donald”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birthday = 1931-03-13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weight =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2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quack()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walk()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fly()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swim()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652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E41FE-0ECD-49ED-B68A-56F99F77A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20743"/>
              </p:ext>
            </p:extLst>
          </p:nvPr>
        </p:nvGraphicFramePr>
        <p:xfrm>
          <a:off x="6836750" y="2695352"/>
          <a:ext cx="42636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656">
                  <a:extLst>
                    <a:ext uri="{9D8B030D-6E8A-4147-A177-3AD203B41FA5}">
                      <a16:colId xmlns:a16="http://schemas.microsoft.com/office/drawing/2014/main" val="350298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>
                          <a:latin typeface="Lucida Console" panose="020B0609040504020204" pitchFamily="49" charset="0"/>
                        </a:rPr>
                        <a:t>Parinya:Person</a:t>
                      </a:r>
                      <a:endParaRPr lang="en-US" sz="2400" u="sn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firstName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= “Parinya”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height = 1.7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weight =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2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walk()</a:t>
                      </a:r>
                    </a:p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 jump()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- think()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6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3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0423-D8B0-4841-8DDE-25D34DBD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214B-7293-4939-8764-0869075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class is a data structure that can hold both variables and functions.</a:t>
            </a:r>
          </a:p>
          <a:p>
            <a:r>
              <a:rPr lang="en-US" sz="2400" dirty="0"/>
              <a:t>Classes provide a convenient clustering mechanism for related functions (methods) along with related variables (attributes).</a:t>
            </a:r>
          </a:p>
          <a:p>
            <a:r>
              <a:rPr lang="en-US" sz="2400" dirty="0"/>
              <a:t>A class can be thought of a blueprint or prototype for creating objects.</a:t>
            </a:r>
          </a:p>
          <a:p>
            <a:r>
              <a:rPr lang="en-US" sz="2400" dirty="0"/>
              <a:t>Programmers can use the same class and therefore the same code over and over again to create different objects.</a:t>
            </a:r>
          </a:p>
          <a:p>
            <a:r>
              <a:rPr lang="en-US" sz="2400" dirty="0"/>
              <a:t>Classes hide their data representation from all code except their own classes.</a:t>
            </a:r>
          </a:p>
        </p:txBody>
      </p:sp>
    </p:spTree>
    <p:extLst>
      <p:ext uri="{BB962C8B-B14F-4D97-AF65-F5344CB8AC3E}">
        <p14:creationId xmlns:p14="http://schemas.microsoft.com/office/powerpoint/2010/main" val="293830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2B8DE-63CC-4622-BCB4-FCD68627C900}"/>
              </a:ext>
            </a:extLst>
          </p:cNvPr>
          <p:cNvSpPr/>
          <p:nvPr/>
        </p:nvSpPr>
        <p:spPr>
          <a:xfrm>
            <a:off x="785037" y="1089837"/>
            <a:ext cx="10621926" cy="46783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Animal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08B001-3EEC-4B77-AA27-18E2D01E397F}"/>
              </a:ext>
            </a:extLst>
          </p:cNvPr>
          <p:cNvSpPr/>
          <p:nvPr/>
        </p:nvSpPr>
        <p:spPr>
          <a:xfrm>
            <a:off x="1558554" y="1855382"/>
            <a:ext cx="9074892" cy="37710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Mammal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9A0CD5-0C30-4149-858F-746F620C8F52}"/>
              </a:ext>
            </a:extLst>
          </p:cNvPr>
          <p:cNvSpPr/>
          <p:nvPr/>
        </p:nvSpPr>
        <p:spPr>
          <a:xfrm>
            <a:off x="2278916" y="2599662"/>
            <a:ext cx="7901766" cy="282826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Human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E36AD-7B09-4CE9-A766-0B5B9B68BC26}"/>
              </a:ext>
            </a:extLst>
          </p:cNvPr>
          <p:cNvSpPr/>
          <p:nvPr/>
        </p:nvSpPr>
        <p:spPr>
          <a:xfrm>
            <a:off x="3056868" y="3237615"/>
            <a:ext cx="6507126" cy="19882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Lecturer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86FB-67DD-4E35-AF17-93741C26FE42}"/>
              </a:ext>
            </a:extLst>
          </p:cNvPr>
          <p:cNvSpPr/>
          <p:nvPr/>
        </p:nvSpPr>
        <p:spPr>
          <a:xfrm>
            <a:off x="5261795" y="3551275"/>
            <a:ext cx="3125972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Parinya</a:t>
            </a:r>
          </a:p>
        </p:txBody>
      </p:sp>
    </p:spTree>
    <p:extLst>
      <p:ext uri="{BB962C8B-B14F-4D97-AF65-F5344CB8AC3E}">
        <p14:creationId xmlns:p14="http://schemas.microsoft.com/office/powerpoint/2010/main" val="77024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191-85A7-499F-B800-0B42B14C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 (Instances)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AF8C-0134-4B44-B7AB-A7B119E5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we write an Object-Oriented Program, we design and construct a set of classes.</a:t>
            </a:r>
          </a:p>
          <a:p>
            <a:r>
              <a:rPr lang="en-US" sz="2400" dirty="0"/>
              <a:t>When the program runs, objects are created from those classes.</a:t>
            </a:r>
          </a:p>
          <a:p>
            <a:r>
              <a:rPr lang="en-US" sz="2400" dirty="0"/>
              <a:t>We need to create the right set of classes to accomplish what the program needs to do.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721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6660-A8D0-4EBA-B8B8-27A026C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4AD5-13A9-45A2-9973-72970DC0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people of different names, ages, races, height, and weight. </a:t>
            </a:r>
          </a:p>
          <a:p>
            <a:r>
              <a:rPr lang="en-GB" sz="2400" dirty="0"/>
              <a:t>Despite their individual differences, all people are members of the same category.</a:t>
            </a:r>
          </a:p>
          <a:p>
            <a:r>
              <a:rPr lang="en-GB" sz="2400" dirty="0"/>
              <a:t>In OOP terms, all people are in same class: the class of humans.</a:t>
            </a:r>
          </a:p>
          <a:p>
            <a:r>
              <a:rPr lang="en-GB" sz="2400" dirty="0"/>
              <a:t>In OOP terminology, each individual person is said to be an instance of the Human class.</a:t>
            </a:r>
          </a:p>
          <a:p>
            <a:r>
              <a:rPr lang="en-GB" sz="2400" dirty="0"/>
              <a:t>A group of people may communicate with each other to finish a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0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28A3-3210-4A67-8C36-A7AA8414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8AB2-4BD9-4951-A57F-5F659423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600" dirty="0"/>
              <a:t>Alan Kay is considered one of the fathers of the idea of OOP. He once said:</a:t>
            </a:r>
          </a:p>
          <a:p>
            <a:endParaRPr lang="en-US" sz="2400" dirty="0"/>
          </a:p>
          <a:p>
            <a:endParaRPr lang="en-US" sz="2400" dirty="0"/>
          </a:p>
          <a:p>
            <a:pPr marL="36900" indent="0" algn="ctr">
              <a:buNone/>
            </a:pPr>
            <a:r>
              <a:rPr lang="en-US" sz="3000" i="1" dirty="0"/>
              <a:t>“I'm sorry that I long ago coined the term </a:t>
            </a:r>
            <a:r>
              <a:rPr lang="en-US" sz="3000" b="1" i="1" dirty="0">
                <a:solidFill>
                  <a:srgbClr val="FFFF00"/>
                </a:solidFill>
              </a:rPr>
              <a:t>objects</a:t>
            </a:r>
            <a:r>
              <a:rPr lang="en-US" sz="3000" i="1" dirty="0"/>
              <a:t> for this topic because it gets many people to focus on the lesser idea. The big idea is </a:t>
            </a:r>
            <a:r>
              <a:rPr lang="en-US" sz="3000" b="1" i="1" dirty="0">
                <a:solidFill>
                  <a:srgbClr val="FFFF00"/>
                </a:solidFill>
              </a:rPr>
              <a:t>messaging</a:t>
            </a:r>
            <a:r>
              <a:rPr lang="en-US" sz="3000" i="1" dirty="0"/>
              <a:t>.”</a:t>
            </a:r>
          </a:p>
          <a:p>
            <a:pPr marL="36900" indent="0" algn="ctr">
              <a:buNone/>
            </a:pPr>
            <a:endParaRPr lang="en-US" sz="2800" i="1" dirty="0"/>
          </a:p>
          <a:p>
            <a:pPr marL="36900" indent="0" algn="ctr">
              <a:buNone/>
            </a:pPr>
            <a:endParaRPr lang="en-US" sz="2800" i="1" dirty="0"/>
          </a:p>
          <a:p>
            <a:pPr marL="36900" indent="0">
              <a:buNone/>
            </a:pPr>
            <a:r>
              <a:rPr lang="en-US" sz="2400" dirty="0">
                <a:hlinkClick r:id="rId2"/>
              </a:rPr>
              <a:t>http://lists.squeakfoundation.org/pipermail/squeak-dev/1998-October/017019.html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25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553-C98F-432B-91D0-3428AD9D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BC4E-D785-43E3-AC20-2ACF0558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Each object provides a service, or performs an action, that is used by other objects.</a:t>
            </a:r>
          </a:p>
          <a:p>
            <a:r>
              <a:rPr lang="en-US" sz="2400" dirty="0"/>
              <a:t>Action is initiated in OOP by the transmission of a message to an object responsible for the action.</a:t>
            </a:r>
          </a:p>
          <a:p>
            <a:r>
              <a:rPr lang="en-US" sz="2400" dirty="0"/>
              <a:t>The message encodes the request for an action and is accompanied by any additional information (arguments) needed to carry out the request.</a:t>
            </a:r>
          </a:p>
          <a:p>
            <a:r>
              <a:rPr lang="en-US" sz="2400" dirty="0"/>
              <a:t>The receiver is the object to whom the message is sent. If the receiver accepts the message, it accepts the responsibility to carry out the indicated action.</a:t>
            </a:r>
          </a:p>
          <a:p>
            <a:r>
              <a:rPr lang="en-US" sz="2400" dirty="0"/>
              <a:t>Fundamental concept in OOP is to describe behavior in terms of </a:t>
            </a:r>
            <a:r>
              <a:rPr lang="en-US" sz="2400" b="1" dirty="0">
                <a:solidFill>
                  <a:srgbClr val="FFFF00"/>
                </a:solidFill>
              </a:rPr>
              <a:t>responsibilities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19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800B0E1-3ECC-4DB9-9FA3-5734EA4DFC32}"/>
              </a:ext>
            </a:extLst>
          </p:cNvPr>
          <p:cNvSpPr/>
          <p:nvPr/>
        </p:nvSpPr>
        <p:spPr>
          <a:xfrm>
            <a:off x="1329070" y="1052623"/>
            <a:ext cx="1956391" cy="108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88BA54-4C63-4273-88CD-4E44FBF07D6A}"/>
              </a:ext>
            </a:extLst>
          </p:cNvPr>
          <p:cNvSpPr/>
          <p:nvPr/>
        </p:nvSpPr>
        <p:spPr>
          <a:xfrm>
            <a:off x="8800214" y="2236381"/>
            <a:ext cx="1956391" cy="108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228B3-9602-4A6B-AA5A-92787CFDBE61}"/>
              </a:ext>
            </a:extLst>
          </p:cNvPr>
          <p:cNvSpPr/>
          <p:nvPr/>
        </p:nvSpPr>
        <p:spPr>
          <a:xfrm>
            <a:off x="4334539" y="4823637"/>
            <a:ext cx="1956391" cy="108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Data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A3320E0-B33E-41D9-B567-3251B8F09601}"/>
              </a:ext>
            </a:extLst>
          </p:cNvPr>
          <p:cNvCxnSpPr>
            <a:stCxn id="33" idx="2"/>
            <a:endCxn id="34" idx="3"/>
          </p:cNvCxnSpPr>
          <p:nvPr/>
        </p:nvCxnSpPr>
        <p:spPr>
          <a:xfrm rot="5400000">
            <a:off x="7012172" y="2599660"/>
            <a:ext cx="2044996" cy="34874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BAEFB2B-4BF9-4F7E-91AE-F216F8AB4350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1706525" y="2737884"/>
            <a:ext cx="3228754" cy="202727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EE52B36-3BC7-4183-B295-EA5A461B1903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rot="16200000" flipV="1">
            <a:off x="6211188" y="-1330842"/>
            <a:ext cx="641497" cy="649294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463876-C57C-4570-BB9B-08E2CE8758C7}"/>
              </a:ext>
            </a:extLst>
          </p:cNvPr>
          <p:cNvCxnSpPr>
            <a:cxnSpLocks/>
            <a:stCxn id="33" idx="1"/>
            <a:endCxn id="34" idx="0"/>
          </p:cNvCxnSpPr>
          <p:nvPr/>
        </p:nvCxnSpPr>
        <p:spPr>
          <a:xfrm rot="10800000" flipV="1">
            <a:off x="5312736" y="2778641"/>
            <a:ext cx="3487479" cy="204499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B0EFF8-D201-42BE-B982-B918362638B0}"/>
              </a:ext>
            </a:extLst>
          </p:cNvPr>
          <p:cNvCxnSpPr/>
          <p:nvPr/>
        </p:nvCxnSpPr>
        <p:spPr>
          <a:xfrm flipH="1">
            <a:off x="6351181" y="5112568"/>
            <a:ext cx="17437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717315-8C0C-4783-BA47-5770E93A5C0E}"/>
              </a:ext>
            </a:extLst>
          </p:cNvPr>
          <p:cNvSpPr txBox="1"/>
          <p:nvPr/>
        </p:nvSpPr>
        <p:spPr>
          <a:xfrm>
            <a:off x="6762307" y="4697898"/>
            <a:ext cx="13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835511-8E8C-4581-8C42-D567659DB42C}"/>
              </a:ext>
            </a:extLst>
          </p:cNvPr>
          <p:cNvCxnSpPr/>
          <p:nvPr/>
        </p:nvCxnSpPr>
        <p:spPr>
          <a:xfrm flipH="1">
            <a:off x="3402420" y="1282627"/>
            <a:ext cx="17437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A54A45A-0755-48BF-87FC-7651880297F7}"/>
              </a:ext>
            </a:extLst>
          </p:cNvPr>
          <p:cNvSpPr txBox="1"/>
          <p:nvPr/>
        </p:nvSpPr>
        <p:spPr>
          <a:xfrm>
            <a:off x="3813546" y="867957"/>
            <a:ext cx="13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C28E05-A716-41EE-B4F4-E7E9FED208EB}"/>
              </a:ext>
            </a:extLst>
          </p:cNvPr>
          <p:cNvCxnSpPr>
            <a:cxnSpLocks/>
          </p:cNvCxnSpPr>
          <p:nvPr/>
        </p:nvCxnSpPr>
        <p:spPr>
          <a:xfrm>
            <a:off x="7077740" y="2526853"/>
            <a:ext cx="1648046" cy="0"/>
          </a:xfrm>
          <a:prstGeom prst="straightConnector1">
            <a:avLst/>
          </a:prstGeom>
          <a:ln w="38100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5F24D8-C844-4065-930E-C5C3F25DFA04}"/>
              </a:ext>
            </a:extLst>
          </p:cNvPr>
          <p:cNvSpPr txBox="1"/>
          <p:nvPr/>
        </p:nvSpPr>
        <p:spPr>
          <a:xfrm>
            <a:off x="7311657" y="2146590"/>
            <a:ext cx="13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C81504-4446-4B64-A5A7-A5D3A9B1A0D1}"/>
              </a:ext>
            </a:extLst>
          </p:cNvPr>
          <p:cNvCxnSpPr>
            <a:cxnSpLocks/>
          </p:cNvCxnSpPr>
          <p:nvPr/>
        </p:nvCxnSpPr>
        <p:spPr>
          <a:xfrm>
            <a:off x="2651051" y="5123499"/>
            <a:ext cx="1648046" cy="0"/>
          </a:xfrm>
          <a:prstGeom prst="straightConnector1">
            <a:avLst/>
          </a:prstGeom>
          <a:ln w="38100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7ADD4CB-244D-41A2-9BB6-8940E025BBD9}"/>
              </a:ext>
            </a:extLst>
          </p:cNvPr>
          <p:cNvSpPr txBox="1"/>
          <p:nvPr/>
        </p:nvSpPr>
        <p:spPr>
          <a:xfrm>
            <a:off x="2884968" y="4743236"/>
            <a:ext cx="13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90859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394B-1B79-49EA-A3F4-FE992B54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60B6-47BD-46B4-8DCF-1104BE5C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Encapsulation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Abstraction</a:t>
            </a:r>
          </a:p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45106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D2E-CFED-4A01-A3C5-7BA43FE8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2920-F958-4593-B985-B43F5F0E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content of the following slides are partially based on the listed material as follows:</a:t>
            </a:r>
          </a:p>
          <a:p>
            <a:r>
              <a:rPr lang="en-US" dirty="0"/>
              <a:t>Object-Oriented Patterns &amp; Frameworks by Dr. Douglas C. Schmidt</a:t>
            </a:r>
          </a:p>
          <a:p>
            <a:r>
              <a:rPr lang="en-US" dirty="0"/>
              <a:t>Object Oriented Programming Introduction by K. Ravi </a:t>
            </a:r>
            <a:r>
              <a:rPr lang="en-US" dirty="0" err="1"/>
              <a:t>Chythanya</a:t>
            </a:r>
            <a:endParaRPr lang="en-US" dirty="0"/>
          </a:p>
          <a:p>
            <a:r>
              <a:rPr lang="en-US" dirty="0"/>
              <a:t>Object-Oriented Programming by Mimi </a:t>
            </a:r>
            <a:r>
              <a:rPr lang="en-US" dirty="0" err="1"/>
              <a:t>Opkins</a:t>
            </a:r>
            <a:endParaRPr lang="en-US" dirty="0"/>
          </a:p>
          <a:p>
            <a:r>
              <a:rPr lang="en-US" dirty="0"/>
              <a:t>Object Oriented Programming by </a:t>
            </a:r>
            <a:r>
              <a:rPr lang="en-US" dirty="0" err="1"/>
              <a:t>Mr</a:t>
            </a:r>
            <a:r>
              <a:rPr lang="en-US" dirty="0"/>
              <a:t> Cleary</a:t>
            </a:r>
          </a:p>
        </p:txBody>
      </p:sp>
    </p:spTree>
    <p:extLst>
      <p:ext uri="{BB962C8B-B14F-4D97-AF65-F5344CB8AC3E}">
        <p14:creationId xmlns:p14="http://schemas.microsoft.com/office/powerpoint/2010/main" val="41702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A21F-9F0C-457A-864D-892A05C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61DD-CEAC-472E-BE48-3D36FD9D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Encapsulation is </a:t>
            </a:r>
            <a:r>
              <a:rPr lang="en-US" sz="2400" dirty="0">
                <a:solidFill>
                  <a:srgbClr val="FFFF00"/>
                </a:solidFill>
              </a:rPr>
              <a:t>the mechanism that binds together code and the data it manipulates, and keeps both safe from outside interference and misuse</a:t>
            </a:r>
            <a:r>
              <a:rPr lang="en-US" sz="2400" dirty="0"/>
              <a:t>.</a:t>
            </a:r>
          </a:p>
          <a:p>
            <a:r>
              <a:rPr lang="en-US" sz="2400" dirty="0"/>
              <a:t>One way to think about encapsulation is as a protective wrapper that prevents the code and data from being arbitrarily accessed by other code defined outside the wrapper.</a:t>
            </a:r>
          </a:p>
        </p:txBody>
      </p:sp>
    </p:spTree>
    <p:extLst>
      <p:ext uri="{BB962C8B-B14F-4D97-AF65-F5344CB8AC3E}">
        <p14:creationId xmlns:p14="http://schemas.microsoft.com/office/powerpoint/2010/main" val="334884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866DA50-6999-428F-9080-612A6D8A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0" t="2538" r="29384" b="34628"/>
          <a:stretch/>
        </p:blipFill>
        <p:spPr>
          <a:xfrm>
            <a:off x="2569028" y="104047"/>
            <a:ext cx="7053943" cy="65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9FB4A-9AF8-461D-B5AD-B9728C96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507" y="3232298"/>
            <a:ext cx="2209800" cy="1788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0E1CD-F665-4C99-807D-3D1AB4F9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7772"/>
            <a:ext cx="5181600" cy="381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29E662B-E6A5-402B-AE81-61440C2286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2287772"/>
            <a:ext cx="1428306" cy="94452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FC36D3D-FD3C-4081-8482-9639A7198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306" y="2287772"/>
            <a:ext cx="1543493" cy="94452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968E6720-7321-4D63-AE57-9AA79EE1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306" y="5020616"/>
            <a:ext cx="1543494" cy="107715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4496AD0-1584-484B-8B9F-869A16320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020616"/>
            <a:ext cx="1428307" cy="107715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C59135D-FE76-46A4-9CB8-C62373B2E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64847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</a:rPr>
              <a:t>Data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43036E08-EC0B-4E4F-BC6C-5F9CD46B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06" y="2273847"/>
            <a:ext cx="198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Public Interfaces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C1C57D7B-AFD3-42EF-827C-85D929D7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06" y="5301454"/>
            <a:ext cx="198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Public Interfaces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2C5EC57-70E4-456A-8A6B-B4A29C84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414" y="3723893"/>
            <a:ext cx="198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Public Interfaces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1A1FA4A-5B96-4B3C-93B4-954A5798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629" y="3737023"/>
            <a:ext cx="198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Public Interfaces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8660496-9493-4717-B53C-536302C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Hiding</a:t>
            </a:r>
          </a:p>
        </p:txBody>
      </p:sp>
    </p:spTree>
    <p:extLst>
      <p:ext uri="{BB962C8B-B14F-4D97-AF65-F5344CB8AC3E}">
        <p14:creationId xmlns:p14="http://schemas.microsoft.com/office/powerpoint/2010/main" val="416289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B485-3376-403F-973D-E7B82C8C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8B74-7468-459F-A6B1-037C69CF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Inheritance is </a:t>
            </a:r>
            <a:r>
              <a:rPr lang="en-US" sz="2400" dirty="0">
                <a:solidFill>
                  <a:srgbClr val="FFFF00"/>
                </a:solidFill>
              </a:rPr>
              <a:t>the process by which one object acquires the properties of another class</a:t>
            </a:r>
            <a:r>
              <a:rPr lang="en-US" sz="2400" dirty="0"/>
              <a:t> (class-based) or another object (prototype-based).</a:t>
            </a:r>
          </a:p>
          <a:p>
            <a:r>
              <a:rPr lang="en-US" sz="2400" dirty="0"/>
              <a:t>A class that inherits from another class is a subclass or child.</a:t>
            </a:r>
          </a:p>
          <a:p>
            <a:r>
              <a:rPr lang="en-US" sz="2400" dirty="0"/>
              <a:t>The class that gives the inheritance is the superclass or base class or parent.</a:t>
            </a:r>
          </a:p>
          <a:p>
            <a:r>
              <a:rPr lang="en-US" sz="2400" dirty="0"/>
              <a:t>It supports the concept of hierarchical classification. </a:t>
            </a:r>
          </a:p>
          <a:p>
            <a:r>
              <a:rPr lang="en-US" sz="2400" dirty="0"/>
              <a:t>Most knowledge is made manageable by hierarchical (that is, top-down) classifications.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0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7338-1E78-4B06-895C-B5D2AF3E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241F-C660-451D-9B3A-7C54B8A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using inheritance, make sure the 2 classes (parent and child) </a:t>
            </a:r>
            <a:br>
              <a:rPr lang="en-US" sz="2400" dirty="0"/>
            </a:br>
            <a:r>
              <a:rPr lang="en-US" sz="2400" dirty="0"/>
              <a:t>has a </a:t>
            </a:r>
            <a:r>
              <a:rPr lang="en-US" sz="2400" dirty="0">
                <a:solidFill>
                  <a:srgbClr val="FFFF00"/>
                </a:solidFill>
              </a:rPr>
              <a:t>'Is a'</a:t>
            </a:r>
            <a:r>
              <a:rPr lang="en-US" sz="2400" dirty="0"/>
              <a:t> relationship.</a:t>
            </a:r>
            <a:endParaRPr lang="en-GB" sz="2400" dirty="0"/>
          </a:p>
          <a:p>
            <a:r>
              <a:rPr lang="en-GB" sz="2400" dirty="0"/>
              <a:t>Example:</a:t>
            </a:r>
          </a:p>
          <a:p>
            <a:pPr lvl="1"/>
            <a:r>
              <a:rPr lang="en-GB" sz="2200" dirty="0"/>
              <a:t>Dog is an animal.</a:t>
            </a:r>
          </a:p>
          <a:p>
            <a:pPr lvl="1"/>
            <a:r>
              <a:rPr lang="en-GB" sz="2200" dirty="0"/>
              <a:t>Parent Class (Animal) and Child Class (Dog).</a:t>
            </a:r>
          </a:p>
          <a:p>
            <a:pPr lvl="1"/>
            <a:r>
              <a:rPr lang="en-GB" sz="2200" dirty="0"/>
              <a:t>Dog is inheriting Animal attributes.</a:t>
            </a:r>
          </a:p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DC00F6-FD0F-42CE-8852-D89118CA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81" y="2771774"/>
            <a:ext cx="19526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6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469C-BF4F-4E07-BF81-25FFE445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0D8A-A868-4AED-8FEA-80978062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from a traditional process-oriented program can be transformed by abstraction into its component objects. </a:t>
            </a:r>
          </a:p>
          <a:p>
            <a:r>
              <a:rPr lang="en-US" sz="2400" dirty="0"/>
              <a:t>A sequence of process steps can become a collection of messages between these objects. </a:t>
            </a:r>
          </a:p>
          <a:p>
            <a:r>
              <a:rPr lang="en-US" sz="2400" dirty="0"/>
              <a:t>Thus, each of these objects describes its own unique behavior. </a:t>
            </a:r>
          </a:p>
          <a:p>
            <a:r>
              <a:rPr lang="en-US" sz="2400" dirty="0"/>
              <a:t>One can treat these objects as concrete entities that respond to messages telling them to do something.</a:t>
            </a:r>
          </a:p>
          <a:p>
            <a:r>
              <a:rPr lang="en-US" sz="2400" dirty="0"/>
              <a:t>This is the essence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2633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65AC-7BC0-4E8A-9EAB-076A13F8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DFB3-1E0E-473C-AF3E-8803FF64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Polymorphism (from Greek, meaning “many forms”) is a feature that allows one interface to be used for a general class of actions. The specific action is determined by the exact nature of the situation.</a:t>
            </a:r>
          </a:p>
          <a:p>
            <a:r>
              <a:rPr lang="en-US" sz="2400" dirty="0"/>
              <a:t>By inheriting its superclass’ features, an subclass is still a member of the superclass. It can execute all of it’s methods as well as those of the superclass.</a:t>
            </a:r>
          </a:p>
          <a:p>
            <a:r>
              <a:rPr lang="en-US" sz="2400" dirty="0"/>
              <a:t>This </a:t>
            </a:r>
            <a:r>
              <a:rPr lang="en-US" sz="2400" dirty="0">
                <a:solidFill>
                  <a:srgbClr val="FFFF00"/>
                </a:solidFill>
              </a:rPr>
              <a:t>ability to be both a member of subclass and a superclass is called polymorphism</a:t>
            </a:r>
            <a:r>
              <a:rPr lang="en-US" sz="2400" dirty="0"/>
              <a:t>.</a:t>
            </a:r>
          </a:p>
          <a:p>
            <a:r>
              <a:rPr lang="en-US" sz="2400" dirty="0"/>
              <a:t>In other words, a sports car is still a car.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35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EC57A330-B81F-4262-AC1E-8AF32EE7A9F8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490330"/>
            <a:ext cx="1447800" cy="1295400"/>
            <a:chOff x="2352" y="1488"/>
            <a:chExt cx="912" cy="81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3D91B9C-C95B-49A7-86AA-E027C38B2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FCD6780-4F8A-422D-B123-E719F28A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E8242634-E48D-4819-A6B5-483021EEE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5D0A9EE6-A2A0-411E-9046-DBBCB4B9C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92A98E99-2717-48D3-AF10-1DD78FB39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E50A04A-C380-45EE-BBFC-537A0B157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F88A3792-DC9B-482C-AF6F-6FE29815426B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4157330"/>
            <a:ext cx="1447800" cy="1295400"/>
            <a:chOff x="2352" y="1488"/>
            <a:chExt cx="912" cy="816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1B000846-E8BC-4B62-B5A3-8E13E9EE4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E4C7DAA-CE0E-4152-A0C1-D60E2E4F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2B25066D-D506-41B0-856D-02E0004EF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F6A65D8-8644-46A7-A2E7-53E3751A9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78CB5C7-C15B-41AE-A466-E653C40D0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FC58DD1-E4AB-4C07-820C-5279EDFD0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6605A76-BF3A-4845-842F-8AF2909D2373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4081130"/>
            <a:ext cx="1447800" cy="1295400"/>
            <a:chOff x="2352" y="1488"/>
            <a:chExt cx="912" cy="816"/>
          </a:xfrm>
        </p:grpSpPr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8762C105-35B4-411A-BD48-19B513A1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883C58A1-46A1-4B4A-966C-31EC5B65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F667909-B5A5-4025-A725-3A7E7D87A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FC0D3E07-0A9B-4622-AD63-C95D90047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CF6ED30-5135-4536-B21A-55E8FBB56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53D4E71-396E-4445-BB39-C03DE0CF1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F7B31F85-C3E6-4AE6-8F81-313344169202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4157330"/>
            <a:ext cx="1447800" cy="1295400"/>
            <a:chOff x="2352" y="1488"/>
            <a:chExt cx="912" cy="816"/>
          </a:xfrm>
        </p:grpSpPr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2C1761C-EF93-446A-90C3-B65F3D66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63F72209-40C4-4CD6-8D52-0B50DA96B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977581-CAD5-4CA9-9D30-DDF3A6647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D0CC6DFD-F981-450A-91B9-67D9B6951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1C657BE-A3B4-4923-9E25-114C05890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0EE2ED2B-7A84-44D8-B18D-E987B2E5B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Line 33">
            <a:extLst>
              <a:ext uri="{FF2B5EF4-FFF2-40B4-BE49-F238E27FC236}">
                <a16:creationId xmlns:a16="http://schemas.microsoft.com/office/drawing/2014/main" id="{18339DB3-D6B4-4493-B943-97E7649E0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278573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B5EC1576-794E-4DCF-866F-BB010973C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39533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2156B3E7-2E26-4234-86CE-45616E3FF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39533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39DEA5AC-FA28-4F7C-81D5-9586FF2F6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700" y="339533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BBF44EB1-901E-4841-9C85-EA336AF0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958250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>
                <a:solidFill>
                  <a:schemeClr val="tx2"/>
                </a:solidFill>
              </a:rPr>
              <a:t>Car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6BDA3A89-ED76-4199-BE84-E87CAD3C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513265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SUV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58C5689B-B77C-46B1-B8BC-67C54A91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79595"/>
            <a:ext cx="1257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Mini Van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728850AA-C1B2-472F-A2B8-1C0BEF56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513265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Sports Car</a:t>
            </a:r>
          </a:p>
        </p:txBody>
      </p:sp>
    </p:spTree>
    <p:extLst>
      <p:ext uri="{BB962C8B-B14F-4D97-AF65-F5344CB8AC3E}">
        <p14:creationId xmlns:p14="http://schemas.microsoft.com/office/powerpoint/2010/main" val="105022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Classes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if classes make up a class hierarchy with subclasses</a:t>
            </a:r>
          </a:p>
          <a:p>
            <a:r>
              <a:rPr lang="en-US" sz="2400" dirty="0"/>
              <a:t>Functionality that is common to multiple classes can be put in super classes</a:t>
            </a:r>
          </a:p>
          <a:p>
            <a:r>
              <a:rPr lang="en-US" sz="2400" dirty="0"/>
              <a:t>Changes to a superclass are automatically reflected in all their subclasses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Monster Class Hierarchy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5257800" y="2362200"/>
            <a:ext cx="1447800" cy="1295400"/>
            <a:chOff x="2352" y="1488"/>
            <a:chExt cx="912" cy="816"/>
          </a:xfrm>
        </p:grpSpPr>
        <p:sp>
          <p:nvSpPr>
            <p:cNvPr id="46107" name="Rectangle 4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Rectangle 5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6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0" name="Line 7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1" name="Line 8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2" name="Line 9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084" name="Group 10"/>
          <p:cNvGrpSpPr>
            <a:grpSpLocks/>
          </p:cNvGrpSpPr>
          <p:nvPr/>
        </p:nvGrpSpPr>
        <p:grpSpPr bwMode="auto">
          <a:xfrm>
            <a:off x="8153400" y="5029200"/>
            <a:ext cx="1447800" cy="1295400"/>
            <a:chOff x="2352" y="1488"/>
            <a:chExt cx="912" cy="816"/>
          </a:xfrm>
        </p:grpSpPr>
        <p:sp>
          <p:nvSpPr>
            <p:cNvPr id="46101" name="Rectangle 11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12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13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Line 14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6" name="Line 16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085" name="Group 24"/>
          <p:cNvGrpSpPr>
            <a:grpSpLocks/>
          </p:cNvGrpSpPr>
          <p:nvPr/>
        </p:nvGrpSpPr>
        <p:grpSpPr bwMode="auto">
          <a:xfrm>
            <a:off x="2362200" y="5029200"/>
            <a:ext cx="1447800" cy="1295400"/>
            <a:chOff x="2352" y="1488"/>
            <a:chExt cx="912" cy="816"/>
          </a:xfrm>
        </p:grpSpPr>
        <p:sp>
          <p:nvSpPr>
            <p:cNvPr id="46095" name="Rectangle 25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26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27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0" name="Line 30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6" name="Line 31"/>
          <p:cNvSpPr>
            <a:spLocks noChangeShapeType="1"/>
          </p:cNvSpPr>
          <p:nvPr/>
        </p:nvSpPr>
        <p:spPr bwMode="auto">
          <a:xfrm>
            <a:off x="5943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7" name="Line 32"/>
          <p:cNvSpPr>
            <a:spLocks noChangeShapeType="1"/>
          </p:cNvSpPr>
          <p:nvPr/>
        </p:nvSpPr>
        <p:spPr bwMode="auto">
          <a:xfrm>
            <a:off x="3048000" y="42672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8" name="Line 33"/>
          <p:cNvSpPr>
            <a:spLocks noChangeShapeType="1"/>
          </p:cNvSpPr>
          <p:nvPr/>
        </p:nvSpPr>
        <p:spPr bwMode="auto">
          <a:xfrm>
            <a:off x="30480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9" name="Line 34"/>
          <p:cNvSpPr>
            <a:spLocks noChangeShapeType="1"/>
          </p:cNvSpPr>
          <p:nvPr/>
        </p:nvSpPr>
        <p:spPr bwMode="auto">
          <a:xfrm>
            <a:off x="8915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0" name="Text Box 35"/>
          <p:cNvSpPr txBox="1">
            <a:spLocks noChangeArrowheads="1"/>
          </p:cNvSpPr>
          <p:nvPr/>
        </p:nvSpPr>
        <p:spPr bwMode="auto">
          <a:xfrm>
            <a:off x="5486400" y="19050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Monster</a:t>
            </a:r>
          </a:p>
        </p:txBody>
      </p:sp>
      <p:sp>
        <p:nvSpPr>
          <p:cNvPr id="46091" name="Text Box 36"/>
          <p:cNvSpPr txBox="1">
            <a:spLocks noChangeArrowheads="1"/>
          </p:cNvSpPr>
          <p:nvPr/>
        </p:nvSpPr>
        <p:spPr bwMode="auto">
          <a:xfrm>
            <a:off x="2286000" y="4572001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Flying Monster</a:t>
            </a:r>
          </a:p>
        </p:txBody>
      </p:sp>
      <p:sp>
        <p:nvSpPr>
          <p:cNvPr id="46092" name="Text Box 38"/>
          <p:cNvSpPr txBox="1">
            <a:spLocks noChangeArrowheads="1"/>
          </p:cNvSpPr>
          <p:nvPr/>
        </p:nvSpPr>
        <p:spPr bwMode="auto">
          <a:xfrm>
            <a:off x="7696200" y="4495801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Swimming Monster</a:t>
            </a:r>
          </a:p>
        </p:txBody>
      </p:sp>
      <p:pic>
        <p:nvPicPr>
          <p:cNvPr id="46093" name="Picture 39" descr="E:\PFiles\MSOffice\Clipart\corpbas\j007899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2895600"/>
            <a:ext cx="15462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41" descr="C:\downloads\lochnes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1" y="2133601"/>
            <a:ext cx="1508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09B6-B38A-464B-A8DA-096514CB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5A7B-F3C5-45F0-829A-2700603A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Procedural Programming</a:t>
            </a:r>
          </a:p>
          <a:p>
            <a:r>
              <a:rPr lang="en-US" sz="2400" dirty="0"/>
              <a:t>Object Oriented Programming</a:t>
            </a:r>
          </a:p>
          <a:p>
            <a:pPr lvl="1"/>
            <a:r>
              <a:rPr lang="en-US" sz="2000" dirty="0"/>
              <a:t>Encapsulation</a:t>
            </a:r>
          </a:p>
          <a:p>
            <a:pPr lvl="1"/>
            <a:r>
              <a:rPr lang="en-US" sz="2000" dirty="0"/>
              <a:t>Inheritance</a:t>
            </a:r>
          </a:p>
          <a:p>
            <a:pPr lvl="1"/>
            <a:r>
              <a:rPr lang="en-US" sz="2000" dirty="0"/>
              <a:t>Abstraction</a:t>
            </a:r>
          </a:p>
          <a:p>
            <a:pPr lvl="1"/>
            <a:r>
              <a:rPr lang="en-US" sz="20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930007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Monster Class Hierarchy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429000" y="3886200"/>
            <a:ext cx="1143000" cy="762000"/>
            <a:chOff x="2352" y="1488"/>
            <a:chExt cx="912" cy="816"/>
          </a:xfrm>
        </p:grpSpPr>
        <p:sp>
          <p:nvSpPr>
            <p:cNvPr id="47158" name="Rectangle 4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0" name="Line 6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61" name="Line 7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62" name="Line 8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63" name="Line 9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08" name="Line 24"/>
          <p:cNvSpPr>
            <a:spLocks noChangeShapeType="1"/>
          </p:cNvSpPr>
          <p:nvPr/>
        </p:nvSpPr>
        <p:spPr bwMode="auto">
          <a:xfrm>
            <a:off x="594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09" name="Line 25"/>
          <p:cNvSpPr>
            <a:spLocks noChangeShapeType="1"/>
          </p:cNvSpPr>
          <p:nvPr/>
        </p:nvSpPr>
        <p:spPr bwMode="auto">
          <a:xfrm>
            <a:off x="4038600" y="3429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0" name="Line 26"/>
          <p:cNvSpPr>
            <a:spLocks noChangeShapeType="1"/>
          </p:cNvSpPr>
          <p:nvPr/>
        </p:nvSpPr>
        <p:spPr bwMode="auto">
          <a:xfrm>
            <a:off x="40386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1" name="Line 27"/>
          <p:cNvSpPr>
            <a:spLocks noChangeShapeType="1"/>
          </p:cNvSpPr>
          <p:nvPr/>
        </p:nvSpPr>
        <p:spPr bwMode="auto">
          <a:xfrm>
            <a:off x="8153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2" name="Text Box 28"/>
          <p:cNvSpPr txBox="1">
            <a:spLocks noChangeArrowheads="1"/>
          </p:cNvSpPr>
          <p:nvPr/>
        </p:nvSpPr>
        <p:spPr bwMode="auto">
          <a:xfrm>
            <a:off x="5029200" y="1905001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Flying Monster</a:t>
            </a:r>
          </a:p>
        </p:txBody>
      </p:sp>
      <p:grpSp>
        <p:nvGrpSpPr>
          <p:cNvPr id="47113" name="Group 33"/>
          <p:cNvGrpSpPr>
            <a:grpSpLocks/>
          </p:cNvGrpSpPr>
          <p:nvPr/>
        </p:nvGrpSpPr>
        <p:grpSpPr bwMode="auto">
          <a:xfrm>
            <a:off x="5334000" y="2286000"/>
            <a:ext cx="1143000" cy="762000"/>
            <a:chOff x="2352" y="1488"/>
            <a:chExt cx="912" cy="816"/>
          </a:xfrm>
        </p:grpSpPr>
        <p:sp>
          <p:nvSpPr>
            <p:cNvPr id="47152" name="Rectangle 34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Rectangle 35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Line 36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55" name="Line 37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56" name="Line 38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57" name="Line 39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4" name="Group 40"/>
          <p:cNvGrpSpPr>
            <a:grpSpLocks/>
          </p:cNvGrpSpPr>
          <p:nvPr/>
        </p:nvGrpSpPr>
        <p:grpSpPr bwMode="auto">
          <a:xfrm>
            <a:off x="7620000" y="3886200"/>
            <a:ext cx="1143000" cy="762000"/>
            <a:chOff x="2352" y="1488"/>
            <a:chExt cx="912" cy="816"/>
          </a:xfrm>
        </p:grpSpPr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Line 43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49" name="Line 44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50" name="Line 45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51" name="Line 46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5" name="Group 47"/>
          <p:cNvGrpSpPr>
            <a:grpSpLocks/>
          </p:cNvGrpSpPr>
          <p:nvPr/>
        </p:nvGrpSpPr>
        <p:grpSpPr bwMode="auto">
          <a:xfrm>
            <a:off x="2133600" y="5410200"/>
            <a:ext cx="1143000" cy="762000"/>
            <a:chOff x="2352" y="1488"/>
            <a:chExt cx="912" cy="816"/>
          </a:xfrm>
        </p:grpSpPr>
        <p:sp>
          <p:nvSpPr>
            <p:cNvPr id="47140" name="Rectangle 48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Rectangle 49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50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43" name="Line 51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44" name="Line 52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45" name="Line 53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6" name="Group 54"/>
          <p:cNvGrpSpPr>
            <a:grpSpLocks/>
          </p:cNvGrpSpPr>
          <p:nvPr/>
        </p:nvGrpSpPr>
        <p:grpSpPr bwMode="auto">
          <a:xfrm>
            <a:off x="4191000" y="5410200"/>
            <a:ext cx="1143000" cy="762000"/>
            <a:chOff x="2352" y="1488"/>
            <a:chExt cx="912" cy="816"/>
          </a:xfrm>
        </p:grpSpPr>
        <p:sp>
          <p:nvSpPr>
            <p:cNvPr id="47134" name="Rectangle 55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Rectangle 56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57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7" name="Line 58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8" name="Line 59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9" name="Line 60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7" name="Group 61"/>
          <p:cNvGrpSpPr>
            <a:grpSpLocks/>
          </p:cNvGrpSpPr>
          <p:nvPr/>
        </p:nvGrpSpPr>
        <p:grpSpPr bwMode="auto">
          <a:xfrm>
            <a:off x="6248400" y="5410200"/>
            <a:ext cx="1143000" cy="762000"/>
            <a:chOff x="2352" y="1488"/>
            <a:chExt cx="912" cy="816"/>
          </a:xfrm>
        </p:grpSpPr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2640" y="17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Rectangle 63"/>
            <p:cNvSpPr>
              <a:spLocks noChangeArrowheads="1"/>
            </p:cNvSpPr>
            <p:nvPr/>
          </p:nvSpPr>
          <p:spPr bwMode="auto">
            <a:xfrm>
              <a:off x="2352" y="1488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64"/>
            <p:cNvSpPr>
              <a:spLocks noChangeShapeType="1"/>
            </p:cNvSpPr>
            <p:nvPr/>
          </p:nvSpPr>
          <p:spPr bwMode="auto">
            <a:xfrm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1" name="Line 65"/>
            <p:cNvSpPr>
              <a:spLocks noChangeShapeType="1"/>
            </p:cNvSpPr>
            <p:nvPr/>
          </p:nvSpPr>
          <p:spPr bwMode="auto">
            <a:xfrm flipV="1">
              <a:off x="2928" y="14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2" name="Line 66"/>
            <p:cNvSpPr>
              <a:spLocks noChangeShapeType="1"/>
            </p:cNvSpPr>
            <p:nvPr/>
          </p:nvSpPr>
          <p:spPr bwMode="auto">
            <a:xfrm flipH="1">
              <a:off x="2352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3" name="Line 67"/>
            <p:cNvSpPr>
              <a:spLocks noChangeShapeType="1"/>
            </p:cNvSpPr>
            <p:nvPr/>
          </p:nvSpPr>
          <p:spPr bwMode="auto">
            <a:xfrm>
              <a:off x="292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8" name="Line 68"/>
          <p:cNvSpPr>
            <a:spLocks noChangeShapeType="1"/>
          </p:cNvSpPr>
          <p:nvPr/>
        </p:nvSpPr>
        <p:spPr bwMode="auto">
          <a:xfrm>
            <a:off x="2667000" y="5029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9" name="Line 69"/>
          <p:cNvSpPr>
            <a:spLocks noChangeShapeType="1"/>
          </p:cNvSpPr>
          <p:nvPr/>
        </p:nvSpPr>
        <p:spPr bwMode="auto">
          <a:xfrm>
            <a:off x="26670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20" name="Line 70"/>
          <p:cNvSpPr>
            <a:spLocks noChangeShapeType="1"/>
          </p:cNvSpPr>
          <p:nvPr/>
        </p:nvSpPr>
        <p:spPr bwMode="auto">
          <a:xfrm>
            <a:off x="67818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21" name="Line 71"/>
          <p:cNvSpPr>
            <a:spLocks noChangeShapeType="1"/>
          </p:cNvSpPr>
          <p:nvPr/>
        </p:nvSpPr>
        <p:spPr bwMode="auto">
          <a:xfrm>
            <a:off x="47244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22" name="Line 72"/>
          <p:cNvSpPr>
            <a:spLocks noChangeShapeType="1"/>
          </p:cNvSpPr>
          <p:nvPr/>
        </p:nvSpPr>
        <p:spPr bwMode="auto">
          <a:xfrm>
            <a:off x="3962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23" name="Text Box 73"/>
          <p:cNvSpPr txBox="1">
            <a:spLocks noChangeArrowheads="1"/>
          </p:cNvSpPr>
          <p:nvPr/>
        </p:nvSpPr>
        <p:spPr bwMode="auto">
          <a:xfrm>
            <a:off x="1676400" y="5029201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Mammal</a:t>
            </a:r>
          </a:p>
        </p:txBody>
      </p:sp>
      <p:sp>
        <p:nvSpPr>
          <p:cNvPr id="47124" name="Text Box 74"/>
          <p:cNvSpPr txBox="1">
            <a:spLocks noChangeArrowheads="1"/>
          </p:cNvSpPr>
          <p:nvPr/>
        </p:nvSpPr>
        <p:spPr bwMode="auto">
          <a:xfrm>
            <a:off x="3733800" y="5029201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Reptile</a:t>
            </a:r>
          </a:p>
        </p:txBody>
      </p:sp>
      <p:sp>
        <p:nvSpPr>
          <p:cNvPr id="47125" name="Text Box 75"/>
          <p:cNvSpPr txBox="1">
            <a:spLocks noChangeArrowheads="1"/>
          </p:cNvSpPr>
          <p:nvPr/>
        </p:nvSpPr>
        <p:spPr bwMode="auto">
          <a:xfrm>
            <a:off x="5867400" y="5029201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Amphibian</a:t>
            </a:r>
          </a:p>
        </p:txBody>
      </p:sp>
      <p:sp>
        <p:nvSpPr>
          <p:cNvPr id="47126" name="Text Box 76"/>
          <p:cNvSpPr txBox="1">
            <a:spLocks noChangeArrowheads="1"/>
          </p:cNvSpPr>
          <p:nvPr/>
        </p:nvSpPr>
        <p:spPr bwMode="auto">
          <a:xfrm>
            <a:off x="2514600" y="3505201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Four-Legged Flying Monster</a:t>
            </a:r>
          </a:p>
        </p:txBody>
      </p:sp>
      <p:sp>
        <p:nvSpPr>
          <p:cNvPr id="47127" name="Text Box 77"/>
          <p:cNvSpPr txBox="1">
            <a:spLocks noChangeArrowheads="1"/>
          </p:cNvSpPr>
          <p:nvPr/>
        </p:nvSpPr>
        <p:spPr bwMode="auto">
          <a:xfrm>
            <a:off x="6705600" y="3505201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Two-Legged Flying Monster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410C-96D3-49B0-A6E2-7DC63434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Object-Oriented Programming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7A95-AE68-4ECE-86B0-E3D2C025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/>
              <a:t>Break down objects to their smallest features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/>
              <a:t>Look for commonality between the objects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/>
              <a:t>Look for differences between the objects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/>
              <a:t>Find the largest commonality between all objects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/>
              <a:t>Put the remaining common objects together and repeat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86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304E-B633-4B3E-B26D-0D01E65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185B-2DB1-450F-8DC2-A44373A2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Object-Oriented Thought Process by Matt A. </a:t>
            </a:r>
            <a:r>
              <a:rPr lang="en-US" dirty="0" err="1"/>
              <a:t>Weisfeld</a:t>
            </a:r>
            <a:r>
              <a:rPr lang="en-US" dirty="0"/>
              <a:t> from chapter 1 to 9</a:t>
            </a:r>
          </a:p>
          <a:p>
            <a:r>
              <a:rPr lang="en-US" dirty="0"/>
              <a:t>OOP - Learn Object Oriented Thinking and Programming by Rudolf </a:t>
            </a:r>
            <a:r>
              <a:rPr lang="en-US" dirty="0" err="1"/>
              <a:t>Pecinovský</a:t>
            </a:r>
            <a:endParaRPr lang="en-US" dirty="0"/>
          </a:p>
          <a:p>
            <a:r>
              <a:rPr lang="en-US" dirty="0"/>
              <a:t>Head First Object-Oriented Analysis and Design: A Brain Friendly Guide to OOA&amp;D by Brett McLaughlin</a:t>
            </a:r>
          </a:p>
        </p:txBody>
      </p:sp>
    </p:spTree>
    <p:extLst>
      <p:ext uri="{BB962C8B-B14F-4D97-AF65-F5344CB8AC3E}">
        <p14:creationId xmlns:p14="http://schemas.microsoft.com/office/powerpoint/2010/main" val="33382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551E7-B744-4A76-86C7-E46ECB62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AA963-54AF-41C8-9FF0-6C0228299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B67-136F-4971-8837-A88FE390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DC71-173D-47D7-AAFF-14C6BF75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of a program is typically divided into groups of smaller parts of code called </a:t>
            </a:r>
            <a:r>
              <a:rPr lang="en-US" b="1" dirty="0">
                <a:solidFill>
                  <a:srgbClr val="FFFF00"/>
                </a:solidFill>
              </a:rPr>
              <a:t>procedures</a:t>
            </a:r>
            <a:r>
              <a:rPr lang="en-US" dirty="0"/>
              <a:t>/functions/subroutines.</a:t>
            </a:r>
          </a:p>
          <a:p>
            <a:r>
              <a:rPr lang="en-US" dirty="0"/>
              <a:t>Each procedure/function/subroutine typically consists of a series of computational steps/statements to perform a specific task.</a:t>
            </a:r>
          </a:p>
          <a:p>
            <a:r>
              <a:rPr lang="en-US" dirty="0"/>
              <a:t>Each procedure/function/subroutine may take input(s) and may return output(s).</a:t>
            </a:r>
          </a:p>
          <a:p>
            <a:r>
              <a:rPr lang="en-US" dirty="0"/>
              <a:t>Procedures/functions/subroutines can access/manipulate global variables and their own local variables (including the data that are passed to them).</a:t>
            </a:r>
          </a:p>
          <a:p>
            <a:r>
              <a:rPr lang="en-US" dirty="0"/>
              <a:t>One procedure/function/subroutine can be called many times in one program.</a:t>
            </a:r>
          </a:p>
          <a:p>
            <a:r>
              <a:rPr lang="en-US" dirty="0"/>
              <a:t>Software is designed by organizing groups of functions and/or passing data among them.</a:t>
            </a:r>
          </a:p>
          <a:p>
            <a:r>
              <a:rPr lang="en-US" dirty="0"/>
              <a:t>Example: Fortran, Cobol, Pascal, C</a:t>
            </a:r>
          </a:p>
        </p:txBody>
      </p:sp>
    </p:spTree>
    <p:extLst>
      <p:ext uri="{BB962C8B-B14F-4D97-AF65-F5344CB8AC3E}">
        <p14:creationId xmlns:p14="http://schemas.microsoft.com/office/powerpoint/2010/main" val="16317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7D48-9601-4988-9273-29A8612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741E-54A3-436D-B008-1E6D5295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Warning:</a:t>
            </a:r>
            <a:r>
              <a:rPr lang="en-US" sz="2400" dirty="0"/>
              <a:t> The followings are mostly opinion-based. Some may disagree with them.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2400" dirty="0"/>
              <a:t>The importance is given to operations (procedures/functions/subroutines) rather than the data.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2400" dirty="0"/>
              <a:t>The data is often separated from the procedures as the paradigm does not provide a common approach to bind the data and operation together. Often, data is global.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2400" dirty="0"/>
              <a:t>Data access restrictions cannot be associated directly with the data. Data access restrictions are typically needed to be explicitly defined by operations.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2400" dirty="0"/>
              <a:t>It is difficult to represent real world objects.</a:t>
            </a:r>
          </a:p>
        </p:txBody>
      </p:sp>
    </p:spTree>
    <p:extLst>
      <p:ext uri="{BB962C8B-B14F-4D97-AF65-F5344CB8AC3E}">
        <p14:creationId xmlns:p14="http://schemas.microsoft.com/office/powerpoint/2010/main" val="133230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F26958A-170A-4CFF-BC97-B25C60F36737}"/>
              </a:ext>
            </a:extLst>
          </p:cNvPr>
          <p:cNvSpPr/>
          <p:nvPr/>
        </p:nvSpPr>
        <p:spPr>
          <a:xfrm>
            <a:off x="2554358" y="2976769"/>
            <a:ext cx="1550504" cy="904461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DE33-D30D-4819-B35F-ECAF73947510}"/>
              </a:ext>
            </a:extLst>
          </p:cNvPr>
          <p:cNvSpPr/>
          <p:nvPr/>
        </p:nvSpPr>
        <p:spPr>
          <a:xfrm>
            <a:off x="5027543" y="387627"/>
            <a:ext cx="2136913" cy="99391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 Function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962EAB6-AC03-47A3-A373-7C6215C7F8B0}"/>
              </a:ext>
            </a:extLst>
          </p:cNvPr>
          <p:cNvSpPr/>
          <p:nvPr/>
        </p:nvSpPr>
        <p:spPr>
          <a:xfrm>
            <a:off x="5320748" y="2976769"/>
            <a:ext cx="1550504" cy="904461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1415E87-CADA-41F4-8628-F2965EEF30F1}"/>
              </a:ext>
            </a:extLst>
          </p:cNvPr>
          <p:cNvSpPr/>
          <p:nvPr/>
        </p:nvSpPr>
        <p:spPr>
          <a:xfrm>
            <a:off x="8087138" y="2976768"/>
            <a:ext cx="1550504" cy="904461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A2887-C648-4690-968B-BE917093D0C9}"/>
              </a:ext>
            </a:extLst>
          </p:cNvPr>
          <p:cNvSpPr/>
          <p:nvPr/>
        </p:nvSpPr>
        <p:spPr>
          <a:xfrm>
            <a:off x="3429001" y="5416825"/>
            <a:ext cx="2136913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88272-FD05-4772-A809-0AA50CDC255E}"/>
              </a:ext>
            </a:extLst>
          </p:cNvPr>
          <p:cNvSpPr/>
          <p:nvPr/>
        </p:nvSpPr>
        <p:spPr>
          <a:xfrm>
            <a:off x="6626088" y="5416825"/>
            <a:ext cx="2136913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27DD2-BBB7-4186-8F77-69A402565414}"/>
              </a:ext>
            </a:extLst>
          </p:cNvPr>
          <p:cNvSpPr/>
          <p:nvPr/>
        </p:nvSpPr>
        <p:spPr>
          <a:xfrm>
            <a:off x="417445" y="5416824"/>
            <a:ext cx="2136913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EB706-F83D-4CAB-98F8-DA61CA365B95}"/>
              </a:ext>
            </a:extLst>
          </p:cNvPr>
          <p:cNvSpPr/>
          <p:nvPr/>
        </p:nvSpPr>
        <p:spPr>
          <a:xfrm>
            <a:off x="9637642" y="5416823"/>
            <a:ext cx="2136913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 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660AF-7D45-4829-AAB7-EACB3BAA1692}"/>
              </a:ext>
            </a:extLst>
          </p:cNvPr>
          <p:cNvCxnSpPr>
            <a:stCxn id="6" idx="2"/>
            <a:endCxn id="5" idx="1"/>
          </p:cNvCxnSpPr>
          <p:nvPr/>
        </p:nvCxnSpPr>
        <p:spPr>
          <a:xfrm flipH="1">
            <a:off x="3442668" y="1381540"/>
            <a:ext cx="2653332" cy="159522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8B4381-1D6E-4685-ACB6-672C16713ED1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6096000" y="1381540"/>
            <a:ext cx="113058" cy="159522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1EC0B-AB14-4C50-BFBF-2488DFED483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096000" y="1381540"/>
            <a:ext cx="2879448" cy="15952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EAF9E-393C-4EC7-92D0-49AC9303E44B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85902" y="3881230"/>
            <a:ext cx="1730650" cy="15355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DB56EC-EE15-4FB6-879A-1FD2F4A4DC64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3329610" y="3881230"/>
            <a:ext cx="1167848" cy="15355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06ACB1-061B-457B-B97E-7CBF1384A50C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6096000" y="3881230"/>
            <a:ext cx="1598545" cy="15355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DEF8F-0085-4C0D-A6F1-E5F18EE2233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485902" y="3881228"/>
            <a:ext cx="3834846" cy="15355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C49ABA-7B6A-45A9-97C6-87AFDAAC2E4B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4497458" y="3881230"/>
            <a:ext cx="1485484" cy="15355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6AD37-FC2B-4CA0-9325-58264923B5BE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H="1" flipV="1">
            <a:off x="8862390" y="3881229"/>
            <a:ext cx="1843709" cy="15355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89C51C-4F13-4CC4-AEF8-07725A950A2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34371" y="3881228"/>
            <a:ext cx="4071728" cy="15355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9544DF-A5F7-4310-BC64-828074ED3C11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7694545" y="3881229"/>
            <a:ext cx="1054787" cy="15355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D1817-4EDE-4641-B33C-DF527E5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3E704-23C8-4BA0-B60F-FE8C1208A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AA31-3D18-476C-A697-E6A689A7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22F2-D66A-40AF-9CF4-D7DE6540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code of one program is divided into smaller parts of code called </a:t>
            </a:r>
            <a:r>
              <a:rPr lang="en-US" sz="2400" b="1" dirty="0">
                <a:solidFill>
                  <a:srgbClr val="FFFF00"/>
                </a:solidFill>
              </a:rPr>
              <a:t>objects</a:t>
            </a:r>
            <a:r>
              <a:rPr lang="en-US" sz="2400" dirty="0"/>
              <a:t>.</a:t>
            </a:r>
          </a:p>
          <a:p>
            <a:r>
              <a:rPr lang="en-US" sz="2400" dirty="0"/>
              <a:t>Each object typically contains both its data (state) and operations (behavior).</a:t>
            </a:r>
          </a:p>
          <a:p>
            <a:r>
              <a:rPr lang="en-US" sz="2400" dirty="0"/>
              <a:t>The access to members of one object can be controlled by the definition of an object itself.</a:t>
            </a:r>
          </a:p>
          <a:p>
            <a:r>
              <a:rPr lang="en-US" sz="2400" dirty="0"/>
              <a:t>Software is designed by using objects that interact with one another.</a:t>
            </a:r>
          </a:p>
          <a:p>
            <a:r>
              <a:rPr lang="en-US" sz="2400" dirty="0"/>
              <a:t>Many programming languages support OOP. Example: C++, Python, PHP, Java, C#</a:t>
            </a:r>
          </a:p>
        </p:txBody>
      </p:sp>
    </p:spTree>
    <p:extLst>
      <p:ext uri="{BB962C8B-B14F-4D97-AF65-F5344CB8AC3E}">
        <p14:creationId xmlns:p14="http://schemas.microsoft.com/office/powerpoint/2010/main" val="312182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8" ma:contentTypeDescription="Create a new document." ma:contentTypeScope="" ma:versionID="c7ff73328fd0a858de93d3deba1c0203">
  <xsd:schema xmlns:xsd="http://www.w3.org/2001/XMLSchema" xmlns:xs="http://www.w3.org/2001/XMLSchema" xmlns:p="http://schemas.microsoft.com/office/2006/metadata/properties" xmlns:ns2="c7ee929f-b83e-40ea-8f1e-dc99cd68ce55" xmlns:ns3="7cc98989-72c3-446c-ae77-edbe8b0d3d4f" targetNamespace="http://schemas.microsoft.com/office/2006/metadata/properties" ma:root="true" ma:fieldsID="27142c3513f793dc86b2177c092e1ffd" ns2:_="" ns3:_="">
    <xsd:import namespace="c7ee929f-b83e-40ea-8f1e-dc99cd68ce55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d4181e-d5ac-4feb-b0af-2d0984d00033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c7ee929f-b83e-40ea-8f1e-dc99cd68ce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889AF9-A923-4A1F-9428-0FAD1FB466A8}"/>
</file>

<file path=customXml/itemProps2.xml><?xml version="1.0" encoding="utf-8"?>
<ds:datastoreItem xmlns:ds="http://schemas.openxmlformats.org/officeDocument/2006/customXml" ds:itemID="{0E4EEA3E-27AB-4A16-9E1B-E7C1BCB41D19}"/>
</file>

<file path=customXml/itemProps3.xml><?xml version="1.0" encoding="utf-8"?>
<ds:datastoreItem xmlns:ds="http://schemas.openxmlformats.org/officeDocument/2006/customXml" ds:itemID="{21680FEF-29B4-461B-87BF-BA71F619BE0E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16618</TotalTime>
  <Words>1444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Calisto MT</vt:lpstr>
      <vt:lpstr>Lucida Console</vt:lpstr>
      <vt:lpstr>Wingdings</vt:lpstr>
      <vt:lpstr>Wingdings 2</vt:lpstr>
      <vt:lpstr>Slate</vt:lpstr>
      <vt:lpstr>Recap on  Object Oriented Concepts</vt:lpstr>
      <vt:lpstr>Acknowledgement</vt:lpstr>
      <vt:lpstr>Outline</vt:lpstr>
      <vt:lpstr>Procedural Programming</vt:lpstr>
      <vt:lpstr>Procedural Programming</vt:lpstr>
      <vt:lpstr>Problems of procedural programming</vt:lpstr>
      <vt:lpstr>PowerPoint Presentation</vt:lpstr>
      <vt:lpstr>Object Oriented Programming</vt:lpstr>
      <vt:lpstr>Object Oriented Programming</vt:lpstr>
      <vt:lpstr>State and Behavior</vt:lpstr>
      <vt:lpstr>Objects</vt:lpstr>
      <vt:lpstr>Class</vt:lpstr>
      <vt:lpstr>PowerPoint Presentation</vt:lpstr>
      <vt:lpstr>Class and Objects (Instances)</vt:lpstr>
      <vt:lpstr>Human analogy</vt:lpstr>
      <vt:lpstr>The big idea of OOP</vt:lpstr>
      <vt:lpstr>Object and Messaging</vt:lpstr>
      <vt:lpstr>PowerPoint Presentation</vt:lpstr>
      <vt:lpstr>4 Pillars of OOP</vt:lpstr>
      <vt:lpstr>Encapsulation</vt:lpstr>
      <vt:lpstr>PowerPoint Presentation</vt:lpstr>
      <vt:lpstr>Data Hiding</vt:lpstr>
      <vt:lpstr>Inheritance</vt:lpstr>
      <vt:lpstr>Example of Inheritance</vt:lpstr>
      <vt:lpstr>Abstraction</vt:lpstr>
      <vt:lpstr>Polymorphism</vt:lpstr>
      <vt:lpstr>PowerPoint Presentation</vt:lpstr>
      <vt:lpstr>Organizing Classes</vt:lpstr>
      <vt:lpstr>Monster Class Hierarchy</vt:lpstr>
      <vt:lpstr>Flying Monster Class Hierarchy</vt:lpstr>
      <vt:lpstr>Steps for Object-Oriented Programming Design</vt:lpstr>
      <vt:lpstr>Recommended 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Parinya Ekparinya</dc:creator>
  <cp:lastModifiedBy>Parinya Ekparinya</cp:lastModifiedBy>
  <cp:revision>1031</cp:revision>
  <dcterms:created xsi:type="dcterms:W3CDTF">2021-08-06T02:08:19Z</dcterms:created>
  <dcterms:modified xsi:type="dcterms:W3CDTF">2022-02-24T06:19:12Z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