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1"/>
  </p:notesMasterIdLst>
  <p:sldIdLst>
    <p:sldId id="256" r:id="rId2"/>
    <p:sldId id="282" r:id="rId3"/>
    <p:sldId id="302" r:id="rId4"/>
    <p:sldId id="294" r:id="rId5"/>
    <p:sldId id="295" r:id="rId6"/>
    <p:sldId id="296" r:id="rId7"/>
    <p:sldId id="297" r:id="rId8"/>
    <p:sldId id="298" r:id="rId9"/>
    <p:sldId id="299" r:id="rId10"/>
    <p:sldId id="300" r:id="rId11"/>
    <p:sldId id="301" r:id="rId12"/>
    <p:sldId id="309" r:id="rId13"/>
    <p:sldId id="305" r:id="rId14"/>
    <p:sldId id="304" r:id="rId15"/>
    <p:sldId id="303" r:id="rId16"/>
    <p:sldId id="285" r:id="rId17"/>
    <p:sldId id="284" r:id="rId18"/>
    <p:sldId id="306" r:id="rId19"/>
    <p:sldId id="322" r:id="rId20"/>
    <p:sldId id="307" r:id="rId21"/>
    <p:sldId id="286" r:id="rId22"/>
    <p:sldId id="287" r:id="rId23"/>
    <p:sldId id="310" r:id="rId24"/>
    <p:sldId id="288" r:id="rId25"/>
    <p:sldId id="289" r:id="rId26"/>
    <p:sldId id="314" r:id="rId27"/>
    <p:sldId id="323" r:id="rId28"/>
    <p:sldId id="290" r:id="rId29"/>
    <p:sldId id="313" r:id="rId30"/>
    <p:sldId id="316" r:id="rId31"/>
    <p:sldId id="324" r:id="rId32"/>
    <p:sldId id="317" r:id="rId33"/>
    <p:sldId id="292" r:id="rId34"/>
    <p:sldId id="291" r:id="rId35"/>
    <p:sldId id="318" r:id="rId36"/>
    <p:sldId id="325" r:id="rId37"/>
    <p:sldId id="326" r:id="rId38"/>
    <p:sldId id="312" r:id="rId39"/>
    <p:sldId id="32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DADA"/>
    <a:srgbClr val="E7CFCC"/>
    <a:srgbClr val="BC45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BACEF-688C-477A-8DAC-969E22B8489E}" v="78" dt="2021-09-16T02:43:36.4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9" d="100"/>
          <a:sy n="79"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nya Ekparinya" userId="2ca03f2d-e931-44e9-88c5-430e7265b3ca" providerId="ADAL" clId="{D88BACEF-688C-477A-8DAC-969E22B8489E}"/>
    <pc:docChg chg="undo redo custSel addSld delSld modSld sldOrd">
      <pc:chgData name="Parinya Ekparinya" userId="2ca03f2d-e931-44e9-88c5-430e7265b3ca" providerId="ADAL" clId="{D88BACEF-688C-477A-8DAC-969E22B8489E}" dt="2021-09-16T03:54:38.268" v="1901" actId="20577"/>
      <pc:docMkLst>
        <pc:docMk/>
      </pc:docMkLst>
      <pc:sldChg chg="addSp modSp mod">
        <pc:chgData name="Parinya Ekparinya" userId="2ca03f2d-e931-44e9-88c5-430e7265b3ca" providerId="ADAL" clId="{D88BACEF-688C-477A-8DAC-969E22B8489E}" dt="2021-09-15T16:25:01.736" v="1484" actId="1036"/>
        <pc:sldMkLst>
          <pc:docMk/>
          <pc:sldMk cId="4132352529" sldId="284"/>
        </pc:sldMkLst>
        <pc:spChg chg="add mod">
          <ac:chgData name="Parinya Ekparinya" userId="2ca03f2d-e931-44e9-88c5-430e7265b3ca" providerId="ADAL" clId="{D88BACEF-688C-477A-8DAC-969E22B8489E}" dt="2021-09-15T16:25:01.736" v="1484" actId="1036"/>
          <ac:spMkLst>
            <pc:docMk/>
            <pc:sldMk cId="4132352529" sldId="284"/>
            <ac:spMk id="4" creationId="{61CD6AA2-958F-4271-9761-43BDBD2DFC59}"/>
          </ac:spMkLst>
        </pc:spChg>
      </pc:sldChg>
      <pc:sldChg chg="modSp mod">
        <pc:chgData name="Parinya Ekparinya" userId="2ca03f2d-e931-44e9-88c5-430e7265b3ca" providerId="ADAL" clId="{D88BACEF-688C-477A-8DAC-969E22B8489E}" dt="2021-09-16T01:39:41.236" v="1696" actId="20577"/>
        <pc:sldMkLst>
          <pc:docMk/>
          <pc:sldMk cId="1203130708" sldId="285"/>
        </pc:sldMkLst>
        <pc:spChg chg="mod">
          <ac:chgData name="Parinya Ekparinya" userId="2ca03f2d-e931-44e9-88c5-430e7265b3ca" providerId="ADAL" clId="{D88BACEF-688C-477A-8DAC-969E22B8489E}" dt="2021-09-16T01:39:41.236" v="1696" actId="20577"/>
          <ac:spMkLst>
            <pc:docMk/>
            <pc:sldMk cId="1203130708" sldId="285"/>
            <ac:spMk id="4" creationId="{62C37EF8-2032-4D07-886B-C8720048DF05}"/>
          </ac:spMkLst>
        </pc:spChg>
      </pc:sldChg>
      <pc:sldChg chg="modSp mod">
        <pc:chgData name="Parinya Ekparinya" userId="2ca03f2d-e931-44e9-88c5-430e7265b3ca" providerId="ADAL" clId="{D88BACEF-688C-477A-8DAC-969E22B8489E}" dt="2021-09-15T16:23:40.368" v="1469" actId="1076"/>
        <pc:sldMkLst>
          <pc:docMk/>
          <pc:sldMk cId="2195561338" sldId="287"/>
        </pc:sldMkLst>
        <pc:spChg chg="mod">
          <ac:chgData name="Parinya Ekparinya" userId="2ca03f2d-e931-44e9-88c5-430e7265b3ca" providerId="ADAL" clId="{D88BACEF-688C-477A-8DAC-969E22B8489E}" dt="2021-09-15T16:23:40.368" v="1469" actId="1076"/>
          <ac:spMkLst>
            <pc:docMk/>
            <pc:sldMk cId="2195561338" sldId="287"/>
            <ac:spMk id="7" creationId="{C8AA0FA9-0046-4A98-9840-028431E36144}"/>
          </ac:spMkLst>
        </pc:spChg>
      </pc:sldChg>
      <pc:sldChg chg="addSp modSp">
        <pc:chgData name="Parinya Ekparinya" userId="2ca03f2d-e931-44e9-88c5-430e7265b3ca" providerId="ADAL" clId="{D88BACEF-688C-477A-8DAC-969E22B8489E}" dt="2021-09-15T16:26:02.347" v="1496"/>
        <pc:sldMkLst>
          <pc:docMk/>
          <pc:sldMk cId="1426549873" sldId="289"/>
        </pc:sldMkLst>
        <pc:spChg chg="add mod">
          <ac:chgData name="Parinya Ekparinya" userId="2ca03f2d-e931-44e9-88c5-430e7265b3ca" providerId="ADAL" clId="{D88BACEF-688C-477A-8DAC-969E22B8489E}" dt="2021-09-15T16:26:02.347" v="1496"/>
          <ac:spMkLst>
            <pc:docMk/>
            <pc:sldMk cId="1426549873" sldId="289"/>
            <ac:spMk id="4" creationId="{FB2A92E0-3353-41B9-9E88-BA5C5B5A9BC9}"/>
          </ac:spMkLst>
        </pc:spChg>
      </pc:sldChg>
      <pc:sldChg chg="modSp mod">
        <pc:chgData name="Parinya Ekparinya" userId="2ca03f2d-e931-44e9-88c5-430e7265b3ca" providerId="ADAL" clId="{D88BACEF-688C-477A-8DAC-969E22B8489E}" dt="2021-09-15T16:33:48.127" v="1547" actId="1076"/>
        <pc:sldMkLst>
          <pc:docMk/>
          <pc:sldMk cId="4158883605" sldId="291"/>
        </pc:sldMkLst>
        <pc:spChg chg="mod">
          <ac:chgData name="Parinya Ekparinya" userId="2ca03f2d-e931-44e9-88c5-430e7265b3ca" providerId="ADAL" clId="{D88BACEF-688C-477A-8DAC-969E22B8489E}" dt="2021-09-15T16:08:41.389" v="1444" actId="27636"/>
          <ac:spMkLst>
            <pc:docMk/>
            <pc:sldMk cId="4158883605" sldId="291"/>
            <ac:spMk id="3" creationId="{5D024302-DBB3-4433-9CED-54A20B7B2ABB}"/>
          </ac:spMkLst>
        </pc:spChg>
        <pc:spChg chg="mod">
          <ac:chgData name="Parinya Ekparinya" userId="2ca03f2d-e931-44e9-88c5-430e7265b3ca" providerId="ADAL" clId="{D88BACEF-688C-477A-8DAC-969E22B8489E}" dt="2021-09-15T16:33:48.127" v="1547" actId="1076"/>
          <ac:spMkLst>
            <pc:docMk/>
            <pc:sldMk cId="4158883605" sldId="291"/>
            <ac:spMk id="5" creationId="{C8F99EDF-2A4B-4172-8E01-A549B116D7BE}"/>
          </ac:spMkLst>
        </pc:spChg>
      </pc:sldChg>
      <pc:sldChg chg="addSp delSp modSp mod">
        <pc:chgData name="Parinya Ekparinya" userId="2ca03f2d-e931-44e9-88c5-430e7265b3ca" providerId="ADAL" clId="{D88BACEF-688C-477A-8DAC-969E22B8489E}" dt="2021-09-15T16:23:51.580" v="1471"/>
        <pc:sldMkLst>
          <pc:docMk/>
          <pc:sldMk cId="78122013" sldId="294"/>
        </pc:sldMkLst>
        <pc:spChg chg="add mod">
          <ac:chgData name="Parinya Ekparinya" userId="2ca03f2d-e931-44e9-88c5-430e7265b3ca" providerId="ADAL" clId="{D88BACEF-688C-477A-8DAC-969E22B8489E}" dt="2021-09-15T16:23:51.580" v="1471"/>
          <ac:spMkLst>
            <pc:docMk/>
            <pc:sldMk cId="78122013" sldId="294"/>
            <ac:spMk id="6" creationId="{1FF07ABB-3E7E-4F4B-B3E8-F3F1FCC8CFA5}"/>
          </ac:spMkLst>
        </pc:spChg>
        <pc:spChg chg="del">
          <ac:chgData name="Parinya Ekparinya" userId="2ca03f2d-e931-44e9-88c5-430e7265b3ca" providerId="ADAL" clId="{D88BACEF-688C-477A-8DAC-969E22B8489E}" dt="2021-09-15T16:23:51.040" v="1470" actId="478"/>
          <ac:spMkLst>
            <pc:docMk/>
            <pc:sldMk cId="78122013" sldId="294"/>
            <ac:spMk id="19" creationId="{EBDB1F6A-9606-459B-B501-82C4F5B5B166}"/>
          </ac:spMkLst>
        </pc:spChg>
      </pc:sldChg>
      <pc:sldChg chg="addSp modSp mod">
        <pc:chgData name="Parinya Ekparinya" userId="2ca03f2d-e931-44e9-88c5-430e7265b3ca" providerId="ADAL" clId="{D88BACEF-688C-477A-8DAC-969E22B8489E}" dt="2021-09-15T16:23:55.668" v="1473" actId="1036"/>
        <pc:sldMkLst>
          <pc:docMk/>
          <pc:sldMk cId="62200690" sldId="295"/>
        </pc:sldMkLst>
        <pc:spChg chg="add mod">
          <ac:chgData name="Parinya Ekparinya" userId="2ca03f2d-e931-44e9-88c5-430e7265b3ca" providerId="ADAL" clId="{D88BACEF-688C-477A-8DAC-969E22B8489E}" dt="2021-09-15T16:23:55.668" v="1473" actId="1036"/>
          <ac:spMkLst>
            <pc:docMk/>
            <pc:sldMk cId="62200690" sldId="295"/>
            <ac:spMk id="4" creationId="{66E6B824-CCFD-496B-9D1D-865F2EE5FB4B}"/>
          </ac:spMkLst>
        </pc:spChg>
      </pc:sldChg>
      <pc:sldChg chg="addSp modSp">
        <pc:chgData name="Parinya Ekparinya" userId="2ca03f2d-e931-44e9-88c5-430e7265b3ca" providerId="ADAL" clId="{D88BACEF-688C-477A-8DAC-969E22B8489E}" dt="2021-09-15T16:23:59.652" v="1474"/>
        <pc:sldMkLst>
          <pc:docMk/>
          <pc:sldMk cId="2261846433" sldId="296"/>
        </pc:sldMkLst>
        <pc:spChg chg="add mod">
          <ac:chgData name="Parinya Ekparinya" userId="2ca03f2d-e931-44e9-88c5-430e7265b3ca" providerId="ADAL" clId="{D88BACEF-688C-477A-8DAC-969E22B8489E}" dt="2021-09-15T16:23:59.652" v="1474"/>
          <ac:spMkLst>
            <pc:docMk/>
            <pc:sldMk cId="2261846433" sldId="296"/>
            <ac:spMk id="4" creationId="{521AF0F2-07AE-4DBF-9E5A-875813618C5F}"/>
          </ac:spMkLst>
        </pc:spChg>
      </pc:sldChg>
      <pc:sldChg chg="addSp modSp">
        <pc:chgData name="Parinya Ekparinya" userId="2ca03f2d-e931-44e9-88c5-430e7265b3ca" providerId="ADAL" clId="{D88BACEF-688C-477A-8DAC-969E22B8489E}" dt="2021-09-15T16:24:01.561" v="1475"/>
        <pc:sldMkLst>
          <pc:docMk/>
          <pc:sldMk cId="3071989630" sldId="297"/>
        </pc:sldMkLst>
        <pc:spChg chg="add mod">
          <ac:chgData name="Parinya Ekparinya" userId="2ca03f2d-e931-44e9-88c5-430e7265b3ca" providerId="ADAL" clId="{D88BACEF-688C-477A-8DAC-969E22B8489E}" dt="2021-09-15T16:24:01.561" v="1475"/>
          <ac:spMkLst>
            <pc:docMk/>
            <pc:sldMk cId="3071989630" sldId="297"/>
            <ac:spMk id="4" creationId="{77C12F08-11D2-474A-A6F9-E749FCC79B4B}"/>
          </ac:spMkLst>
        </pc:spChg>
      </pc:sldChg>
      <pc:sldChg chg="addSp modSp">
        <pc:chgData name="Parinya Ekparinya" userId="2ca03f2d-e931-44e9-88c5-430e7265b3ca" providerId="ADAL" clId="{D88BACEF-688C-477A-8DAC-969E22B8489E}" dt="2021-09-15T16:24:03.504" v="1476"/>
        <pc:sldMkLst>
          <pc:docMk/>
          <pc:sldMk cId="938090437" sldId="298"/>
        </pc:sldMkLst>
        <pc:spChg chg="add mod">
          <ac:chgData name="Parinya Ekparinya" userId="2ca03f2d-e931-44e9-88c5-430e7265b3ca" providerId="ADAL" clId="{D88BACEF-688C-477A-8DAC-969E22B8489E}" dt="2021-09-15T16:24:03.504" v="1476"/>
          <ac:spMkLst>
            <pc:docMk/>
            <pc:sldMk cId="938090437" sldId="298"/>
            <ac:spMk id="4" creationId="{0054D125-25BE-4189-B953-8286176657F6}"/>
          </ac:spMkLst>
        </pc:spChg>
      </pc:sldChg>
      <pc:sldChg chg="addSp modSp">
        <pc:chgData name="Parinya Ekparinya" userId="2ca03f2d-e931-44e9-88c5-430e7265b3ca" providerId="ADAL" clId="{D88BACEF-688C-477A-8DAC-969E22B8489E}" dt="2021-09-15T16:24:05.040" v="1477"/>
        <pc:sldMkLst>
          <pc:docMk/>
          <pc:sldMk cId="2345249165" sldId="299"/>
        </pc:sldMkLst>
        <pc:spChg chg="add mod">
          <ac:chgData name="Parinya Ekparinya" userId="2ca03f2d-e931-44e9-88c5-430e7265b3ca" providerId="ADAL" clId="{D88BACEF-688C-477A-8DAC-969E22B8489E}" dt="2021-09-15T16:24:05.040" v="1477"/>
          <ac:spMkLst>
            <pc:docMk/>
            <pc:sldMk cId="2345249165" sldId="299"/>
            <ac:spMk id="4" creationId="{29AA1A06-5E57-44E3-B867-2135D22363BC}"/>
          </ac:spMkLst>
        </pc:spChg>
      </pc:sldChg>
      <pc:sldChg chg="addSp modSp">
        <pc:chgData name="Parinya Ekparinya" userId="2ca03f2d-e931-44e9-88c5-430e7265b3ca" providerId="ADAL" clId="{D88BACEF-688C-477A-8DAC-969E22B8489E}" dt="2021-09-15T16:24:06.554" v="1478"/>
        <pc:sldMkLst>
          <pc:docMk/>
          <pc:sldMk cId="2121629361" sldId="300"/>
        </pc:sldMkLst>
        <pc:spChg chg="add mod">
          <ac:chgData name="Parinya Ekparinya" userId="2ca03f2d-e931-44e9-88c5-430e7265b3ca" providerId="ADAL" clId="{D88BACEF-688C-477A-8DAC-969E22B8489E}" dt="2021-09-15T16:24:06.554" v="1478"/>
          <ac:spMkLst>
            <pc:docMk/>
            <pc:sldMk cId="2121629361" sldId="300"/>
            <ac:spMk id="4" creationId="{281636E0-EE2F-4ED8-96FA-563C9350584C}"/>
          </ac:spMkLst>
        </pc:spChg>
      </pc:sldChg>
      <pc:sldChg chg="addSp modSp mod">
        <pc:chgData name="Parinya Ekparinya" userId="2ca03f2d-e931-44e9-88c5-430e7265b3ca" providerId="ADAL" clId="{D88BACEF-688C-477A-8DAC-969E22B8489E}" dt="2021-09-15T23:51:34.014" v="1694" actId="255"/>
        <pc:sldMkLst>
          <pc:docMk/>
          <pc:sldMk cId="2443060594" sldId="301"/>
        </pc:sldMkLst>
        <pc:spChg chg="mod">
          <ac:chgData name="Parinya Ekparinya" userId="2ca03f2d-e931-44e9-88c5-430e7265b3ca" providerId="ADAL" clId="{D88BACEF-688C-477A-8DAC-969E22B8489E}" dt="2021-09-15T23:51:34.014" v="1694" actId="255"/>
          <ac:spMkLst>
            <pc:docMk/>
            <pc:sldMk cId="2443060594" sldId="301"/>
            <ac:spMk id="3" creationId="{51976FCD-2E9B-4A07-8ECD-557DC75535BA}"/>
          </ac:spMkLst>
        </pc:spChg>
        <pc:spChg chg="add mod">
          <ac:chgData name="Parinya Ekparinya" userId="2ca03f2d-e931-44e9-88c5-430e7265b3ca" providerId="ADAL" clId="{D88BACEF-688C-477A-8DAC-969E22B8489E}" dt="2021-09-15T16:24:08.154" v="1479"/>
          <ac:spMkLst>
            <pc:docMk/>
            <pc:sldMk cId="2443060594" sldId="301"/>
            <ac:spMk id="4" creationId="{05D4A438-94C7-41B2-9225-68FBBED14054}"/>
          </ac:spMkLst>
        </pc:spChg>
      </pc:sldChg>
      <pc:sldChg chg="addSp modSp mod">
        <pc:chgData name="Parinya Ekparinya" userId="2ca03f2d-e931-44e9-88c5-430e7265b3ca" providerId="ADAL" clId="{D88BACEF-688C-477A-8DAC-969E22B8489E}" dt="2021-09-15T16:24:18.283" v="1481"/>
        <pc:sldMkLst>
          <pc:docMk/>
          <pc:sldMk cId="4252491395" sldId="303"/>
        </pc:sldMkLst>
        <pc:spChg chg="mod">
          <ac:chgData name="Parinya Ekparinya" userId="2ca03f2d-e931-44e9-88c5-430e7265b3ca" providerId="ADAL" clId="{D88BACEF-688C-477A-8DAC-969E22B8489E}" dt="2021-09-15T14:26:31.671" v="1149" actId="207"/>
          <ac:spMkLst>
            <pc:docMk/>
            <pc:sldMk cId="4252491395" sldId="303"/>
            <ac:spMk id="3" creationId="{4FA043AD-D048-4F71-9943-14B6899D4A14}"/>
          </ac:spMkLst>
        </pc:spChg>
        <pc:spChg chg="add mod">
          <ac:chgData name="Parinya Ekparinya" userId="2ca03f2d-e931-44e9-88c5-430e7265b3ca" providerId="ADAL" clId="{D88BACEF-688C-477A-8DAC-969E22B8489E}" dt="2021-09-15T16:24:18.283" v="1481"/>
          <ac:spMkLst>
            <pc:docMk/>
            <pc:sldMk cId="4252491395" sldId="303"/>
            <ac:spMk id="4" creationId="{93A2CE78-FDE1-4F88-A3D8-AEE485D3EE56}"/>
          </ac:spMkLst>
        </pc:spChg>
      </pc:sldChg>
      <pc:sldChg chg="addSp modSp mod">
        <pc:chgData name="Parinya Ekparinya" userId="2ca03f2d-e931-44e9-88c5-430e7265b3ca" providerId="ADAL" clId="{D88BACEF-688C-477A-8DAC-969E22B8489E}" dt="2021-09-15T16:24:52.877" v="1482" actId="1076"/>
        <pc:sldMkLst>
          <pc:docMk/>
          <pc:sldMk cId="181965800" sldId="304"/>
        </pc:sldMkLst>
        <pc:spChg chg="add mod">
          <ac:chgData name="Parinya Ekparinya" userId="2ca03f2d-e931-44e9-88c5-430e7265b3ca" providerId="ADAL" clId="{D88BACEF-688C-477A-8DAC-969E22B8489E}" dt="2021-09-15T16:24:52.877" v="1482" actId="1076"/>
          <ac:spMkLst>
            <pc:docMk/>
            <pc:sldMk cId="181965800" sldId="304"/>
            <ac:spMk id="6" creationId="{58BE15A0-B802-4E98-9B04-B846833F6443}"/>
          </ac:spMkLst>
        </pc:spChg>
      </pc:sldChg>
      <pc:sldChg chg="addSp delSp modSp mod modClrScheme chgLayout">
        <pc:chgData name="Parinya Ekparinya" userId="2ca03f2d-e931-44e9-88c5-430e7265b3ca" providerId="ADAL" clId="{D88BACEF-688C-477A-8DAC-969E22B8489E}" dt="2021-09-15T16:31:27.690" v="1546" actId="1076"/>
        <pc:sldMkLst>
          <pc:docMk/>
          <pc:sldMk cId="648550316" sldId="306"/>
        </pc:sldMkLst>
        <pc:spChg chg="mod ord">
          <ac:chgData name="Parinya Ekparinya" userId="2ca03f2d-e931-44e9-88c5-430e7265b3ca" providerId="ADAL" clId="{D88BACEF-688C-477A-8DAC-969E22B8489E}" dt="2021-09-15T11:49:38.765" v="697" actId="700"/>
          <ac:spMkLst>
            <pc:docMk/>
            <pc:sldMk cId="648550316" sldId="306"/>
            <ac:spMk id="2" creationId="{30CD0352-35DD-4117-8241-9C23222970EA}"/>
          </ac:spMkLst>
        </pc:spChg>
        <pc:spChg chg="add del">
          <ac:chgData name="Parinya Ekparinya" userId="2ca03f2d-e931-44e9-88c5-430e7265b3ca" providerId="ADAL" clId="{D88BACEF-688C-477A-8DAC-969E22B8489E}" dt="2021-09-15T08:45:05.800" v="466" actId="478"/>
          <ac:spMkLst>
            <pc:docMk/>
            <pc:sldMk cId="648550316" sldId="306"/>
            <ac:spMk id="3" creationId="{0EE6B025-8F27-412D-B516-351AAB336A56}"/>
          </ac:spMkLst>
        </pc:spChg>
        <pc:spChg chg="add del mod ord">
          <ac:chgData name="Parinya Ekparinya" userId="2ca03f2d-e931-44e9-88c5-430e7265b3ca" providerId="ADAL" clId="{D88BACEF-688C-477A-8DAC-969E22B8489E}" dt="2021-09-15T11:49:38.765" v="697" actId="700"/>
          <ac:spMkLst>
            <pc:docMk/>
            <pc:sldMk cId="648550316" sldId="306"/>
            <ac:spMk id="20" creationId="{BF2DA4E7-399B-42D1-B4E7-1FE50D5C5C97}"/>
          </ac:spMkLst>
        </pc:spChg>
        <pc:spChg chg="add mod">
          <ac:chgData name="Parinya Ekparinya" userId="2ca03f2d-e931-44e9-88c5-430e7265b3ca" providerId="ADAL" clId="{D88BACEF-688C-477A-8DAC-969E22B8489E}" dt="2021-09-15T16:25:12.233" v="1487"/>
          <ac:spMkLst>
            <pc:docMk/>
            <pc:sldMk cId="648550316" sldId="306"/>
            <ac:spMk id="25" creationId="{5072474C-15B6-4502-A15D-770C25D07219}"/>
          </ac:spMkLst>
        </pc:spChg>
        <pc:picChg chg="add del mod">
          <ac:chgData name="Parinya Ekparinya" userId="2ca03f2d-e931-44e9-88c5-430e7265b3ca" providerId="ADAL" clId="{D88BACEF-688C-477A-8DAC-969E22B8489E}" dt="2021-09-15T08:42:51.985" v="465" actId="931"/>
          <ac:picMkLst>
            <pc:docMk/>
            <pc:sldMk cId="648550316" sldId="306"/>
            <ac:picMk id="5" creationId="{6C33ABDC-0DC3-4814-A18A-43DC28A457A7}"/>
          </ac:picMkLst>
        </pc:picChg>
        <pc:picChg chg="add del mod">
          <ac:chgData name="Parinya Ekparinya" userId="2ca03f2d-e931-44e9-88c5-430e7265b3ca" providerId="ADAL" clId="{D88BACEF-688C-477A-8DAC-969E22B8489E}" dt="2021-09-15T08:45:18.150" v="471" actId="931"/>
          <ac:picMkLst>
            <pc:docMk/>
            <pc:sldMk cId="648550316" sldId="306"/>
            <ac:picMk id="7" creationId="{CF6705FD-6BDC-49CC-9804-66C55B27638D}"/>
          </ac:picMkLst>
        </pc:picChg>
        <pc:picChg chg="add del">
          <ac:chgData name="Parinya Ekparinya" userId="2ca03f2d-e931-44e9-88c5-430e7265b3ca" providerId="ADAL" clId="{D88BACEF-688C-477A-8DAC-969E22B8489E}" dt="2021-09-15T08:46:05.362" v="473" actId="22"/>
          <ac:picMkLst>
            <pc:docMk/>
            <pc:sldMk cId="648550316" sldId="306"/>
            <ac:picMk id="9" creationId="{73C659A5-919F-41B3-8E11-2D88DF37B1FD}"/>
          </ac:picMkLst>
        </pc:picChg>
        <pc:picChg chg="add del mod">
          <ac:chgData name="Parinya Ekparinya" userId="2ca03f2d-e931-44e9-88c5-430e7265b3ca" providerId="ADAL" clId="{D88BACEF-688C-477A-8DAC-969E22B8489E}" dt="2021-09-15T08:50:52.774" v="489" actId="478"/>
          <ac:picMkLst>
            <pc:docMk/>
            <pc:sldMk cId="648550316" sldId="306"/>
            <ac:picMk id="11" creationId="{EF81879F-2F3B-4225-A66A-23216FA567A1}"/>
          </ac:picMkLst>
        </pc:picChg>
        <pc:picChg chg="add del">
          <ac:chgData name="Parinya Ekparinya" userId="2ca03f2d-e931-44e9-88c5-430e7265b3ca" providerId="ADAL" clId="{D88BACEF-688C-477A-8DAC-969E22B8489E}" dt="2021-09-15T08:50:55.632" v="491" actId="22"/>
          <ac:picMkLst>
            <pc:docMk/>
            <pc:sldMk cId="648550316" sldId="306"/>
            <ac:picMk id="13" creationId="{4E4B1E38-7FA3-4BE2-ABA4-1CC1A67D6A46}"/>
          </ac:picMkLst>
        </pc:picChg>
        <pc:picChg chg="add del">
          <ac:chgData name="Parinya Ekparinya" userId="2ca03f2d-e931-44e9-88c5-430e7265b3ca" providerId="ADAL" clId="{D88BACEF-688C-477A-8DAC-969E22B8489E}" dt="2021-09-15T08:51:51.420" v="493" actId="478"/>
          <ac:picMkLst>
            <pc:docMk/>
            <pc:sldMk cId="648550316" sldId="306"/>
            <ac:picMk id="15" creationId="{E30E8F74-0A84-4C13-BAFE-B0D49F767BF9}"/>
          </ac:picMkLst>
        </pc:picChg>
        <pc:picChg chg="add del mod">
          <ac:chgData name="Parinya Ekparinya" userId="2ca03f2d-e931-44e9-88c5-430e7265b3ca" providerId="ADAL" clId="{D88BACEF-688C-477A-8DAC-969E22B8489E}" dt="2021-09-15T11:46:36.653" v="688" actId="478"/>
          <ac:picMkLst>
            <pc:docMk/>
            <pc:sldMk cId="648550316" sldId="306"/>
            <ac:picMk id="17" creationId="{E5AAB918-847B-444D-9297-17C2FB71BCEB}"/>
          </ac:picMkLst>
        </pc:picChg>
        <pc:picChg chg="add del">
          <ac:chgData name="Parinya Ekparinya" userId="2ca03f2d-e931-44e9-88c5-430e7265b3ca" providerId="ADAL" clId="{D88BACEF-688C-477A-8DAC-969E22B8489E}" dt="2021-09-15T11:46:52.220" v="690" actId="22"/>
          <ac:picMkLst>
            <pc:docMk/>
            <pc:sldMk cId="648550316" sldId="306"/>
            <ac:picMk id="19" creationId="{721103EE-2CE6-45DF-94A5-AB9CA4F46BAD}"/>
          </ac:picMkLst>
        </pc:picChg>
        <pc:picChg chg="add del mod">
          <ac:chgData name="Parinya Ekparinya" userId="2ca03f2d-e931-44e9-88c5-430e7265b3ca" providerId="ADAL" clId="{D88BACEF-688C-477A-8DAC-969E22B8489E}" dt="2021-09-15T11:48:30.236" v="696" actId="931"/>
          <ac:picMkLst>
            <pc:docMk/>
            <pc:sldMk cId="648550316" sldId="306"/>
            <ac:picMk id="22" creationId="{09314C32-8FA9-4C45-8AEB-829FE8A4CF49}"/>
          </ac:picMkLst>
        </pc:picChg>
        <pc:picChg chg="add mod">
          <ac:chgData name="Parinya Ekparinya" userId="2ca03f2d-e931-44e9-88c5-430e7265b3ca" providerId="ADAL" clId="{D88BACEF-688C-477A-8DAC-969E22B8489E}" dt="2021-09-15T16:31:27.690" v="1546" actId="1076"/>
          <ac:picMkLst>
            <pc:docMk/>
            <pc:sldMk cId="648550316" sldId="306"/>
            <ac:picMk id="24" creationId="{F25F428D-5618-4651-A6B6-7CD420FE9E65}"/>
          </ac:picMkLst>
        </pc:picChg>
      </pc:sldChg>
      <pc:sldChg chg="addSp delSp modSp mod">
        <pc:chgData name="Parinya Ekparinya" userId="2ca03f2d-e931-44e9-88c5-430e7265b3ca" providerId="ADAL" clId="{D88BACEF-688C-477A-8DAC-969E22B8489E}" dt="2021-09-15T16:31:15.071" v="1544" actId="1076"/>
        <pc:sldMkLst>
          <pc:docMk/>
          <pc:sldMk cId="4214043415" sldId="307"/>
        </pc:sldMkLst>
        <pc:spChg chg="del">
          <ac:chgData name="Parinya Ekparinya" userId="2ca03f2d-e931-44e9-88c5-430e7265b3ca" providerId="ADAL" clId="{D88BACEF-688C-477A-8DAC-969E22B8489E}" dt="2021-09-15T08:46:10.565" v="474" actId="478"/>
          <ac:spMkLst>
            <pc:docMk/>
            <pc:sldMk cId="4214043415" sldId="307"/>
            <ac:spMk id="3" creationId="{84B81BE5-921C-4E81-97BE-6E0F3DE217B9}"/>
          </ac:spMkLst>
        </pc:spChg>
        <pc:spChg chg="add mod">
          <ac:chgData name="Parinya Ekparinya" userId="2ca03f2d-e931-44e9-88c5-430e7265b3ca" providerId="ADAL" clId="{D88BACEF-688C-477A-8DAC-969E22B8489E}" dt="2021-09-15T16:25:35.665" v="1493"/>
          <ac:spMkLst>
            <pc:docMk/>
            <pc:sldMk cId="4214043415" sldId="307"/>
            <ac:spMk id="12" creationId="{F3407DC0-3B27-403E-9E19-9FE6DA501722}"/>
          </ac:spMkLst>
        </pc:spChg>
        <pc:picChg chg="add del">
          <ac:chgData name="Parinya Ekparinya" userId="2ca03f2d-e931-44e9-88c5-430e7265b3ca" providerId="ADAL" clId="{D88BACEF-688C-477A-8DAC-969E22B8489E}" dt="2021-09-15T08:46:12.877" v="476" actId="22"/>
          <ac:picMkLst>
            <pc:docMk/>
            <pc:sldMk cId="4214043415" sldId="307"/>
            <ac:picMk id="5" creationId="{9F2DFD22-DA07-403D-B4AE-00F635A71F9D}"/>
          </ac:picMkLst>
        </pc:picChg>
        <pc:picChg chg="add del mod">
          <ac:chgData name="Parinya Ekparinya" userId="2ca03f2d-e931-44e9-88c5-430e7265b3ca" providerId="ADAL" clId="{D88BACEF-688C-477A-8DAC-969E22B8489E}" dt="2021-09-15T08:49:47.823" v="488" actId="22"/>
          <ac:picMkLst>
            <pc:docMk/>
            <pc:sldMk cId="4214043415" sldId="307"/>
            <ac:picMk id="7" creationId="{0120FA4A-B66F-4620-9359-4A5BD3F864D3}"/>
          </ac:picMkLst>
        </pc:picChg>
        <pc:picChg chg="add del mod">
          <ac:chgData name="Parinya Ekparinya" userId="2ca03f2d-e931-44e9-88c5-430e7265b3ca" providerId="ADAL" clId="{D88BACEF-688C-477A-8DAC-969E22B8489E}" dt="2021-09-15T12:04:00.898" v="708" actId="478"/>
          <ac:picMkLst>
            <pc:docMk/>
            <pc:sldMk cId="4214043415" sldId="307"/>
            <ac:picMk id="9" creationId="{A584B654-26A6-4212-8C63-D3B10E257C42}"/>
          </ac:picMkLst>
        </pc:picChg>
        <pc:picChg chg="add mod">
          <ac:chgData name="Parinya Ekparinya" userId="2ca03f2d-e931-44e9-88c5-430e7265b3ca" providerId="ADAL" clId="{D88BACEF-688C-477A-8DAC-969E22B8489E}" dt="2021-09-15T16:31:15.071" v="1544" actId="1076"/>
          <ac:picMkLst>
            <pc:docMk/>
            <pc:sldMk cId="4214043415" sldId="307"/>
            <ac:picMk id="11" creationId="{FED9F2A8-C5B5-4056-A471-0C5D5F5BB395}"/>
          </ac:picMkLst>
        </pc:picChg>
      </pc:sldChg>
      <pc:sldChg chg="addSp modSp">
        <pc:chgData name="Parinya Ekparinya" userId="2ca03f2d-e931-44e9-88c5-430e7265b3ca" providerId="ADAL" clId="{D88BACEF-688C-477A-8DAC-969E22B8489E}" dt="2021-09-15T16:24:11.809" v="1480"/>
        <pc:sldMkLst>
          <pc:docMk/>
          <pc:sldMk cId="2323431666" sldId="309"/>
        </pc:sldMkLst>
        <pc:spChg chg="add mod">
          <ac:chgData name="Parinya Ekparinya" userId="2ca03f2d-e931-44e9-88c5-430e7265b3ca" providerId="ADAL" clId="{D88BACEF-688C-477A-8DAC-969E22B8489E}" dt="2021-09-15T16:24:11.809" v="1480"/>
          <ac:spMkLst>
            <pc:docMk/>
            <pc:sldMk cId="2323431666" sldId="309"/>
            <ac:spMk id="4" creationId="{93902CFC-C17C-4359-A6A7-8012C230438D}"/>
          </ac:spMkLst>
        </pc:spChg>
      </pc:sldChg>
      <pc:sldChg chg="addSp delSp modSp mod modClrScheme chgLayout">
        <pc:chgData name="Parinya Ekparinya" userId="2ca03f2d-e931-44e9-88c5-430e7265b3ca" providerId="ADAL" clId="{D88BACEF-688C-477A-8DAC-969E22B8489E}" dt="2021-09-15T11:17:24.839" v="687" actId="20577"/>
        <pc:sldMkLst>
          <pc:docMk/>
          <pc:sldMk cId="3054991143" sldId="310"/>
        </pc:sldMkLst>
        <pc:spChg chg="mod ord">
          <ac:chgData name="Parinya Ekparinya" userId="2ca03f2d-e931-44e9-88c5-430e7265b3ca" providerId="ADAL" clId="{D88BACEF-688C-477A-8DAC-969E22B8489E}" dt="2021-09-15T11:17:24.839" v="687" actId="20577"/>
          <ac:spMkLst>
            <pc:docMk/>
            <pc:sldMk cId="3054991143" sldId="310"/>
            <ac:spMk id="2" creationId="{30CD0352-35DD-4117-8241-9C23222970EA}"/>
          </ac:spMkLst>
        </pc:spChg>
        <pc:spChg chg="del">
          <ac:chgData name="Parinya Ekparinya" userId="2ca03f2d-e931-44e9-88c5-430e7265b3ca" providerId="ADAL" clId="{D88BACEF-688C-477A-8DAC-969E22B8489E}" dt="2021-09-15T08:08:13.336" v="415" actId="700"/>
          <ac:spMkLst>
            <pc:docMk/>
            <pc:sldMk cId="3054991143" sldId="310"/>
            <ac:spMk id="3" creationId="{0EE6B025-8F27-412D-B516-351AAB336A56}"/>
          </ac:spMkLst>
        </pc:spChg>
        <pc:spChg chg="add mod ord">
          <ac:chgData name="Parinya Ekparinya" userId="2ca03f2d-e931-44e9-88c5-430e7265b3ca" providerId="ADAL" clId="{D88BACEF-688C-477A-8DAC-969E22B8489E}" dt="2021-09-15T10:46:23.504" v="685" actId="20577"/>
          <ac:spMkLst>
            <pc:docMk/>
            <pc:sldMk cId="3054991143" sldId="310"/>
            <ac:spMk id="4" creationId="{F2D415DD-08D6-413E-88E7-9764830163DF}"/>
          </ac:spMkLst>
        </pc:spChg>
      </pc:sldChg>
      <pc:sldChg chg="del">
        <pc:chgData name="Parinya Ekparinya" userId="2ca03f2d-e931-44e9-88c5-430e7265b3ca" providerId="ADAL" clId="{D88BACEF-688C-477A-8DAC-969E22B8489E}" dt="2021-09-15T10:00:05.699" v="561" actId="47"/>
        <pc:sldMkLst>
          <pc:docMk/>
          <pc:sldMk cId="2894908925" sldId="311"/>
        </pc:sldMkLst>
      </pc:sldChg>
      <pc:sldChg chg="addSp modSp mod ord">
        <pc:chgData name="Parinya Ekparinya" userId="2ca03f2d-e931-44e9-88c5-430e7265b3ca" providerId="ADAL" clId="{D88BACEF-688C-477A-8DAC-969E22B8489E}" dt="2021-09-15T16:34:54.902" v="1557"/>
        <pc:sldMkLst>
          <pc:docMk/>
          <pc:sldMk cId="439614540" sldId="312"/>
        </pc:sldMkLst>
        <pc:spChg chg="mod">
          <ac:chgData name="Parinya Ekparinya" userId="2ca03f2d-e931-44e9-88c5-430e7265b3ca" providerId="ADAL" clId="{D88BACEF-688C-477A-8DAC-969E22B8489E}" dt="2021-09-15T16:10:41.356" v="1454" actId="20577"/>
          <ac:spMkLst>
            <pc:docMk/>
            <pc:sldMk cId="439614540" sldId="312"/>
            <ac:spMk id="3" creationId="{BF70042A-8DF8-465F-A568-542B1CF68F5B}"/>
          </ac:spMkLst>
        </pc:spChg>
        <pc:spChg chg="add mod">
          <ac:chgData name="Parinya Ekparinya" userId="2ca03f2d-e931-44e9-88c5-430e7265b3ca" providerId="ADAL" clId="{D88BACEF-688C-477A-8DAC-969E22B8489E}" dt="2021-09-15T16:34:54.902" v="1557"/>
          <ac:spMkLst>
            <pc:docMk/>
            <pc:sldMk cId="439614540" sldId="312"/>
            <ac:spMk id="4" creationId="{DCAA0E14-AED7-4435-A14A-7FF7A459E08B}"/>
          </ac:spMkLst>
        </pc:spChg>
      </pc:sldChg>
      <pc:sldChg chg="addSp delSp modSp mod">
        <pc:chgData name="Parinya Ekparinya" userId="2ca03f2d-e931-44e9-88c5-430e7265b3ca" providerId="ADAL" clId="{D88BACEF-688C-477A-8DAC-969E22B8489E}" dt="2021-09-15T16:30:08.342" v="1531"/>
        <pc:sldMkLst>
          <pc:docMk/>
          <pc:sldMk cId="3158929351" sldId="313"/>
        </pc:sldMkLst>
        <pc:spChg chg="add del mod">
          <ac:chgData name="Parinya Ekparinya" userId="2ca03f2d-e931-44e9-88c5-430e7265b3ca" providerId="ADAL" clId="{D88BACEF-688C-477A-8DAC-969E22B8489E}" dt="2021-09-15T16:29:02.933" v="1526" actId="478"/>
          <ac:spMkLst>
            <pc:docMk/>
            <pc:sldMk cId="3158929351" sldId="313"/>
            <ac:spMk id="4" creationId="{D3F27E68-672B-4A2C-9876-1CDCFB268A50}"/>
          </ac:spMkLst>
        </pc:spChg>
        <pc:spChg chg="add del mod">
          <ac:chgData name="Parinya Ekparinya" userId="2ca03f2d-e931-44e9-88c5-430e7265b3ca" providerId="ADAL" clId="{D88BACEF-688C-477A-8DAC-969E22B8489E}" dt="2021-09-15T16:29:50.187" v="1528"/>
          <ac:spMkLst>
            <pc:docMk/>
            <pc:sldMk cId="3158929351" sldId="313"/>
            <ac:spMk id="5" creationId="{3D7833C6-24A1-4350-ADFE-4E73B5517B84}"/>
          </ac:spMkLst>
        </pc:spChg>
        <pc:spChg chg="add mod">
          <ac:chgData name="Parinya Ekparinya" userId="2ca03f2d-e931-44e9-88c5-430e7265b3ca" providerId="ADAL" clId="{D88BACEF-688C-477A-8DAC-969E22B8489E}" dt="2021-09-15T16:30:08.342" v="1531"/>
          <ac:spMkLst>
            <pc:docMk/>
            <pc:sldMk cId="3158929351" sldId="313"/>
            <ac:spMk id="6" creationId="{434EE6A8-B31D-4DEE-8E86-49C09E8747E8}"/>
          </ac:spMkLst>
        </pc:spChg>
      </pc:sldChg>
      <pc:sldChg chg="addSp delSp modSp add mod setBg">
        <pc:chgData name="Parinya Ekparinya" userId="2ca03f2d-e931-44e9-88c5-430e7265b3ca" providerId="ADAL" clId="{D88BACEF-688C-477A-8DAC-969E22B8489E}" dt="2021-09-15T16:35:55.642" v="1558"/>
        <pc:sldMkLst>
          <pc:docMk/>
          <pc:sldMk cId="2373186956" sldId="314"/>
        </pc:sldMkLst>
        <pc:spChg chg="mod">
          <ac:chgData name="Parinya Ekparinya" userId="2ca03f2d-e931-44e9-88c5-430e7265b3ca" providerId="ADAL" clId="{D88BACEF-688C-477A-8DAC-969E22B8489E}" dt="2021-09-15T12:49:48.680" v="730" actId="20577"/>
          <ac:spMkLst>
            <pc:docMk/>
            <pc:sldMk cId="2373186956" sldId="314"/>
            <ac:spMk id="2" creationId="{30CD0352-35DD-4117-8241-9C23222970EA}"/>
          </ac:spMkLst>
        </pc:spChg>
        <pc:spChg chg="del">
          <ac:chgData name="Parinya Ekparinya" userId="2ca03f2d-e931-44e9-88c5-430e7265b3ca" providerId="ADAL" clId="{D88BACEF-688C-477A-8DAC-969E22B8489E}" dt="2021-09-15T12:46:07.495" v="713" actId="931"/>
          <ac:spMkLst>
            <pc:docMk/>
            <pc:sldMk cId="2373186956" sldId="314"/>
            <ac:spMk id="3" creationId="{0EE6B025-8F27-412D-B516-351AAB336A56}"/>
          </ac:spMkLst>
        </pc:spChg>
        <pc:spChg chg="add mod">
          <ac:chgData name="Parinya Ekparinya" userId="2ca03f2d-e931-44e9-88c5-430e7265b3ca" providerId="ADAL" clId="{D88BACEF-688C-477A-8DAC-969E22B8489E}" dt="2021-09-15T16:35:55.642" v="1558"/>
          <ac:spMkLst>
            <pc:docMk/>
            <pc:sldMk cId="2373186956" sldId="314"/>
            <ac:spMk id="8" creationId="{7AF8DCD2-18C8-47CA-802F-4223F520B173}"/>
          </ac:spMkLst>
        </pc:spChg>
        <pc:spChg chg="add mod">
          <ac:chgData name="Parinya Ekparinya" userId="2ca03f2d-e931-44e9-88c5-430e7265b3ca" providerId="ADAL" clId="{D88BACEF-688C-477A-8DAC-969E22B8489E}" dt="2021-09-15T12:48:25.993" v="722" actId="20577"/>
          <ac:spMkLst>
            <pc:docMk/>
            <pc:sldMk cId="2373186956" sldId="314"/>
            <ac:spMk id="9" creationId="{C4CFB5D2-D744-46DA-B5E9-A2C86BD2485B}"/>
          </ac:spMkLst>
        </pc:spChg>
        <pc:picChg chg="add mod">
          <ac:chgData name="Parinya Ekparinya" userId="2ca03f2d-e931-44e9-88c5-430e7265b3ca" providerId="ADAL" clId="{D88BACEF-688C-477A-8DAC-969E22B8489E}" dt="2021-09-15T13:06:27.628" v="979" actId="14826"/>
          <ac:picMkLst>
            <pc:docMk/>
            <pc:sldMk cId="2373186956" sldId="314"/>
            <ac:picMk id="5" creationId="{A93A3AE6-6291-431C-98DA-9B05F075C16F}"/>
          </ac:picMkLst>
        </pc:picChg>
        <pc:picChg chg="add">
          <ac:chgData name="Parinya Ekparinya" userId="2ca03f2d-e931-44e9-88c5-430e7265b3ca" providerId="ADAL" clId="{D88BACEF-688C-477A-8DAC-969E22B8489E}" dt="2021-09-15T12:46:28.610" v="714" actId="26606"/>
          <ac:picMkLst>
            <pc:docMk/>
            <pc:sldMk cId="2373186956" sldId="314"/>
            <ac:picMk id="12" creationId="{7AEE9CAC-347C-43C2-AE87-6BC5566E6068}"/>
          </ac:picMkLst>
        </pc:picChg>
      </pc:sldChg>
      <pc:sldChg chg="modSp add del mod">
        <pc:chgData name="Parinya Ekparinya" userId="2ca03f2d-e931-44e9-88c5-430e7265b3ca" providerId="ADAL" clId="{D88BACEF-688C-477A-8DAC-969E22B8489E}" dt="2021-09-15T12:55:26.903" v="805" actId="47"/>
        <pc:sldMkLst>
          <pc:docMk/>
          <pc:sldMk cId="2694263544" sldId="315"/>
        </pc:sldMkLst>
        <pc:spChg chg="mod">
          <ac:chgData name="Parinya Ekparinya" userId="2ca03f2d-e931-44e9-88c5-430e7265b3ca" providerId="ADAL" clId="{D88BACEF-688C-477A-8DAC-969E22B8489E}" dt="2021-09-15T01:54:50.662" v="17" actId="20577"/>
          <ac:spMkLst>
            <pc:docMk/>
            <pc:sldMk cId="2694263544" sldId="315"/>
            <ac:spMk id="2" creationId="{3CE49B69-9839-4546-99DA-D2E700E3C5BE}"/>
          </ac:spMkLst>
        </pc:spChg>
      </pc:sldChg>
      <pc:sldChg chg="addSp delSp modSp add mod">
        <pc:chgData name="Parinya Ekparinya" userId="2ca03f2d-e931-44e9-88c5-430e7265b3ca" providerId="ADAL" clId="{D88BACEF-688C-477A-8DAC-969E22B8489E}" dt="2021-09-16T01:43:20.356" v="1697" actId="14826"/>
        <pc:sldMkLst>
          <pc:docMk/>
          <pc:sldMk cId="3271023170" sldId="316"/>
        </pc:sldMkLst>
        <pc:spChg chg="mod">
          <ac:chgData name="Parinya Ekparinya" userId="2ca03f2d-e931-44e9-88c5-430e7265b3ca" providerId="ADAL" clId="{D88BACEF-688C-477A-8DAC-969E22B8489E}" dt="2021-09-15T14:02:18.546" v="1103" actId="20577"/>
          <ac:spMkLst>
            <pc:docMk/>
            <pc:sldMk cId="3271023170" sldId="316"/>
            <ac:spMk id="2" creationId="{30CD0352-35DD-4117-8241-9C23222970EA}"/>
          </ac:spMkLst>
        </pc:spChg>
        <pc:spChg chg="del">
          <ac:chgData name="Parinya Ekparinya" userId="2ca03f2d-e931-44e9-88c5-430e7265b3ca" providerId="ADAL" clId="{D88BACEF-688C-477A-8DAC-969E22B8489E}" dt="2021-09-15T14:02:33.701" v="1107" actId="478"/>
          <ac:spMkLst>
            <pc:docMk/>
            <pc:sldMk cId="3271023170" sldId="316"/>
            <ac:spMk id="3" creationId="{0EE6B025-8F27-412D-B516-351AAB336A56}"/>
          </ac:spMkLst>
        </pc:spChg>
        <pc:spChg chg="add del mod">
          <ac:chgData name="Parinya Ekparinya" userId="2ca03f2d-e931-44e9-88c5-430e7265b3ca" providerId="ADAL" clId="{D88BACEF-688C-477A-8DAC-969E22B8489E}" dt="2021-09-15T16:29:02.710" v="1523" actId="478"/>
          <ac:spMkLst>
            <pc:docMk/>
            <pc:sldMk cId="3271023170" sldId="316"/>
            <ac:spMk id="8" creationId="{CEA5D174-F285-4CE2-B8F4-DEFC45641C22}"/>
          </ac:spMkLst>
        </pc:spChg>
        <pc:spChg chg="add mod">
          <ac:chgData name="Parinya Ekparinya" userId="2ca03f2d-e931-44e9-88c5-430e7265b3ca" providerId="ADAL" clId="{D88BACEF-688C-477A-8DAC-969E22B8489E}" dt="2021-09-15T16:29:53.228" v="1529"/>
          <ac:spMkLst>
            <pc:docMk/>
            <pc:sldMk cId="3271023170" sldId="316"/>
            <ac:spMk id="9" creationId="{547DCA92-3042-4583-B5B0-3A20ACA96489}"/>
          </ac:spMkLst>
        </pc:spChg>
        <pc:picChg chg="add del mod">
          <ac:chgData name="Parinya Ekparinya" userId="2ca03f2d-e931-44e9-88c5-430e7265b3ca" providerId="ADAL" clId="{D88BACEF-688C-477A-8DAC-969E22B8489E}" dt="2021-09-15T14:07:12.083" v="1128" actId="478"/>
          <ac:picMkLst>
            <pc:docMk/>
            <pc:sldMk cId="3271023170" sldId="316"/>
            <ac:picMk id="5" creationId="{6E0F7286-B28A-4252-88FC-824C3DFE8637}"/>
          </ac:picMkLst>
        </pc:picChg>
        <pc:picChg chg="add mod">
          <ac:chgData name="Parinya Ekparinya" userId="2ca03f2d-e931-44e9-88c5-430e7265b3ca" providerId="ADAL" clId="{D88BACEF-688C-477A-8DAC-969E22B8489E}" dt="2021-09-16T01:43:20.356" v="1697" actId="14826"/>
          <ac:picMkLst>
            <pc:docMk/>
            <pc:sldMk cId="3271023170" sldId="316"/>
            <ac:picMk id="7" creationId="{26BCE4C0-2ABF-4B08-8BC0-E314B92972D5}"/>
          </ac:picMkLst>
        </pc:picChg>
      </pc:sldChg>
      <pc:sldChg chg="addSp delSp modSp add mod">
        <pc:chgData name="Parinya Ekparinya" userId="2ca03f2d-e931-44e9-88c5-430e7265b3ca" providerId="ADAL" clId="{D88BACEF-688C-477A-8DAC-969E22B8489E}" dt="2021-09-16T01:43:37.638" v="1698" actId="14826"/>
        <pc:sldMkLst>
          <pc:docMk/>
          <pc:sldMk cId="2046378590" sldId="317"/>
        </pc:sldMkLst>
        <pc:spChg chg="mod">
          <ac:chgData name="Parinya Ekparinya" userId="2ca03f2d-e931-44e9-88c5-430e7265b3ca" providerId="ADAL" clId="{D88BACEF-688C-477A-8DAC-969E22B8489E}" dt="2021-09-15T01:55:01.610" v="29" actId="20577"/>
          <ac:spMkLst>
            <pc:docMk/>
            <pc:sldMk cId="2046378590" sldId="317"/>
            <ac:spMk id="2" creationId="{3CE49B69-9839-4546-99DA-D2E700E3C5BE}"/>
          </ac:spMkLst>
        </pc:spChg>
        <pc:spChg chg="del">
          <ac:chgData name="Parinya Ekparinya" userId="2ca03f2d-e931-44e9-88c5-430e7265b3ca" providerId="ADAL" clId="{D88BACEF-688C-477A-8DAC-969E22B8489E}" dt="2021-09-15T14:04:05.770" v="1117" actId="478"/>
          <ac:spMkLst>
            <pc:docMk/>
            <pc:sldMk cId="2046378590" sldId="317"/>
            <ac:spMk id="3" creationId="{84B81BE5-921C-4E81-97BE-6E0F3DE217B9}"/>
          </ac:spMkLst>
        </pc:spChg>
        <pc:spChg chg="add mod">
          <ac:chgData name="Parinya Ekparinya" userId="2ca03f2d-e931-44e9-88c5-430e7265b3ca" providerId="ADAL" clId="{D88BACEF-688C-477A-8DAC-969E22B8489E}" dt="2021-09-15T16:30:35.224" v="1537"/>
          <ac:spMkLst>
            <pc:docMk/>
            <pc:sldMk cId="2046378590" sldId="317"/>
            <ac:spMk id="8" creationId="{0D2FCF2F-7A99-4745-8A65-C0CE35ACD8B6}"/>
          </ac:spMkLst>
        </pc:spChg>
        <pc:picChg chg="add del mod">
          <ac:chgData name="Parinya Ekparinya" userId="2ca03f2d-e931-44e9-88c5-430e7265b3ca" providerId="ADAL" clId="{D88BACEF-688C-477A-8DAC-969E22B8489E}" dt="2021-09-15T14:06:14.573" v="1123" actId="478"/>
          <ac:picMkLst>
            <pc:docMk/>
            <pc:sldMk cId="2046378590" sldId="317"/>
            <ac:picMk id="5" creationId="{4D54B28E-95D6-4826-81DB-AEFF5E995769}"/>
          </ac:picMkLst>
        </pc:picChg>
        <pc:picChg chg="add mod">
          <ac:chgData name="Parinya Ekparinya" userId="2ca03f2d-e931-44e9-88c5-430e7265b3ca" providerId="ADAL" clId="{D88BACEF-688C-477A-8DAC-969E22B8489E}" dt="2021-09-16T01:43:37.638" v="1698" actId="14826"/>
          <ac:picMkLst>
            <pc:docMk/>
            <pc:sldMk cId="2046378590" sldId="317"/>
            <ac:picMk id="7" creationId="{0727F4B5-833C-4E9E-90BE-478D0DE5C2DD}"/>
          </ac:picMkLst>
        </pc:picChg>
      </pc:sldChg>
      <pc:sldChg chg="addSp delSp modSp add mod">
        <pc:chgData name="Parinya Ekparinya" userId="2ca03f2d-e931-44e9-88c5-430e7265b3ca" providerId="ADAL" clId="{D88BACEF-688C-477A-8DAC-969E22B8489E}" dt="2021-09-16T03:54:38.268" v="1901" actId="20577"/>
        <pc:sldMkLst>
          <pc:docMk/>
          <pc:sldMk cId="1156053802" sldId="318"/>
        </pc:sldMkLst>
        <pc:spChg chg="mod">
          <ac:chgData name="Parinya Ekparinya" userId="2ca03f2d-e931-44e9-88c5-430e7265b3ca" providerId="ADAL" clId="{D88BACEF-688C-477A-8DAC-969E22B8489E}" dt="2021-09-15T16:09:19.860" v="1450" actId="20577"/>
          <ac:spMkLst>
            <pc:docMk/>
            <pc:sldMk cId="1156053802" sldId="318"/>
            <ac:spMk id="2" creationId="{30CD0352-35DD-4117-8241-9C23222970EA}"/>
          </ac:spMkLst>
        </pc:spChg>
        <pc:spChg chg="del">
          <ac:chgData name="Parinya Ekparinya" userId="2ca03f2d-e931-44e9-88c5-430e7265b3ca" providerId="ADAL" clId="{D88BACEF-688C-477A-8DAC-969E22B8489E}" dt="2021-09-15T15:52:03.605" v="1365" actId="478"/>
          <ac:spMkLst>
            <pc:docMk/>
            <pc:sldMk cId="1156053802" sldId="318"/>
            <ac:spMk id="3" creationId="{0EE6B025-8F27-412D-B516-351AAB336A56}"/>
          </ac:spMkLst>
        </pc:spChg>
        <pc:spChg chg="add del">
          <ac:chgData name="Parinya Ekparinya" userId="2ca03f2d-e931-44e9-88c5-430e7265b3ca" providerId="ADAL" clId="{D88BACEF-688C-477A-8DAC-969E22B8489E}" dt="2021-09-15T15:45:53.977" v="1155"/>
          <ac:spMkLst>
            <pc:docMk/>
            <pc:sldMk cId="1156053802" sldId="318"/>
            <ac:spMk id="4" creationId="{48FF799F-D48C-40D1-98D7-88CE4124F274}"/>
          </ac:spMkLst>
        </pc:spChg>
        <pc:spChg chg="add del">
          <ac:chgData name="Parinya Ekparinya" userId="2ca03f2d-e931-44e9-88c5-430e7265b3ca" providerId="ADAL" clId="{D88BACEF-688C-477A-8DAC-969E22B8489E}" dt="2021-09-15T15:45:59.029" v="1157"/>
          <ac:spMkLst>
            <pc:docMk/>
            <pc:sldMk cId="1156053802" sldId="318"/>
            <ac:spMk id="5" creationId="{95DE715C-7279-44BD-AD11-952225BABCE9}"/>
          </ac:spMkLst>
        </pc:spChg>
        <pc:spChg chg="add mod">
          <ac:chgData name="Parinya Ekparinya" userId="2ca03f2d-e931-44e9-88c5-430e7265b3ca" providerId="ADAL" clId="{D88BACEF-688C-477A-8DAC-969E22B8489E}" dt="2021-09-15T16:33:53.532" v="1548"/>
          <ac:spMkLst>
            <pc:docMk/>
            <pc:sldMk cId="1156053802" sldId="318"/>
            <ac:spMk id="11" creationId="{475A0226-4318-4A65-A1EC-A43A0B0735FE}"/>
          </ac:spMkLst>
        </pc:spChg>
        <pc:graphicFrameChg chg="add mod modGraphic">
          <ac:chgData name="Parinya Ekparinya" userId="2ca03f2d-e931-44e9-88c5-430e7265b3ca" providerId="ADAL" clId="{D88BACEF-688C-477A-8DAC-969E22B8489E}" dt="2021-09-16T03:54:38.268" v="1901" actId="20577"/>
          <ac:graphicFrameMkLst>
            <pc:docMk/>
            <pc:sldMk cId="1156053802" sldId="318"/>
            <ac:graphicFrameMk id="6" creationId="{88E4FC16-EC55-499F-924D-280631208A3D}"/>
          </ac:graphicFrameMkLst>
        </pc:graphicFrameChg>
        <pc:picChg chg="add del mod">
          <ac:chgData name="Parinya Ekparinya" userId="2ca03f2d-e931-44e9-88c5-430e7265b3ca" providerId="ADAL" clId="{D88BACEF-688C-477A-8DAC-969E22B8489E}" dt="2021-09-15T15:55:02.191" v="1372" actId="478"/>
          <ac:picMkLst>
            <pc:docMk/>
            <pc:sldMk cId="1156053802" sldId="318"/>
            <ac:picMk id="8" creationId="{6ED6E640-50F5-4411-BC84-31B67B88F1DB}"/>
          </ac:picMkLst>
        </pc:picChg>
        <pc:picChg chg="add mod">
          <ac:chgData name="Parinya Ekparinya" userId="2ca03f2d-e931-44e9-88c5-430e7265b3ca" providerId="ADAL" clId="{D88BACEF-688C-477A-8DAC-969E22B8489E}" dt="2021-09-15T16:34:04.125" v="1551" actId="1076"/>
          <ac:picMkLst>
            <pc:docMk/>
            <pc:sldMk cId="1156053802" sldId="318"/>
            <ac:picMk id="10" creationId="{3A8AFCF6-5C96-4A4F-931F-17237EC016A0}"/>
          </ac:picMkLst>
        </pc:picChg>
      </pc:sldChg>
      <pc:sldChg chg="modSp add del mod">
        <pc:chgData name="Parinya Ekparinya" userId="2ca03f2d-e931-44e9-88c5-430e7265b3ca" providerId="ADAL" clId="{D88BACEF-688C-477A-8DAC-969E22B8489E}" dt="2021-09-15T13:16:10.219" v="1039" actId="47"/>
        <pc:sldMkLst>
          <pc:docMk/>
          <pc:sldMk cId="1559608764" sldId="319"/>
        </pc:sldMkLst>
        <pc:spChg chg="mod">
          <ac:chgData name="Parinya Ekparinya" userId="2ca03f2d-e931-44e9-88c5-430e7265b3ca" providerId="ADAL" clId="{D88BACEF-688C-477A-8DAC-969E22B8489E}" dt="2021-09-15T01:55:15.688" v="41" actId="20577"/>
          <ac:spMkLst>
            <pc:docMk/>
            <pc:sldMk cId="1559608764" sldId="319"/>
            <ac:spMk id="2" creationId="{3CE49B69-9839-4546-99DA-D2E700E3C5BE}"/>
          </ac:spMkLst>
        </pc:spChg>
      </pc:sldChg>
      <pc:sldChg chg="modSp new del mod">
        <pc:chgData name="Parinya Ekparinya" userId="2ca03f2d-e931-44e9-88c5-430e7265b3ca" providerId="ADAL" clId="{D88BACEF-688C-477A-8DAC-969E22B8489E}" dt="2021-09-15T03:26:41.116" v="297" actId="2696"/>
        <pc:sldMkLst>
          <pc:docMk/>
          <pc:sldMk cId="1020951277" sldId="320"/>
        </pc:sldMkLst>
        <pc:spChg chg="mod">
          <ac:chgData name="Parinya Ekparinya" userId="2ca03f2d-e931-44e9-88c5-430e7265b3ca" providerId="ADAL" clId="{D88BACEF-688C-477A-8DAC-969E22B8489E}" dt="2021-09-15T01:56:52.331" v="52" actId="20577"/>
          <ac:spMkLst>
            <pc:docMk/>
            <pc:sldMk cId="1020951277" sldId="320"/>
            <ac:spMk id="2" creationId="{A1F9447A-FF82-48DA-AB0B-F340C966FFE0}"/>
          </ac:spMkLst>
        </pc:spChg>
        <pc:spChg chg="mod">
          <ac:chgData name="Parinya Ekparinya" userId="2ca03f2d-e931-44e9-88c5-430e7265b3ca" providerId="ADAL" clId="{D88BACEF-688C-477A-8DAC-969E22B8489E}" dt="2021-09-15T03:25:51.829" v="294" actId="6549"/>
          <ac:spMkLst>
            <pc:docMk/>
            <pc:sldMk cId="1020951277" sldId="320"/>
            <ac:spMk id="3" creationId="{9B544E06-DD88-473C-B126-2ADEFD109F04}"/>
          </ac:spMkLst>
        </pc:spChg>
      </pc:sldChg>
      <pc:sldChg chg="modSp add mod">
        <pc:chgData name="Parinya Ekparinya" userId="2ca03f2d-e931-44e9-88c5-430e7265b3ca" providerId="ADAL" clId="{D88BACEF-688C-477A-8DAC-969E22B8489E}" dt="2021-09-15T16:58:01.806" v="1684" actId="113"/>
        <pc:sldMkLst>
          <pc:docMk/>
          <pc:sldMk cId="3113628569" sldId="320"/>
        </pc:sldMkLst>
        <pc:spChg chg="mod">
          <ac:chgData name="Parinya Ekparinya" userId="2ca03f2d-e931-44e9-88c5-430e7265b3ca" providerId="ADAL" clId="{D88BACEF-688C-477A-8DAC-969E22B8489E}" dt="2021-09-15T16:55:34.046" v="1608" actId="20577"/>
          <ac:spMkLst>
            <pc:docMk/>
            <pc:sldMk cId="3113628569" sldId="320"/>
            <ac:spMk id="2" creationId="{A1F9447A-FF82-48DA-AB0B-F340C966FFE0}"/>
          </ac:spMkLst>
        </pc:spChg>
        <pc:spChg chg="mod">
          <ac:chgData name="Parinya Ekparinya" userId="2ca03f2d-e931-44e9-88c5-430e7265b3ca" providerId="ADAL" clId="{D88BACEF-688C-477A-8DAC-969E22B8489E}" dt="2021-09-15T16:58:01.806" v="1684" actId="113"/>
          <ac:spMkLst>
            <pc:docMk/>
            <pc:sldMk cId="3113628569" sldId="320"/>
            <ac:spMk id="3" creationId="{9B544E06-DD88-473C-B126-2ADEFD109F04}"/>
          </ac:spMkLst>
        </pc:spChg>
      </pc:sldChg>
      <pc:sldChg chg="modSp add del mod">
        <pc:chgData name="Parinya Ekparinya" userId="2ca03f2d-e931-44e9-88c5-430e7265b3ca" providerId="ADAL" clId="{D88BACEF-688C-477A-8DAC-969E22B8489E}" dt="2021-09-15T03:26:52.198" v="299" actId="47"/>
        <pc:sldMkLst>
          <pc:docMk/>
          <pc:sldMk cId="2604885523" sldId="321"/>
        </pc:sldMkLst>
        <pc:spChg chg="mod">
          <ac:chgData name="Parinya Ekparinya" userId="2ca03f2d-e931-44e9-88c5-430e7265b3ca" providerId="ADAL" clId="{D88BACEF-688C-477A-8DAC-969E22B8489E}" dt="2021-09-15T03:21:47.152" v="285" actId="20577"/>
          <ac:spMkLst>
            <pc:docMk/>
            <pc:sldMk cId="2604885523" sldId="321"/>
            <ac:spMk id="2" creationId="{A1F9447A-FF82-48DA-AB0B-F340C966FFE0}"/>
          </ac:spMkLst>
        </pc:spChg>
        <pc:spChg chg="mod">
          <ac:chgData name="Parinya Ekparinya" userId="2ca03f2d-e931-44e9-88c5-430e7265b3ca" providerId="ADAL" clId="{D88BACEF-688C-477A-8DAC-969E22B8489E}" dt="2021-09-15T03:26:05.219" v="296" actId="6549"/>
          <ac:spMkLst>
            <pc:docMk/>
            <pc:sldMk cId="2604885523" sldId="321"/>
            <ac:spMk id="3" creationId="{9B544E06-DD88-473C-B126-2ADEFD109F04}"/>
          </ac:spMkLst>
        </pc:spChg>
      </pc:sldChg>
      <pc:sldChg chg="modSp new del mod">
        <pc:chgData name="Parinya Ekparinya" userId="2ca03f2d-e931-44e9-88c5-430e7265b3ca" providerId="ADAL" clId="{D88BACEF-688C-477A-8DAC-969E22B8489E}" dt="2021-09-15T10:00:09.970" v="562" actId="47"/>
        <pc:sldMkLst>
          <pc:docMk/>
          <pc:sldMk cId="4045272113" sldId="321"/>
        </pc:sldMkLst>
        <pc:spChg chg="mod">
          <ac:chgData name="Parinya Ekparinya" userId="2ca03f2d-e931-44e9-88c5-430e7265b3ca" providerId="ADAL" clId="{D88BACEF-688C-477A-8DAC-969E22B8489E}" dt="2021-09-15T08:08:23.865" v="422" actId="20577"/>
          <ac:spMkLst>
            <pc:docMk/>
            <pc:sldMk cId="4045272113" sldId="321"/>
            <ac:spMk id="2" creationId="{25708B62-E022-4933-A6E5-BD33A85E86E0}"/>
          </ac:spMkLst>
        </pc:spChg>
        <pc:spChg chg="mod">
          <ac:chgData name="Parinya Ekparinya" userId="2ca03f2d-e931-44e9-88c5-430e7265b3ca" providerId="ADAL" clId="{D88BACEF-688C-477A-8DAC-969E22B8489E}" dt="2021-09-15T08:09:19.950" v="449" actId="21"/>
          <ac:spMkLst>
            <pc:docMk/>
            <pc:sldMk cId="4045272113" sldId="321"/>
            <ac:spMk id="3" creationId="{4D2DC997-DE4E-48DD-9E50-733ED31EA267}"/>
          </ac:spMkLst>
        </pc:spChg>
      </pc:sldChg>
      <pc:sldChg chg="addSp modSp new mod">
        <pc:chgData name="Parinya Ekparinya" userId="2ca03f2d-e931-44e9-88c5-430e7265b3ca" providerId="ADAL" clId="{D88BACEF-688C-477A-8DAC-969E22B8489E}" dt="2021-09-15T16:25:27.342" v="1490"/>
        <pc:sldMkLst>
          <pc:docMk/>
          <pc:sldMk cId="2564425174" sldId="322"/>
        </pc:sldMkLst>
        <pc:spChg chg="mod">
          <ac:chgData name="Parinya Ekparinya" userId="2ca03f2d-e931-44e9-88c5-430e7265b3ca" providerId="ADAL" clId="{D88BACEF-688C-477A-8DAC-969E22B8489E}" dt="2021-09-15T10:01:56.315" v="647" actId="20577"/>
          <ac:spMkLst>
            <pc:docMk/>
            <pc:sldMk cId="2564425174" sldId="322"/>
            <ac:spMk id="2" creationId="{21CC7B21-F0B8-4E07-8F4D-3B01965E98F9}"/>
          </ac:spMkLst>
        </pc:spChg>
        <pc:spChg chg="mod">
          <ac:chgData name="Parinya Ekparinya" userId="2ca03f2d-e931-44e9-88c5-430e7265b3ca" providerId="ADAL" clId="{D88BACEF-688C-477A-8DAC-969E22B8489E}" dt="2021-09-15T08:13:26.667" v="451"/>
          <ac:spMkLst>
            <pc:docMk/>
            <pc:sldMk cId="2564425174" sldId="322"/>
            <ac:spMk id="3" creationId="{C6DB4985-DB4F-4477-B0B0-A5D3E03FF9DA}"/>
          </ac:spMkLst>
        </pc:spChg>
        <pc:spChg chg="add mod">
          <ac:chgData name="Parinya Ekparinya" userId="2ca03f2d-e931-44e9-88c5-430e7265b3ca" providerId="ADAL" clId="{D88BACEF-688C-477A-8DAC-969E22B8489E}" dt="2021-09-15T16:25:27.342" v="1490"/>
          <ac:spMkLst>
            <pc:docMk/>
            <pc:sldMk cId="2564425174" sldId="322"/>
            <ac:spMk id="4" creationId="{24B5A29C-F7B3-4F61-8C86-343FF7014837}"/>
          </ac:spMkLst>
        </pc:spChg>
      </pc:sldChg>
      <pc:sldChg chg="modSp add del mod">
        <pc:chgData name="Parinya Ekparinya" userId="2ca03f2d-e931-44e9-88c5-430e7265b3ca" providerId="ADAL" clId="{D88BACEF-688C-477A-8DAC-969E22B8489E}" dt="2021-09-15T09:24:29.416" v="538"/>
        <pc:sldMkLst>
          <pc:docMk/>
          <pc:sldMk cId="677470877" sldId="323"/>
        </pc:sldMkLst>
        <pc:spChg chg="mod">
          <ac:chgData name="Parinya Ekparinya" userId="2ca03f2d-e931-44e9-88c5-430e7265b3ca" providerId="ADAL" clId="{D88BACEF-688C-477A-8DAC-969E22B8489E}" dt="2021-09-15T09:24:28.316" v="537" actId="20577"/>
          <ac:spMkLst>
            <pc:docMk/>
            <pc:sldMk cId="677470877" sldId="323"/>
            <ac:spMk id="2" creationId="{A1F9447A-FF82-48DA-AB0B-F340C966FFE0}"/>
          </ac:spMkLst>
        </pc:spChg>
        <pc:spChg chg="mod">
          <ac:chgData name="Parinya Ekparinya" userId="2ca03f2d-e931-44e9-88c5-430e7265b3ca" providerId="ADAL" clId="{D88BACEF-688C-477A-8DAC-969E22B8489E}" dt="2021-09-15T09:24:27.847" v="536" actId="20577"/>
          <ac:spMkLst>
            <pc:docMk/>
            <pc:sldMk cId="677470877" sldId="323"/>
            <ac:spMk id="3" creationId="{9B544E06-DD88-473C-B126-2ADEFD109F04}"/>
          </ac:spMkLst>
        </pc:spChg>
      </pc:sldChg>
      <pc:sldChg chg="addSp modSp new mod">
        <pc:chgData name="Parinya Ekparinya" userId="2ca03f2d-e931-44e9-88c5-430e7265b3ca" providerId="ADAL" clId="{D88BACEF-688C-477A-8DAC-969E22B8489E}" dt="2021-09-16T03:09:52.008" v="1879" actId="20577"/>
        <pc:sldMkLst>
          <pc:docMk/>
          <pc:sldMk cId="2156323868" sldId="323"/>
        </pc:sldMkLst>
        <pc:spChg chg="mod">
          <ac:chgData name="Parinya Ekparinya" userId="2ca03f2d-e931-44e9-88c5-430e7265b3ca" providerId="ADAL" clId="{D88BACEF-688C-477A-8DAC-969E22B8489E}" dt="2021-09-15T12:50:06.746" v="737" actId="20577"/>
          <ac:spMkLst>
            <pc:docMk/>
            <pc:sldMk cId="2156323868" sldId="323"/>
            <ac:spMk id="2" creationId="{20D2DD1B-EC24-4E7E-8022-1591D9890B85}"/>
          </ac:spMkLst>
        </pc:spChg>
        <pc:spChg chg="mod">
          <ac:chgData name="Parinya Ekparinya" userId="2ca03f2d-e931-44e9-88c5-430e7265b3ca" providerId="ADAL" clId="{D88BACEF-688C-477A-8DAC-969E22B8489E}" dt="2021-09-15T13:13:47.451" v="1019" actId="20577"/>
          <ac:spMkLst>
            <pc:docMk/>
            <pc:sldMk cId="2156323868" sldId="323"/>
            <ac:spMk id="3" creationId="{19C581AF-2AB6-4FB3-ACBE-8C252CE05EE9}"/>
          </ac:spMkLst>
        </pc:spChg>
        <pc:spChg chg="add mod">
          <ac:chgData name="Parinya Ekparinya" userId="2ca03f2d-e931-44e9-88c5-430e7265b3ca" providerId="ADAL" clId="{D88BACEF-688C-477A-8DAC-969E22B8489E}" dt="2021-09-15T16:26:10.928" v="1497"/>
          <ac:spMkLst>
            <pc:docMk/>
            <pc:sldMk cId="2156323868" sldId="323"/>
            <ac:spMk id="6" creationId="{6C6ACC3F-4D6F-459E-AA4B-76A9E71AC722}"/>
          </ac:spMkLst>
        </pc:spChg>
        <pc:graphicFrameChg chg="add mod modGraphic">
          <ac:chgData name="Parinya Ekparinya" userId="2ca03f2d-e931-44e9-88c5-430e7265b3ca" providerId="ADAL" clId="{D88BACEF-688C-477A-8DAC-969E22B8489E}" dt="2021-09-16T03:09:52.008" v="1879" actId="20577"/>
          <ac:graphicFrameMkLst>
            <pc:docMk/>
            <pc:sldMk cId="2156323868" sldId="323"/>
            <ac:graphicFrameMk id="4" creationId="{073116CD-B9AA-48E8-98F2-BF41303D39C9}"/>
          </ac:graphicFrameMkLst>
        </pc:graphicFrameChg>
        <pc:graphicFrameChg chg="add mod modGraphic">
          <ac:chgData name="Parinya Ekparinya" userId="2ca03f2d-e931-44e9-88c5-430e7265b3ca" providerId="ADAL" clId="{D88BACEF-688C-477A-8DAC-969E22B8489E}" dt="2021-09-15T15:45:21.372" v="1151" actId="13242"/>
          <ac:graphicFrameMkLst>
            <pc:docMk/>
            <pc:sldMk cId="2156323868" sldId="323"/>
            <ac:graphicFrameMk id="5" creationId="{0CAF2B5C-1D1B-4E00-B206-AD21C9589B8B}"/>
          </ac:graphicFrameMkLst>
        </pc:graphicFrameChg>
      </pc:sldChg>
      <pc:sldChg chg="add del">
        <pc:chgData name="Parinya Ekparinya" userId="2ca03f2d-e931-44e9-88c5-430e7265b3ca" providerId="ADAL" clId="{D88BACEF-688C-477A-8DAC-969E22B8489E}" dt="2021-09-15T09:22:55.317" v="510"/>
        <pc:sldMkLst>
          <pc:docMk/>
          <pc:sldMk cId="2768180667" sldId="323"/>
        </pc:sldMkLst>
      </pc:sldChg>
      <pc:sldChg chg="modSp add del mod">
        <pc:chgData name="Parinya Ekparinya" userId="2ca03f2d-e931-44e9-88c5-430e7265b3ca" providerId="ADAL" clId="{D88BACEF-688C-477A-8DAC-969E22B8489E}" dt="2021-09-15T10:46:45.809" v="686" actId="47"/>
        <pc:sldMkLst>
          <pc:docMk/>
          <pc:sldMk cId="3280365911" sldId="323"/>
        </pc:sldMkLst>
        <pc:spChg chg="mod">
          <ac:chgData name="Parinya Ekparinya" userId="2ca03f2d-e931-44e9-88c5-430e7265b3ca" providerId="ADAL" clId="{D88BACEF-688C-477A-8DAC-969E22B8489E}" dt="2021-09-15T09:24:47.848" v="549" actId="20577"/>
          <ac:spMkLst>
            <pc:docMk/>
            <pc:sldMk cId="3280365911" sldId="323"/>
            <ac:spMk id="2" creationId="{A1F9447A-FF82-48DA-AB0B-F340C966FFE0}"/>
          </ac:spMkLst>
        </pc:spChg>
        <pc:spChg chg="mod">
          <ac:chgData name="Parinya Ekparinya" userId="2ca03f2d-e931-44e9-88c5-430e7265b3ca" providerId="ADAL" clId="{D88BACEF-688C-477A-8DAC-969E22B8489E}" dt="2021-09-15T10:28:28.570" v="683" actId="20577"/>
          <ac:spMkLst>
            <pc:docMk/>
            <pc:sldMk cId="3280365911" sldId="323"/>
            <ac:spMk id="3" creationId="{9B544E06-DD88-473C-B126-2ADEFD109F04}"/>
          </ac:spMkLst>
        </pc:spChg>
      </pc:sldChg>
      <pc:sldChg chg="addSp delSp modSp new mod">
        <pc:chgData name="Parinya Ekparinya" userId="2ca03f2d-e931-44e9-88c5-430e7265b3ca" providerId="ADAL" clId="{D88BACEF-688C-477A-8DAC-969E22B8489E}" dt="2021-09-16T03:54:27.440" v="1899" actId="20577"/>
        <pc:sldMkLst>
          <pc:docMk/>
          <pc:sldMk cId="121084208" sldId="324"/>
        </pc:sldMkLst>
        <pc:spChg chg="mod">
          <ac:chgData name="Parinya Ekparinya" userId="2ca03f2d-e931-44e9-88c5-430e7265b3ca" providerId="ADAL" clId="{D88BACEF-688C-477A-8DAC-969E22B8489E}" dt="2021-09-15T14:02:24.634" v="1106" actId="20577"/>
          <ac:spMkLst>
            <pc:docMk/>
            <pc:sldMk cId="121084208" sldId="324"/>
            <ac:spMk id="2" creationId="{D7992FC1-A59D-4070-A071-B25D207CABD5}"/>
          </ac:spMkLst>
        </pc:spChg>
        <pc:spChg chg="mod">
          <ac:chgData name="Parinya Ekparinya" userId="2ca03f2d-e931-44e9-88c5-430e7265b3ca" providerId="ADAL" clId="{D88BACEF-688C-477A-8DAC-969E22B8489E}" dt="2021-09-16T03:54:27.440" v="1899" actId="20577"/>
          <ac:spMkLst>
            <pc:docMk/>
            <pc:sldMk cId="121084208" sldId="324"/>
            <ac:spMk id="3" creationId="{F3A1BD0A-B20C-4559-89EF-8D7C9189272A}"/>
          </ac:spMkLst>
        </pc:spChg>
        <pc:spChg chg="add del mod">
          <ac:chgData name="Parinya Ekparinya" userId="2ca03f2d-e931-44e9-88c5-430e7265b3ca" providerId="ADAL" clId="{D88BACEF-688C-477A-8DAC-969E22B8489E}" dt="2021-09-15T16:29:02.651" v="1521" actId="478"/>
          <ac:spMkLst>
            <pc:docMk/>
            <pc:sldMk cId="121084208" sldId="324"/>
            <ac:spMk id="4" creationId="{E9C6F391-1E66-4124-9D10-695C35D86C9E}"/>
          </ac:spMkLst>
        </pc:spChg>
        <pc:spChg chg="add mod">
          <ac:chgData name="Parinya Ekparinya" userId="2ca03f2d-e931-44e9-88c5-430e7265b3ca" providerId="ADAL" clId="{D88BACEF-688C-477A-8DAC-969E22B8489E}" dt="2021-09-15T16:29:56.434" v="1530"/>
          <ac:spMkLst>
            <pc:docMk/>
            <pc:sldMk cId="121084208" sldId="324"/>
            <ac:spMk id="5" creationId="{A7689F2F-BE08-4517-A148-D3D6A06E0D70}"/>
          </ac:spMkLst>
        </pc:spChg>
      </pc:sldChg>
      <pc:sldChg chg="modSp new del mod">
        <pc:chgData name="Parinya Ekparinya" userId="2ca03f2d-e931-44e9-88c5-430e7265b3ca" providerId="ADAL" clId="{D88BACEF-688C-477A-8DAC-969E22B8489E}" dt="2021-09-15T13:23:46.851" v="1097" actId="47"/>
        <pc:sldMkLst>
          <pc:docMk/>
          <pc:sldMk cId="2494700757" sldId="324"/>
        </pc:sldMkLst>
        <pc:spChg chg="mod">
          <ac:chgData name="Parinya Ekparinya" userId="2ca03f2d-e931-44e9-88c5-430e7265b3ca" providerId="ADAL" clId="{D88BACEF-688C-477A-8DAC-969E22B8489E}" dt="2021-09-15T13:21:05.629" v="1056" actId="20577"/>
          <ac:spMkLst>
            <pc:docMk/>
            <pc:sldMk cId="2494700757" sldId="324"/>
            <ac:spMk id="2" creationId="{61DD413E-9A65-4B96-852B-67DC90B81260}"/>
          </ac:spMkLst>
        </pc:spChg>
        <pc:spChg chg="mod">
          <ac:chgData name="Parinya Ekparinya" userId="2ca03f2d-e931-44e9-88c5-430e7265b3ca" providerId="ADAL" clId="{D88BACEF-688C-477A-8DAC-969E22B8489E}" dt="2021-09-15T13:21:54.645" v="1096" actId="33524"/>
          <ac:spMkLst>
            <pc:docMk/>
            <pc:sldMk cId="2494700757" sldId="324"/>
            <ac:spMk id="3" creationId="{34FEBA4C-9932-4CAA-AD7B-A60FCCF76382}"/>
          </ac:spMkLst>
        </pc:spChg>
      </pc:sldChg>
      <pc:sldChg chg="addSp modSp new mod">
        <pc:chgData name="Parinya Ekparinya" userId="2ca03f2d-e931-44e9-88c5-430e7265b3ca" providerId="ADAL" clId="{D88BACEF-688C-477A-8DAC-969E22B8489E}" dt="2021-09-15T16:34:38.478" v="1552"/>
        <pc:sldMkLst>
          <pc:docMk/>
          <pc:sldMk cId="2039110628" sldId="325"/>
        </pc:sldMkLst>
        <pc:spChg chg="mod">
          <ac:chgData name="Parinya Ekparinya" userId="2ca03f2d-e931-44e9-88c5-430e7265b3ca" providerId="ADAL" clId="{D88BACEF-688C-477A-8DAC-969E22B8489E}" dt="2021-09-15T16:00:10.807" v="1396" actId="20577"/>
          <ac:spMkLst>
            <pc:docMk/>
            <pc:sldMk cId="2039110628" sldId="325"/>
            <ac:spMk id="2" creationId="{280E450E-092C-4C06-AFB7-87E83FFA3A89}"/>
          </ac:spMkLst>
        </pc:spChg>
        <pc:spChg chg="mod">
          <ac:chgData name="Parinya Ekparinya" userId="2ca03f2d-e931-44e9-88c5-430e7265b3ca" providerId="ADAL" clId="{D88BACEF-688C-477A-8DAC-969E22B8489E}" dt="2021-09-15T16:00:14.069" v="1398" actId="20577"/>
          <ac:spMkLst>
            <pc:docMk/>
            <pc:sldMk cId="2039110628" sldId="325"/>
            <ac:spMk id="3" creationId="{4DFD0C0A-B7C7-4966-B8DE-63B72BB82039}"/>
          </ac:spMkLst>
        </pc:spChg>
        <pc:spChg chg="add mod">
          <ac:chgData name="Parinya Ekparinya" userId="2ca03f2d-e931-44e9-88c5-430e7265b3ca" providerId="ADAL" clId="{D88BACEF-688C-477A-8DAC-969E22B8489E}" dt="2021-09-15T16:34:38.478" v="1552"/>
          <ac:spMkLst>
            <pc:docMk/>
            <pc:sldMk cId="2039110628" sldId="325"/>
            <ac:spMk id="4" creationId="{D6905FDC-1C47-48EB-82E4-EAB588676A3A}"/>
          </ac:spMkLst>
        </pc:spChg>
      </pc:sldChg>
      <pc:sldChg chg="addSp delSp modSp add mod">
        <pc:chgData name="Parinya Ekparinya" userId="2ca03f2d-e931-44e9-88c5-430e7265b3ca" providerId="ADAL" clId="{D88BACEF-688C-477A-8DAC-969E22B8489E}" dt="2021-09-15T16:34:49.717" v="1556" actId="1076"/>
        <pc:sldMkLst>
          <pc:docMk/>
          <pc:sldMk cId="236756004" sldId="326"/>
        </pc:sldMkLst>
        <pc:spChg chg="mod">
          <ac:chgData name="Parinya Ekparinya" userId="2ca03f2d-e931-44e9-88c5-430e7265b3ca" providerId="ADAL" clId="{D88BACEF-688C-477A-8DAC-969E22B8489E}" dt="2021-09-15T16:11:37.834" v="1461" actId="20577"/>
          <ac:spMkLst>
            <pc:docMk/>
            <pc:sldMk cId="236756004" sldId="326"/>
            <ac:spMk id="2" creationId="{3CE49B69-9839-4546-99DA-D2E700E3C5BE}"/>
          </ac:spMkLst>
        </pc:spChg>
        <pc:spChg chg="add mod">
          <ac:chgData name="Parinya Ekparinya" userId="2ca03f2d-e931-44e9-88c5-430e7265b3ca" providerId="ADAL" clId="{D88BACEF-688C-477A-8DAC-969E22B8489E}" dt="2021-09-15T16:34:40.487" v="1553"/>
          <ac:spMkLst>
            <pc:docMk/>
            <pc:sldMk cId="236756004" sldId="326"/>
            <ac:spMk id="6" creationId="{92D7DD6A-BD5B-4A09-AB0A-051A4C41464D}"/>
          </ac:spMkLst>
        </pc:spChg>
        <pc:picChg chg="add mod">
          <ac:chgData name="Parinya Ekparinya" userId="2ca03f2d-e931-44e9-88c5-430e7265b3ca" providerId="ADAL" clId="{D88BACEF-688C-477A-8DAC-969E22B8489E}" dt="2021-09-15T16:34:49.717" v="1556" actId="1076"/>
          <ac:picMkLst>
            <pc:docMk/>
            <pc:sldMk cId="236756004" sldId="326"/>
            <ac:picMk id="4" creationId="{F622D938-5DE0-42CA-A6CE-5A33A4DC78E4}"/>
          </ac:picMkLst>
        </pc:picChg>
        <pc:picChg chg="del mod">
          <ac:chgData name="Parinya Ekparinya" userId="2ca03f2d-e931-44e9-88c5-430e7265b3ca" providerId="ADAL" clId="{D88BACEF-688C-477A-8DAC-969E22B8489E}" dt="2021-09-15T16:11:44.394" v="1463" actId="478"/>
          <ac:picMkLst>
            <pc:docMk/>
            <pc:sldMk cId="236756004" sldId="326"/>
            <ac:picMk id="7" creationId="{0727F4B5-833C-4E9E-90BE-478D0DE5C2DD}"/>
          </ac:picMkLst>
        </pc:picChg>
      </pc:sldChg>
      <pc:sldChg chg="new del">
        <pc:chgData name="Parinya Ekparinya" userId="2ca03f2d-e931-44e9-88c5-430e7265b3ca" providerId="ADAL" clId="{D88BACEF-688C-477A-8DAC-969E22B8489E}" dt="2021-09-15T23:50:01.319" v="1686" actId="47"/>
        <pc:sldMkLst>
          <pc:docMk/>
          <pc:sldMk cId="2143927894" sldId="3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363AA-459A-4268-92AE-2049FE965C31}" type="datetimeFigureOut">
              <a:rPr lang="en-US" smtClean="0"/>
              <a:t>2021-09-16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D9216-4DA3-46CD-99E1-CC7DEC2347DA}" type="slidenum">
              <a:rPr lang="en-US" smtClean="0"/>
              <a:t>‹#›</a:t>
            </a:fld>
            <a:endParaRPr lang="en-US"/>
          </a:p>
        </p:txBody>
      </p:sp>
    </p:spTree>
    <p:extLst>
      <p:ext uri="{BB962C8B-B14F-4D97-AF65-F5344CB8AC3E}">
        <p14:creationId xmlns:p14="http://schemas.microsoft.com/office/powerpoint/2010/main" val="333096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ความตายตัว</a:t>
            </a:r>
            <a:endParaRPr lang="en-US" dirty="0"/>
          </a:p>
        </p:txBody>
      </p:sp>
      <p:sp>
        <p:nvSpPr>
          <p:cNvPr id="4" name="Slide Number Placeholder 3"/>
          <p:cNvSpPr>
            <a:spLocks noGrp="1"/>
          </p:cNvSpPr>
          <p:nvPr>
            <p:ph type="sldNum" sz="quarter" idx="5"/>
          </p:nvPr>
        </p:nvSpPr>
        <p:spPr/>
        <p:txBody>
          <a:bodyPr/>
          <a:lstStyle/>
          <a:p>
            <a:fld id="{F9AD9216-4DA3-46CD-99E1-CC7DEC2347DA}" type="slidenum">
              <a:rPr lang="en-US" smtClean="0"/>
              <a:t>5</a:t>
            </a:fld>
            <a:endParaRPr lang="en-US"/>
          </a:p>
        </p:txBody>
      </p:sp>
    </p:spTree>
    <p:extLst>
      <p:ext uri="{BB962C8B-B14F-4D97-AF65-F5344CB8AC3E}">
        <p14:creationId xmlns:p14="http://schemas.microsoft.com/office/powerpoint/2010/main" val="246364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ความเปราะบาง</a:t>
            </a:r>
            <a:endParaRPr lang="en-US" dirty="0"/>
          </a:p>
        </p:txBody>
      </p:sp>
      <p:sp>
        <p:nvSpPr>
          <p:cNvPr id="4" name="Slide Number Placeholder 3"/>
          <p:cNvSpPr>
            <a:spLocks noGrp="1"/>
          </p:cNvSpPr>
          <p:nvPr>
            <p:ph type="sldNum" sz="quarter" idx="5"/>
          </p:nvPr>
        </p:nvSpPr>
        <p:spPr/>
        <p:txBody>
          <a:bodyPr/>
          <a:lstStyle/>
          <a:p>
            <a:fld id="{F9AD9216-4DA3-46CD-99E1-CC7DEC2347DA}" type="slidenum">
              <a:rPr lang="en-US" smtClean="0"/>
              <a:t>6</a:t>
            </a:fld>
            <a:endParaRPr lang="en-US"/>
          </a:p>
        </p:txBody>
      </p:sp>
    </p:spTree>
    <p:extLst>
      <p:ext uri="{BB962C8B-B14F-4D97-AF65-F5344CB8AC3E}">
        <p14:creationId xmlns:p14="http://schemas.microsoft.com/office/powerpoint/2010/main" val="303037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ความไม่สามารถเคลื่อนไหวได้</a:t>
            </a:r>
            <a:endParaRPr lang="en-US" dirty="0"/>
          </a:p>
        </p:txBody>
      </p:sp>
      <p:sp>
        <p:nvSpPr>
          <p:cNvPr id="4" name="Slide Number Placeholder 3"/>
          <p:cNvSpPr>
            <a:spLocks noGrp="1"/>
          </p:cNvSpPr>
          <p:nvPr>
            <p:ph type="sldNum" sz="quarter" idx="5"/>
          </p:nvPr>
        </p:nvSpPr>
        <p:spPr/>
        <p:txBody>
          <a:bodyPr/>
          <a:lstStyle/>
          <a:p>
            <a:fld id="{F9AD9216-4DA3-46CD-99E1-CC7DEC2347DA}" type="slidenum">
              <a:rPr lang="en-US" smtClean="0"/>
              <a:t>7</a:t>
            </a:fld>
            <a:endParaRPr lang="en-US"/>
          </a:p>
        </p:txBody>
      </p:sp>
    </p:spTree>
    <p:extLst>
      <p:ext uri="{BB962C8B-B14F-4D97-AF65-F5344CB8AC3E}">
        <p14:creationId xmlns:p14="http://schemas.microsoft.com/office/powerpoint/2010/main" val="287562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ความหนืด</a:t>
            </a:r>
            <a:endParaRPr lang="en-US" dirty="0"/>
          </a:p>
        </p:txBody>
      </p:sp>
      <p:sp>
        <p:nvSpPr>
          <p:cNvPr id="4" name="Slide Number Placeholder 3"/>
          <p:cNvSpPr>
            <a:spLocks noGrp="1"/>
          </p:cNvSpPr>
          <p:nvPr>
            <p:ph type="sldNum" sz="quarter" idx="5"/>
          </p:nvPr>
        </p:nvSpPr>
        <p:spPr/>
        <p:txBody>
          <a:bodyPr/>
          <a:lstStyle/>
          <a:p>
            <a:fld id="{F9AD9216-4DA3-46CD-99E1-CC7DEC2347DA}" type="slidenum">
              <a:rPr lang="en-US" smtClean="0"/>
              <a:t>8</a:t>
            </a:fld>
            <a:endParaRPr lang="en-US"/>
          </a:p>
        </p:txBody>
      </p:sp>
    </p:spTree>
    <p:extLst>
      <p:ext uri="{BB962C8B-B14F-4D97-AF65-F5344CB8AC3E}">
        <p14:creationId xmlns:p14="http://schemas.microsoft.com/office/powerpoint/2010/main" val="360594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7118B8-9917-4348-8C12-1C53BD5FE3BE}" type="datetimeFigureOut">
              <a:rPr lang="en-US" smtClean="0"/>
              <a:t>2021-09-16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147542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7118B8-9917-4348-8C12-1C53BD5FE3BE}" type="datetimeFigureOut">
              <a:rPr lang="en-US" smtClean="0"/>
              <a:t>2021-09-16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325877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7118B8-9917-4348-8C12-1C53BD5FE3BE}" type="datetimeFigureOut">
              <a:rPr lang="en-US" smtClean="0"/>
              <a:t>2021-09-16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150098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7118B8-9917-4348-8C12-1C53BD5FE3BE}" type="datetimeFigureOut">
              <a:rPr lang="en-US" smtClean="0"/>
              <a:t>2021-09-16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CBBEC-3A53-42EB-BF73-DE28BED2A80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773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7118B8-9917-4348-8C12-1C53BD5FE3BE}" type="datetimeFigureOut">
              <a:rPr lang="en-US" smtClean="0"/>
              <a:t>2021-09-16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1196821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7118B8-9917-4348-8C12-1C53BD5FE3BE}" type="datetimeFigureOut">
              <a:rPr lang="en-US" smtClean="0"/>
              <a:t>2021-09-16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849660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7118B8-9917-4348-8C12-1C53BD5FE3BE}" type="datetimeFigureOut">
              <a:rPr lang="en-US" smtClean="0"/>
              <a:t>2021-09-16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4041916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118B8-9917-4348-8C12-1C53BD5FE3BE}" type="datetimeFigureOut">
              <a:rPr lang="en-US" smtClean="0"/>
              <a:t>2021-09-16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1169830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118B8-9917-4348-8C12-1C53BD5FE3BE}" type="datetimeFigureOut">
              <a:rPr lang="en-US" smtClean="0"/>
              <a:t>2021-09-16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362961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118B8-9917-4348-8C12-1C53BD5FE3BE}" type="datetimeFigureOut">
              <a:rPr lang="en-US" smtClean="0"/>
              <a:t>2021-09-16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102039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118B8-9917-4348-8C12-1C53BD5FE3BE}" type="datetimeFigureOut">
              <a:rPr lang="en-US" smtClean="0"/>
              <a:t>2021-09-16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111599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118B8-9917-4348-8C12-1C53BD5FE3BE}" type="datetimeFigureOut">
              <a:rPr lang="en-US" smtClean="0"/>
              <a:t>2021-09-16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241816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118B8-9917-4348-8C12-1C53BD5FE3BE}" type="datetimeFigureOut">
              <a:rPr lang="en-US" smtClean="0"/>
              <a:t>2021-09-16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132735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7118B8-9917-4348-8C12-1C53BD5FE3BE}" type="datetimeFigureOut">
              <a:rPr lang="en-US" smtClean="0"/>
              <a:t>2021-09-16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237767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118B8-9917-4348-8C12-1C53BD5FE3BE}" type="datetimeFigureOut">
              <a:rPr lang="en-US" smtClean="0"/>
              <a:t>2021-09-16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145225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118B8-9917-4348-8C12-1C53BD5FE3BE}" type="datetimeFigureOut">
              <a:rPr lang="en-US" smtClean="0"/>
              <a:t>2021-09-16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101673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118B8-9917-4348-8C12-1C53BD5FE3BE}" type="datetimeFigureOut">
              <a:rPr lang="en-US" smtClean="0"/>
              <a:t>2021-09-16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CBBEC-3A53-42EB-BF73-DE28BED2A804}" type="slidenum">
              <a:rPr lang="en-US" smtClean="0"/>
              <a:t>‹#›</a:t>
            </a:fld>
            <a:endParaRPr lang="en-US"/>
          </a:p>
        </p:txBody>
      </p:sp>
    </p:spTree>
    <p:extLst>
      <p:ext uri="{BB962C8B-B14F-4D97-AF65-F5344CB8AC3E}">
        <p14:creationId xmlns:p14="http://schemas.microsoft.com/office/powerpoint/2010/main" val="93274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7118B8-9917-4348-8C12-1C53BD5FE3BE}" type="datetimeFigureOut">
              <a:rPr lang="en-US" smtClean="0"/>
              <a:t>2021-09-16</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5BCBBEC-3A53-42EB-BF73-DE28BED2A804}" type="slidenum">
              <a:rPr lang="en-US" smtClean="0"/>
              <a:t>‹#›</a:t>
            </a:fld>
            <a:endParaRPr lang="en-US"/>
          </a:p>
        </p:txBody>
      </p:sp>
    </p:spTree>
    <p:extLst>
      <p:ext uri="{BB962C8B-B14F-4D97-AF65-F5344CB8AC3E}">
        <p14:creationId xmlns:p14="http://schemas.microsoft.com/office/powerpoint/2010/main" val="126654622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arinya.Ekpariny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eflectoring.io/open-closed-principle-explaine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tnettutorials.net/course/solid-design-principles/" TargetMode="External"/><Relationship Id="rId2" Type="http://schemas.openxmlformats.org/officeDocument/2006/relationships/hyperlink" Target="https://dzone.com/articles/a-gentle-and-easy-to-grasp-introduction-to-solid-p" TargetMode="External"/><Relationship Id="rId1" Type="http://schemas.openxmlformats.org/officeDocument/2006/relationships/slideLayout" Target="../slideLayouts/slideLayout2.xml"/><Relationship Id="rId5" Type="http://schemas.openxmlformats.org/officeDocument/2006/relationships/hyperlink" Target="https://howtodoinjava.com/best-practices/solid-principles/" TargetMode="External"/><Relationship Id="rId4" Type="http://schemas.openxmlformats.org/officeDocument/2006/relationships/hyperlink" Target="https://code.tutsplus.com/series/the-solid-principles--cms-63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143A-3C87-4A6C-87A8-D60BCC632332}"/>
              </a:ext>
            </a:extLst>
          </p:cNvPr>
          <p:cNvSpPr>
            <a:spLocks noGrp="1"/>
          </p:cNvSpPr>
          <p:nvPr>
            <p:ph type="ctrTitle"/>
          </p:nvPr>
        </p:nvSpPr>
        <p:spPr>
          <a:xfrm>
            <a:off x="1370693" y="1769538"/>
            <a:ext cx="9440034" cy="1828801"/>
          </a:xfrm>
        </p:spPr>
        <p:txBody>
          <a:bodyPr>
            <a:normAutofit/>
          </a:bodyPr>
          <a:lstStyle/>
          <a:p>
            <a:r>
              <a:rPr lang="en-US" dirty="0"/>
              <a:t>Software Design Principles</a:t>
            </a:r>
          </a:p>
        </p:txBody>
      </p:sp>
      <p:sp>
        <p:nvSpPr>
          <p:cNvPr id="3" name="Subtitle 2">
            <a:extLst>
              <a:ext uri="{FF2B5EF4-FFF2-40B4-BE49-F238E27FC236}">
                <a16:creationId xmlns:a16="http://schemas.microsoft.com/office/drawing/2014/main" id="{2D5C6C0A-5DFE-44CE-91F3-BF5E65C117F3}"/>
              </a:ext>
            </a:extLst>
          </p:cNvPr>
          <p:cNvSpPr>
            <a:spLocks noGrp="1"/>
          </p:cNvSpPr>
          <p:nvPr>
            <p:ph type="subTitle" idx="1"/>
          </p:nvPr>
        </p:nvSpPr>
        <p:spPr>
          <a:xfrm>
            <a:off x="1370693" y="3598339"/>
            <a:ext cx="9440034" cy="2690494"/>
          </a:xfrm>
        </p:spPr>
        <p:txBody>
          <a:bodyPr>
            <a:normAutofit/>
          </a:bodyPr>
          <a:lstStyle/>
          <a:p>
            <a:endParaRPr lang="en-US" dirty="0"/>
          </a:p>
          <a:p>
            <a:r>
              <a:rPr lang="en-US" dirty="0"/>
              <a:t>Parinya Ekparinya</a:t>
            </a:r>
          </a:p>
          <a:p>
            <a:r>
              <a:rPr lang="en-US" dirty="0">
                <a:hlinkClick r:id="rId2"/>
              </a:rPr>
              <a:t>Parinya.Ek@kmitl.ac.th</a:t>
            </a:r>
            <a:endParaRPr lang="en-US" dirty="0"/>
          </a:p>
          <a:p>
            <a:r>
              <a:rPr lang="en-US" dirty="0"/>
              <a:t>Software Architecture and Design</a:t>
            </a:r>
          </a:p>
        </p:txBody>
      </p:sp>
    </p:spTree>
    <p:extLst>
      <p:ext uri="{BB962C8B-B14F-4D97-AF65-F5344CB8AC3E}">
        <p14:creationId xmlns:p14="http://schemas.microsoft.com/office/powerpoint/2010/main" val="411776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CA6D-6B67-43D9-B908-C629FCC871F4}"/>
              </a:ext>
            </a:extLst>
          </p:cNvPr>
          <p:cNvSpPr>
            <a:spLocks noGrp="1"/>
          </p:cNvSpPr>
          <p:nvPr>
            <p:ph type="title"/>
          </p:nvPr>
        </p:nvSpPr>
        <p:spPr/>
        <p:txBody>
          <a:bodyPr/>
          <a:lstStyle/>
          <a:p>
            <a:r>
              <a:rPr lang="en-US" dirty="0"/>
              <a:t>Needless repetition</a:t>
            </a:r>
          </a:p>
        </p:txBody>
      </p:sp>
      <p:sp>
        <p:nvSpPr>
          <p:cNvPr id="3" name="Content Placeholder 2">
            <a:extLst>
              <a:ext uri="{FF2B5EF4-FFF2-40B4-BE49-F238E27FC236}">
                <a16:creationId xmlns:a16="http://schemas.microsoft.com/office/drawing/2014/main" id="{98709FBF-122F-49A8-A5EC-EBD0BE13E7DC}"/>
              </a:ext>
            </a:extLst>
          </p:cNvPr>
          <p:cNvSpPr>
            <a:spLocks noGrp="1"/>
          </p:cNvSpPr>
          <p:nvPr>
            <p:ph idx="1"/>
          </p:nvPr>
        </p:nvSpPr>
        <p:spPr/>
        <p:txBody>
          <a:bodyPr/>
          <a:lstStyle/>
          <a:p>
            <a:r>
              <a:rPr lang="en-US" dirty="0"/>
              <a:t>All too often, software systems are built on dozens or hundreds of repeated code elements.</a:t>
            </a:r>
          </a:p>
          <a:p>
            <a:r>
              <a:rPr lang="en-US" dirty="0"/>
              <a:t>When the </a:t>
            </a:r>
            <a:r>
              <a:rPr lang="en-US" dirty="0">
                <a:solidFill>
                  <a:srgbClr val="FFFF00"/>
                </a:solidFill>
              </a:rPr>
              <a:t>same code appears over and over again, in slightly different forms</a:t>
            </a:r>
            <a:r>
              <a:rPr lang="en-US" dirty="0"/>
              <a:t>, the developers are missing an abstraction.</a:t>
            </a:r>
          </a:p>
          <a:p>
            <a:r>
              <a:rPr lang="en-US" dirty="0"/>
              <a:t>Finding all the repetition and eliminating it with an appropriate abstraction may not be high on their priority list, but it would go a long way toward making the system easier to understand and maintain.</a:t>
            </a:r>
          </a:p>
          <a:p>
            <a:r>
              <a:rPr lang="en-US" dirty="0"/>
              <a:t>Bugs found in such a repeating unit have to be fixed in every repetition. However, since each repetition is slightly different from every other, the fix is not always the same.</a:t>
            </a:r>
          </a:p>
        </p:txBody>
      </p:sp>
      <p:sp>
        <p:nvSpPr>
          <p:cNvPr id="4" name="TextBox 3">
            <a:extLst>
              <a:ext uri="{FF2B5EF4-FFF2-40B4-BE49-F238E27FC236}">
                <a16:creationId xmlns:a16="http://schemas.microsoft.com/office/drawing/2014/main" id="{281636E0-EE2F-4ED8-96FA-563C9350584C}"/>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212162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BD44-891C-49C4-B263-07CE396A35D7}"/>
              </a:ext>
            </a:extLst>
          </p:cNvPr>
          <p:cNvSpPr>
            <a:spLocks noGrp="1"/>
          </p:cNvSpPr>
          <p:nvPr>
            <p:ph type="title"/>
          </p:nvPr>
        </p:nvSpPr>
        <p:spPr/>
        <p:txBody>
          <a:bodyPr/>
          <a:lstStyle/>
          <a:p>
            <a:r>
              <a:rPr lang="en-US" dirty="0"/>
              <a:t>Opacity</a:t>
            </a:r>
          </a:p>
        </p:txBody>
      </p:sp>
      <p:sp>
        <p:nvSpPr>
          <p:cNvPr id="3" name="Content Placeholder 2">
            <a:extLst>
              <a:ext uri="{FF2B5EF4-FFF2-40B4-BE49-F238E27FC236}">
                <a16:creationId xmlns:a16="http://schemas.microsoft.com/office/drawing/2014/main" id="{51976FCD-2E9B-4A07-8ECD-557DC75535BA}"/>
              </a:ext>
            </a:extLst>
          </p:cNvPr>
          <p:cNvSpPr>
            <a:spLocks noGrp="1"/>
          </p:cNvSpPr>
          <p:nvPr>
            <p:ph idx="1"/>
          </p:nvPr>
        </p:nvSpPr>
        <p:spPr/>
        <p:txBody>
          <a:bodyPr/>
          <a:lstStyle/>
          <a:p>
            <a:r>
              <a:rPr lang="en-US" dirty="0"/>
              <a:t>(noun) the condition of lacking transparency or translucence; opaqueness. </a:t>
            </a:r>
            <a:br>
              <a:rPr lang="en-US" dirty="0"/>
            </a:br>
            <a:r>
              <a:rPr lang="en-US" dirty="0"/>
              <a:t>– Oxford Languages</a:t>
            </a:r>
          </a:p>
          <a:p>
            <a:r>
              <a:rPr lang="en-US" dirty="0"/>
              <a:t>Opacity is </a:t>
            </a:r>
            <a:r>
              <a:rPr lang="en-US" dirty="0">
                <a:solidFill>
                  <a:srgbClr val="FFFF00"/>
                </a:solidFill>
              </a:rPr>
              <a:t>the tendency of a module to be difficult to understand</a:t>
            </a:r>
            <a:r>
              <a:rPr lang="en-US" dirty="0"/>
              <a:t>.</a:t>
            </a:r>
          </a:p>
          <a:p>
            <a:r>
              <a:rPr lang="en-US" dirty="0"/>
              <a:t>Code can be written in a clear and expressive manner, or it can be written in an opaque and convoluted manner.</a:t>
            </a:r>
          </a:p>
          <a:p>
            <a:r>
              <a:rPr lang="en-US" dirty="0"/>
              <a:t>Code that evolves over time tends to become more and more opaque with age.</a:t>
            </a:r>
          </a:p>
          <a:p>
            <a:r>
              <a:rPr lang="en-US" dirty="0"/>
              <a:t>A constant effort to keep the code clear and expressive is required in order to keep opacity to a minimum.</a:t>
            </a:r>
          </a:p>
          <a:p>
            <a:pPr marL="36900" indent="0" algn="ctr">
              <a:buNone/>
            </a:pPr>
            <a:r>
              <a:rPr lang="en-US" b="1" i="1" dirty="0">
                <a:solidFill>
                  <a:srgbClr val="DADADA"/>
                </a:solidFill>
              </a:rPr>
              <a:t>“When I Wrote It, Only God and I Knew the Meaning;</a:t>
            </a:r>
          </a:p>
          <a:p>
            <a:pPr marL="36900" indent="0" algn="ctr">
              <a:buNone/>
            </a:pPr>
            <a:r>
              <a:rPr lang="en-US" b="1" i="1" dirty="0">
                <a:solidFill>
                  <a:srgbClr val="DADADA"/>
                </a:solidFill>
              </a:rPr>
              <a:t>Now God Alone Knows.”</a:t>
            </a:r>
          </a:p>
          <a:p>
            <a:pPr marL="36900" indent="0">
              <a:buNone/>
            </a:pPr>
            <a:endParaRPr lang="en-US" dirty="0"/>
          </a:p>
        </p:txBody>
      </p:sp>
      <p:sp>
        <p:nvSpPr>
          <p:cNvPr id="4" name="TextBox 3">
            <a:extLst>
              <a:ext uri="{FF2B5EF4-FFF2-40B4-BE49-F238E27FC236}">
                <a16:creationId xmlns:a16="http://schemas.microsoft.com/office/drawing/2014/main" id="{05D4A438-94C7-41B2-9225-68FBBED14054}"/>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244306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37EE-42AE-40B0-831B-26269BFC61EB}"/>
              </a:ext>
            </a:extLst>
          </p:cNvPr>
          <p:cNvSpPr>
            <a:spLocks noGrp="1"/>
          </p:cNvSpPr>
          <p:nvPr>
            <p:ph type="title"/>
          </p:nvPr>
        </p:nvSpPr>
        <p:spPr/>
        <p:txBody>
          <a:bodyPr/>
          <a:lstStyle/>
          <a:p>
            <a:r>
              <a:rPr lang="en-US" dirty="0"/>
              <a:t>Why Software Rots</a:t>
            </a:r>
          </a:p>
        </p:txBody>
      </p:sp>
      <p:sp>
        <p:nvSpPr>
          <p:cNvPr id="3" name="Content Placeholder 2">
            <a:extLst>
              <a:ext uri="{FF2B5EF4-FFF2-40B4-BE49-F238E27FC236}">
                <a16:creationId xmlns:a16="http://schemas.microsoft.com/office/drawing/2014/main" id="{31A1464F-189C-49CB-AD51-A4EDF53F283F}"/>
              </a:ext>
            </a:extLst>
          </p:cNvPr>
          <p:cNvSpPr>
            <a:spLocks noGrp="1"/>
          </p:cNvSpPr>
          <p:nvPr>
            <p:ph idx="1"/>
          </p:nvPr>
        </p:nvSpPr>
        <p:spPr/>
        <p:txBody>
          <a:bodyPr/>
          <a:lstStyle/>
          <a:p>
            <a:r>
              <a:rPr lang="en-US" dirty="0"/>
              <a:t>Designs degrade because requirements change in ways that the initial design did not anticipate.</a:t>
            </a:r>
          </a:p>
          <a:p>
            <a:r>
              <a:rPr lang="en-US" dirty="0"/>
              <a:t>Often, these changes need to be made quickly and may be made by developers who are not familiar with the original design philosophy.</a:t>
            </a:r>
          </a:p>
          <a:p>
            <a:endParaRPr lang="en-US" dirty="0"/>
          </a:p>
          <a:p>
            <a:pPr marL="36900" indent="0" algn="ctr">
              <a:buNone/>
            </a:pPr>
            <a:r>
              <a:rPr lang="en-US" sz="2800" b="1" i="1" dirty="0"/>
              <a:t>“Change is inevitable; change is constant.”</a:t>
            </a:r>
          </a:p>
          <a:p>
            <a:endParaRPr lang="en-US" dirty="0"/>
          </a:p>
          <a:p>
            <a:r>
              <a:rPr lang="en-US" dirty="0"/>
              <a:t>We must somehow find a way to make our designs resilient to such changes and use practices that protect them from rotting.</a:t>
            </a:r>
          </a:p>
        </p:txBody>
      </p:sp>
      <p:sp>
        <p:nvSpPr>
          <p:cNvPr id="4" name="TextBox 3">
            <a:extLst>
              <a:ext uri="{FF2B5EF4-FFF2-40B4-BE49-F238E27FC236}">
                <a16:creationId xmlns:a16="http://schemas.microsoft.com/office/drawing/2014/main" id="{93902CFC-C17C-4359-A6A7-8012C230438D}"/>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23234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6679AD-BB52-4EC3-BC08-90937CC3AE9D}"/>
              </a:ext>
            </a:extLst>
          </p:cNvPr>
          <p:cNvSpPr>
            <a:spLocks noGrp="1"/>
          </p:cNvSpPr>
          <p:nvPr>
            <p:ph type="title"/>
          </p:nvPr>
        </p:nvSpPr>
        <p:spPr/>
        <p:txBody>
          <a:bodyPr/>
          <a:lstStyle/>
          <a:p>
            <a:r>
              <a:rPr lang="en-US" dirty="0"/>
              <a:t>The SOLID Principles</a:t>
            </a:r>
          </a:p>
        </p:txBody>
      </p:sp>
      <p:sp>
        <p:nvSpPr>
          <p:cNvPr id="5" name="Text Placeholder 4">
            <a:extLst>
              <a:ext uri="{FF2B5EF4-FFF2-40B4-BE49-F238E27FC236}">
                <a16:creationId xmlns:a16="http://schemas.microsoft.com/office/drawing/2014/main" id="{A7D2E50C-4F68-4E90-81A3-6CE4FE506B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0881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24A358-C9E8-47A6-9BC0-7F0E0344A378}"/>
              </a:ext>
            </a:extLst>
          </p:cNvPr>
          <p:cNvSpPr>
            <a:spLocks noGrp="1"/>
          </p:cNvSpPr>
          <p:nvPr>
            <p:ph type="title"/>
          </p:nvPr>
        </p:nvSpPr>
        <p:spPr/>
        <p:txBody>
          <a:bodyPr>
            <a:noAutofit/>
          </a:bodyPr>
          <a:lstStyle/>
          <a:p>
            <a:pPr algn="l"/>
            <a:r>
              <a:rPr lang="en-US" sz="3200" i="1" dirty="0"/>
              <a:t>“On the one hand, if the bricks aren’t well made, </a:t>
            </a:r>
            <a:br>
              <a:rPr lang="en-US" sz="3200" i="1" dirty="0"/>
            </a:br>
            <a:r>
              <a:rPr lang="en-US" sz="3200" i="1" dirty="0"/>
              <a:t>the architecture of the building doesn’t matter much.</a:t>
            </a:r>
            <a:br>
              <a:rPr lang="en-US" sz="3200" i="1" dirty="0"/>
            </a:br>
            <a:br>
              <a:rPr lang="en-US" sz="3200" i="1" dirty="0"/>
            </a:br>
            <a:r>
              <a:rPr lang="en-US" sz="3200" i="1" dirty="0"/>
              <a:t>On the other hand, you can make a substantial mess with well-made bricks.”</a:t>
            </a:r>
          </a:p>
        </p:txBody>
      </p:sp>
      <p:sp>
        <p:nvSpPr>
          <p:cNvPr id="5" name="Text Placeholder 4">
            <a:extLst>
              <a:ext uri="{FF2B5EF4-FFF2-40B4-BE49-F238E27FC236}">
                <a16:creationId xmlns:a16="http://schemas.microsoft.com/office/drawing/2014/main" id="{88D6B524-9802-4F32-8C67-4C63E70E033C}"/>
              </a:ext>
            </a:extLst>
          </p:cNvPr>
          <p:cNvSpPr>
            <a:spLocks noGrp="1"/>
          </p:cNvSpPr>
          <p:nvPr>
            <p:ph type="body" idx="1"/>
          </p:nvPr>
        </p:nvSpPr>
        <p:spPr/>
        <p:txBody>
          <a:bodyPr/>
          <a:lstStyle/>
          <a:p>
            <a:endParaRPr lang="en-US"/>
          </a:p>
        </p:txBody>
      </p:sp>
      <p:sp>
        <p:nvSpPr>
          <p:cNvPr id="6" name="TextBox 5">
            <a:extLst>
              <a:ext uri="{FF2B5EF4-FFF2-40B4-BE49-F238E27FC236}">
                <a16:creationId xmlns:a16="http://schemas.microsoft.com/office/drawing/2014/main" id="{58BE15A0-B802-4E98-9B04-B846833F6443}"/>
              </a:ext>
            </a:extLst>
          </p:cNvPr>
          <p:cNvSpPr txBox="1"/>
          <p:nvPr/>
        </p:nvSpPr>
        <p:spPr>
          <a:xfrm>
            <a:off x="1137675" y="6550223"/>
            <a:ext cx="9906002" cy="307777"/>
          </a:xfrm>
          <a:prstGeom prst="rect">
            <a:avLst/>
          </a:prstGeom>
          <a:noFill/>
        </p:spPr>
        <p:txBody>
          <a:bodyPr wrap="square">
            <a:spAutoFit/>
          </a:bodyPr>
          <a:lstStyle/>
          <a:p>
            <a:pPr algn="ctr"/>
            <a:r>
              <a:rPr lang="en-US" sz="1400" dirty="0"/>
              <a:t>Martin, R. C., </a:t>
            </a:r>
            <a:r>
              <a:rPr lang="en-US" sz="1400" dirty="0" err="1"/>
              <a:t>Grenning</a:t>
            </a:r>
            <a:r>
              <a:rPr lang="en-US" sz="1400" dirty="0"/>
              <a:t>, J., &amp; Brown, S. (2018). </a:t>
            </a:r>
            <a:r>
              <a:rPr lang="en-US" sz="1400" i="1" dirty="0"/>
              <a:t>Clean architecture: a craftsman's guide to software structure and design</a:t>
            </a:r>
            <a:r>
              <a:rPr lang="en-US" sz="1400" dirty="0"/>
              <a:t>. Prentice Hall.</a:t>
            </a:r>
          </a:p>
        </p:txBody>
      </p:sp>
    </p:spTree>
    <p:extLst>
      <p:ext uri="{BB962C8B-B14F-4D97-AF65-F5344CB8AC3E}">
        <p14:creationId xmlns:p14="http://schemas.microsoft.com/office/powerpoint/2010/main" val="18196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2250-8213-42D7-AE85-6BFDDF45FB84}"/>
              </a:ext>
            </a:extLst>
          </p:cNvPr>
          <p:cNvSpPr>
            <a:spLocks noGrp="1"/>
          </p:cNvSpPr>
          <p:nvPr>
            <p:ph type="title"/>
          </p:nvPr>
        </p:nvSpPr>
        <p:spPr/>
        <p:txBody>
          <a:bodyPr/>
          <a:lstStyle/>
          <a:p>
            <a:r>
              <a:rPr lang="en-US" dirty="0"/>
              <a:t>The SOLID Principles</a:t>
            </a:r>
          </a:p>
        </p:txBody>
      </p:sp>
      <p:sp>
        <p:nvSpPr>
          <p:cNvPr id="3" name="Content Placeholder 2">
            <a:extLst>
              <a:ext uri="{FF2B5EF4-FFF2-40B4-BE49-F238E27FC236}">
                <a16:creationId xmlns:a16="http://schemas.microsoft.com/office/drawing/2014/main" id="{4FA043AD-D048-4F71-9943-14B6899D4A14}"/>
              </a:ext>
            </a:extLst>
          </p:cNvPr>
          <p:cNvSpPr>
            <a:spLocks noGrp="1"/>
          </p:cNvSpPr>
          <p:nvPr>
            <p:ph idx="1"/>
          </p:nvPr>
        </p:nvSpPr>
        <p:spPr/>
        <p:txBody>
          <a:bodyPr/>
          <a:lstStyle/>
          <a:p>
            <a:r>
              <a:rPr lang="en-US" dirty="0"/>
              <a:t>SOLID is a mnemonic acronym for five principles for object-oriented class design.</a:t>
            </a:r>
          </a:p>
          <a:p>
            <a:r>
              <a:rPr lang="en-US" dirty="0"/>
              <a:t>The SOLID principles provide guidance on how to arrange functions and data structures into classes, and how those classes should be interconnected.</a:t>
            </a:r>
          </a:p>
          <a:p>
            <a:r>
              <a:rPr lang="en-US" dirty="0"/>
              <a:t>The goal of the principles is the creation of mid-level software structures that:</a:t>
            </a:r>
          </a:p>
          <a:p>
            <a:pPr lvl="1"/>
            <a:r>
              <a:rPr lang="en-US" dirty="0">
                <a:solidFill>
                  <a:srgbClr val="FFFF00"/>
                </a:solidFill>
              </a:rPr>
              <a:t>Tolerate change</a:t>
            </a:r>
          </a:p>
          <a:p>
            <a:pPr lvl="1"/>
            <a:r>
              <a:rPr lang="en-US" dirty="0">
                <a:solidFill>
                  <a:srgbClr val="FFFF00"/>
                </a:solidFill>
              </a:rPr>
              <a:t>Are easy to understand</a:t>
            </a:r>
          </a:p>
          <a:p>
            <a:pPr lvl="1"/>
            <a:r>
              <a:rPr lang="en-US" dirty="0">
                <a:solidFill>
                  <a:srgbClr val="FFFF00"/>
                </a:solidFill>
              </a:rPr>
              <a:t>Are the basis of components that can be used in many software systems</a:t>
            </a:r>
          </a:p>
          <a:p>
            <a:r>
              <a:rPr lang="en-US" dirty="0"/>
              <a:t>The term “mid-level” refers to the fact that these principles are applied by programmers working at the module level.</a:t>
            </a:r>
          </a:p>
          <a:p>
            <a:endParaRPr lang="en-US" dirty="0"/>
          </a:p>
        </p:txBody>
      </p:sp>
      <p:sp>
        <p:nvSpPr>
          <p:cNvPr id="4" name="TextBox 3">
            <a:extLst>
              <a:ext uri="{FF2B5EF4-FFF2-40B4-BE49-F238E27FC236}">
                <a16:creationId xmlns:a16="http://schemas.microsoft.com/office/drawing/2014/main" id="{93A2CE78-FDE1-4F88-A3D8-AEE485D3EE56}"/>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425249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37EF8-2032-4D07-886B-C8720048DF05}"/>
              </a:ext>
            </a:extLst>
          </p:cNvPr>
          <p:cNvSpPr>
            <a:spLocks noGrp="1"/>
          </p:cNvSpPr>
          <p:nvPr>
            <p:ph type="title"/>
          </p:nvPr>
        </p:nvSpPr>
        <p:spPr/>
        <p:txBody>
          <a:bodyPr/>
          <a:lstStyle/>
          <a:p>
            <a:r>
              <a:rPr lang="en-US" dirty="0"/>
              <a:t>The Single-Responsibility Principle</a:t>
            </a:r>
          </a:p>
        </p:txBody>
      </p:sp>
      <p:sp>
        <p:nvSpPr>
          <p:cNvPr id="5" name="Text Placeholder 4">
            <a:extLst>
              <a:ext uri="{FF2B5EF4-FFF2-40B4-BE49-F238E27FC236}">
                <a16:creationId xmlns:a16="http://schemas.microsoft.com/office/drawing/2014/main" id="{D299813A-D6CE-4F10-9EA7-D664CD2E1B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313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84FC-EDBD-42AB-847B-92252D2F6C18}"/>
              </a:ext>
            </a:extLst>
          </p:cNvPr>
          <p:cNvSpPr>
            <a:spLocks noGrp="1"/>
          </p:cNvSpPr>
          <p:nvPr>
            <p:ph type="title"/>
          </p:nvPr>
        </p:nvSpPr>
        <p:spPr/>
        <p:txBody>
          <a:bodyPr/>
          <a:lstStyle/>
          <a:p>
            <a:r>
              <a:rPr lang="en-US" dirty="0"/>
              <a:t>The Single-Responsibility Principle (SRP)</a:t>
            </a:r>
          </a:p>
        </p:txBody>
      </p:sp>
      <p:sp>
        <p:nvSpPr>
          <p:cNvPr id="3" name="Content Placeholder 2">
            <a:extLst>
              <a:ext uri="{FF2B5EF4-FFF2-40B4-BE49-F238E27FC236}">
                <a16:creationId xmlns:a16="http://schemas.microsoft.com/office/drawing/2014/main" id="{5D024302-DBB3-4433-9CED-54A20B7B2ABB}"/>
              </a:ext>
            </a:extLst>
          </p:cNvPr>
          <p:cNvSpPr>
            <a:spLocks noGrp="1"/>
          </p:cNvSpPr>
          <p:nvPr>
            <p:ph idx="1"/>
          </p:nvPr>
        </p:nvSpPr>
        <p:spPr/>
        <p:txBody>
          <a:bodyPr>
            <a:normAutofit/>
          </a:bodyPr>
          <a:lstStyle/>
          <a:p>
            <a:r>
              <a:rPr lang="en-US" dirty="0"/>
              <a:t>Originally, Robert C. Martin formulated and described the SRP as follows:</a:t>
            </a:r>
          </a:p>
          <a:p>
            <a:pPr marL="36900" indent="0" algn="ctr">
              <a:buNone/>
            </a:pPr>
            <a:r>
              <a:rPr lang="en-US" sz="2400" b="1" i="1" dirty="0">
                <a:solidFill>
                  <a:srgbClr val="DADADA"/>
                </a:solidFill>
              </a:rPr>
              <a:t>“A module should have one, and only one, reason to change.”</a:t>
            </a:r>
          </a:p>
          <a:p>
            <a:endParaRPr lang="en-US" dirty="0"/>
          </a:p>
          <a:p>
            <a:r>
              <a:rPr lang="en-US" dirty="0"/>
              <a:t>In his 2018 book, the principle was rephrased to:</a:t>
            </a:r>
          </a:p>
          <a:p>
            <a:pPr marL="36900" indent="0" algn="ctr">
              <a:buNone/>
            </a:pPr>
            <a:r>
              <a:rPr lang="en-US" sz="2400" b="1" i="1" dirty="0">
                <a:solidFill>
                  <a:srgbClr val="FFFF00"/>
                </a:solidFill>
              </a:rPr>
              <a:t>“A module should be responsible to one, and only one, actor.”</a:t>
            </a:r>
          </a:p>
          <a:p>
            <a:endParaRPr lang="en-US" dirty="0"/>
          </a:p>
          <a:p>
            <a:r>
              <a:rPr lang="en-US" dirty="0"/>
              <a:t>What do we mean by the word “module”? The simplest definition is just a source file. </a:t>
            </a:r>
            <a:br>
              <a:rPr lang="en-US" dirty="0"/>
            </a:br>
            <a:r>
              <a:rPr lang="en-US" dirty="0"/>
              <a:t>Most of the time that definition works fine. Other times, a module is just a cohesive set of functions and data structures.</a:t>
            </a:r>
          </a:p>
        </p:txBody>
      </p:sp>
      <p:sp>
        <p:nvSpPr>
          <p:cNvPr id="4" name="TextBox 3">
            <a:extLst>
              <a:ext uri="{FF2B5EF4-FFF2-40B4-BE49-F238E27FC236}">
                <a16:creationId xmlns:a16="http://schemas.microsoft.com/office/drawing/2014/main" id="{61CD6AA2-958F-4271-9761-43BDBD2DFC59}"/>
              </a:ext>
            </a:extLst>
          </p:cNvPr>
          <p:cNvSpPr txBox="1"/>
          <p:nvPr/>
        </p:nvSpPr>
        <p:spPr>
          <a:xfrm>
            <a:off x="1137675" y="6559951"/>
            <a:ext cx="9906002" cy="307777"/>
          </a:xfrm>
          <a:prstGeom prst="rect">
            <a:avLst/>
          </a:prstGeom>
          <a:noFill/>
        </p:spPr>
        <p:txBody>
          <a:bodyPr wrap="square">
            <a:spAutoFit/>
          </a:bodyPr>
          <a:lstStyle/>
          <a:p>
            <a:pPr algn="ctr"/>
            <a:r>
              <a:rPr lang="en-US" sz="1400" dirty="0"/>
              <a:t>Martin, R. C., </a:t>
            </a:r>
            <a:r>
              <a:rPr lang="en-US" sz="1400" dirty="0" err="1"/>
              <a:t>Grenning</a:t>
            </a:r>
            <a:r>
              <a:rPr lang="en-US" sz="1400" dirty="0"/>
              <a:t>, J., &amp; Brown, S. (2018). </a:t>
            </a:r>
            <a:r>
              <a:rPr lang="en-US" sz="1400" i="1" dirty="0"/>
              <a:t>Clean architecture: a craftsman's guide to software structure and design</a:t>
            </a:r>
            <a:r>
              <a:rPr lang="en-US" sz="1400" dirty="0"/>
              <a:t>. Prentice Hall.</a:t>
            </a:r>
          </a:p>
        </p:txBody>
      </p:sp>
    </p:spTree>
    <p:extLst>
      <p:ext uri="{BB962C8B-B14F-4D97-AF65-F5344CB8AC3E}">
        <p14:creationId xmlns:p14="http://schemas.microsoft.com/office/powerpoint/2010/main" val="413235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0352-35DD-4117-8241-9C23222970EA}"/>
              </a:ext>
            </a:extLst>
          </p:cNvPr>
          <p:cNvSpPr>
            <a:spLocks noGrp="1"/>
          </p:cNvSpPr>
          <p:nvPr>
            <p:ph type="title"/>
          </p:nvPr>
        </p:nvSpPr>
        <p:spPr/>
        <p:txBody>
          <a:bodyPr/>
          <a:lstStyle/>
          <a:p>
            <a:r>
              <a:rPr lang="en-US" dirty="0"/>
              <a:t>Bad Example: SRP Violation (1)</a:t>
            </a:r>
          </a:p>
        </p:txBody>
      </p:sp>
      <p:pic>
        <p:nvPicPr>
          <p:cNvPr id="24" name="Graphic 23">
            <a:extLst>
              <a:ext uri="{FF2B5EF4-FFF2-40B4-BE49-F238E27FC236}">
                <a16:creationId xmlns:a16="http://schemas.microsoft.com/office/drawing/2014/main" id="{F25F428D-5618-4651-A6B6-7CD420FE9E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4459" y="1608793"/>
            <a:ext cx="6683082" cy="4941430"/>
          </a:xfrm>
          <a:prstGeom prst="rect">
            <a:avLst/>
          </a:prstGeom>
        </p:spPr>
      </p:pic>
      <p:sp>
        <p:nvSpPr>
          <p:cNvPr id="25" name="TextBox 24">
            <a:extLst>
              <a:ext uri="{FF2B5EF4-FFF2-40B4-BE49-F238E27FC236}">
                <a16:creationId xmlns:a16="http://schemas.microsoft.com/office/drawing/2014/main" id="{5072474C-15B6-4502-A15D-770C25D07219}"/>
              </a:ext>
            </a:extLst>
          </p:cNvPr>
          <p:cNvSpPr txBox="1"/>
          <p:nvPr/>
        </p:nvSpPr>
        <p:spPr>
          <a:xfrm>
            <a:off x="1137675" y="6550223"/>
            <a:ext cx="9906002" cy="307777"/>
          </a:xfrm>
          <a:prstGeom prst="rect">
            <a:avLst/>
          </a:prstGeom>
          <a:noFill/>
        </p:spPr>
        <p:txBody>
          <a:bodyPr wrap="square">
            <a:spAutoFit/>
          </a:bodyPr>
          <a:lstStyle/>
          <a:p>
            <a:pPr algn="ctr"/>
            <a:r>
              <a:rPr lang="en-US" sz="1400" dirty="0"/>
              <a:t>Martin, R. C., </a:t>
            </a:r>
            <a:r>
              <a:rPr lang="en-US" sz="1400" dirty="0" err="1"/>
              <a:t>Grenning</a:t>
            </a:r>
            <a:r>
              <a:rPr lang="en-US" sz="1400" dirty="0"/>
              <a:t>, J., &amp; Brown, S. (2018). </a:t>
            </a:r>
            <a:r>
              <a:rPr lang="en-US" sz="1400" i="1" dirty="0"/>
              <a:t>Clean architecture: a craftsman's guide to software structure and design</a:t>
            </a:r>
            <a:r>
              <a:rPr lang="en-US" sz="1400" dirty="0"/>
              <a:t>. Prentice Hall.</a:t>
            </a:r>
          </a:p>
        </p:txBody>
      </p:sp>
    </p:spTree>
    <p:extLst>
      <p:ext uri="{BB962C8B-B14F-4D97-AF65-F5344CB8AC3E}">
        <p14:creationId xmlns:p14="http://schemas.microsoft.com/office/powerpoint/2010/main" val="64855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7B21-F0B8-4E07-8F4D-3B01965E98F9}"/>
              </a:ext>
            </a:extLst>
          </p:cNvPr>
          <p:cNvSpPr>
            <a:spLocks noGrp="1"/>
          </p:cNvSpPr>
          <p:nvPr>
            <p:ph type="title"/>
          </p:nvPr>
        </p:nvSpPr>
        <p:spPr/>
        <p:txBody>
          <a:bodyPr/>
          <a:lstStyle/>
          <a:p>
            <a:r>
              <a:rPr lang="en-US" dirty="0"/>
              <a:t>Bad Example: SRP Violation (2)</a:t>
            </a:r>
          </a:p>
        </p:txBody>
      </p:sp>
      <p:sp>
        <p:nvSpPr>
          <p:cNvPr id="3" name="Content Placeholder 2">
            <a:extLst>
              <a:ext uri="{FF2B5EF4-FFF2-40B4-BE49-F238E27FC236}">
                <a16:creationId xmlns:a16="http://schemas.microsoft.com/office/drawing/2014/main" id="{C6DB4985-DB4F-4477-B0B0-A5D3E03FF9DA}"/>
              </a:ext>
            </a:extLst>
          </p:cNvPr>
          <p:cNvSpPr>
            <a:spLocks noGrp="1"/>
          </p:cNvSpPr>
          <p:nvPr>
            <p:ph idx="1"/>
          </p:nvPr>
        </p:nvSpPr>
        <p:spPr/>
        <p:txBody>
          <a:bodyPr/>
          <a:lstStyle/>
          <a:p>
            <a:r>
              <a:rPr lang="en-US" dirty="0"/>
              <a:t>The Employee class violates the SRP because those three methods are responsible to three very different actors.</a:t>
            </a:r>
          </a:p>
          <a:p>
            <a:pPr lvl="1"/>
            <a:r>
              <a:rPr lang="en-US" sz="2000" dirty="0"/>
              <a:t>The </a:t>
            </a:r>
            <a:r>
              <a:rPr lang="en-US" sz="2000" dirty="0" err="1"/>
              <a:t>calculatePay</a:t>
            </a:r>
            <a:r>
              <a:rPr lang="en-US" sz="2000" dirty="0"/>
              <a:t>() method is specified by the accounting department, which reports to the CFO.</a:t>
            </a:r>
          </a:p>
          <a:p>
            <a:pPr lvl="1"/>
            <a:r>
              <a:rPr lang="en-US" sz="2000" dirty="0"/>
              <a:t>The </a:t>
            </a:r>
            <a:r>
              <a:rPr lang="en-US" sz="2000" dirty="0" err="1"/>
              <a:t>reportHours</a:t>
            </a:r>
            <a:r>
              <a:rPr lang="en-US" sz="2000" dirty="0"/>
              <a:t>() method is specified and used by the human resources department, which reports to the COO.</a:t>
            </a:r>
          </a:p>
          <a:p>
            <a:pPr lvl="1"/>
            <a:r>
              <a:rPr lang="en-US" sz="2000" dirty="0"/>
              <a:t>The save() method is specified by the database administrators (DBAs), who report to the CTO.</a:t>
            </a:r>
          </a:p>
          <a:p>
            <a:endParaRPr lang="en-US" dirty="0"/>
          </a:p>
        </p:txBody>
      </p:sp>
      <p:sp>
        <p:nvSpPr>
          <p:cNvPr id="4" name="TextBox 3">
            <a:extLst>
              <a:ext uri="{FF2B5EF4-FFF2-40B4-BE49-F238E27FC236}">
                <a16:creationId xmlns:a16="http://schemas.microsoft.com/office/drawing/2014/main" id="{24B5A29C-F7B3-4F61-8C86-343FF7014837}"/>
              </a:ext>
            </a:extLst>
          </p:cNvPr>
          <p:cNvSpPr txBox="1"/>
          <p:nvPr/>
        </p:nvSpPr>
        <p:spPr>
          <a:xfrm>
            <a:off x="1137675" y="6550223"/>
            <a:ext cx="9906002" cy="307777"/>
          </a:xfrm>
          <a:prstGeom prst="rect">
            <a:avLst/>
          </a:prstGeom>
          <a:noFill/>
        </p:spPr>
        <p:txBody>
          <a:bodyPr wrap="square">
            <a:spAutoFit/>
          </a:bodyPr>
          <a:lstStyle/>
          <a:p>
            <a:pPr algn="ctr"/>
            <a:r>
              <a:rPr lang="en-US" sz="1400" dirty="0"/>
              <a:t>Martin, R. C., </a:t>
            </a:r>
            <a:r>
              <a:rPr lang="en-US" sz="1400" dirty="0" err="1"/>
              <a:t>Grenning</a:t>
            </a:r>
            <a:r>
              <a:rPr lang="en-US" sz="1400" dirty="0"/>
              <a:t>, J., &amp; Brown, S. (2018). </a:t>
            </a:r>
            <a:r>
              <a:rPr lang="en-US" sz="1400" i="1" dirty="0"/>
              <a:t>Clean architecture: a craftsman's guide to software structure and design</a:t>
            </a:r>
            <a:r>
              <a:rPr lang="en-US" sz="1400" dirty="0"/>
              <a:t>. Prentice Hall.</a:t>
            </a:r>
          </a:p>
        </p:txBody>
      </p:sp>
    </p:spTree>
    <p:extLst>
      <p:ext uri="{BB962C8B-B14F-4D97-AF65-F5344CB8AC3E}">
        <p14:creationId xmlns:p14="http://schemas.microsoft.com/office/powerpoint/2010/main" val="256442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09B6-B38A-464B-A8DA-096514CB19E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2AB5A7B-F3C5-45F0-829A-2700603AB35F}"/>
              </a:ext>
            </a:extLst>
          </p:cNvPr>
          <p:cNvSpPr>
            <a:spLocks noGrp="1"/>
          </p:cNvSpPr>
          <p:nvPr>
            <p:ph idx="1"/>
          </p:nvPr>
        </p:nvSpPr>
        <p:spPr/>
        <p:txBody>
          <a:bodyPr/>
          <a:lstStyle/>
          <a:p>
            <a:r>
              <a:rPr lang="en-US" dirty="0"/>
              <a:t>Design Smells</a:t>
            </a:r>
          </a:p>
          <a:p>
            <a:r>
              <a:rPr lang="en-US" dirty="0"/>
              <a:t>The SOLID Principles</a:t>
            </a:r>
          </a:p>
          <a:p>
            <a:pPr lvl="1"/>
            <a:r>
              <a:rPr lang="en-US" dirty="0"/>
              <a:t>The </a:t>
            </a:r>
            <a:r>
              <a:rPr lang="en-US" b="1" u="sng" dirty="0"/>
              <a:t>S</a:t>
            </a:r>
            <a:r>
              <a:rPr lang="en-US" dirty="0"/>
              <a:t>ingle-Responsibility Principle</a:t>
            </a:r>
          </a:p>
          <a:p>
            <a:pPr lvl="1"/>
            <a:r>
              <a:rPr lang="en-US" dirty="0"/>
              <a:t>The </a:t>
            </a:r>
            <a:r>
              <a:rPr lang="en-US" b="1" u="sng" dirty="0"/>
              <a:t>O</a:t>
            </a:r>
            <a:r>
              <a:rPr lang="en-US" dirty="0"/>
              <a:t>pen–Closed Principle</a:t>
            </a:r>
          </a:p>
          <a:p>
            <a:pPr lvl="1"/>
            <a:r>
              <a:rPr lang="en-US" dirty="0"/>
              <a:t>The </a:t>
            </a:r>
            <a:r>
              <a:rPr lang="en-US" b="1" u="sng" dirty="0" err="1"/>
              <a:t>L</a:t>
            </a:r>
            <a:r>
              <a:rPr lang="en-US" dirty="0" err="1"/>
              <a:t>iskov</a:t>
            </a:r>
            <a:r>
              <a:rPr lang="en-US" dirty="0"/>
              <a:t> Substitution Principle</a:t>
            </a:r>
          </a:p>
          <a:p>
            <a:pPr lvl="1"/>
            <a:r>
              <a:rPr lang="en-US" dirty="0"/>
              <a:t>The </a:t>
            </a:r>
            <a:r>
              <a:rPr lang="en-US" b="1" u="sng" dirty="0"/>
              <a:t>I</a:t>
            </a:r>
            <a:r>
              <a:rPr lang="en-US" dirty="0"/>
              <a:t>nterface Segregation Principle</a:t>
            </a:r>
          </a:p>
          <a:p>
            <a:pPr lvl="1"/>
            <a:r>
              <a:rPr lang="en-US" dirty="0"/>
              <a:t>The </a:t>
            </a:r>
            <a:r>
              <a:rPr lang="en-US" b="1" u="sng" dirty="0"/>
              <a:t>D</a:t>
            </a:r>
            <a:r>
              <a:rPr lang="en-US" dirty="0"/>
              <a:t>ependency Inversion Principle</a:t>
            </a:r>
          </a:p>
        </p:txBody>
      </p:sp>
    </p:spTree>
    <p:extLst>
      <p:ext uri="{BB962C8B-B14F-4D97-AF65-F5344CB8AC3E}">
        <p14:creationId xmlns:p14="http://schemas.microsoft.com/office/powerpoint/2010/main" val="930007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9B69-9839-4546-99DA-D2E700E3C5BE}"/>
              </a:ext>
            </a:extLst>
          </p:cNvPr>
          <p:cNvSpPr>
            <a:spLocks noGrp="1"/>
          </p:cNvSpPr>
          <p:nvPr>
            <p:ph type="title"/>
          </p:nvPr>
        </p:nvSpPr>
        <p:spPr/>
        <p:txBody>
          <a:bodyPr/>
          <a:lstStyle/>
          <a:p>
            <a:r>
              <a:rPr lang="en-US" dirty="0"/>
              <a:t>Good Example: Fixing SRP Violation</a:t>
            </a:r>
          </a:p>
        </p:txBody>
      </p:sp>
      <p:pic>
        <p:nvPicPr>
          <p:cNvPr id="11" name="Graphic 10">
            <a:extLst>
              <a:ext uri="{FF2B5EF4-FFF2-40B4-BE49-F238E27FC236}">
                <a16:creationId xmlns:a16="http://schemas.microsoft.com/office/drawing/2014/main" id="{FED9F2A8-C5B5-4056-A471-0C5D5F5BB3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7895" y="1580050"/>
            <a:ext cx="8145561" cy="4970173"/>
          </a:xfrm>
          <a:prstGeom prst="rect">
            <a:avLst/>
          </a:prstGeom>
        </p:spPr>
      </p:pic>
      <p:sp>
        <p:nvSpPr>
          <p:cNvPr id="12" name="TextBox 11">
            <a:extLst>
              <a:ext uri="{FF2B5EF4-FFF2-40B4-BE49-F238E27FC236}">
                <a16:creationId xmlns:a16="http://schemas.microsoft.com/office/drawing/2014/main" id="{F3407DC0-3B27-403E-9E19-9FE6DA501722}"/>
              </a:ext>
            </a:extLst>
          </p:cNvPr>
          <p:cNvSpPr txBox="1"/>
          <p:nvPr/>
        </p:nvSpPr>
        <p:spPr>
          <a:xfrm>
            <a:off x="1137675" y="6550223"/>
            <a:ext cx="9906002" cy="307777"/>
          </a:xfrm>
          <a:prstGeom prst="rect">
            <a:avLst/>
          </a:prstGeom>
          <a:noFill/>
        </p:spPr>
        <p:txBody>
          <a:bodyPr wrap="square">
            <a:spAutoFit/>
          </a:bodyPr>
          <a:lstStyle/>
          <a:p>
            <a:pPr algn="ctr"/>
            <a:r>
              <a:rPr lang="en-US" sz="1400" dirty="0"/>
              <a:t>Martin, R. C., </a:t>
            </a:r>
            <a:r>
              <a:rPr lang="en-US" sz="1400" dirty="0" err="1"/>
              <a:t>Grenning</a:t>
            </a:r>
            <a:r>
              <a:rPr lang="en-US" sz="1400" dirty="0"/>
              <a:t>, J., &amp; Brown, S. (2018). </a:t>
            </a:r>
            <a:r>
              <a:rPr lang="en-US" sz="1400" i="1" dirty="0"/>
              <a:t>Clean architecture: a craftsman's guide to software structure and design</a:t>
            </a:r>
            <a:r>
              <a:rPr lang="en-US" sz="1400" dirty="0"/>
              <a:t>. Prentice Hall.</a:t>
            </a:r>
          </a:p>
        </p:txBody>
      </p:sp>
    </p:spTree>
    <p:extLst>
      <p:ext uri="{BB962C8B-B14F-4D97-AF65-F5344CB8AC3E}">
        <p14:creationId xmlns:p14="http://schemas.microsoft.com/office/powerpoint/2010/main" val="421404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37EF8-2032-4D07-886B-C8720048DF05}"/>
              </a:ext>
            </a:extLst>
          </p:cNvPr>
          <p:cNvSpPr>
            <a:spLocks noGrp="1"/>
          </p:cNvSpPr>
          <p:nvPr>
            <p:ph type="title"/>
          </p:nvPr>
        </p:nvSpPr>
        <p:spPr/>
        <p:txBody>
          <a:bodyPr/>
          <a:lstStyle/>
          <a:p>
            <a:r>
              <a:rPr lang="en-US" dirty="0"/>
              <a:t>The Open–Closed Principle</a:t>
            </a:r>
          </a:p>
        </p:txBody>
      </p:sp>
      <p:sp>
        <p:nvSpPr>
          <p:cNvPr id="5" name="Text Placeholder 4">
            <a:extLst>
              <a:ext uri="{FF2B5EF4-FFF2-40B4-BE49-F238E27FC236}">
                <a16:creationId xmlns:a16="http://schemas.microsoft.com/office/drawing/2014/main" id="{D299813A-D6CE-4F10-9EA7-D664CD2E1B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6014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84FC-EDBD-42AB-847B-92252D2F6C18}"/>
              </a:ext>
            </a:extLst>
          </p:cNvPr>
          <p:cNvSpPr>
            <a:spLocks noGrp="1"/>
          </p:cNvSpPr>
          <p:nvPr>
            <p:ph type="title"/>
          </p:nvPr>
        </p:nvSpPr>
        <p:spPr/>
        <p:txBody>
          <a:bodyPr/>
          <a:lstStyle/>
          <a:p>
            <a:r>
              <a:rPr lang="en-US" dirty="0"/>
              <a:t>The Open–Closed Principle (OCP)</a:t>
            </a:r>
          </a:p>
        </p:txBody>
      </p:sp>
      <p:sp>
        <p:nvSpPr>
          <p:cNvPr id="3" name="Content Placeholder 2">
            <a:extLst>
              <a:ext uri="{FF2B5EF4-FFF2-40B4-BE49-F238E27FC236}">
                <a16:creationId xmlns:a16="http://schemas.microsoft.com/office/drawing/2014/main" id="{5D024302-DBB3-4433-9CED-54A20B7B2ABB}"/>
              </a:ext>
            </a:extLst>
          </p:cNvPr>
          <p:cNvSpPr>
            <a:spLocks noGrp="1"/>
          </p:cNvSpPr>
          <p:nvPr>
            <p:ph idx="1"/>
          </p:nvPr>
        </p:nvSpPr>
        <p:spPr/>
        <p:txBody>
          <a:bodyPr/>
          <a:lstStyle/>
          <a:p>
            <a:r>
              <a:rPr lang="en-US" dirty="0"/>
              <a:t>In 1988, Bertrand Meyer described the OCP as follows:</a:t>
            </a:r>
          </a:p>
          <a:p>
            <a:pPr marL="36900" indent="0" algn="ctr">
              <a:buNone/>
            </a:pPr>
            <a:r>
              <a:rPr lang="en-US" sz="2400" b="1" i="1" dirty="0">
                <a:solidFill>
                  <a:srgbClr val="FFFF00"/>
                </a:solidFill>
              </a:rPr>
              <a:t>“Software entities (classes, modules, functions, etc.) </a:t>
            </a:r>
            <a:br>
              <a:rPr lang="en-US" sz="2400" b="1" i="1" dirty="0">
                <a:solidFill>
                  <a:srgbClr val="FFFF00"/>
                </a:solidFill>
              </a:rPr>
            </a:br>
            <a:r>
              <a:rPr lang="en-US" sz="2400" b="1" i="1" dirty="0">
                <a:solidFill>
                  <a:srgbClr val="FFFF00"/>
                </a:solidFill>
              </a:rPr>
              <a:t>should be open for extension but closed for modification.”</a:t>
            </a:r>
          </a:p>
          <a:p>
            <a:endParaRPr lang="en-US" dirty="0"/>
          </a:p>
          <a:p>
            <a:r>
              <a:rPr lang="en-US" dirty="0"/>
              <a:t>In other words, the behavior of a software entity ought to be extendible, without having to modify that entity.</a:t>
            </a:r>
          </a:p>
          <a:p>
            <a:r>
              <a:rPr lang="en-US" dirty="0"/>
              <a:t>Of all the principles of object-oriented design, this is arguably the most important. </a:t>
            </a:r>
          </a:p>
        </p:txBody>
      </p:sp>
      <p:sp>
        <p:nvSpPr>
          <p:cNvPr id="7" name="TextBox 6">
            <a:extLst>
              <a:ext uri="{FF2B5EF4-FFF2-40B4-BE49-F238E27FC236}">
                <a16:creationId xmlns:a16="http://schemas.microsoft.com/office/drawing/2014/main" id="{C8AA0FA9-0046-4A98-9840-028431E36144}"/>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219556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0352-35DD-4117-8241-9C23222970EA}"/>
              </a:ext>
            </a:extLst>
          </p:cNvPr>
          <p:cNvSpPr>
            <a:spLocks noGrp="1"/>
          </p:cNvSpPr>
          <p:nvPr>
            <p:ph type="title"/>
          </p:nvPr>
        </p:nvSpPr>
        <p:spPr/>
        <p:txBody>
          <a:bodyPr/>
          <a:lstStyle/>
          <a:p>
            <a:r>
              <a:rPr lang="en-US" dirty="0"/>
              <a:t>OCP Example</a:t>
            </a:r>
          </a:p>
        </p:txBody>
      </p:sp>
      <p:sp>
        <p:nvSpPr>
          <p:cNvPr id="4" name="Content Placeholder 3">
            <a:extLst>
              <a:ext uri="{FF2B5EF4-FFF2-40B4-BE49-F238E27FC236}">
                <a16:creationId xmlns:a16="http://schemas.microsoft.com/office/drawing/2014/main" id="{F2D415DD-08D6-413E-88E7-9764830163DF}"/>
              </a:ext>
            </a:extLst>
          </p:cNvPr>
          <p:cNvSpPr>
            <a:spLocks noGrp="1"/>
          </p:cNvSpPr>
          <p:nvPr>
            <p:ph idx="1"/>
          </p:nvPr>
        </p:nvSpPr>
        <p:spPr/>
        <p:txBody>
          <a:bodyPr/>
          <a:lstStyle/>
          <a:p>
            <a:r>
              <a:rPr lang="en-US" dirty="0">
                <a:hlinkClick r:id="rId2"/>
              </a:rPr>
              <a:t>https://reflectoring.io/open-closed-principle-explained/</a:t>
            </a:r>
            <a:endParaRPr lang="en-US" dirty="0"/>
          </a:p>
          <a:p>
            <a:endParaRPr lang="en-US" dirty="0"/>
          </a:p>
        </p:txBody>
      </p:sp>
    </p:spTree>
    <p:extLst>
      <p:ext uri="{BB962C8B-B14F-4D97-AF65-F5344CB8AC3E}">
        <p14:creationId xmlns:p14="http://schemas.microsoft.com/office/powerpoint/2010/main" val="305499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37EF8-2032-4D07-886B-C8720048DF05}"/>
              </a:ext>
            </a:extLst>
          </p:cNvPr>
          <p:cNvSpPr>
            <a:spLocks noGrp="1"/>
          </p:cNvSpPr>
          <p:nvPr>
            <p:ph type="title"/>
          </p:nvPr>
        </p:nvSpPr>
        <p:spPr/>
        <p:txBody>
          <a:bodyPr/>
          <a:lstStyle/>
          <a:p>
            <a:r>
              <a:rPr lang="en-US" dirty="0"/>
              <a:t>The </a:t>
            </a:r>
            <a:r>
              <a:rPr lang="en-US" dirty="0" err="1"/>
              <a:t>Liskov</a:t>
            </a:r>
            <a:r>
              <a:rPr lang="en-US" dirty="0"/>
              <a:t> Substitution Principle</a:t>
            </a:r>
          </a:p>
        </p:txBody>
      </p:sp>
      <p:sp>
        <p:nvSpPr>
          <p:cNvPr id="5" name="Text Placeholder 4">
            <a:extLst>
              <a:ext uri="{FF2B5EF4-FFF2-40B4-BE49-F238E27FC236}">
                <a16:creationId xmlns:a16="http://schemas.microsoft.com/office/drawing/2014/main" id="{D299813A-D6CE-4F10-9EA7-D664CD2E1B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598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84FC-EDBD-42AB-847B-92252D2F6C18}"/>
              </a:ext>
            </a:extLst>
          </p:cNvPr>
          <p:cNvSpPr>
            <a:spLocks noGrp="1"/>
          </p:cNvSpPr>
          <p:nvPr>
            <p:ph type="title"/>
          </p:nvPr>
        </p:nvSpPr>
        <p:spPr/>
        <p:txBody>
          <a:bodyPr/>
          <a:lstStyle/>
          <a:p>
            <a:r>
              <a:rPr lang="en-US" dirty="0"/>
              <a:t>The </a:t>
            </a:r>
            <a:r>
              <a:rPr lang="en-US" dirty="0" err="1"/>
              <a:t>Liskov</a:t>
            </a:r>
            <a:r>
              <a:rPr lang="en-US" dirty="0"/>
              <a:t> Substitution Principle (LSP)</a:t>
            </a:r>
          </a:p>
        </p:txBody>
      </p:sp>
      <p:sp>
        <p:nvSpPr>
          <p:cNvPr id="3" name="Content Placeholder 2">
            <a:extLst>
              <a:ext uri="{FF2B5EF4-FFF2-40B4-BE49-F238E27FC236}">
                <a16:creationId xmlns:a16="http://schemas.microsoft.com/office/drawing/2014/main" id="{5D024302-DBB3-4433-9CED-54A20B7B2ABB}"/>
              </a:ext>
            </a:extLst>
          </p:cNvPr>
          <p:cNvSpPr>
            <a:spLocks noGrp="1"/>
          </p:cNvSpPr>
          <p:nvPr>
            <p:ph idx="1"/>
          </p:nvPr>
        </p:nvSpPr>
        <p:spPr/>
        <p:txBody>
          <a:bodyPr/>
          <a:lstStyle/>
          <a:p>
            <a:r>
              <a:rPr lang="en-US" dirty="0"/>
              <a:t>The principle was initially introduced by Barbara </a:t>
            </a:r>
            <a:r>
              <a:rPr lang="en-US" dirty="0" err="1"/>
              <a:t>Liskov</a:t>
            </a:r>
            <a:r>
              <a:rPr lang="en-US" dirty="0"/>
              <a:t> in 1988.</a:t>
            </a:r>
          </a:p>
          <a:p>
            <a:r>
              <a:rPr lang="en-US" dirty="0"/>
              <a:t>Barbara </a:t>
            </a:r>
            <a:r>
              <a:rPr lang="en-US" dirty="0" err="1"/>
              <a:t>Liskov</a:t>
            </a:r>
            <a:r>
              <a:rPr lang="en-US" dirty="0"/>
              <a:t> and Jeannette Wing described the principle in a 1994 paper as follows:</a:t>
            </a:r>
          </a:p>
          <a:p>
            <a:pPr marL="36900" indent="0">
              <a:buNone/>
            </a:pPr>
            <a:endParaRPr lang="en-US" dirty="0"/>
          </a:p>
          <a:p>
            <a:pPr marL="36900" indent="0" algn="ctr">
              <a:buNone/>
            </a:pPr>
            <a:r>
              <a:rPr lang="en-US" sz="2300" b="1" i="1" dirty="0">
                <a:solidFill>
                  <a:srgbClr val="FFFF00"/>
                </a:solidFill>
              </a:rPr>
              <a:t>“Subtype Requirement: Let </a:t>
            </a:r>
            <a:r>
              <a:rPr lang="el-GR" sz="2300" b="1" i="1" dirty="0">
                <a:solidFill>
                  <a:srgbClr val="FFFF00"/>
                </a:solidFill>
                <a:latin typeface="Cambria Math" panose="02040503050406030204" pitchFamily="18" charset="0"/>
                <a:ea typeface="Cambria Math" panose="02040503050406030204" pitchFamily="18" charset="0"/>
              </a:rPr>
              <a:t>ϕ</a:t>
            </a:r>
            <a:r>
              <a:rPr lang="en-US" sz="2300" b="1" i="1" dirty="0">
                <a:solidFill>
                  <a:srgbClr val="FFFF00"/>
                </a:solidFill>
              </a:rPr>
              <a:t>(x) be a property provable about objects x of type T.</a:t>
            </a:r>
            <a:br>
              <a:rPr lang="en-US" sz="2300" b="1" i="1" dirty="0">
                <a:solidFill>
                  <a:srgbClr val="FFFF00"/>
                </a:solidFill>
              </a:rPr>
            </a:br>
            <a:r>
              <a:rPr lang="en-US" sz="2300" b="1" i="1" dirty="0">
                <a:solidFill>
                  <a:srgbClr val="FFFF00"/>
                </a:solidFill>
              </a:rPr>
              <a:t>Then </a:t>
            </a:r>
            <a:r>
              <a:rPr lang="el-GR" sz="2300" b="1" i="1" dirty="0">
                <a:solidFill>
                  <a:srgbClr val="FFFF00"/>
                </a:solidFill>
                <a:latin typeface="Cambria Math" panose="02040503050406030204" pitchFamily="18" charset="0"/>
                <a:ea typeface="Cambria Math" panose="02040503050406030204" pitchFamily="18" charset="0"/>
              </a:rPr>
              <a:t>ϕ</a:t>
            </a:r>
            <a:r>
              <a:rPr lang="en-US" sz="2300" b="1" i="1" dirty="0">
                <a:solidFill>
                  <a:srgbClr val="FFFF00"/>
                </a:solidFill>
                <a:latin typeface="Cambria Math" panose="02040503050406030204" pitchFamily="18" charset="0"/>
                <a:ea typeface="Cambria Math" panose="02040503050406030204" pitchFamily="18" charset="0"/>
              </a:rPr>
              <a:t>(y) </a:t>
            </a:r>
            <a:r>
              <a:rPr lang="en-US" sz="2300" b="1" i="1" dirty="0">
                <a:solidFill>
                  <a:srgbClr val="FFFF00"/>
                </a:solidFill>
              </a:rPr>
              <a:t>should be true for objects y of type S where S is a subtype of T.”</a:t>
            </a:r>
          </a:p>
          <a:p>
            <a:endParaRPr lang="en-US" dirty="0"/>
          </a:p>
          <a:p>
            <a:r>
              <a:rPr lang="en-US" dirty="0"/>
              <a:t>In other words, subclasses should be substitutable for their base classes.</a:t>
            </a:r>
          </a:p>
          <a:p>
            <a:r>
              <a:rPr lang="en-US" dirty="0"/>
              <a:t>Technically, it's called behavioral subtyping</a:t>
            </a:r>
          </a:p>
        </p:txBody>
      </p:sp>
      <p:sp>
        <p:nvSpPr>
          <p:cNvPr id="4" name="TextBox 3">
            <a:extLst>
              <a:ext uri="{FF2B5EF4-FFF2-40B4-BE49-F238E27FC236}">
                <a16:creationId xmlns:a16="http://schemas.microsoft.com/office/drawing/2014/main" id="{FB2A92E0-3353-41B9-9E88-BA5C5B5A9BC9}"/>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1426549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0352-35DD-4117-8241-9C23222970EA}"/>
              </a:ext>
            </a:extLst>
          </p:cNvPr>
          <p:cNvSpPr>
            <a:spLocks noGrp="1"/>
          </p:cNvSpPr>
          <p:nvPr>
            <p:ph type="title"/>
          </p:nvPr>
        </p:nvSpPr>
        <p:spPr>
          <a:xfrm>
            <a:off x="913795" y="609600"/>
            <a:ext cx="5978072" cy="1329596"/>
          </a:xfrm>
        </p:spPr>
        <p:txBody>
          <a:bodyPr>
            <a:normAutofit/>
          </a:bodyPr>
          <a:lstStyle/>
          <a:p>
            <a:r>
              <a:rPr lang="en-US" dirty="0"/>
              <a:t>Bad Example: </a:t>
            </a:r>
            <a:br>
              <a:rPr lang="en-US" dirty="0"/>
            </a:br>
            <a:r>
              <a:rPr lang="en-US" dirty="0"/>
              <a:t>LSP Violation (1)</a:t>
            </a:r>
          </a:p>
        </p:txBody>
      </p:sp>
      <p:sp>
        <p:nvSpPr>
          <p:cNvPr id="9" name="Content Placeholder 8">
            <a:extLst>
              <a:ext uri="{FF2B5EF4-FFF2-40B4-BE49-F238E27FC236}">
                <a16:creationId xmlns:a16="http://schemas.microsoft.com/office/drawing/2014/main" id="{C4CFB5D2-D744-46DA-B5E9-A2C86BD2485B}"/>
              </a:ext>
            </a:extLst>
          </p:cNvPr>
          <p:cNvSpPr>
            <a:spLocks noGrp="1"/>
          </p:cNvSpPr>
          <p:nvPr>
            <p:ph idx="1"/>
          </p:nvPr>
        </p:nvSpPr>
        <p:spPr>
          <a:xfrm>
            <a:off x="913795" y="2127623"/>
            <a:ext cx="5978072" cy="3567225"/>
          </a:xfrm>
        </p:spPr>
        <p:txBody>
          <a:bodyPr anchor="ctr">
            <a:normAutofit/>
          </a:bodyPr>
          <a:lstStyle/>
          <a:p>
            <a:r>
              <a:rPr lang="en-US" dirty="0"/>
              <a:t>In this example, Square is not a proper subtype of Rectangle because the height and width of the Rectangle are independently mutable.</a:t>
            </a:r>
          </a:p>
          <a:p>
            <a:r>
              <a:rPr lang="en-US" dirty="0"/>
              <a:t>In contrast, the height and width of the Square must change together.</a:t>
            </a:r>
          </a:p>
          <a:p>
            <a:r>
              <a:rPr lang="en-US" dirty="0"/>
              <a:t>Since the User believes it is communicating with a Rectangle, it could easily get confused.</a:t>
            </a:r>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Content Placeholder 4">
            <a:extLst>
              <a:ext uri="{FF2B5EF4-FFF2-40B4-BE49-F238E27FC236}">
                <a16:creationId xmlns:a16="http://schemas.microsoft.com/office/drawing/2014/main" id="{A93A3AE6-6291-431C-98DA-9B05F075C1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678732" y="1035141"/>
            <a:ext cx="3744017" cy="4320020"/>
          </a:xfrm>
          <a:prstGeom prst="rect">
            <a:avLst/>
          </a:prstGeom>
        </p:spPr>
      </p:pic>
      <p:sp>
        <p:nvSpPr>
          <p:cNvPr id="8" name="TextBox 7">
            <a:extLst>
              <a:ext uri="{FF2B5EF4-FFF2-40B4-BE49-F238E27FC236}">
                <a16:creationId xmlns:a16="http://schemas.microsoft.com/office/drawing/2014/main" id="{7AF8DCD2-18C8-47CA-802F-4223F520B173}"/>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2373186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DD1B-EC24-4E7E-8022-1591D9890B85}"/>
              </a:ext>
            </a:extLst>
          </p:cNvPr>
          <p:cNvSpPr>
            <a:spLocks noGrp="1"/>
          </p:cNvSpPr>
          <p:nvPr>
            <p:ph type="title"/>
          </p:nvPr>
        </p:nvSpPr>
        <p:spPr/>
        <p:txBody>
          <a:bodyPr>
            <a:normAutofit/>
          </a:bodyPr>
          <a:lstStyle/>
          <a:p>
            <a:r>
              <a:rPr lang="en-US" dirty="0"/>
              <a:t>Bad Example: LSP Violation (2)</a:t>
            </a:r>
          </a:p>
        </p:txBody>
      </p:sp>
      <p:sp>
        <p:nvSpPr>
          <p:cNvPr id="3" name="Content Placeholder 2">
            <a:extLst>
              <a:ext uri="{FF2B5EF4-FFF2-40B4-BE49-F238E27FC236}">
                <a16:creationId xmlns:a16="http://schemas.microsoft.com/office/drawing/2014/main" id="{19C581AF-2AB6-4FB3-ACBE-8C252CE05EE9}"/>
              </a:ext>
            </a:extLst>
          </p:cNvPr>
          <p:cNvSpPr>
            <a:spLocks noGrp="1"/>
          </p:cNvSpPr>
          <p:nvPr>
            <p:ph idx="1"/>
          </p:nvPr>
        </p:nvSpPr>
        <p:spPr/>
        <p:txBody>
          <a:bodyPr/>
          <a:lstStyle/>
          <a:p>
            <a:pPr marL="36900" indent="0">
              <a:buNone/>
            </a:pPr>
            <a:r>
              <a:rPr lang="en-US" dirty="0"/>
              <a:t>The following code shows why:</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r>
              <a:rPr lang="en-US" dirty="0"/>
              <a:t>If the … code produced a Square, then the assertion would fail.</a:t>
            </a:r>
          </a:p>
        </p:txBody>
      </p:sp>
      <p:graphicFrame>
        <p:nvGraphicFramePr>
          <p:cNvPr id="4" name="Table 4">
            <a:extLst>
              <a:ext uri="{FF2B5EF4-FFF2-40B4-BE49-F238E27FC236}">
                <a16:creationId xmlns:a16="http://schemas.microsoft.com/office/drawing/2014/main" id="{073116CD-B9AA-48E8-98F2-BF41303D39C9}"/>
              </a:ext>
            </a:extLst>
          </p:cNvPr>
          <p:cNvGraphicFramePr>
            <a:graphicFrameLocks noGrp="1"/>
          </p:cNvGraphicFramePr>
          <p:nvPr>
            <p:extLst>
              <p:ext uri="{D42A27DB-BD31-4B8C-83A1-F6EECF244321}">
                <p14:modId xmlns:p14="http://schemas.microsoft.com/office/powerpoint/2010/main" val="379484320"/>
              </p:ext>
            </p:extLst>
          </p:nvPr>
        </p:nvGraphicFramePr>
        <p:xfrm>
          <a:off x="6215054" y="1706880"/>
          <a:ext cx="5052503" cy="3444240"/>
        </p:xfrm>
        <a:graphic>
          <a:graphicData uri="http://schemas.openxmlformats.org/drawingml/2006/table">
            <a:tbl>
              <a:tblPr>
                <a:tableStyleId>{5C22544A-7EE6-4342-B048-85BDC9FD1C3A}</a:tableStyleId>
              </a:tblPr>
              <a:tblGrid>
                <a:gridCol w="5052503">
                  <a:extLst>
                    <a:ext uri="{9D8B030D-6E8A-4147-A177-3AD203B41FA5}">
                      <a16:colId xmlns:a16="http://schemas.microsoft.com/office/drawing/2014/main" val="4104522838"/>
                    </a:ext>
                  </a:extLst>
                </a:gridCol>
              </a:tblGrid>
              <a:tr h="3177888">
                <a:tc>
                  <a:txBody>
                    <a:bodyPr/>
                    <a:lstStyle/>
                    <a:p>
                      <a:pPr marL="36900" indent="0">
                        <a:buNone/>
                      </a:pPr>
                      <a:r>
                        <a:rPr lang="en-US" sz="2200" b="0" dirty="0"/>
                        <a:t># Overridden methods in class Square</a:t>
                      </a:r>
                    </a:p>
                    <a:p>
                      <a:pPr marL="36900" indent="0">
                        <a:buNone/>
                      </a:pPr>
                      <a:endParaRPr lang="en-US" sz="2200" b="0" dirty="0"/>
                    </a:p>
                    <a:p>
                      <a:pPr marL="36900" indent="0">
                        <a:buNone/>
                      </a:pPr>
                      <a:r>
                        <a:rPr lang="en-US" sz="2200" b="0" dirty="0"/>
                        <a:t>public void </a:t>
                      </a:r>
                      <a:r>
                        <a:rPr lang="en-US" sz="2200" b="0" dirty="0" err="1"/>
                        <a:t>setWidth</a:t>
                      </a:r>
                      <a:r>
                        <a:rPr lang="en-US" sz="2200" b="0" dirty="0"/>
                        <a:t>(int v) {</a:t>
                      </a:r>
                    </a:p>
                    <a:p>
                      <a:pPr marL="36900" indent="0">
                        <a:buNone/>
                      </a:pPr>
                      <a:r>
                        <a:rPr lang="en-US" sz="2200" b="0" dirty="0"/>
                        <a:t>    </a:t>
                      </a:r>
                      <a:r>
                        <a:rPr lang="en-US" sz="2200" b="0" dirty="0" err="1"/>
                        <a:t>this.width</a:t>
                      </a:r>
                      <a:r>
                        <a:rPr lang="en-US" sz="2200" b="0" dirty="0"/>
                        <a:t> = v;</a:t>
                      </a:r>
                    </a:p>
                    <a:p>
                      <a:pPr marL="36900" indent="0">
                        <a:buNone/>
                      </a:pPr>
                      <a:r>
                        <a:rPr lang="en-US" sz="2200" b="0" dirty="0"/>
                        <a:t>    </a:t>
                      </a:r>
                      <a:r>
                        <a:rPr lang="en-US" sz="2200" b="0" dirty="0" err="1"/>
                        <a:t>this.height</a:t>
                      </a:r>
                      <a:r>
                        <a:rPr lang="en-US" sz="2200" b="0" dirty="0"/>
                        <a:t> = v;</a:t>
                      </a:r>
                    </a:p>
                    <a:p>
                      <a:pPr marL="36900" indent="0">
                        <a:buNone/>
                      </a:pPr>
                      <a:r>
                        <a:rPr lang="en-US" sz="2200" b="0" dirty="0"/>
                        <a:t>}</a:t>
                      </a:r>
                    </a:p>
                    <a:p>
                      <a:pPr marL="36900" indent="0">
                        <a:buNone/>
                      </a:pPr>
                      <a:r>
                        <a:rPr lang="en-US" sz="2200" b="0" dirty="0"/>
                        <a:t>public void </a:t>
                      </a:r>
                      <a:r>
                        <a:rPr lang="en-US" sz="2200" b="0" dirty="0" err="1"/>
                        <a:t>setHeight</a:t>
                      </a:r>
                      <a:r>
                        <a:rPr lang="en-US" sz="2200" b="0" dirty="0"/>
                        <a:t>(int v) {</a:t>
                      </a:r>
                    </a:p>
                    <a:p>
                      <a:pPr marL="36900" indent="0">
                        <a:buNone/>
                      </a:pPr>
                      <a:r>
                        <a:rPr lang="en-US" sz="2200" b="0" dirty="0"/>
                        <a:t>    </a:t>
                      </a:r>
                      <a:r>
                        <a:rPr lang="en-US" sz="2200" b="0" dirty="0" err="1"/>
                        <a:t>this.width</a:t>
                      </a:r>
                      <a:r>
                        <a:rPr lang="en-US" sz="2200" b="0" dirty="0"/>
                        <a:t> = v;</a:t>
                      </a:r>
                    </a:p>
                    <a:p>
                      <a:pPr marL="36900" indent="0">
                        <a:buNone/>
                      </a:pPr>
                      <a:r>
                        <a:rPr lang="en-US" sz="2200" b="0" dirty="0"/>
                        <a:t>    </a:t>
                      </a:r>
                      <a:r>
                        <a:rPr lang="en-US" sz="2200" b="0" dirty="0" err="1"/>
                        <a:t>this.height</a:t>
                      </a:r>
                      <a:r>
                        <a:rPr lang="en-US" sz="2200" b="0" dirty="0"/>
                        <a:t> = v;</a:t>
                      </a:r>
                    </a:p>
                    <a:p>
                      <a:pPr marL="36900" indent="0">
                        <a:buNone/>
                      </a:pPr>
                      <a:r>
                        <a:rPr lang="en-US" sz="2200" b="0" dirty="0"/>
                        <a:t>}</a:t>
                      </a:r>
                    </a:p>
                  </a:txBody>
                  <a:tcPr/>
                </a:tc>
                <a:extLst>
                  <a:ext uri="{0D108BD9-81ED-4DB2-BD59-A6C34878D82A}">
                    <a16:rowId xmlns:a16="http://schemas.microsoft.com/office/drawing/2014/main" val="611186946"/>
                  </a:ext>
                </a:extLst>
              </a:tr>
            </a:tbl>
          </a:graphicData>
        </a:graphic>
      </p:graphicFrame>
      <p:graphicFrame>
        <p:nvGraphicFramePr>
          <p:cNvPr id="5" name="Table 4">
            <a:extLst>
              <a:ext uri="{FF2B5EF4-FFF2-40B4-BE49-F238E27FC236}">
                <a16:creationId xmlns:a16="http://schemas.microsoft.com/office/drawing/2014/main" id="{0CAF2B5C-1D1B-4E00-B206-AD21C9589B8B}"/>
              </a:ext>
            </a:extLst>
          </p:cNvPr>
          <p:cNvGraphicFramePr>
            <a:graphicFrameLocks noGrp="1"/>
          </p:cNvGraphicFramePr>
          <p:nvPr>
            <p:extLst>
              <p:ext uri="{D42A27DB-BD31-4B8C-83A1-F6EECF244321}">
                <p14:modId xmlns:p14="http://schemas.microsoft.com/office/powerpoint/2010/main" val="2665483642"/>
              </p:ext>
            </p:extLst>
          </p:nvPr>
        </p:nvGraphicFramePr>
        <p:xfrm>
          <a:off x="924443" y="2710264"/>
          <a:ext cx="4069324" cy="2103120"/>
        </p:xfrm>
        <a:graphic>
          <a:graphicData uri="http://schemas.openxmlformats.org/drawingml/2006/table">
            <a:tbl>
              <a:tblPr>
                <a:tableStyleId>{5C22544A-7EE6-4342-B048-85BDC9FD1C3A}</a:tableStyleId>
              </a:tblPr>
              <a:tblGrid>
                <a:gridCol w="4069324">
                  <a:extLst>
                    <a:ext uri="{9D8B030D-6E8A-4147-A177-3AD203B41FA5}">
                      <a16:colId xmlns:a16="http://schemas.microsoft.com/office/drawing/2014/main" val="4104522838"/>
                    </a:ext>
                  </a:extLst>
                </a:gridCol>
              </a:tblGrid>
              <a:tr h="370840">
                <a:tc>
                  <a:txBody>
                    <a:bodyPr/>
                    <a:lstStyle/>
                    <a:p>
                      <a:pPr marL="36900" indent="0">
                        <a:buNone/>
                      </a:pPr>
                      <a:r>
                        <a:rPr lang="en-US" sz="2200" b="0" dirty="0"/>
                        <a:t># User’s expectation</a:t>
                      </a:r>
                    </a:p>
                    <a:p>
                      <a:pPr marL="36900" indent="0">
                        <a:buNone/>
                      </a:pPr>
                      <a:endParaRPr lang="en-US" sz="2200" b="0" dirty="0"/>
                    </a:p>
                    <a:p>
                      <a:pPr marL="36900" indent="0">
                        <a:buNone/>
                      </a:pPr>
                      <a:r>
                        <a:rPr lang="en-US" sz="2200" b="0" dirty="0"/>
                        <a:t>Rectangle reg = …</a:t>
                      </a:r>
                    </a:p>
                    <a:p>
                      <a:pPr marL="36900" indent="0">
                        <a:buNone/>
                      </a:pPr>
                      <a:r>
                        <a:rPr lang="en-US" sz="2200" b="0" dirty="0" err="1"/>
                        <a:t>reg.setWidth</a:t>
                      </a:r>
                      <a:r>
                        <a:rPr lang="en-US" sz="2200" b="0" dirty="0"/>
                        <a:t>(4);</a:t>
                      </a:r>
                    </a:p>
                    <a:p>
                      <a:pPr marL="36900" indent="0">
                        <a:buNone/>
                      </a:pPr>
                      <a:r>
                        <a:rPr lang="en-US" sz="2200" b="0" dirty="0" err="1"/>
                        <a:t>reg.setHeight</a:t>
                      </a:r>
                      <a:r>
                        <a:rPr lang="en-US" sz="2200" b="0" dirty="0"/>
                        <a:t>(3);</a:t>
                      </a:r>
                    </a:p>
                    <a:p>
                      <a:pPr marL="36900" indent="0">
                        <a:buNone/>
                      </a:pPr>
                      <a:r>
                        <a:rPr lang="en-US" sz="2200" b="0" dirty="0"/>
                        <a:t>assert </a:t>
                      </a:r>
                      <a:r>
                        <a:rPr lang="en-US" sz="2200" b="0" dirty="0" err="1"/>
                        <a:t>reg.getArea</a:t>
                      </a:r>
                      <a:r>
                        <a:rPr lang="en-US" sz="2200" b="0" dirty="0"/>
                        <a:t>() == 12;</a:t>
                      </a:r>
                    </a:p>
                  </a:txBody>
                  <a:tcPr/>
                </a:tc>
                <a:extLst>
                  <a:ext uri="{0D108BD9-81ED-4DB2-BD59-A6C34878D82A}">
                    <a16:rowId xmlns:a16="http://schemas.microsoft.com/office/drawing/2014/main" val="611186946"/>
                  </a:ext>
                </a:extLst>
              </a:tr>
            </a:tbl>
          </a:graphicData>
        </a:graphic>
      </p:graphicFrame>
      <p:sp>
        <p:nvSpPr>
          <p:cNvPr id="6" name="TextBox 5">
            <a:extLst>
              <a:ext uri="{FF2B5EF4-FFF2-40B4-BE49-F238E27FC236}">
                <a16:creationId xmlns:a16="http://schemas.microsoft.com/office/drawing/2014/main" id="{6C6ACC3F-4D6F-459E-AA4B-76A9E71AC722}"/>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2156323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37EF8-2032-4D07-886B-C8720048DF05}"/>
              </a:ext>
            </a:extLst>
          </p:cNvPr>
          <p:cNvSpPr>
            <a:spLocks noGrp="1"/>
          </p:cNvSpPr>
          <p:nvPr>
            <p:ph type="title"/>
          </p:nvPr>
        </p:nvSpPr>
        <p:spPr/>
        <p:txBody>
          <a:bodyPr/>
          <a:lstStyle/>
          <a:p>
            <a:r>
              <a:rPr lang="en-US" dirty="0"/>
              <a:t>The Interface Segregation Principle</a:t>
            </a:r>
          </a:p>
        </p:txBody>
      </p:sp>
      <p:sp>
        <p:nvSpPr>
          <p:cNvPr id="5" name="Text Placeholder 4">
            <a:extLst>
              <a:ext uri="{FF2B5EF4-FFF2-40B4-BE49-F238E27FC236}">
                <a16:creationId xmlns:a16="http://schemas.microsoft.com/office/drawing/2014/main" id="{D299813A-D6CE-4F10-9EA7-D664CD2E1B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48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7C96-852A-420C-B888-8462A35151E1}"/>
              </a:ext>
            </a:extLst>
          </p:cNvPr>
          <p:cNvSpPr>
            <a:spLocks noGrp="1"/>
          </p:cNvSpPr>
          <p:nvPr>
            <p:ph type="title"/>
          </p:nvPr>
        </p:nvSpPr>
        <p:spPr/>
        <p:txBody>
          <a:bodyPr/>
          <a:lstStyle/>
          <a:p>
            <a:r>
              <a:rPr lang="en-US" dirty="0"/>
              <a:t>The Interface Segregation Principle (ISP)</a:t>
            </a:r>
          </a:p>
        </p:txBody>
      </p:sp>
      <p:sp>
        <p:nvSpPr>
          <p:cNvPr id="3" name="Content Placeholder 2">
            <a:extLst>
              <a:ext uri="{FF2B5EF4-FFF2-40B4-BE49-F238E27FC236}">
                <a16:creationId xmlns:a16="http://schemas.microsoft.com/office/drawing/2014/main" id="{9168DD21-B400-4385-AC9D-2E581228E402}"/>
              </a:ext>
            </a:extLst>
          </p:cNvPr>
          <p:cNvSpPr>
            <a:spLocks noGrp="1"/>
          </p:cNvSpPr>
          <p:nvPr>
            <p:ph idx="1"/>
          </p:nvPr>
        </p:nvSpPr>
        <p:spPr/>
        <p:txBody>
          <a:bodyPr/>
          <a:lstStyle/>
          <a:p>
            <a:r>
              <a:rPr lang="en-US" dirty="0"/>
              <a:t>The ISP is first used and formulated by Robert C. Martin. It can be described as follows:</a:t>
            </a:r>
          </a:p>
          <a:p>
            <a:pPr marL="36900" indent="0" algn="ctr">
              <a:buNone/>
            </a:pPr>
            <a:r>
              <a:rPr lang="en-US" sz="2400" b="1" i="1" dirty="0">
                <a:solidFill>
                  <a:srgbClr val="FFFF00"/>
                </a:solidFill>
              </a:rPr>
              <a:t>“Many client specific interfaces are better than one general purpose interface.”</a:t>
            </a:r>
          </a:p>
          <a:p>
            <a:endParaRPr lang="en-US" dirty="0"/>
          </a:p>
          <a:p>
            <a:r>
              <a:rPr lang="en-US" dirty="0"/>
              <a:t>If you have a class that has several clients, create specific interfaces for each client and multiply inherit them into the class.</a:t>
            </a:r>
          </a:p>
          <a:p>
            <a:r>
              <a:rPr lang="en-US" dirty="0"/>
              <a:t>The ISP does not recommend that every class that uses a service have its own special interface class that the service must inherit from.</a:t>
            </a:r>
          </a:p>
          <a:p>
            <a:r>
              <a:rPr lang="en-US" dirty="0"/>
              <a:t>Rather, clients should be categorized by their type, and interfaces for each type of client should be created.</a:t>
            </a:r>
          </a:p>
        </p:txBody>
      </p:sp>
      <p:sp>
        <p:nvSpPr>
          <p:cNvPr id="6" name="TextBox 5">
            <a:extLst>
              <a:ext uri="{FF2B5EF4-FFF2-40B4-BE49-F238E27FC236}">
                <a16:creationId xmlns:a16="http://schemas.microsoft.com/office/drawing/2014/main" id="{434EE6A8-B31D-4DEE-8E86-49C09E8747E8}"/>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315892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404760-A032-4848-9569-2FA45E686118}"/>
              </a:ext>
            </a:extLst>
          </p:cNvPr>
          <p:cNvSpPr>
            <a:spLocks noGrp="1"/>
          </p:cNvSpPr>
          <p:nvPr>
            <p:ph type="title"/>
          </p:nvPr>
        </p:nvSpPr>
        <p:spPr/>
        <p:txBody>
          <a:bodyPr/>
          <a:lstStyle/>
          <a:p>
            <a:r>
              <a:rPr lang="en-US" dirty="0"/>
              <a:t>Design Smells</a:t>
            </a:r>
          </a:p>
        </p:txBody>
      </p:sp>
      <p:sp>
        <p:nvSpPr>
          <p:cNvPr id="7" name="Text Placeholder 6">
            <a:extLst>
              <a:ext uri="{FF2B5EF4-FFF2-40B4-BE49-F238E27FC236}">
                <a16:creationId xmlns:a16="http://schemas.microsoft.com/office/drawing/2014/main" id="{5145AC1F-677D-42EF-B254-0019193A9F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3385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0352-35DD-4117-8241-9C23222970EA}"/>
              </a:ext>
            </a:extLst>
          </p:cNvPr>
          <p:cNvSpPr>
            <a:spLocks noGrp="1"/>
          </p:cNvSpPr>
          <p:nvPr>
            <p:ph type="title"/>
          </p:nvPr>
        </p:nvSpPr>
        <p:spPr/>
        <p:txBody>
          <a:bodyPr/>
          <a:lstStyle/>
          <a:p>
            <a:r>
              <a:rPr lang="en-US" dirty="0"/>
              <a:t>Bad Example: ISP Violation (1)</a:t>
            </a:r>
          </a:p>
        </p:txBody>
      </p:sp>
      <p:pic>
        <p:nvPicPr>
          <p:cNvPr id="7" name="Graphic 6">
            <a:extLst>
              <a:ext uri="{FF2B5EF4-FFF2-40B4-BE49-F238E27FC236}">
                <a16:creationId xmlns:a16="http://schemas.microsoft.com/office/drawing/2014/main" id="{26BCE4C0-2ABF-4B08-8BC0-E314B9297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398840" y="1704305"/>
            <a:ext cx="7383672" cy="4721663"/>
          </a:xfrm>
          <a:prstGeom prst="rect">
            <a:avLst/>
          </a:prstGeom>
        </p:spPr>
      </p:pic>
      <p:sp>
        <p:nvSpPr>
          <p:cNvPr id="9" name="TextBox 8">
            <a:extLst>
              <a:ext uri="{FF2B5EF4-FFF2-40B4-BE49-F238E27FC236}">
                <a16:creationId xmlns:a16="http://schemas.microsoft.com/office/drawing/2014/main" id="{547DCA92-3042-4583-B5B0-3A20ACA96489}"/>
              </a:ext>
            </a:extLst>
          </p:cNvPr>
          <p:cNvSpPr txBox="1"/>
          <p:nvPr/>
        </p:nvSpPr>
        <p:spPr>
          <a:xfrm>
            <a:off x="1137675" y="6550223"/>
            <a:ext cx="9906002" cy="307777"/>
          </a:xfrm>
          <a:prstGeom prst="rect">
            <a:avLst/>
          </a:prstGeom>
          <a:noFill/>
        </p:spPr>
        <p:txBody>
          <a:bodyPr wrap="square">
            <a:spAutoFit/>
          </a:bodyPr>
          <a:lstStyle/>
          <a:p>
            <a:pPr algn="ctr"/>
            <a:r>
              <a:rPr lang="en-US" sz="1400" dirty="0"/>
              <a:t>Martin, R. C., </a:t>
            </a:r>
            <a:r>
              <a:rPr lang="en-US" sz="1400" dirty="0" err="1"/>
              <a:t>Grenning</a:t>
            </a:r>
            <a:r>
              <a:rPr lang="en-US" sz="1400" dirty="0"/>
              <a:t>, J., &amp; Brown, S. (2018). </a:t>
            </a:r>
            <a:r>
              <a:rPr lang="en-US" sz="1400" i="1" dirty="0"/>
              <a:t>Clean architecture: a craftsman's guide to software structure and design</a:t>
            </a:r>
            <a:r>
              <a:rPr lang="en-US" sz="1400" dirty="0"/>
              <a:t>. Prentice Hall.</a:t>
            </a:r>
          </a:p>
        </p:txBody>
      </p:sp>
    </p:spTree>
    <p:extLst>
      <p:ext uri="{BB962C8B-B14F-4D97-AF65-F5344CB8AC3E}">
        <p14:creationId xmlns:p14="http://schemas.microsoft.com/office/powerpoint/2010/main" val="3271023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2FC1-A59D-4070-A071-B25D207CABD5}"/>
              </a:ext>
            </a:extLst>
          </p:cNvPr>
          <p:cNvSpPr>
            <a:spLocks noGrp="1"/>
          </p:cNvSpPr>
          <p:nvPr>
            <p:ph type="title"/>
          </p:nvPr>
        </p:nvSpPr>
        <p:spPr/>
        <p:txBody>
          <a:bodyPr/>
          <a:lstStyle/>
          <a:p>
            <a:r>
              <a:rPr lang="en-US" dirty="0"/>
              <a:t>Bad Example: ISP Violation (2)</a:t>
            </a:r>
          </a:p>
        </p:txBody>
      </p:sp>
      <p:sp>
        <p:nvSpPr>
          <p:cNvPr id="3" name="Content Placeholder 2">
            <a:extLst>
              <a:ext uri="{FF2B5EF4-FFF2-40B4-BE49-F238E27FC236}">
                <a16:creationId xmlns:a16="http://schemas.microsoft.com/office/drawing/2014/main" id="{F3A1BD0A-B20C-4559-89EF-8D7C9189272A}"/>
              </a:ext>
            </a:extLst>
          </p:cNvPr>
          <p:cNvSpPr>
            <a:spLocks noGrp="1"/>
          </p:cNvSpPr>
          <p:nvPr>
            <p:ph idx="1"/>
          </p:nvPr>
        </p:nvSpPr>
        <p:spPr/>
        <p:txBody>
          <a:bodyPr/>
          <a:lstStyle/>
          <a:p>
            <a:r>
              <a:rPr lang="en-US" dirty="0"/>
              <a:t>Now imagine that OPS is a class written in a language like Java. Clearly, in that case, the source code of Client1 will inadvertently depend on op2 and op3, even though it doesn’t call them.</a:t>
            </a:r>
          </a:p>
          <a:p>
            <a:r>
              <a:rPr lang="en-US" dirty="0"/>
              <a:t>This dependence means that a change to the source code of op2 in OPS will force Client1 to be recompiled and redeployed, even though nothing that it cared about has actually changed.</a:t>
            </a:r>
          </a:p>
          <a:p>
            <a:r>
              <a:rPr lang="en-US" dirty="0"/>
              <a:t>This problem can be resolved by segregating the operations into interfaces.</a:t>
            </a:r>
          </a:p>
        </p:txBody>
      </p:sp>
      <p:sp>
        <p:nvSpPr>
          <p:cNvPr id="5" name="TextBox 4">
            <a:extLst>
              <a:ext uri="{FF2B5EF4-FFF2-40B4-BE49-F238E27FC236}">
                <a16:creationId xmlns:a16="http://schemas.microsoft.com/office/drawing/2014/main" id="{A7689F2F-BE08-4517-A148-D3D6A06E0D70}"/>
              </a:ext>
            </a:extLst>
          </p:cNvPr>
          <p:cNvSpPr txBox="1"/>
          <p:nvPr/>
        </p:nvSpPr>
        <p:spPr>
          <a:xfrm>
            <a:off x="1137675" y="6550223"/>
            <a:ext cx="9906002" cy="307777"/>
          </a:xfrm>
          <a:prstGeom prst="rect">
            <a:avLst/>
          </a:prstGeom>
          <a:noFill/>
        </p:spPr>
        <p:txBody>
          <a:bodyPr wrap="square">
            <a:spAutoFit/>
          </a:bodyPr>
          <a:lstStyle/>
          <a:p>
            <a:pPr algn="ctr"/>
            <a:r>
              <a:rPr lang="en-US" sz="1400" dirty="0"/>
              <a:t>Martin, R. C., </a:t>
            </a:r>
            <a:r>
              <a:rPr lang="en-US" sz="1400" dirty="0" err="1"/>
              <a:t>Grenning</a:t>
            </a:r>
            <a:r>
              <a:rPr lang="en-US" sz="1400" dirty="0"/>
              <a:t>, J., &amp; Brown, S. (2018). </a:t>
            </a:r>
            <a:r>
              <a:rPr lang="en-US" sz="1400" i="1" dirty="0"/>
              <a:t>Clean architecture: a craftsman's guide to software structure and design</a:t>
            </a:r>
            <a:r>
              <a:rPr lang="en-US" sz="1400" dirty="0"/>
              <a:t>. Prentice Hall.</a:t>
            </a:r>
          </a:p>
        </p:txBody>
      </p:sp>
    </p:spTree>
    <p:extLst>
      <p:ext uri="{BB962C8B-B14F-4D97-AF65-F5344CB8AC3E}">
        <p14:creationId xmlns:p14="http://schemas.microsoft.com/office/powerpoint/2010/main" val="121084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9B69-9839-4546-99DA-D2E700E3C5BE}"/>
              </a:ext>
            </a:extLst>
          </p:cNvPr>
          <p:cNvSpPr>
            <a:spLocks noGrp="1"/>
          </p:cNvSpPr>
          <p:nvPr>
            <p:ph type="title"/>
          </p:nvPr>
        </p:nvSpPr>
        <p:spPr/>
        <p:txBody>
          <a:bodyPr/>
          <a:lstStyle/>
          <a:p>
            <a:r>
              <a:rPr lang="en-US" dirty="0"/>
              <a:t>Good Example: Fixing ISP Violation</a:t>
            </a:r>
          </a:p>
        </p:txBody>
      </p:sp>
      <p:pic>
        <p:nvPicPr>
          <p:cNvPr id="7" name="Graphic 6">
            <a:extLst>
              <a:ext uri="{FF2B5EF4-FFF2-40B4-BE49-F238E27FC236}">
                <a16:creationId xmlns:a16="http://schemas.microsoft.com/office/drawing/2014/main" id="{0727F4B5-833C-4E9E-90BE-478D0DE5C2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475532" y="1601396"/>
            <a:ext cx="5230287" cy="4927480"/>
          </a:xfrm>
          <a:prstGeom prst="rect">
            <a:avLst/>
          </a:prstGeom>
        </p:spPr>
      </p:pic>
      <p:sp>
        <p:nvSpPr>
          <p:cNvPr id="8" name="TextBox 7">
            <a:extLst>
              <a:ext uri="{FF2B5EF4-FFF2-40B4-BE49-F238E27FC236}">
                <a16:creationId xmlns:a16="http://schemas.microsoft.com/office/drawing/2014/main" id="{0D2FCF2F-7A99-4745-8A65-C0CE35ACD8B6}"/>
              </a:ext>
            </a:extLst>
          </p:cNvPr>
          <p:cNvSpPr txBox="1"/>
          <p:nvPr/>
        </p:nvSpPr>
        <p:spPr>
          <a:xfrm>
            <a:off x="1137675" y="6550223"/>
            <a:ext cx="9906002" cy="307777"/>
          </a:xfrm>
          <a:prstGeom prst="rect">
            <a:avLst/>
          </a:prstGeom>
          <a:noFill/>
        </p:spPr>
        <p:txBody>
          <a:bodyPr wrap="square">
            <a:spAutoFit/>
          </a:bodyPr>
          <a:lstStyle/>
          <a:p>
            <a:pPr algn="ctr"/>
            <a:r>
              <a:rPr lang="en-US" sz="1400" dirty="0"/>
              <a:t>Martin, R. C., </a:t>
            </a:r>
            <a:r>
              <a:rPr lang="en-US" sz="1400" dirty="0" err="1"/>
              <a:t>Grenning</a:t>
            </a:r>
            <a:r>
              <a:rPr lang="en-US" sz="1400" dirty="0"/>
              <a:t>, J., &amp; Brown, S. (2018). </a:t>
            </a:r>
            <a:r>
              <a:rPr lang="en-US" sz="1400" i="1" dirty="0"/>
              <a:t>Clean architecture: a craftsman's guide to software structure and design</a:t>
            </a:r>
            <a:r>
              <a:rPr lang="en-US" sz="1400" dirty="0"/>
              <a:t>. Prentice Hall.</a:t>
            </a:r>
          </a:p>
        </p:txBody>
      </p:sp>
    </p:spTree>
    <p:extLst>
      <p:ext uri="{BB962C8B-B14F-4D97-AF65-F5344CB8AC3E}">
        <p14:creationId xmlns:p14="http://schemas.microsoft.com/office/powerpoint/2010/main" val="2046378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37EF8-2032-4D07-886B-C8720048DF05}"/>
              </a:ext>
            </a:extLst>
          </p:cNvPr>
          <p:cNvSpPr>
            <a:spLocks noGrp="1"/>
          </p:cNvSpPr>
          <p:nvPr>
            <p:ph type="title"/>
          </p:nvPr>
        </p:nvSpPr>
        <p:spPr/>
        <p:txBody>
          <a:bodyPr/>
          <a:lstStyle/>
          <a:p>
            <a:r>
              <a:rPr lang="en-US" dirty="0"/>
              <a:t>The Dependency Inversion Principle</a:t>
            </a:r>
          </a:p>
        </p:txBody>
      </p:sp>
      <p:sp>
        <p:nvSpPr>
          <p:cNvPr id="5" name="Text Placeholder 4">
            <a:extLst>
              <a:ext uri="{FF2B5EF4-FFF2-40B4-BE49-F238E27FC236}">
                <a16:creationId xmlns:a16="http://schemas.microsoft.com/office/drawing/2014/main" id="{D299813A-D6CE-4F10-9EA7-D664CD2E1B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0818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84FC-EDBD-42AB-847B-92252D2F6C18}"/>
              </a:ext>
            </a:extLst>
          </p:cNvPr>
          <p:cNvSpPr>
            <a:spLocks noGrp="1"/>
          </p:cNvSpPr>
          <p:nvPr>
            <p:ph type="title"/>
          </p:nvPr>
        </p:nvSpPr>
        <p:spPr/>
        <p:txBody>
          <a:bodyPr/>
          <a:lstStyle/>
          <a:p>
            <a:r>
              <a:rPr lang="en-US" dirty="0"/>
              <a:t>The Dependency Inversion Principle (DIP)</a:t>
            </a:r>
          </a:p>
        </p:txBody>
      </p:sp>
      <p:sp>
        <p:nvSpPr>
          <p:cNvPr id="3" name="Content Placeholder 2">
            <a:extLst>
              <a:ext uri="{FF2B5EF4-FFF2-40B4-BE49-F238E27FC236}">
                <a16:creationId xmlns:a16="http://schemas.microsoft.com/office/drawing/2014/main" id="{5D024302-DBB3-4433-9CED-54A20B7B2ABB}"/>
              </a:ext>
            </a:extLst>
          </p:cNvPr>
          <p:cNvSpPr>
            <a:spLocks noGrp="1"/>
          </p:cNvSpPr>
          <p:nvPr>
            <p:ph idx="1"/>
          </p:nvPr>
        </p:nvSpPr>
        <p:spPr/>
        <p:txBody>
          <a:bodyPr>
            <a:normAutofit/>
          </a:bodyPr>
          <a:lstStyle/>
          <a:p>
            <a:r>
              <a:rPr lang="en-US" dirty="0"/>
              <a:t>It is the high-level modules that contain the important policy decisions and business models of an application.</a:t>
            </a:r>
          </a:p>
          <a:p>
            <a:r>
              <a:rPr lang="en-US" dirty="0"/>
              <a:t>However, traditional procedural methods tend to create software structures in which high-level modules depend on low-level modules.</a:t>
            </a:r>
          </a:p>
          <a:p>
            <a:r>
              <a:rPr lang="en-US" dirty="0"/>
              <a:t>In his 2003 book, Robert C. Martin described the DIP as follows:</a:t>
            </a:r>
          </a:p>
          <a:p>
            <a:pPr marL="36900" indent="0">
              <a:buNone/>
            </a:pPr>
            <a:r>
              <a:rPr lang="en-US" sz="2400" b="1" i="1" dirty="0">
                <a:solidFill>
                  <a:srgbClr val="FFFF00"/>
                </a:solidFill>
              </a:rPr>
              <a:t>	A. “High-level modules should not depend on low-level modules. Both should depend on abstractions.”</a:t>
            </a:r>
          </a:p>
          <a:p>
            <a:pPr marL="36900" indent="0">
              <a:buNone/>
            </a:pPr>
            <a:r>
              <a:rPr lang="en-US" sz="2400" b="1" i="1" dirty="0">
                <a:solidFill>
                  <a:srgbClr val="FFFF00"/>
                </a:solidFill>
              </a:rPr>
              <a:t>	B. “Abstractions should not depend upon details. Details should depend upon abstractions.”</a:t>
            </a:r>
          </a:p>
          <a:p>
            <a:pPr marL="36900" indent="0">
              <a:buNone/>
            </a:pPr>
            <a:endParaRPr lang="en-US" dirty="0"/>
          </a:p>
        </p:txBody>
      </p:sp>
      <p:sp>
        <p:nvSpPr>
          <p:cNvPr id="5" name="TextBox 4">
            <a:extLst>
              <a:ext uri="{FF2B5EF4-FFF2-40B4-BE49-F238E27FC236}">
                <a16:creationId xmlns:a16="http://schemas.microsoft.com/office/drawing/2014/main" id="{C8F99EDF-2A4B-4172-8E01-A549B116D7BE}"/>
              </a:ext>
            </a:extLst>
          </p:cNvPr>
          <p:cNvSpPr txBox="1"/>
          <p:nvPr/>
        </p:nvSpPr>
        <p:spPr>
          <a:xfrm>
            <a:off x="1971012" y="6534010"/>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4158883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0352-35DD-4117-8241-9C23222970EA}"/>
              </a:ext>
            </a:extLst>
          </p:cNvPr>
          <p:cNvSpPr>
            <a:spLocks noGrp="1"/>
          </p:cNvSpPr>
          <p:nvPr>
            <p:ph type="title"/>
          </p:nvPr>
        </p:nvSpPr>
        <p:spPr/>
        <p:txBody>
          <a:bodyPr/>
          <a:lstStyle/>
          <a:p>
            <a:r>
              <a:rPr lang="en-US" dirty="0"/>
              <a:t>Bad Example: DIP Violation (1)</a:t>
            </a:r>
          </a:p>
        </p:txBody>
      </p:sp>
      <p:graphicFrame>
        <p:nvGraphicFramePr>
          <p:cNvPr id="6" name="Table 4">
            <a:extLst>
              <a:ext uri="{FF2B5EF4-FFF2-40B4-BE49-F238E27FC236}">
                <a16:creationId xmlns:a16="http://schemas.microsoft.com/office/drawing/2014/main" id="{88E4FC16-EC55-499F-924D-280631208A3D}"/>
              </a:ext>
            </a:extLst>
          </p:cNvPr>
          <p:cNvGraphicFramePr>
            <a:graphicFrameLocks noGrp="1"/>
          </p:cNvGraphicFramePr>
          <p:nvPr>
            <p:extLst>
              <p:ext uri="{D42A27DB-BD31-4B8C-83A1-F6EECF244321}">
                <p14:modId xmlns:p14="http://schemas.microsoft.com/office/powerpoint/2010/main" val="2614964926"/>
              </p:ext>
            </p:extLst>
          </p:nvPr>
        </p:nvGraphicFramePr>
        <p:xfrm>
          <a:off x="6090676" y="2042160"/>
          <a:ext cx="4069324" cy="2773680"/>
        </p:xfrm>
        <a:graphic>
          <a:graphicData uri="http://schemas.openxmlformats.org/drawingml/2006/table">
            <a:tbl>
              <a:tblPr>
                <a:tableStyleId>{5C22544A-7EE6-4342-B048-85BDC9FD1C3A}</a:tableStyleId>
              </a:tblPr>
              <a:tblGrid>
                <a:gridCol w="4069324">
                  <a:extLst>
                    <a:ext uri="{9D8B030D-6E8A-4147-A177-3AD203B41FA5}">
                      <a16:colId xmlns:a16="http://schemas.microsoft.com/office/drawing/2014/main" val="4104522838"/>
                    </a:ext>
                  </a:extLst>
                </a:gridCol>
              </a:tblGrid>
              <a:tr h="370840">
                <a:tc>
                  <a:txBody>
                    <a:bodyPr/>
                    <a:lstStyle/>
                    <a:p>
                      <a:pPr marL="36900" indent="0">
                        <a:buNone/>
                      </a:pPr>
                      <a:r>
                        <a:rPr lang="en-US" sz="2200" b="0" dirty="0"/>
                        <a:t>public class Button {</a:t>
                      </a:r>
                    </a:p>
                    <a:p>
                      <a:pPr marL="36900" indent="0">
                        <a:buNone/>
                      </a:pPr>
                      <a:r>
                        <a:rPr lang="en-US" sz="2200" b="0" dirty="0"/>
                        <a:t>    private Lamp </a:t>
                      </a:r>
                      <a:r>
                        <a:rPr lang="en-US" sz="2200" b="0" dirty="0" err="1"/>
                        <a:t>lamp</a:t>
                      </a:r>
                      <a:r>
                        <a:rPr lang="en-US" sz="2200" b="0" dirty="0"/>
                        <a:t>;</a:t>
                      </a:r>
                    </a:p>
                    <a:p>
                      <a:pPr marL="36900" indent="0">
                        <a:buNone/>
                      </a:pPr>
                      <a:r>
                        <a:rPr lang="en-US" sz="2200" b="0" dirty="0"/>
                        <a:t>    public void poll() {</a:t>
                      </a:r>
                    </a:p>
                    <a:p>
                      <a:pPr marL="36900" indent="0">
                        <a:buNone/>
                      </a:pPr>
                      <a:r>
                        <a:rPr lang="en-US" sz="2200" b="0" dirty="0"/>
                        <a:t>        if (/*some condition*/) {</a:t>
                      </a:r>
                    </a:p>
                    <a:p>
                      <a:pPr marL="36900" indent="0">
                        <a:buNone/>
                      </a:pPr>
                      <a:r>
                        <a:rPr lang="en-US" sz="2200" b="0" dirty="0"/>
                        <a:t>            </a:t>
                      </a:r>
                      <a:r>
                        <a:rPr lang="en-US" sz="2200" b="0" dirty="0" err="1"/>
                        <a:t>lamp.turnOn</a:t>
                      </a:r>
                      <a:r>
                        <a:rPr lang="en-US" sz="2200" b="0" dirty="0"/>
                        <a:t>();</a:t>
                      </a:r>
                    </a:p>
                    <a:p>
                      <a:pPr marL="36900" indent="0">
                        <a:buNone/>
                      </a:pPr>
                      <a:r>
                        <a:rPr lang="en-US" sz="2200" b="0" dirty="0"/>
                        <a:t>        }</a:t>
                      </a:r>
                    </a:p>
                    <a:p>
                      <a:pPr marL="36900" indent="0">
                        <a:buNone/>
                      </a:pPr>
                      <a:r>
                        <a:rPr lang="en-US" sz="2200" b="0" dirty="0"/>
                        <a:t>    }</a:t>
                      </a:r>
                    </a:p>
                    <a:p>
                      <a:pPr marL="36900" indent="0">
                        <a:buNone/>
                      </a:pPr>
                      <a:r>
                        <a:rPr lang="en-US" sz="2200" b="0" dirty="0"/>
                        <a:t>}</a:t>
                      </a:r>
                    </a:p>
                  </a:txBody>
                  <a:tcPr/>
                </a:tc>
                <a:extLst>
                  <a:ext uri="{0D108BD9-81ED-4DB2-BD59-A6C34878D82A}">
                    <a16:rowId xmlns:a16="http://schemas.microsoft.com/office/drawing/2014/main" val="611186946"/>
                  </a:ext>
                </a:extLst>
              </a:tr>
            </a:tbl>
          </a:graphicData>
        </a:graphic>
      </p:graphicFrame>
      <p:pic>
        <p:nvPicPr>
          <p:cNvPr id="10" name="Graphic 9">
            <a:extLst>
              <a:ext uri="{FF2B5EF4-FFF2-40B4-BE49-F238E27FC236}">
                <a16:creationId xmlns:a16="http://schemas.microsoft.com/office/drawing/2014/main" id="{3A8AFCF6-5C96-4A4F-931F-17237EC016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2000" y="1589778"/>
            <a:ext cx="2203948" cy="4934504"/>
          </a:xfrm>
          <a:prstGeom prst="rect">
            <a:avLst/>
          </a:prstGeom>
        </p:spPr>
      </p:pic>
      <p:sp>
        <p:nvSpPr>
          <p:cNvPr id="11" name="TextBox 10">
            <a:extLst>
              <a:ext uri="{FF2B5EF4-FFF2-40B4-BE49-F238E27FC236}">
                <a16:creationId xmlns:a16="http://schemas.microsoft.com/office/drawing/2014/main" id="{475A0226-4318-4A65-A1EC-A43A0B0735FE}"/>
              </a:ext>
            </a:extLst>
          </p:cNvPr>
          <p:cNvSpPr txBox="1"/>
          <p:nvPr/>
        </p:nvSpPr>
        <p:spPr>
          <a:xfrm>
            <a:off x="1971012" y="6534010"/>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1156053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450E-092C-4C06-AFB7-87E83FFA3A89}"/>
              </a:ext>
            </a:extLst>
          </p:cNvPr>
          <p:cNvSpPr>
            <a:spLocks noGrp="1"/>
          </p:cNvSpPr>
          <p:nvPr>
            <p:ph type="title"/>
          </p:nvPr>
        </p:nvSpPr>
        <p:spPr/>
        <p:txBody>
          <a:bodyPr/>
          <a:lstStyle/>
          <a:p>
            <a:r>
              <a:rPr lang="en-US" dirty="0"/>
              <a:t>Bad Example: DIP Violation (2)</a:t>
            </a:r>
          </a:p>
        </p:txBody>
      </p:sp>
      <p:sp>
        <p:nvSpPr>
          <p:cNvPr id="3" name="Content Placeholder 2">
            <a:extLst>
              <a:ext uri="{FF2B5EF4-FFF2-40B4-BE49-F238E27FC236}">
                <a16:creationId xmlns:a16="http://schemas.microsoft.com/office/drawing/2014/main" id="{4DFD0C0A-B7C7-4966-B8DE-63B72BB82039}"/>
              </a:ext>
            </a:extLst>
          </p:cNvPr>
          <p:cNvSpPr>
            <a:spLocks noGrp="1"/>
          </p:cNvSpPr>
          <p:nvPr>
            <p:ph idx="1"/>
          </p:nvPr>
        </p:nvSpPr>
        <p:spPr/>
        <p:txBody>
          <a:bodyPr/>
          <a:lstStyle/>
          <a:p>
            <a:r>
              <a:rPr lang="en-US" dirty="0"/>
              <a:t>This solution violates DIP.</a:t>
            </a:r>
          </a:p>
          <a:p>
            <a:r>
              <a:rPr lang="en-US" dirty="0"/>
              <a:t>The high-level policy of the application has not been separated from the low-level implementation.</a:t>
            </a:r>
          </a:p>
          <a:p>
            <a:r>
              <a:rPr lang="en-US" dirty="0"/>
              <a:t>The abstractions have not been separated from the details.</a:t>
            </a:r>
          </a:p>
          <a:p>
            <a:r>
              <a:rPr lang="en-US" dirty="0"/>
              <a:t>Without such a separation, the high-level policy automatically depends on the low-level modules, and the abstractions automatically depend on the details.</a:t>
            </a:r>
          </a:p>
        </p:txBody>
      </p:sp>
      <p:sp>
        <p:nvSpPr>
          <p:cNvPr id="4" name="TextBox 3">
            <a:extLst>
              <a:ext uri="{FF2B5EF4-FFF2-40B4-BE49-F238E27FC236}">
                <a16:creationId xmlns:a16="http://schemas.microsoft.com/office/drawing/2014/main" id="{D6905FDC-1C47-48EB-82E4-EAB588676A3A}"/>
              </a:ext>
            </a:extLst>
          </p:cNvPr>
          <p:cNvSpPr txBox="1"/>
          <p:nvPr/>
        </p:nvSpPr>
        <p:spPr>
          <a:xfrm>
            <a:off x="1971012" y="6534010"/>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2039110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9B69-9839-4546-99DA-D2E700E3C5BE}"/>
              </a:ext>
            </a:extLst>
          </p:cNvPr>
          <p:cNvSpPr>
            <a:spLocks noGrp="1"/>
          </p:cNvSpPr>
          <p:nvPr>
            <p:ph type="title"/>
          </p:nvPr>
        </p:nvSpPr>
        <p:spPr/>
        <p:txBody>
          <a:bodyPr/>
          <a:lstStyle/>
          <a:p>
            <a:r>
              <a:rPr lang="en-US" dirty="0"/>
              <a:t>Good Example: Fixing DIP Violation</a:t>
            </a:r>
          </a:p>
        </p:txBody>
      </p:sp>
      <p:pic>
        <p:nvPicPr>
          <p:cNvPr id="4" name="Graphic 3">
            <a:extLst>
              <a:ext uri="{FF2B5EF4-FFF2-40B4-BE49-F238E27FC236}">
                <a16:creationId xmlns:a16="http://schemas.microsoft.com/office/drawing/2014/main" id="{F622D938-5DE0-42CA-A6CE-5A33A4DC78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443" y="1580050"/>
            <a:ext cx="10353762" cy="4999049"/>
          </a:xfrm>
          <a:prstGeom prst="rect">
            <a:avLst/>
          </a:prstGeom>
        </p:spPr>
      </p:pic>
      <p:sp>
        <p:nvSpPr>
          <p:cNvPr id="6" name="TextBox 5">
            <a:extLst>
              <a:ext uri="{FF2B5EF4-FFF2-40B4-BE49-F238E27FC236}">
                <a16:creationId xmlns:a16="http://schemas.microsoft.com/office/drawing/2014/main" id="{92D7DD6A-BD5B-4A09-AB0A-051A4C41464D}"/>
              </a:ext>
            </a:extLst>
          </p:cNvPr>
          <p:cNvSpPr txBox="1"/>
          <p:nvPr/>
        </p:nvSpPr>
        <p:spPr>
          <a:xfrm>
            <a:off x="1971012" y="6534010"/>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236756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4655-A0E4-44A5-9C54-0268965D0B33}"/>
              </a:ext>
            </a:extLst>
          </p:cNvPr>
          <p:cNvSpPr>
            <a:spLocks noGrp="1"/>
          </p:cNvSpPr>
          <p:nvPr>
            <p:ph type="title"/>
          </p:nvPr>
        </p:nvSpPr>
        <p:spPr/>
        <p:txBody>
          <a:bodyPr/>
          <a:lstStyle/>
          <a:p>
            <a:r>
              <a:rPr lang="en-US" dirty="0"/>
              <a:t>Dependence on Abstractions</a:t>
            </a:r>
          </a:p>
        </p:txBody>
      </p:sp>
      <p:sp>
        <p:nvSpPr>
          <p:cNvPr id="3" name="Content Placeholder 2">
            <a:extLst>
              <a:ext uri="{FF2B5EF4-FFF2-40B4-BE49-F238E27FC236}">
                <a16:creationId xmlns:a16="http://schemas.microsoft.com/office/drawing/2014/main" id="{BF70042A-8DF8-465F-A568-542B1CF68F5B}"/>
              </a:ext>
            </a:extLst>
          </p:cNvPr>
          <p:cNvSpPr>
            <a:spLocks noGrp="1"/>
          </p:cNvSpPr>
          <p:nvPr>
            <p:ph idx="1"/>
          </p:nvPr>
        </p:nvSpPr>
        <p:spPr/>
        <p:txBody>
          <a:bodyPr>
            <a:normAutofit/>
          </a:bodyPr>
          <a:lstStyle/>
          <a:p>
            <a:r>
              <a:rPr lang="en-US" dirty="0"/>
              <a:t>A naive interpretation of DIP is the simple heuristic: "Depend on abstractions."</a:t>
            </a:r>
          </a:p>
          <a:p>
            <a:pPr lvl="1"/>
            <a:r>
              <a:rPr lang="en-US" dirty="0">
                <a:solidFill>
                  <a:srgbClr val="FFFF00"/>
                </a:solidFill>
              </a:rPr>
              <a:t>No variable should hold a reference to a concrete class.</a:t>
            </a:r>
          </a:p>
          <a:p>
            <a:pPr lvl="1"/>
            <a:r>
              <a:rPr lang="en-US" dirty="0">
                <a:solidFill>
                  <a:srgbClr val="FFFF00"/>
                </a:solidFill>
              </a:rPr>
              <a:t>No class should derive from a concrete class.	</a:t>
            </a:r>
          </a:p>
          <a:p>
            <a:pPr lvl="1"/>
            <a:r>
              <a:rPr lang="en-US" dirty="0">
                <a:solidFill>
                  <a:srgbClr val="FFFF00"/>
                </a:solidFill>
              </a:rPr>
              <a:t>No method should override an implemented method of any of its base classes.</a:t>
            </a:r>
          </a:p>
          <a:p>
            <a:r>
              <a:rPr lang="en-US" dirty="0"/>
              <a:t>Certainly, this heuristic is usually violated at least once in every program. Somebody has to create the instances of the concrete classes, and such a module will depend on them.</a:t>
            </a:r>
          </a:p>
          <a:p>
            <a:r>
              <a:rPr lang="en-US" dirty="0"/>
              <a:t>If a concrete class is not going to change very much, and no other similar derivatives are going to be created, it does very little harm to depend on it.</a:t>
            </a:r>
          </a:p>
        </p:txBody>
      </p:sp>
      <p:sp>
        <p:nvSpPr>
          <p:cNvPr id="4" name="TextBox 3">
            <a:extLst>
              <a:ext uri="{FF2B5EF4-FFF2-40B4-BE49-F238E27FC236}">
                <a16:creationId xmlns:a16="http://schemas.microsoft.com/office/drawing/2014/main" id="{DCAA0E14-AED7-4435-A14A-7FF7A459E08B}"/>
              </a:ext>
            </a:extLst>
          </p:cNvPr>
          <p:cNvSpPr txBox="1"/>
          <p:nvPr/>
        </p:nvSpPr>
        <p:spPr>
          <a:xfrm>
            <a:off x="1971012" y="6534010"/>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439614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447A-FF82-48DA-AB0B-F340C966FFE0}"/>
              </a:ext>
            </a:extLst>
          </p:cNvPr>
          <p:cNvSpPr>
            <a:spLocks noGrp="1"/>
          </p:cNvSpPr>
          <p:nvPr>
            <p:ph type="title"/>
          </p:nvPr>
        </p:nvSpPr>
        <p:spPr/>
        <p:txBody>
          <a:bodyPr/>
          <a:lstStyle/>
          <a:p>
            <a:r>
              <a:rPr lang="en-US" dirty="0"/>
              <a:t>Recommended Readings</a:t>
            </a:r>
          </a:p>
        </p:txBody>
      </p:sp>
      <p:sp>
        <p:nvSpPr>
          <p:cNvPr id="3" name="Content Placeholder 2">
            <a:extLst>
              <a:ext uri="{FF2B5EF4-FFF2-40B4-BE49-F238E27FC236}">
                <a16:creationId xmlns:a16="http://schemas.microsoft.com/office/drawing/2014/main" id="{9B544E06-DD88-473C-B126-2ADEFD109F04}"/>
              </a:ext>
            </a:extLst>
          </p:cNvPr>
          <p:cNvSpPr>
            <a:spLocks noGrp="1"/>
          </p:cNvSpPr>
          <p:nvPr>
            <p:ph idx="1"/>
          </p:nvPr>
        </p:nvSpPr>
        <p:spPr/>
        <p:txBody>
          <a:bodyPr>
            <a:normAutofit/>
          </a:bodyPr>
          <a:lstStyle/>
          <a:p>
            <a:pPr marL="36900" indent="0">
              <a:buNone/>
            </a:pPr>
            <a:r>
              <a:rPr lang="en-US" dirty="0"/>
              <a:t>SOLID examples in Java (</a:t>
            </a:r>
            <a:r>
              <a:rPr lang="en-US" b="1" dirty="0"/>
              <a:t>STRONGLY RECOMMENDED</a:t>
            </a:r>
            <a:r>
              <a:rPr lang="en-US" dirty="0"/>
              <a:t>):</a:t>
            </a:r>
          </a:p>
          <a:p>
            <a:r>
              <a:rPr lang="en-US" dirty="0">
                <a:hlinkClick r:id="rId2"/>
              </a:rPr>
              <a:t>Introduction to SOLID Design Principles for Java Developers - </a:t>
            </a:r>
            <a:r>
              <a:rPr lang="en-US" dirty="0" err="1">
                <a:hlinkClick r:id="rId2"/>
              </a:rPr>
              <a:t>DZone</a:t>
            </a:r>
            <a:r>
              <a:rPr lang="en-US" dirty="0">
                <a:hlinkClick r:id="rId2"/>
              </a:rPr>
              <a:t> Java</a:t>
            </a:r>
            <a:endParaRPr lang="en-US" dirty="0"/>
          </a:p>
          <a:p>
            <a:pPr marL="36900" indent="0">
              <a:buNone/>
            </a:pPr>
            <a:r>
              <a:rPr lang="en-US" dirty="0"/>
              <a:t>SOLID examples in C#:</a:t>
            </a:r>
          </a:p>
          <a:p>
            <a:r>
              <a:rPr lang="en-US" dirty="0">
                <a:hlinkClick r:id="rId3"/>
              </a:rPr>
              <a:t>SOLID Principles in C# with Examples - Dot Net Tutorials</a:t>
            </a:r>
            <a:endParaRPr lang="en-US" dirty="0"/>
          </a:p>
          <a:p>
            <a:pPr marL="36900" indent="0">
              <a:buNone/>
            </a:pPr>
            <a:r>
              <a:rPr lang="en-US" dirty="0"/>
              <a:t>SOLID examples in PHP:</a:t>
            </a:r>
          </a:p>
          <a:p>
            <a:r>
              <a:rPr lang="en-US" dirty="0">
                <a:hlinkClick r:id="rId4"/>
              </a:rPr>
              <a:t>The SOLID Principles - </a:t>
            </a:r>
            <a:r>
              <a:rPr lang="en-US" dirty="0" err="1">
                <a:hlinkClick r:id="rId4"/>
              </a:rPr>
              <a:t>Envato</a:t>
            </a:r>
            <a:r>
              <a:rPr lang="en-US" dirty="0">
                <a:hlinkClick r:id="rId4"/>
              </a:rPr>
              <a:t> Tuts+ Code Tutorials (tutsplus.com)</a:t>
            </a:r>
            <a:endParaRPr lang="en-US" dirty="0"/>
          </a:p>
          <a:p>
            <a:pPr marL="36900" indent="0">
              <a:buNone/>
            </a:pPr>
            <a:r>
              <a:rPr lang="en-US" dirty="0"/>
              <a:t>SOLID real-world examples in Java:</a:t>
            </a:r>
          </a:p>
          <a:p>
            <a:r>
              <a:rPr lang="en-US" dirty="0">
                <a:hlinkClick r:id="rId5"/>
              </a:rPr>
              <a:t>SOLID Principles with Examples – </a:t>
            </a:r>
            <a:r>
              <a:rPr lang="en-US" dirty="0" err="1">
                <a:hlinkClick r:id="rId5"/>
              </a:rPr>
              <a:t>HowToDoInJava</a:t>
            </a:r>
            <a:endParaRPr lang="en-US" dirty="0"/>
          </a:p>
        </p:txBody>
      </p:sp>
    </p:spTree>
    <p:extLst>
      <p:ext uri="{BB962C8B-B14F-4D97-AF65-F5344CB8AC3E}">
        <p14:creationId xmlns:p14="http://schemas.microsoft.com/office/powerpoint/2010/main" val="311362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0B994B9-F4DD-491B-B6A4-2080D9FA929E}"/>
              </a:ext>
            </a:extLst>
          </p:cNvPr>
          <p:cNvSpPr>
            <a:spLocks noGrp="1"/>
          </p:cNvSpPr>
          <p:nvPr>
            <p:ph sz="half" idx="1"/>
          </p:nvPr>
        </p:nvSpPr>
        <p:spPr>
          <a:xfrm>
            <a:off x="913795" y="3428997"/>
            <a:ext cx="5060497" cy="2362201"/>
          </a:xfrm>
        </p:spPr>
        <p:txBody>
          <a:bodyPr/>
          <a:lstStyle/>
          <a:p>
            <a:r>
              <a:rPr lang="en-US" dirty="0"/>
              <a:t>Rigidity</a:t>
            </a:r>
          </a:p>
          <a:p>
            <a:r>
              <a:rPr lang="en-US" dirty="0"/>
              <a:t>Fragility</a:t>
            </a:r>
          </a:p>
          <a:p>
            <a:r>
              <a:rPr lang="en-US" dirty="0"/>
              <a:t>Immobility</a:t>
            </a:r>
          </a:p>
          <a:p>
            <a:r>
              <a:rPr lang="en-US" dirty="0"/>
              <a:t>Viscosity</a:t>
            </a:r>
          </a:p>
          <a:p>
            <a:endParaRPr lang="en-US" dirty="0"/>
          </a:p>
        </p:txBody>
      </p:sp>
      <p:sp>
        <p:nvSpPr>
          <p:cNvPr id="11" name="Content Placeholder 10">
            <a:extLst>
              <a:ext uri="{FF2B5EF4-FFF2-40B4-BE49-F238E27FC236}">
                <a16:creationId xmlns:a16="http://schemas.microsoft.com/office/drawing/2014/main" id="{BD2A27A2-51DE-4027-AEB7-68CFBD371862}"/>
              </a:ext>
            </a:extLst>
          </p:cNvPr>
          <p:cNvSpPr>
            <a:spLocks noGrp="1"/>
          </p:cNvSpPr>
          <p:nvPr>
            <p:ph sz="half" idx="2"/>
          </p:nvPr>
        </p:nvSpPr>
        <p:spPr>
          <a:xfrm>
            <a:off x="6202892" y="3428999"/>
            <a:ext cx="5064665" cy="2362201"/>
          </a:xfrm>
        </p:spPr>
        <p:txBody>
          <a:bodyPr/>
          <a:lstStyle/>
          <a:p>
            <a:r>
              <a:rPr lang="en-US" dirty="0"/>
              <a:t>Needless complexity</a:t>
            </a:r>
          </a:p>
          <a:p>
            <a:r>
              <a:rPr lang="en-US" dirty="0"/>
              <a:t>Needless repetition</a:t>
            </a:r>
          </a:p>
          <a:p>
            <a:r>
              <a:rPr lang="en-US" dirty="0"/>
              <a:t>Opacity</a:t>
            </a:r>
          </a:p>
          <a:p>
            <a:endParaRPr lang="en-US" dirty="0"/>
          </a:p>
        </p:txBody>
      </p:sp>
      <p:sp>
        <p:nvSpPr>
          <p:cNvPr id="14" name="TextBox 13">
            <a:extLst>
              <a:ext uri="{FF2B5EF4-FFF2-40B4-BE49-F238E27FC236}">
                <a16:creationId xmlns:a16="http://schemas.microsoft.com/office/drawing/2014/main" id="{665E2E97-AD88-417B-B583-FC3E771E7CC8}"/>
              </a:ext>
            </a:extLst>
          </p:cNvPr>
          <p:cNvSpPr txBox="1"/>
          <p:nvPr/>
        </p:nvSpPr>
        <p:spPr>
          <a:xfrm>
            <a:off x="2442978" y="1638431"/>
            <a:ext cx="7306041" cy="1138773"/>
          </a:xfrm>
          <a:prstGeom prst="rect">
            <a:avLst/>
          </a:prstGeom>
          <a:noFill/>
        </p:spPr>
        <p:txBody>
          <a:bodyPr wrap="square">
            <a:spAutoFit/>
          </a:bodyPr>
          <a:lstStyle/>
          <a:p>
            <a:pPr marL="36900" indent="0" algn="ctr">
              <a:buNone/>
            </a:pPr>
            <a:r>
              <a:rPr lang="en-US" sz="2800" b="1" i="1" dirty="0"/>
              <a:t>“Design smells are the odors of rotting software.”</a:t>
            </a:r>
          </a:p>
          <a:p>
            <a:pPr marL="36900" indent="0" algn="ctr">
              <a:buNone/>
            </a:pPr>
            <a:endParaRPr lang="en-US" sz="2000" dirty="0"/>
          </a:p>
          <a:p>
            <a:pPr marL="36900" indent="0">
              <a:buNone/>
            </a:pPr>
            <a:r>
              <a:rPr lang="en-US" sz="2000" dirty="0"/>
              <a:t>– Robert C. Martin</a:t>
            </a:r>
          </a:p>
        </p:txBody>
      </p:sp>
      <p:sp>
        <p:nvSpPr>
          <p:cNvPr id="6" name="TextBox 5">
            <a:extLst>
              <a:ext uri="{FF2B5EF4-FFF2-40B4-BE49-F238E27FC236}">
                <a16:creationId xmlns:a16="http://schemas.microsoft.com/office/drawing/2014/main" id="{1FF07ABB-3E7E-4F4B-B3E8-F3F1FCC8CFA5}"/>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7812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945396-AE05-4823-A9DB-3F247B4E1E67}"/>
              </a:ext>
            </a:extLst>
          </p:cNvPr>
          <p:cNvSpPr>
            <a:spLocks noGrp="1"/>
          </p:cNvSpPr>
          <p:nvPr>
            <p:ph type="title"/>
          </p:nvPr>
        </p:nvSpPr>
        <p:spPr/>
        <p:txBody>
          <a:bodyPr>
            <a:normAutofit/>
          </a:bodyPr>
          <a:lstStyle/>
          <a:p>
            <a:r>
              <a:rPr lang="en-US" dirty="0"/>
              <a:t>Rigidity</a:t>
            </a:r>
          </a:p>
        </p:txBody>
      </p:sp>
      <p:sp>
        <p:nvSpPr>
          <p:cNvPr id="6" name="Content Placeholder 5">
            <a:extLst>
              <a:ext uri="{FF2B5EF4-FFF2-40B4-BE49-F238E27FC236}">
                <a16:creationId xmlns:a16="http://schemas.microsoft.com/office/drawing/2014/main" id="{AF16BDB6-0240-474E-AC6B-3274FC560987}"/>
              </a:ext>
            </a:extLst>
          </p:cNvPr>
          <p:cNvSpPr>
            <a:spLocks noGrp="1"/>
          </p:cNvSpPr>
          <p:nvPr>
            <p:ph idx="1"/>
          </p:nvPr>
        </p:nvSpPr>
        <p:spPr/>
        <p:txBody>
          <a:bodyPr/>
          <a:lstStyle/>
          <a:p>
            <a:r>
              <a:rPr lang="en-US" dirty="0"/>
              <a:t>(noun) inability to be changed or adapted. – Oxford Languages</a:t>
            </a:r>
          </a:p>
          <a:p>
            <a:r>
              <a:rPr lang="en-US" dirty="0"/>
              <a:t>Rigidity is </a:t>
            </a:r>
            <a:r>
              <a:rPr lang="en-US" dirty="0">
                <a:solidFill>
                  <a:srgbClr val="FFFF00"/>
                </a:solidFill>
              </a:rPr>
              <a:t>the tendency for software to be difficult to change</a:t>
            </a:r>
            <a:r>
              <a:rPr lang="en-US" dirty="0"/>
              <a:t>, even in simple ways.</a:t>
            </a:r>
          </a:p>
          <a:p>
            <a:r>
              <a:rPr lang="en-US" dirty="0"/>
              <a:t>A design is rigid if a single change causes a cascade of subsequent changes in dependent modules.</a:t>
            </a:r>
          </a:p>
          <a:p>
            <a:r>
              <a:rPr lang="en-US" dirty="0"/>
              <a:t>The more modules that must be changed, the more rigid the design.</a:t>
            </a:r>
          </a:p>
        </p:txBody>
      </p:sp>
      <p:sp>
        <p:nvSpPr>
          <p:cNvPr id="4" name="TextBox 3">
            <a:extLst>
              <a:ext uri="{FF2B5EF4-FFF2-40B4-BE49-F238E27FC236}">
                <a16:creationId xmlns:a16="http://schemas.microsoft.com/office/drawing/2014/main" id="{66E6B824-CCFD-496B-9D1D-865F2EE5FB4B}"/>
              </a:ext>
            </a:extLst>
          </p:cNvPr>
          <p:cNvSpPr txBox="1"/>
          <p:nvPr/>
        </p:nvSpPr>
        <p:spPr>
          <a:xfrm>
            <a:off x="1971012" y="6559951"/>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6220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945396-AE05-4823-A9DB-3F247B4E1E67}"/>
              </a:ext>
            </a:extLst>
          </p:cNvPr>
          <p:cNvSpPr>
            <a:spLocks noGrp="1"/>
          </p:cNvSpPr>
          <p:nvPr>
            <p:ph type="title"/>
          </p:nvPr>
        </p:nvSpPr>
        <p:spPr/>
        <p:txBody>
          <a:bodyPr>
            <a:normAutofit/>
          </a:bodyPr>
          <a:lstStyle/>
          <a:p>
            <a:r>
              <a:rPr lang="en-US" dirty="0"/>
              <a:t>Fragility</a:t>
            </a:r>
          </a:p>
        </p:txBody>
      </p:sp>
      <p:sp>
        <p:nvSpPr>
          <p:cNvPr id="6" name="Content Placeholder 5">
            <a:extLst>
              <a:ext uri="{FF2B5EF4-FFF2-40B4-BE49-F238E27FC236}">
                <a16:creationId xmlns:a16="http://schemas.microsoft.com/office/drawing/2014/main" id="{AF16BDB6-0240-474E-AC6B-3274FC560987}"/>
              </a:ext>
            </a:extLst>
          </p:cNvPr>
          <p:cNvSpPr>
            <a:spLocks noGrp="1"/>
          </p:cNvSpPr>
          <p:nvPr>
            <p:ph idx="1"/>
          </p:nvPr>
        </p:nvSpPr>
        <p:spPr/>
        <p:txBody>
          <a:bodyPr/>
          <a:lstStyle/>
          <a:p>
            <a:r>
              <a:rPr lang="en-US" dirty="0"/>
              <a:t>(noun) the quality of being easily broken or damaged. – Oxford Languages</a:t>
            </a:r>
          </a:p>
          <a:p>
            <a:r>
              <a:rPr lang="en-US" dirty="0"/>
              <a:t>Fragility is </a:t>
            </a:r>
            <a:r>
              <a:rPr lang="en-US" dirty="0">
                <a:solidFill>
                  <a:srgbClr val="FFFF00"/>
                </a:solidFill>
              </a:rPr>
              <a:t>the tendency of a program to break in many places when a single change is made</a:t>
            </a:r>
            <a:r>
              <a:rPr lang="en-US" dirty="0"/>
              <a:t>.</a:t>
            </a:r>
          </a:p>
          <a:p>
            <a:r>
              <a:rPr lang="en-US" dirty="0"/>
              <a:t>Often, the new problems are in areas that have no conceptual relationship with the area that was changed.</a:t>
            </a:r>
          </a:p>
          <a:p>
            <a:r>
              <a:rPr lang="en-US" dirty="0"/>
              <a:t>Fixing those problems leads to even more problems, and the development team begins to resemble a dog chasing its tail.</a:t>
            </a:r>
          </a:p>
        </p:txBody>
      </p:sp>
      <p:sp>
        <p:nvSpPr>
          <p:cNvPr id="4" name="TextBox 3">
            <a:extLst>
              <a:ext uri="{FF2B5EF4-FFF2-40B4-BE49-F238E27FC236}">
                <a16:creationId xmlns:a16="http://schemas.microsoft.com/office/drawing/2014/main" id="{521AF0F2-07AE-4DBF-9E5A-875813618C5F}"/>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226184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945396-AE05-4823-A9DB-3F247B4E1E67}"/>
              </a:ext>
            </a:extLst>
          </p:cNvPr>
          <p:cNvSpPr>
            <a:spLocks noGrp="1"/>
          </p:cNvSpPr>
          <p:nvPr>
            <p:ph type="title"/>
          </p:nvPr>
        </p:nvSpPr>
        <p:spPr/>
        <p:txBody>
          <a:bodyPr>
            <a:normAutofit/>
          </a:bodyPr>
          <a:lstStyle/>
          <a:p>
            <a:r>
              <a:rPr lang="en-US" dirty="0"/>
              <a:t>Immobility</a:t>
            </a:r>
          </a:p>
        </p:txBody>
      </p:sp>
      <p:sp>
        <p:nvSpPr>
          <p:cNvPr id="6" name="Content Placeholder 5">
            <a:extLst>
              <a:ext uri="{FF2B5EF4-FFF2-40B4-BE49-F238E27FC236}">
                <a16:creationId xmlns:a16="http://schemas.microsoft.com/office/drawing/2014/main" id="{AF16BDB6-0240-474E-AC6B-3274FC560987}"/>
              </a:ext>
            </a:extLst>
          </p:cNvPr>
          <p:cNvSpPr>
            <a:spLocks noGrp="1"/>
          </p:cNvSpPr>
          <p:nvPr>
            <p:ph idx="1"/>
          </p:nvPr>
        </p:nvSpPr>
        <p:spPr/>
        <p:txBody>
          <a:bodyPr/>
          <a:lstStyle/>
          <a:p>
            <a:r>
              <a:rPr lang="en-US" dirty="0"/>
              <a:t>(noun) the state of not moving; motionlessness. – Oxford Languages</a:t>
            </a:r>
          </a:p>
          <a:p>
            <a:r>
              <a:rPr lang="en-US" dirty="0"/>
              <a:t>Immobility is </a:t>
            </a:r>
            <a:r>
              <a:rPr lang="en-US" dirty="0">
                <a:solidFill>
                  <a:srgbClr val="FFFF00"/>
                </a:solidFill>
              </a:rPr>
              <a:t>the inability to reuse software from other projects or from parts of the same project</a:t>
            </a:r>
            <a:r>
              <a:rPr lang="en-US" dirty="0"/>
              <a:t>.</a:t>
            </a:r>
          </a:p>
          <a:p>
            <a:r>
              <a:rPr lang="en-US" dirty="0"/>
              <a:t>A design is immobile when it contains parts that could be useful in other systems, but the effort and risk involved with separating those parts from the original system are too great.</a:t>
            </a:r>
          </a:p>
          <a:p>
            <a:r>
              <a:rPr lang="en-US" dirty="0"/>
              <a:t>So immobile software components is simply rewritten instead of reused.</a:t>
            </a:r>
          </a:p>
        </p:txBody>
      </p:sp>
      <p:sp>
        <p:nvSpPr>
          <p:cNvPr id="4" name="TextBox 3">
            <a:extLst>
              <a:ext uri="{FF2B5EF4-FFF2-40B4-BE49-F238E27FC236}">
                <a16:creationId xmlns:a16="http://schemas.microsoft.com/office/drawing/2014/main" id="{77C12F08-11D2-474A-A6F9-E749FCC79B4B}"/>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307198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945396-AE05-4823-A9DB-3F247B4E1E67}"/>
              </a:ext>
            </a:extLst>
          </p:cNvPr>
          <p:cNvSpPr>
            <a:spLocks noGrp="1"/>
          </p:cNvSpPr>
          <p:nvPr>
            <p:ph type="title"/>
          </p:nvPr>
        </p:nvSpPr>
        <p:spPr/>
        <p:txBody>
          <a:bodyPr>
            <a:normAutofit/>
          </a:bodyPr>
          <a:lstStyle/>
          <a:p>
            <a:r>
              <a:rPr lang="en-US" dirty="0"/>
              <a:t>Viscosity</a:t>
            </a:r>
          </a:p>
        </p:txBody>
      </p:sp>
      <p:sp>
        <p:nvSpPr>
          <p:cNvPr id="6" name="Content Placeholder 5">
            <a:extLst>
              <a:ext uri="{FF2B5EF4-FFF2-40B4-BE49-F238E27FC236}">
                <a16:creationId xmlns:a16="http://schemas.microsoft.com/office/drawing/2014/main" id="{AF16BDB6-0240-474E-AC6B-3274FC560987}"/>
              </a:ext>
            </a:extLst>
          </p:cNvPr>
          <p:cNvSpPr>
            <a:spLocks noGrp="1"/>
          </p:cNvSpPr>
          <p:nvPr>
            <p:ph idx="1"/>
          </p:nvPr>
        </p:nvSpPr>
        <p:spPr/>
        <p:txBody>
          <a:bodyPr/>
          <a:lstStyle/>
          <a:p>
            <a:r>
              <a:rPr lang="en-US" dirty="0"/>
              <a:t>(noun) the state of being thick, sticky, and semifluid in consistency, due to internal friction. – Oxford Languages</a:t>
            </a:r>
          </a:p>
          <a:p>
            <a:r>
              <a:rPr lang="en-US" dirty="0"/>
              <a:t>Viscosity comes in two forms: viscosity of the software and viscosity of the environment.</a:t>
            </a:r>
          </a:p>
          <a:p>
            <a:r>
              <a:rPr lang="en-US" dirty="0"/>
              <a:t>When faced with a change, developers usually find more than one way to make that change. Some of the ways preserve the design; others do not (i.e., they are hacks). </a:t>
            </a:r>
            <a:r>
              <a:rPr lang="en-US" dirty="0">
                <a:solidFill>
                  <a:srgbClr val="FFFF00"/>
                </a:solidFill>
              </a:rPr>
              <a:t>When the design-preserving methods are more difficult to use than the hacks</a:t>
            </a:r>
            <a:r>
              <a:rPr lang="en-US" dirty="0"/>
              <a:t>, the viscosity of the design is high.</a:t>
            </a:r>
          </a:p>
          <a:p>
            <a:r>
              <a:rPr lang="en-US" dirty="0"/>
              <a:t>Viscosity of environment comes about when the development environment is slow and inefficient. For example, if compile times are very long, developers will be tempted to make changes that don't force large recompiles, even though those changes don't preserve the design.</a:t>
            </a:r>
          </a:p>
        </p:txBody>
      </p:sp>
      <p:sp>
        <p:nvSpPr>
          <p:cNvPr id="4" name="TextBox 3">
            <a:extLst>
              <a:ext uri="{FF2B5EF4-FFF2-40B4-BE49-F238E27FC236}">
                <a16:creationId xmlns:a16="http://schemas.microsoft.com/office/drawing/2014/main" id="{0054D125-25BE-4189-B953-8286176657F6}"/>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93809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945396-AE05-4823-A9DB-3F247B4E1E67}"/>
              </a:ext>
            </a:extLst>
          </p:cNvPr>
          <p:cNvSpPr>
            <a:spLocks noGrp="1"/>
          </p:cNvSpPr>
          <p:nvPr>
            <p:ph type="title"/>
          </p:nvPr>
        </p:nvSpPr>
        <p:spPr/>
        <p:txBody>
          <a:bodyPr>
            <a:normAutofit/>
          </a:bodyPr>
          <a:lstStyle/>
          <a:p>
            <a:r>
              <a:rPr lang="en-US" dirty="0"/>
              <a:t>Needless complexity</a:t>
            </a:r>
          </a:p>
        </p:txBody>
      </p:sp>
      <p:sp>
        <p:nvSpPr>
          <p:cNvPr id="6" name="Content Placeholder 5">
            <a:extLst>
              <a:ext uri="{FF2B5EF4-FFF2-40B4-BE49-F238E27FC236}">
                <a16:creationId xmlns:a16="http://schemas.microsoft.com/office/drawing/2014/main" id="{AF16BDB6-0240-474E-AC6B-3274FC560987}"/>
              </a:ext>
            </a:extLst>
          </p:cNvPr>
          <p:cNvSpPr>
            <a:spLocks noGrp="1"/>
          </p:cNvSpPr>
          <p:nvPr>
            <p:ph idx="1"/>
          </p:nvPr>
        </p:nvSpPr>
        <p:spPr/>
        <p:txBody>
          <a:bodyPr/>
          <a:lstStyle/>
          <a:p>
            <a:r>
              <a:rPr lang="en-US" dirty="0"/>
              <a:t>A design smells of needless complexity when it </a:t>
            </a:r>
            <a:r>
              <a:rPr lang="en-US" dirty="0">
                <a:solidFill>
                  <a:srgbClr val="FFFF00"/>
                </a:solidFill>
              </a:rPr>
              <a:t>contains elements that aren't currently useful</a:t>
            </a:r>
            <a:r>
              <a:rPr lang="en-US" dirty="0"/>
              <a:t>.</a:t>
            </a:r>
          </a:p>
          <a:p>
            <a:r>
              <a:rPr lang="en-US" dirty="0"/>
              <a:t>This frequently happens when developers anticipate changes to the requirements and put facilities in the software to deal with those potential changes.</a:t>
            </a:r>
          </a:p>
          <a:p>
            <a:r>
              <a:rPr lang="en-US" dirty="0"/>
              <a:t>At first, this may seem like a good thing to do. Unfortunately, the effect is often just the opposite. By preparing for many contingencies, the design becomes littered with constructs that are never used.</a:t>
            </a:r>
          </a:p>
        </p:txBody>
      </p:sp>
      <p:sp>
        <p:nvSpPr>
          <p:cNvPr id="4" name="TextBox 3">
            <a:extLst>
              <a:ext uri="{FF2B5EF4-FFF2-40B4-BE49-F238E27FC236}">
                <a16:creationId xmlns:a16="http://schemas.microsoft.com/office/drawing/2014/main" id="{29AA1A06-5E57-44E3-B867-2135D22363BC}"/>
              </a:ext>
            </a:extLst>
          </p:cNvPr>
          <p:cNvSpPr txBox="1"/>
          <p:nvPr/>
        </p:nvSpPr>
        <p:spPr>
          <a:xfrm>
            <a:off x="1971012" y="6550223"/>
            <a:ext cx="8239327" cy="307777"/>
          </a:xfrm>
          <a:prstGeom prst="rect">
            <a:avLst/>
          </a:prstGeom>
          <a:noFill/>
        </p:spPr>
        <p:txBody>
          <a:bodyPr wrap="square">
            <a:spAutoFit/>
          </a:bodyPr>
          <a:lstStyle/>
          <a:p>
            <a:r>
              <a:rPr lang="en-US" sz="1400" dirty="0"/>
              <a:t>Martin, R. C., Martin, M., &amp; Martin, M. (2006). </a:t>
            </a:r>
            <a:r>
              <a:rPr lang="en-US" sz="1400" i="1" dirty="0"/>
              <a:t>Agile principles, patterns, and practices in C#</a:t>
            </a:r>
            <a:r>
              <a:rPr lang="en-US" sz="1400" dirty="0"/>
              <a:t>. Prentice Hall.</a:t>
            </a:r>
          </a:p>
        </p:txBody>
      </p:sp>
    </p:spTree>
    <p:extLst>
      <p:ext uri="{BB962C8B-B14F-4D97-AF65-F5344CB8AC3E}">
        <p14:creationId xmlns:p14="http://schemas.microsoft.com/office/powerpoint/2010/main" val="2345249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035ECC10652E4EAAA6BA8CC01AF810" ma:contentTypeVersion="8" ma:contentTypeDescription="Create a new document." ma:contentTypeScope="" ma:versionID="c7ff73328fd0a858de93d3deba1c0203">
  <xsd:schema xmlns:xsd="http://www.w3.org/2001/XMLSchema" xmlns:xs="http://www.w3.org/2001/XMLSchema" xmlns:p="http://schemas.microsoft.com/office/2006/metadata/properties" xmlns:ns2="c7ee929f-b83e-40ea-8f1e-dc99cd68ce55" xmlns:ns3="7cc98989-72c3-446c-ae77-edbe8b0d3d4f" targetNamespace="http://schemas.microsoft.com/office/2006/metadata/properties" ma:root="true" ma:fieldsID="27142c3513f793dc86b2177c092e1ffd" ns2:_="" ns3:_="">
    <xsd:import namespace="c7ee929f-b83e-40ea-8f1e-dc99cd68ce55"/>
    <xsd:import namespace="7cc98989-72c3-446c-ae77-edbe8b0d3d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ee929f-b83e-40ea-8f1e-dc99cd68ce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2b0d96b-770d-423b-b424-a73d85b642e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cc98989-72c3-446c-ae77-edbe8b0d3d4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d4181e-d5ac-4feb-b0af-2d0984d00033}" ma:internalName="TaxCatchAll" ma:showField="CatchAllData" ma:web="7cc98989-72c3-446c-ae77-edbe8b0d3d4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cc98989-72c3-446c-ae77-edbe8b0d3d4f" xsi:nil="true"/>
    <lcf76f155ced4ddcb4097134ff3c332f xmlns="c7ee929f-b83e-40ea-8f1e-dc99cd68ce5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3FE7635-F969-4C78-953B-E922743A3DA6}"/>
</file>

<file path=customXml/itemProps2.xml><?xml version="1.0" encoding="utf-8"?>
<ds:datastoreItem xmlns:ds="http://schemas.openxmlformats.org/officeDocument/2006/customXml" ds:itemID="{81520CBF-44D3-4373-9DF0-D331181A3B11}"/>
</file>

<file path=customXml/itemProps3.xml><?xml version="1.0" encoding="utf-8"?>
<ds:datastoreItem xmlns:ds="http://schemas.openxmlformats.org/officeDocument/2006/customXml" ds:itemID="{E604DC4D-AD39-4653-8013-086095D13A89}"/>
</file>

<file path=docProps/app.xml><?xml version="1.0" encoding="utf-8"?>
<Properties xmlns="http://schemas.openxmlformats.org/officeDocument/2006/extended-properties" xmlns:vt="http://schemas.openxmlformats.org/officeDocument/2006/docPropsVTypes">
  <Template>Slate</Template>
  <TotalTime>17855</TotalTime>
  <Words>3034</Words>
  <Application>Microsoft Office PowerPoint</Application>
  <PresentationFormat>Widescreen</PresentationFormat>
  <Paragraphs>230</Paragraphs>
  <Slides>39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Calisto MT</vt:lpstr>
      <vt:lpstr>Cambria Math</vt:lpstr>
      <vt:lpstr>Wingdings 2</vt:lpstr>
      <vt:lpstr>Slate</vt:lpstr>
      <vt:lpstr>Software Design Principles</vt:lpstr>
      <vt:lpstr>Outline</vt:lpstr>
      <vt:lpstr>Design Smells</vt:lpstr>
      <vt:lpstr>PowerPoint Presentation</vt:lpstr>
      <vt:lpstr>Rigidity</vt:lpstr>
      <vt:lpstr>Fragility</vt:lpstr>
      <vt:lpstr>Immobility</vt:lpstr>
      <vt:lpstr>Viscosity</vt:lpstr>
      <vt:lpstr>Needless complexity</vt:lpstr>
      <vt:lpstr>Needless repetition</vt:lpstr>
      <vt:lpstr>Opacity</vt:lpstr>
      <vt:lpstr>Why Software Rots</vt:lpstr>
      <vt:lpstr>The SOLID Principles</vt:lpstr>
      <vt:lpstr>“On the one hand, if the bricks aren’t well made,  the architecture of the building doesn’t matter much.  On the other hand, you can make a substantial mess with well-made bricks.”</vt:lpstr>
      <vt:lpstr>The SOLID Principles</vt:lpstr>
      <vt:lpstr>The Single-Responsibility Principle</vt:lpstr>
      <vt:lpstr>The Single-Responsibility Principle (SRP)</vt:lpstr>
      <vt:lpstr>Bad Example: SRP Violation (1)</vt:lpstr>
      <vt:lpstr>Bad Example: SRP Violation (2)</vt:lpstr>
      <vt:lpstr>Good Example: Fixing SRP Violation</vt:lpstr>
      <vt:lpstr>The Open–Closed Principle</vt:lpstr>
      <vt:lpstr>The Open–Closed Principle (OCP)</vt:lpstr>
      <vt:lpstr>OCP Example</vt:lpstr>
      <vt:lpstr>The Liskov Substitution Principle</vt:lpstr>
      <vt:lpstr>The Liskov Substitution Principle (LSP)</vt:lpstr>
      <vt:lpstr>Bad Example:  LSP Violation (1)</vt:lpstr>
      <vt:lpstr>Bad Example: LSP Violation (2)</vt:lpstr>
      <vt:lpstr>The Interface Segregation Principle</vt:lpstr>
      <vt:lpstr>The Interface Segregation Principle (ISP)</vt:lpstr>
      <vt:lpstr>Bad Example: ISP Violation (1)</vt:lpstr>
      <vt:lpstr>Bad Example: ISP Violation (2)</vt:lpstr>
      <vt:lpstr>Good Example: Fixing ISP Violation</vt:lpstr>
      <vt:lpstr>The Dependency Inversion Principle</vt:lpstr>
      <vt:lpstr>The Dependency Inversion Principle (DIP)</vt:lpstr>
      <vt:lpstr>Bad Example: DIP Violation (1)</vt:lpstr>
      <vt:lpstr>Bad Example: DIP Violation (2)</vt:lpstr>
      <vt:lpstr>Good Example: Fixing DIP Violation</vt:lpstr>
      <vt:lpstr>Dependence on Abstractions</vt:lpstr>
      <vt:lpstr>Recommended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Attributes</dc:title>
  <dc:creator>Parinya Ekparinya</dc:creator>
  <cp:lastModifiedBy>Parinya Ekparinya</cp:lastModifiedBy>
  <cp:revision>1200</cp:revision>
  <dcterms:created xsi:type="dcterms:W3CDTF">2021-08-06T02:08:19Z</dcterms:created>
  <dcterms:modified xsi:type="dcterms:W3CDTF">2021-09-16T03:54:39Z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0x01010003035ECC10652E4EAAA6BA8CC01AF810</vt:lpwstr>
  </property>
</Properties>
</file>