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sldIdLst>
    <p:sldId id="256" r:id="rId2"/>
    <p:sldId id="301" r:id="rId3"/>
    <p:sldId id="265" r:id="rId4"/>
    <p:sldId id="258" r:id="rId5"/>
    <p:sldId id="260" r:id="rId6"/>
    <p:sldId id="270" r:id="rId7"/>
    <p:sldId id="276" r:id="rId8"/>
    <p:sldId id="288" r:id="rId9"/>
    <p:sldId id="389" r:id="rId10"/>
    <p:sldId id="305" r:id="rId11"/>
    <p:sldId id="308" r:id="rId12"/>
    <p:sldId id="261" r:id="rId13"/>
    <p:sldId id="291" r:id="rId14"/>
    <p:sldId id="292" r:id="rId15"/>
    <p:sldId id="314" r:id="rId16"/>
    <p:sldId id="306" r:id="rId17"/>
    <p:sldId id="309" r:id="rId18"/>
    <p:sldId id="263" r:id="rId19"/>
    <p:sldId id="315" r:id="rId20"/>
    <p:sldId id="294" r:id="rId21"/>
    <p:sldId id="286" r:id="rId22"/>
    <p:sldId id="303" r:id="rId23"/>
    <p:sldId id="310" r:id="rId24"/>
    <p:sldId id="259" r:id="rId25"/>
    <p:sldId id="295" r:id="rId26"/>
    <p:sldId id="296" r:id="rId27"/>
    <p:sldId id="313" r:id="rId28"/>
    <p:sldId id="307" r:id="rId29"/>
    <p:sldId id="311" r:id="rId30"/>
    <p:sldId id="262" r:id="rId31"/>
    <p:sldId id="297" r:id="rId32"/>
    <p:sldId id="316" r:id="rId33"/>
    <p:sldId id="290" r:id="rId34"/>
    <p:sldId id="302" r:id="rId35"/>
    <p:sldId id="31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D5D5D5"/>
    <a:srgbClr val="E7CFCC"/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F3BC18B2-929B-46AB-99E1-FE5EE75EBBB6}"/>
    <pc:docChg chg="custSel modSld">
      <pc:chgData name="Parinya Ekparinya" userId="2ca03f2d-e931-44e9-88c5-430e7265b3ca" providerId="ADAL" clId="{F3BC18B2-929B-46AB-99E1-FE5EE75EBBB6}" dt="2022-04-07T01:39:52.349" v="42" actId="27636"/>
      <pc:docMkLst>
        <pc:docMk/>
      </pc:docMkLst>
      <pc:sldChg chg="modSp mod">
        <pc:chgData name="Parinya Ekparinya" userId="2ca03f2d-e931-44e9-88c5-430e7265b3ca" providerId="ADAL" clId="{F3BC18B2-929B-46AB-99E1-FE5EE75EBBB6}" dt="2022-04-07T01:39:52.349" v="42" actId="27636"/>
        <pc:sldMkLst>
          <pc:docMk/>
          <pc:sldMk cId="3983512519" sldId="294"/>
        </pc:sldMkLst>
        <pc:spChg chg="mod">
          <ac:chgData name="Parinya Ekparinya" userId="2ca03f2d-e931-44e9-88c5-430e7265b3ca" providerId="ADAL" clId="{F3BC18B2-929B-46AB-99E1-FE5EE75EBBB6}" dt="2022-04-07T01:39:52.349" v="42" actId="27636"/>
          <ac:spMkLst>
            <pc:docMk/>
            <pc:sldMk cId="3983512519" sldId="294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F3BC18B2-929B-46AB-99E1-FE5EE75EBBB6}" dt="2022-04-07T01:32:59.262" v="25" actId="20577"/>
        <pc:sldMkLst>
          <pc:docMk/>
          <pc:sldMk cId="1814876813" sldId="297"/>
        </pc:sldMkLst>
        <pc:spChg chg="mod">
          <ac:chgData name="Parinya Ekparinya" userId="2ca03f2d-e931-44e9-88c5-430e7265b3ca" providerId="ADAL" clId="{F3BC18B2-929B-46AB-99E1-FE5EE75EBBB6}" dt="2022-04-07T01:32:59.262" v="25" actId="20577"/>
          <ac:spMkLst>
            <pc:docMk/>
            <pc:sldMk cId="1814876813" sldId="297"/>
            <ac:spMk id="5" creationId="{1497D460-3CA7-4E18-A493-DEABE9CCAF20}"/>
          </ac:spMkLst>
        </pc:spChg>
      </pc:sldChg>
    </pc:docChg>
  </pc:docChgLst>
  <pc:docChgLst>
    <pc:chgData name="Parinya Ekparinya" userId="2ca03f2d-e931-44e9-88c5-430e7265b3ca" providerId="ADAL" clId="{625818CD-7474-42B2-83B0-2D4E851A92F2}"/>
    <pc:docChg chg="undo redo custSel addSld delSld modSld">
      <pc:chgData name="Parinya Ekparinya" userId="2ca03f2d-e931-44e9-88c5-430e7265b3ca" providerId="ADAL" clId="{625818CD-7474-42B2-83B0-2D4E851A92F2}" dt="2021-10-18T01:57:28.359" v="1878" actId="20577"/>
      <pc:docMkLst>
        <pc:docMk/>
      </pc:docMkLst>
      <pc:sldChg chg="modSp mod">
        <pc:chgData name="Parinya Ekparinya" userId="2ca03f2d-e931-44e9-88c5-430e7265b3ca" providerId="ADAL" clId="{625818CD-7474-42B2-83B0-2D4E851A92F2}" dt="2021-10-18T01:57:28.359" v="1878" actId="20577"/>
        <pc:sldMkLst>
          <pc:docMk/>
          <pc:sldMk cId="4117762756" sldId="256"/>
        </pc:sldMkLst>
        <pc:spChg chg="mod">
          <ac:chgData name="Parinya Ekparinya" userId="2ca03f2d-e931-44e9-88c5-430e7265b3ca" providerId="ADAL" clId="{625818CD-7474-42B2-83B0-2D4E851A92F2}" dt="2021-10-18T01:57:28.359" v="1878" actId="20577"/>
          <ac:spMkLst>
            <pc:docMk/>
            <pc:sldMk cId="4117762756" sldId="256"/>
            <ac:spMk id="2" creationId="{ADA8143A-3C87-4A6C-87A8-D60BCC632332}"/>
          </ac:spMkLst>
        </pc:spChg>
      </pc:sldChg>
      <pc:sldChg chg="del">
        <pc:chgData name="Parinya Ekparinya" userId="2ca03f2d-e931-44e9-88c5-430e7265b3ca" providerId="ADAL" clId="{625818CD-7474-42B2-83B0-2D4E851A92F2}" dt="2021-10-15T12:23:22.417" v="1" actId="47"/>
        <pc:sldMkLst>
          <pc:docMk/>
          <pc:sldMk cId="3713036368" sldId="257"/>
        </pc:sldMkLst>
      </pc:sldChg>
      <pc:sldChg chg="modSp mod modAnim">
        <pc:chgData name="Parinya Ekparinya" userId="2ca03f2d-e931-44e9-88c5-430e7265b3ca" providerId="ADAL" clId="{625818CD-7474-42B2-83B0-2D4E851A92F2}" dt="2021-10-16T02:40:18.040" v="356"/>
        <pc:sldMkLst>
          <pc:docMk/>
          <pc:sldMk cId="2031788856" sldId="258"/>
        </pc:sldMkLst>
        <pc:spChg chg="mod">
          <ac:chgData name="Parinya Ekparinya" userId="2ca03f2d-e931-44e9-88c5-430e7265b3ca" providerId="ADAL" clId="{625818CD-7474-42B2-83B0-2D4E851A92F2}" dt="2021-10-15T12:26:24.327" v="94" actId="20577"/>
          <ac:spMkLst>
            <pc:docMk/>
            <pc:sldMk cId="2031788856" sldId="258"/>
            <ac:spMk id="2" creationId="{EE42A42D-760A-409C-B866-973BE6BE9E0A}"/>
          </ac:spMkLst>
        </pc:spChg>
        <pc:spChg chg="mod">
          <ac:chgData name="Parinya Ekparinya" userId="2ca03f2d-e931-44e9-88c5-430e7265b3ca" providerId="ADAL" clId="{625818CD-7474-42B2-83B0-2D4E851A92F2}" dt="2021-10-15T12:50:34.659" v="125" actId="27636"/>
          <ac:spMkLst>
            <pc:docMk/>
            <pc:sldMk cId="2031788856" sldId="258"/>
            <ac:spMk id="3" creationId="{173C1596-4EBC-406A-B159-51545391343C}"/>
          </ac:spMkLst>
        </pc:spChg>
        <pc:spChg chg="mod">
          <ac:chgData name="Parinya Ekparinya" userId="2ca03f2d-e931-44e9-88c5-430e7265b3ca" providerId="ADAL" clId="{625818CD-7474-42B2-83B0-2D4E851A92F2}" dt="2021-10-15T13:19:16.657" v="203" actId="20577"/>
          <ac:spMkLst>
            <pc:docMk/>
            <pc:sldMk cId="2031788856" sldId="258"/>
            <ac:spMk id="4" creationId="{4164CA05-CE5B-4785-A320-52BEAC9EA6AE}"/>
          </ac:spMkLst>
        </pc:spChg>
      </pc:sldChg>
      <pc:sldChg chg="modSp mod">
        <pc:chgData name="Parinya Ekparinya" userId="2ca03f2d-e931-44e9-88c5-430e7265b3ca" providerId="ADAL" clId="{625818CD-7474-42B2-83B0-2D4E851A92F2}" dt="2021-10-16T02:05:28.138" v="336" actId="14826"/>
        <pc:sldMkLst>
          <pc:docMk/>
          <pc:sldMk cId="3844152499" sldId="259"/>
        </pc:sldMkLst>
        <pc:spChg chg="mod">
          <ac:chgData name="Parinya Ekparinya" userId="2ca03f2d-e931-44e9-88c5-430e7265b3ca" providerId="ADAL" clId="{625818CD-7474-42B2-83B0-2D4E851A92F2}" dt="2021-10-15T14:27:34.464" v="295" actId="20577"/>
          <ac:spMkLst>
            <pc:docMk/>
            <pc:sldMk cId="3844152499" sldId="259"/>
            <ac:spMk id="4" creationId="{B2F72269-F1B0-47E0-916F-E6D1211A1DC3}"/>
          </ac:spMkLst>
        </pc:spChg>
        <pc:picChg chg="mod">
          <ac:chgData name="Parinya Ekparinya" userId="2ca03f2d-e931-44e9-88c5-430e7265b3ca" providerId="ADAL" clId="{625818CD-7474-42B2-83B0-2D4E851A92F2}" dt="2021-10-16T02:05:28.138" v="336" actId="14826"/>
          <ac:picMkLst>
            <pc:docMk/>
            <pc:sldMk cId="3844152499" sldId="259"/>
            <ac:picMk id="7" creationId="{710DD7F0-6DCF-4293-A92A-819113C05091}"/>
          </ac:picMkLst>
        </pc:picChg>
      </pc:sldChg>
      <pc:sldChg chg="modSp mod">
        <pc:chgData name="Parinya Ekparinya" userId="2ca03f2d-e931-44e9-88c5-430e7265b3ca" providerId="ADAL" clId="{625818CD-7474-42B2-83B0-2D4E851A92F2}" dt="2021-10-16T02:39:02.708" v="353" actId="14826"/>
        <pc:sldMkLst>
          <pc:docMk/>
          <pc:sldMk cId="1838579415" sldId="260"/>
        </pc:sldMkLst>
        <pc:spChg chg="mod">
          <ac:chgData name="Parinya Ekparinya" userId="2ca03f2d-e931-44e9-88c5-430e7265b3ca" providerId="ADAL" clId="{625818CD-7474-42B2-83B0-2D4E851A92F2}" dt="2021-10-15T13:20:29.629" v="225" actId="20577"/>
          <ac:spMkLst>
            <pc:docMk/>
            <pc:sldMk cId="1838579415" sldId="260"/>
            <ac:spMk id="4" creationId="{B2F72269-F1B0-47E0-916F-E6D1211A1DC3}"/>
          </ac:spMkLst>
        </pc:spChg>
        <pc:picChg chg="mod">
          <ac:chgData name="Parinya Ekparinya" userId="2ca03f2d-e931-44e9-88c5-430e7265b3ca" providerId="ADAL" clId="{625818CD-7474-42B2-83B0-2D4E851A92F2}" dt="2021-10-16T02:39:02.708" v="353" actId="14826"/>
          <ac:picMkLst>
            <pc:docMk/>
            <pc:sldMk cId="1838579415" sldId="260"/>
            <ac:picMk id="12" creationId="{DF0EEBA5-1F56-43DD-8ED7-EF979ACCEC0A}"/>
          </ac:picMkLst>
        </pc:picChg>
      </pc:sldChg>
      <pc:sldChg chg="modSp mod">
        <pc:chgData name="Parinya Ekparinya" userId="2ca03f2d-e931-44e9-88c5-430e7265b3ca" providerId="ADAL" clId="{625818CD-7474-42B2-83B0-2D4E851A92F2}" dt="2021-10-16T14:55:19.985" v="1697" actId="20577"/>
        <pc:sldMkLst>
          <pc:docMk/>
          <pc:sldMk cId="2911512221" sldId="261"/>
        </pc:sldMkLst>
        <pc:spChg chg="mod">
          <ac:chgData name="Parinya Ekparinya" userId="2ca03f2d-e931-44e9-88c5-430e7265b3ca" providerId="ADAL" clId="{625818CD-7474-42B2-83B0-2D4E851A92F2}" dt="2021-10-15T14:13:35.145" v="262" actId="20577"/>
          <ac:spMkLst>
            <pc:docMk/>
            <pc:sldMk cId="2911512221" sldId="261"/>
            <ac:spMk id="4" creationId="{B2F72269-F1B0-47E0-916F-E6D1211A1DC3}"/>
          </ac:spMkLst>
        </pc:spChg>
        <pc:spChg chg="mod">
          <ac:chgData name="Parinya Ekparinya" userId="2ca03f2d-e931-44e9-88c5-430e7265b3ca" providerId="ADAL" clId="{625818CD-7474-42B2-83B0-2D4E851A92F2}" dt="2021-10-16T14:55:19.985" v="1697" actId="20577"/>
          <ac:spMkLst>
            <pc:docMk/>
            <pc:sldMk cId="2911512221" sldId="261"/>
            <ac:spMk id="5" creationId="{6DEC8CAA-1DFE-45C8-9448-5D5DE4AC49AF}"/>
          </ac:spMkLst>
        </pc:spChg>
        <pc:picChg chg="mod">
          <ac:chgData name="Parinya Ekparinya" userId="2ca03f2d-e931-44e9-88c5-430e7265b3ca" providerId="ADAL" clId="{625818CD-7474-42B2-83B0-2D4E851A92F2}" dt="2021-10-15T14:21:02.713" v="273" actId="14826"/>
          <ac:picMkLst>
            <pc:docMk/>
            <pc:sldMk cId="2911512221" sldId="261"/>
            <ac:picMk id="10" creationId="{C139E3BF-E309-4F29-B544-E17ACCD2CB25}"/>
          </ac:picMkLst>
        </pc:picChg>
      </pc:sldChg>
      <pc:sldChg chg="modSp mod">
        <pc:chgData name="Parinya Ekparinya" userId="2ca03f2d-e931-44e9-88c5-430e7265b3ca" providerId="ADAL" clId="{625818CD-7474-42B2-83B0-2D4E851A92F2}" dt="2021-10-15T15:07:36.036" v="329" actId="14826"/>
        <pc:sldMkLst>
          <pc:docMk/>
          <pc:sldMk cId="1544099586" sldId="262"/>
        </pc:sldMkLst>
        <pc:spChg chg="mod">
          <ac:chgData name="Parinya Ekparinya" userId="2ca03f2d-e931-44e9-88c5-430e7265b3ca" providerId="ADAL" clId="{625818CD-7474-42B2-83B0-2D4E851A92F2}" dt="2021-10-15T14:32:37.814" v="323" actId="20577"/>
          <ac:spMkLst>
            <pc:docMk/>
            <pc:sldMk cId="1544099586" sldId="262"/>
            <ac:spMk id="2" creationId="{95FF51EB-275B-475C-A514-FCF2596E1C4C}"/>
          </ac:spMkLst>
        </pc:spChg>
        <pc:picChg chg="mod ord">
          <ac:chgData name="Parinya Ekparinya" userId="2ca03f2d-e931-44e9-88c5-430e7265b3ca" providerId="ADAL" clId="{625818CD-7474-42B2-83B0-2D4E851A92F2}" dt="2021-10-15T15:07:36.036" v="329" actId="14826"/>
          <ac:picMkLst>
            <pc:docMk/>
            <pc:sldMk cId="1544099586" sldId="262"/>
            <ac:picMk id="5" creationId="{F86FC239-82AC-4D08-A293-730412D9C369}"/>
          </ac:picMkLst>
        </pc:picChg>
      </pc:sldChg>
      <pc:sldChg chg="modSp mod">
        <pc:chgData name="Parinya Ekparinya" userId="2ca03f2d-e931-44e9-88c5-430e7265b3ca" providerId="ADAL" clId="{625818CD-7474-42B2-83B0-2D4E851A92F2}" dt="2021-10-16T14:54:48.743" v="1691" actId="20577"/>
        <pc:sldMkLst>
          <pc:docMk/>
          <pc:sldMk cId="4008087492" sldId="263"/>
        </pc:sldMkLst>
        <pc:spChg chg="mod">
          <ac:chgData name="Parinya Ekparinya" userId="2ca03f2d-e931-44e9-88c5-430e7265b3ca" providerId="ADAL" clId="{625818CD-7474-42B2-83B0-2D4E851A92F2}" dt="2021-10-15T14:15:56.862" v="270" actId="20577"/>
          <ac:spMkLst>
            <pc:docMk/>
            <pc:sldMk cId="4008087492" sldId="263"/>
            <ac:spMk id="2" creationId="{64E94FEB-2435-4524-85E8-208BA77BACC3}"/>
          </ac:spMkLst>
        </pc:spChg>
        <pc:spChg chg="mod">
          <ac:chgData name="Parinya Ekparinya" userId="2ca03f2d-e931-44e9-88c5-430e7265b3ca" providerId="ADAL" clId="{625818CD-7474-42B2-83B0-2D4E851A92F2}" dt="2021-10-16T14:54:48.743" v="1691" actId="20577"/>
          <ac:spMkLst>
            <pc:docMk/>
            <pc:sldMk cId="4008087492" sldId="263"/>
            <ac:spMk id="3" creationId="{FAA0C81F-334B-4CC2-88E7-EAD74DADFC0F}"/>
          </ac:spMkLst>
        </pc:spChg>
        <pc:picChg chg="mod">
          <ac:chgData name="Parinya Ekparinya" userId="2ca03f2d-e931-44e9-88c5-430e7265b3ca" providerId="ADAL" clId="{625818CD-7474-42B2-83B0-2D4E851A92F2}" dt="2021-10-16T02:10:15.213" v="339" actId="14826"/>
          <ac:picMkLst>
            <pc:docMk/>
            <pc:sldMk cId="4008087492" sldId="263"/>
            <ac:picMk id="5" creationId="{73CB799B-440F-489B-8EB1-C42FB50F6427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68474713" sldId="264"/>
        </pc:sldMkLst>
      </pc:sldChg>
      <pc:sldChg chg="del">
        <pc:chgData name="Parinya Ekparinya" userId="2ca03f2d-e931-44e9-88c5-430e7265b3ca" providerId="ADAL" clId="{625818CD-7474-42B2-83B0-2D4E851A92F2}" dt="2021-10-15T12:23:32.753" v="3" actId="47"/>
        <pc:sldMkLst>
          <pc:docMk/>
          <pc:sldMk cId="635555930" sldId="266"/>
        </pc:sldMkLst>
      </pc:sldChg>
      <pc:sldChg chg="del">
        <pc:chgData name="Parinya Ekparinya" userId="2ca03f2d-e931-44e9-88c5-430e7265b3ca" providerId="ADAL" clId="{625818CD-7474-42B2-83B0-2D4E851A92F2}" dt="2021-10-15T12:23:12.224" v="0" actId="47"/>
        <pc:sldMkLst>
          <pc:docMk/>
          <pc:sldMk cId="4168627902" sldId="267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3778913732" sldId="268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82739685" sldId="269"/>
        </pc:sldMkLst>
      </pc:sldChg>
      <pc:sldChg chg="modSp mod">
        <pc:chgData name="Parinya Ekparinya" userId="2ca03f2d-e931-44e9-88c5-430e7265b3ca" providerId="ADAL" clId="{625818CD-7474-42B2-83B0-2D4E851A92F2}" dt="2021-10-16T04:27:29.413" v="1183" actId="20577"/>
        <pc:sldMkLst>
          <pc:docMk/>
          <pc:sldMk cId="282839942" sldId="270"/>
        </pc:sldMkLst>
        <pc:spChg chg="mod">
          <ac:chgData name="Parinya Ekparinya" userId="2ca03f2d-e931-44e9-88c5-430e7265b3ca" providerId="ADAL" clId="{625818CD-7474-42B2-83B0-2D4E851A92F2}" dt="2021-10-16T02:40:57.661" v="378" actId="20577"/>
          <ac:spMkLst>
            <pc:docMk/>
            <pc:sldMk cId="282839942" sldId="270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04:27:29.413" v="1183" actId="20577"/>
          <ac:spMkLst>
            <pc:docMk/>
            <pc:sldMk cId="282839942" sldId="270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04:35:47.788" v="1239" actId="20577"/>
        <pc:sldMkLst>
          <pc:docMk/>
          <pc:sldMk cId="1602258972" sldId="276"/>
        </pc:sldMkLst>
        <pc:spChg chg="mod">
          <ac:chgData name="Parinya Ekparinya" userId="2ca03f2d-e931-44e9-88c5-430e7265b3ca" providerId="ADAL" clId="{625818CD-7474-42B2-83B0-2D4E851A92F2}" dt="2021-10-16T02:41:15.209" v="401" actId="20577"/>
          <ac:spMkLst>
            <pc:docMk/>
            <pc:sldMk cId="1602258972" sldId="276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4:35:47.788" v="1239" actId="20577"/>
          <ac:spMkLst>
            <pc:docMk/>
            <pc:sldMk cId="1602258972" sldId="276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2990415477" sldId="279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658806986" sldId="280"/>
        </pc:sldMkLst>
      </pc:sldChg>
      <pc:sldChg chg="del">
        <pc:chgData name="Parinya Ekparinya" userId="2ca03f2d-e931-44e9-88c5-430e7265b3ca" providerId="ADAL" clId="{625818CD-7474-42B2-83B0-2D4E851A92F2}" dt="2021-10-15T12:23:28.411" v="2" actId="47"/>
        <pc:sldMkLst>
          <pc:docMk/>
          <pc:sldMk cId="2154255277" sldId="281"/>
        </pc:sldMkLst>
      </pc:sldChg>
      <pc:sldChg chg="modSp del">
        <pc:chgData name="Parinya Ekparinya" userId="2ca03f2d-e931-44e9-88c5-430e7265b3ca" providerId="ADAL" clId="{625818CD-7474-42B2-83B0-2D4E851A92F2}" dt="2021-10-16T02:51:01.414" v="762" actId="47"/>
        <pc:sldMkLst>
          <pc:docMk/>
          <pc:sldMk cId="1262999957" sldId="285"/>
        </pc:sldMkLst>
        <pc:picChg chg="mod">
          <ac:chgData name="Parinya Ekparinya" userId="2ca03f2d-e931-44e9-88c5-430e7265b3ca" providerId="ADAL" clId="{625818CD-7474-42B2-83B0-2D4E851A92F2}" dt="2021-10-16T02:49:49.492" v="757" actId="14826"/>
          <ac:picMkLst>
            <pc:docMk/>
            <pc:sldMk cId="1262999957" sldId="285"/>
            <ac:picMk id="6" creationId="{A04B6B33-D190-4531-891D-7FD4D59D692A}"/>
          </ac:picMkLst>
        </pc:picChg>
      </pc:sldChg>
      <pc:sldChg chg="modSp">
        <pc:chgData name="Parinya Ekparinya" userId="2ca03f2d-e931-44e9-88c5-430e7265b3ca" providerId="ADAL" clId="{625818CD-7474-42B2-83B0-2D4E851A92F2}" dt="2021-10-16T10:37:45.966" v="1436" actId="14826"/>
        <pc:sldMkLst>
          <pc:docMk/>
          <pc:sldMk cId="2822934241" sldId="286"/>
        </pc:sldMkLst>
        <pc:picChg chg="mod">
          <ac:chgData name="Parinya Ekparinya" userId="2ca03f2d-e931-44e9-88c5-430e7265b3ca" providerId="ADAL" clId="{625818CD-7474-42B2-83B0-2D4E851A92F2}" dt="2021-10-16T10:37:45.966" v="1436" actId="14826"/>
          <ac:picMkLst>
            <pc:docMk/>
            <pc:sldMk cId="2822934241" sldId="286"/>
            <ac:picMk id="5" creationId="{E5DD57FE-A08A-4282-8EE2-EC13556696FE}"/>
          </ac:picMkLst>
        </pc:picChg>
      </pc:sldChg>
      <pc:sldChg chg="modSp del mod">
        <pc:chgData name="Parinya Ekparinya" userId="2ca03f2d-e931-44e9-88c5-430e7265b3ca" providerId="ADAL" clId="{625818CD-7474-42B2-83B0-2D4E851A92F2}" dt="2021-10-16T02:52:01.525" v="768" actId="47"/>
        <pc:sldMkLst>
          <pc:docMk/>
          <pc:sldMk cId="1444232558" sldId="287"/>
        </pc:sldMkLst>
        <pc:picChg chg="mod">
          <ac:chgData name="Parinya Ekparinya" userId="2ca03f2d-e931-44e9-88c5-430e7265b3ca" providerId="ADAL" clId="{625818CD-7474-42B2-83B0-2D4E851A92F2}" dt="2021-10-16T02:51:29.610" v="763" actId="1036"/>
          <ac:picMkLst>
            <pc:docMk/>
            <pc:sldMk cId="1444232558" sldId="287"/>
            <ac:picMk id="5" creationId="{A769380F-275D-42B2-B1D4-B14C6B018E0B}"/>
          </ac:picMkLst>
        </pc:picChg>
      </pc:sldChg>
      <pc:sldChg chg="modSp">
        <pc:chgData name="Parinya Ekparinya" userId="2ca03f2d-e931-44e9-88c5-430e7265b3ca" providerId="ADAL" clId="{625818CD-7474-42B2-83B0-2D4E851A92F2}" dt="2021-10-16T03:09:15.448" v="820" actId="14826"/>
        <pc:sldMkLst>
          <pc:docMk/>
          <pc:sldMk cId="4104032737" sldId="288"/>
        </pc:sldMkLst>
        <pc:picChg chg="mod">
          <ac:chgData name="Parinya Ekparinya" userId="2ca03f2d-e931-44e9-88c5-430e7265b3ca" providerId="ADAL" clId="{625818CD-7474-42B2-83B0-2D4E851A92F2}" dt="2021-10-16T03:09:15.448" v="820" actId="14826"/>
          <ac:picMkLst>
            <pc:docMk/>
            <pc:sldMk cId="4104032737" sldId="288"/>
            <ac:picMk id="5" creationId="{781F6C54-594D-4D86-884A-46C3FA3DC43F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3470403335" sldId="289"/>
        </pc:sldMkLst>
      </pc:sldChg>
      <pc:sldChg chg="modSp">
        <pc:chgData name="Parinya Ekparinya" userId="2ca03f2d-e931-44e9-88c5-430e7265b3ca" providerId="ADAL" clId="{625818CD-7474-42B2-83B0-2D4E851A92F2}" dt="2021-10-16T02:56:15.146" v="815" actId="14826"/>
        <pc:sldMkLst>
          <pc:docMk/>
          <pc:sldMk cId="982814268" sldId="290"/>
        </pc:sldMkLst>
        <pc:picChg chg="mod">
          <ac:chgData name="Parinya Ekparinya" userId="2ca03f2d-e931-44e9-88c5-430e7265b3ca" providerId="ADAL" clId="{625818CD-7474-42B2-83B0-2D4E851A92F2}" dt="2021-10-16T02:56:15.146" v="815" actId="14826"/>
          <ac:picMkLst>
            <pc:docMk/>
            <pc:sldMk cId="982814268" sldId="290"/>
            <ac:picMk id="5" creationId="{16BC6D2F-4772-4160-8FE1-CFBFFE7C84E3}"/>
          </ac:picMkLst>
        </pc:picChg>
      </pc:sldChg>
      <pc:sldChg chg="modSp mod">
        <pc:chgData name="Parinya Ekparinya" userId="2ca03f2d-e931-44e9-88c5-430e7265b3ca" providerId="ADAL" clId="{625818CD-7474-42B2-83B0-2D4E851A92F2}" dt="2021-10-16T04:30:14.624" v="1216" actId="20577"/>
        <pc:sldMkLst>
          <pc:docMk/>
          <pc:sldMk cId="2373704607" sldId="291"/>
        </pc:sldMkLst>
        <pc:spChg chg="mod">
          <ac:chgData name="Parinya Ekparinya" userId="2ca03f2d-e931-44e9-88c5-430e7265b3ca" providerId="ADAL" clId="{625818CD-7474-42B2-83B0-2D4E851A92F2}" dt="2021-10-16T02:43:59.475" v="588" actId="20577"/>
          <ac:spMkLst>
            <pc:docMk/>
            <pc:sldMk cId="2373704607" sldId="291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04:30:14.624" v="1216" actId="20577"/>
          <ac:spMkLst>
            <pc:docMk/>
            <pc:sldMk cId="2373704607" sldId="291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04:37:07.070" v="1247"/>
        <pc:sldMkLst>
          <pc:docMk/>
          <pc:sldMk cId="1277858725" sldId="292"/>
        </pc:sldMkLst>
        <pc:spChg chg="mod">
          <ac:chgData name="Parinya Ekparinya" userId="2ca03f2d-e931-44e9-88c5-430e7265b3ca" providerId="ADAL" clId="{625818CD-7474-42B2-83B0-2D4E851A92F2}" dt="2021-10-16T02:44:09.965" v="612" actId="20577"/>
          <ac:spMkLst>
            <pc:docMk/>
            <pc:sldMk cId="1277858725" sldId="292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4:37:07.070" v="1247"/>
          <ac:spMkLst>
            <pc:docMk/>
            <pc:sldMk cId="1277858725" sldId="292"/>
            <ac:spMk id="3" creationId="{56E2A61D-CB94-4137-B137-6E2686A8BD48}"/>
          </ac:spMkLst>
        </pc:spChg>
      </pc:sldChg>
      <pc:sldChg chg="modSp del mod">
        <pc:chgData name="Parinya Ekparinya" userId="2ca03f2d-e931-44e9-88c5-430e7265b3ca" providerId="ADAL" clId="{625818CD-7474-42B2-83B0-2D4E851A92F2}" dt="2021-10-16T02:54:25.003" v="790" actId="47"/>
        <pc:sldMkLst>
          <pc:docMk/>
          <pc:sldMk cId="2167050661" sldId="293"/>
        </pc:sldMkLst>
        <pc:spChg chg="mod">
          <ac:chgData name="Parinya Ekparinya" userId="2ca03f2d-e931-44e9-88c5-430e7265b3ca" providerId="ADAL" clId="{625818CD-7474-42B2-83B0-2D4E851A92F2}" dt="2021-10-16T02:47:02.387" v="684" actId="20577"/>
          <ac:spMkLst>
            <pc:docMk/>
            <pc:sldMk cId="2167050661" sldId="293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02:46:56.277" v="669" actId="20577"/>
          <ac:spMkLst>
            <pc:docMk/>
            <pc:sldMk cId="2167050661" sldId="293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05:04:15.038" v="1352" actId="5793"/>
        <pc:sldMkLst>
          <pc:docMk/>
          <pc:sldMk cId="3983512519" sldId="294"/>
        </pc:sldMkLst>
        <pc:spChg chg="mod">
          <ac:chgData name="Parinya Ekparinya" userId="2ca03f2d-e931-44e9-88c5-430e7265b3ca" providerId="ADAL" clId="{625818CD-7474-42B2-83B0-2D4E851A92F2}" dt="2021-10-16T02:47:27.460" v="701" actId="20577"/>
          <ac:spMkLst>
            <pc:docMk/>
            <pc:sldMk cId="3983512519" sldId="294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5:04:15.038" v="1352" actId="5793"/>
          <ac:spMkLst>
            <pc:docMk/>
            <pc:sldMk cId="3983512519" sldId="294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625818CD-7474-42B2-83B0-2D4E851A92F2}" dt="2021-10-16T14:52:04.620" v="1689" actId="20577"/>
        <pc:sldMkLst>
          <pc:docMk/>
          <pc:sldMk cId="190588052" sldId="295"/>
        </pc:sldMkLst>
        <pc:spChg chg="mod">
          <ac:chgData name="Parinya Ekparinya" userId="2ca03f2d-e931-44e9-88c5-430e7265b3ca" providerId="ADAL" clId="{625818CD-7474-42B2-83B0-2D4E851A92F2}" dt="2021-10-16T02:48:52.075" v="742"/>
          <ac:spMkLst>
            <pc:docMk/>
            <pc:sldMk cId="190588052" sldId="295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14:52:04.620" v="1689" actId="20577"/>
          <ac:spMkLst>
            <pc:docMk/>
            <pc:sldMk cId="190588052" sldId="295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625818CD-7474-42B2-83B0-2D4E851A92F2}" dt="2021-10-16T11:25:07.218" v="1567" actId="5793"/>
        <pc:sldMkLst>
          <pc:docMk/>
          <pc:sldMk cId="2374530122" sldId="296"/>
        </pc:sldMkLst>
        <pc:spChg chg="mod">
          <ac:chgData name="Parinya Ekparinya" userId="2ca03f2d-e931-44e9-88c5-430e7265b3ca" providerId="ADAL" clId="{625818CD-7474-42B2-83B0-2D4E851A92F2}" dt="2021-10-16T02:49:00.121" v="753"/>
          <ac:spMkLst>
            <pc:docMk/>
            <pc:sldMk cId="2374530122" sldId="296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11:25:07.218" v="1567" actId="5793"/>
          <ac:spMkLst>
            <pc:docMk/>
            <pc:sldMk cId="2374530122" sldId="296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625818CD-7474-42B2-83B0-2D4E851A92F2}" dt="2021-10-16T16:59:02.323" v="1868" actId="20577"/>
        <pc:sldMkLst>
          <pc:docMk/>
          <pc:sldMk cId="1814876813" sldId="297"/>
        </pc:sldMkLst>
        <pc:spChg chg="mod">
          <ac:chgData name="Parinya Ekparinya" userId="2ca03f2d-e931-44e9-88c5-430e7265b3ca" providerId="ADAL" clId="{625818CD-7474-42B2-83B0-2D4E851A92F2}" dt="2021-10-16T02:55:08.783" v="802"/>
          <ac:spMkLst>
            <pc:docMk/>
            <pc:sldMk cId="1814876813" sldId="297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16:59:02.323" v="1868" actId="20577"/>
          <ac:spMkLst>
            <pc:docMk/>
            <pc:sldMk cId="1814876813" sldId="297"/>
            <ac:spMk id="5" creationId="{1497D460-3CA7-4E18-A493-DEABE9CCAF20}"/>
          </ac:spMkLst>
        </pc:spChg>
      </pc:sldChg>
      <pc:sldChg chg="modSp del mod">
        <pc:chgData name="Parinya Ekparinya" userId="2ca03f2d-e931-44e9-88c5-430e7265b3ca" providerId="ADAL" clId="{625818CD-7474-42B2-83B0-2D4E851A92F2}" dt="2021-10-16T02:56:00.347" v="814" actId="47"/>
        <pc:sldMkLst>
          <pc:docMk/>
          <pc:sldMk cId="3544950409" sldId="298"/>
        </pc:sldMkLst>
        <pc:spChg chg="mod">
          <ac:chgData name="Parinya Ekparinya" userId="2ca03f2d-e931-44e9-88c5-430e7265b3ca" providerId="ADAL" clId="{625818CD-7474-42B2-83B0-2D4E851A92F2}" dt="2021-10-16T02:55:30.439" v="806"/>
          <ac:spMkLst>
            <pc:docMk/>
            <pc:sldMk cId="3544950409" sldId="298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2:55:45.655" v="811" actId="6549"/>
          <ac:spMkLst>
            <pc:docMk/>
            <pc:sldMk cId="3544950409" sldId="298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3571291962" sldId="299"/>
        </pc:sldMkLst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2854166250" sldId="300"/>
        </pc:sldMkLst>
      </pc:sldChg>
      <pc:sldChg chg="modSp mod">
        <pc:chgData name="Parinya Ekparinya" userId="2ca03f2d-e931-44e9-88c5-430e7265b3ca" providerId="ADAL" clId="{625818CD-7474-42B2-83B0-2D4E851A92F2}" dt="2021-10-16T11:41:15.893" v="1586" actId="20577"/>
        <pc:sldMkLst>
          <pc:docMk/>
          <pc:sldMk cId="4170217755" sldId="301"/>
        </pc:sldMkLst>
        <pc:spChg chg="mod">
          <ac:chgData name="Parinya Ekparinya" userId="2ca03f2d-e931-44e9-88c5-430e7265b3ca" providerId="ADAL" clId="{625818CD-7474-42B2-83B0-2D4E851A92F2}" dt="2021-10-16T11:41:15.893" v="1586" actId="20577"/>
          <ac:spMkLst>
            <pc:docMk/>
            <pc:sldMk cId="4170217755" sldId="301"/>
            <ac:spMk id="3" creationId="{51EA2920-F958-4593-B985-B43F5F0EA47D}"/>
          </ac:spMkLst>
        </pc:spChg>
      </pc:sldChg>
      <pc:sldChg chg="modSp mod">
        <pc:chgData name="Parinya Ekparinya" userId="2ca03f2d-e931-44e9-88c5-430e7265b3ca" providerId="ADAL" clId="{625818CD-7474-42B2-83B0-2D4E851A92F2}" dt="2021-10-16T16:47:57.322" v="1861" actId="6549"/>
        <pc:sldMkLst>
          <pc:docMk/>
          <pc:sldMk cId="4141275824" sldId="302"/>
        </pc:sldMkLst>
        <pc:spChg chg="mod">
          <ac:chgData name="Parinya Ekparinya" userId="2ca03f2d-e931-44e9-88c5-430e7265b3ca" providerId="ADAL" clId="{625818CD-7474-42B2-83B0-2D4E851A92F2}" dt="2021-10-16T02:56:35.951" v="817" actId="20577"/>
          <ac:spMkLst>
            <pc:docMk/>
            <pc:sldMk cId="4141275824" sldId="302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16:47:57.322" v="1861" actId="6549"/>
          <ac:spMkLst>
            <pc:docMk/>
            <pc:sldMk cId="4141275824" sldId="302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15:21:56.397" v="1763" actId="6549"/>
        <pc:sldMkLst>
          <pc:docMk/>
          <pc:sldMk cId="1015994948" sldId="303"/>
        </pc:sldMkLst>
        <pc:spChg chg="mod">
          <ac:chgData name="Parinya Ekparinya" userId="2ca03f2d-e931-44e9-88c5-430e7265b3ca" providerId="ADAL" clId="{625818CD-7474-42B2-83B0-2D4E851A92F2}" dt="2021-10-16T02:48:27.933" v="717" actId="20577"/>
          <ac:spMkLst>
            <pc:docMk/>
            <pc:sldMk cId="1015994948" sldId="303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15:21:56.397" v="1763" actId="6549"/>
          <ac:spMkLst>
            <pc:docMk/>
            <pc:sldMk cId="1015994948" sldId="303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04:24:18.061" v="1180" actId="20577"/>
        <pc:sldMkLst>
          <pc:docMk/>
          <pc:sldMk cId="3517034496" sldId="305"/>
        </pc:sldMkLst>
        <pc:spChg chg="mod">
          <ac:chgData name="Parinya Ekparinya" userId="2ca03f2d-e931-44e9-88c5-430e7265b3ca" providerId="ADAL" clId="{625818CD-7474-42B2-83B0-2D4E851A92F2}" dt="2021-10-16T02:43:21.941" v="539" actId="20577"/>
          <ac:spMkLst>
            <pc:docMk/>
            <pc:sldMk cId="3517034496" sldId="305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04:24:18.061" v="1180" actId="20577"/>
          <ac:spMkLst>
            <pc:docMk/>
            <pc:sldMk cId="3517034496" sldId="305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04:49:17.918" v="1299" actId="20577"/>
        <pc:sldMkLst>
          <pc:docMk/>
          <pc:sldMk cId="1715580010" sldId="306"/>
        </pc:sldMkLst>
        <pc:spChg chg="mod">
          <ac:chgData name="Parinya Ekparinya" userId="2ca03f2d-e931-44e9-88c5-430e7265b3ca" providerId="ADAL" clId="{625818CD-7474-42B2-83B0-2D4E851A92F2}" dt="2021-10-16T02:46:37.294" v="644" actId="20577"/>
          <ac:spMkLst>
            <pc:docMk/>
            <pc:sldMk cId="1715580010" sldId="306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04:49:17.918" v="1299" actId="20577"/>
          <ac:spMkLst>
            <pc:docMk/>
            <pc:sldMk cId="1715580010" sldId="306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11:23:06.140" v="1559" actId="20577"/>
        <pc:sldMkLst>
          <pc:docMk/>
          <pc:sldMk cId="486647714" sldId="307"/>
        </pc:sldMkLst>
        <pc:spChg chg="mod">
          <ac:chgData name="Parinya Ekparinya" userId="2ca03f2d-e931-44e9-88c5-430e7265b3ca" providerId="ADAL" clId="{625818CD-7474-42B2-83B0-2D4E851A92F2}" dt="2021-10-16T02:54:50.761" v="791"/>
          <ac:spMkLst>
            <pc:docMk/>
            <pc:sldMk cId="486647714" sldId="307"/>
            <ac:spMk id="2" creationId="{855F93D4-302E-4037-8497-FBF714D73CFE}"/>
          </ac:spMkLst>
        </pc:spChg>
        <pc:spChg chg="mod">
          <ac:chgData name="Parinya Ekparinya" userId="2ca03f2d-e931-44e9-88c5-430e7265b3ca" providerId="ADAL" clId="{625818CD-7474-42B2-83B0-2D4E851A92F2}" dt="2021-10-16T11:23:06.140" v="1559" actId="20577"/>
          <ac:spMkLst>
            <pc:docMk/>
            <pc:sldMk cId="486647714" sldId="307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625818CD-7474-42B2-83B0-2D4E851A92F2}" dt="2021-10-16T11:46:00.942" v="1591" actId="5793"/>
        <pc:sldMkLst>
          <pc:docMk/>
          <pc:sldMk cId="2982480800" sldId="308"/>
        </pc:sldMkLst>
        <pc:spChg chg="mod">
          <ac:chgData name="Parinya Ekparinya" userId="2ca03f2d-e931-44e9-88c5-430e7265b3ca" providerId="ADAL" clId="{625818CD-7474-42B2-83B0-2D4E851A92F2}" dt="2021-10-16T02:43:34.197" v="563" actId="20577"/>
          <ac:spMkLst>
            <pc:docMk/>
            <pc:sldMk cId="2982480800" sldId="308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1:46:00.942" v="1591" actId="5793"/>
          <ac:spMkLst>
            <pc:docMk/>
            <pc:sldMk cId="2982480800" sldId="308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1:46:23.148" v="1594" actId="5793"/>
        <pc:sldMkLst>
          <pc:docMk/>
          <pc:sldMk cId="3154618050" sldId="309"/>
        </pc:sldMkLst>
        <pc:spChg chg="mod">
          <ac:chgData name="Parinya Ekparinya" userId="2ca03f2d-e931-44e9-88c5-430e7265b3ca" providerId="ADAL" clId="{625818CD-7474-42B2-83B0-2D4E851A92F2}" dt="2021-10-16T02:46:46.010" v="668" actId="20577"/>
          <ac:spMkLst>
            <pc:docMk/>
            <pc:sldMk cId="3154618050" sldId="309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1:46:23.148" v="1594" actId="5793"/>
          <ac:spMkLst>
            <pc:docMk/>
            <pc:sldMk cId="3154618050" sldId="309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1:46:45.265" v="1597" actId="5793"/>
        <pc:sldMkLst>
          <pc:docMk/>
          <pc:sldMk cId="1390918618" sldId="310"/>
        </pc:sldMkLst>
        <pc:spChg chg="mod">
          <ac:chgData name="Parinya Ekparinya" userId="2ca03f2d-e931-44e9-88c5-430e7265b3ca" providerId="ADAL" clId="{625818CD-7474-42B2-83B0-2D4E851A92F2}" dt="2021-10-16T02:48:37.085" v="732" actId="20577"/>
          <ac:spMkLst>
            <pc:docMk/>
            <pc:sldMk cId="1390918618" sldId="310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1:46:45.265" v="1597" actId="5793"/>
          <ac:spMkLst>
            <pc:docMk/>
            <pc:sldMk cId="1390918618" sldId="310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7:10:25.476" v="1874" actId="5793"/>
        <pc:sldMkLst>
          <pc:docMk/>
          <pc:sldMk cId="3942847492" sldId="311"/>
        </pc:sldMkLst>
        <pc:spChg chg="mod">
          <ac:chgData name="Parinya Ekparinya" userId="2ca03f2d-e931-44e9-88c5-430e7265b3ca" providerId="ADAL" clId="{625818CD-7474-42B2-83B0-2D4E851A92F2}" dt="2021-10-16T02:54:55.538" v="792"/>
          <ac:spMkLst>
            <pc:docMk/>
            <pc:sldMk cId="3942847492" sldId="311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7:10:25.476" v="1874" actId="5793"/>
          <ac:spMkLst>
            <pc:docMk/>
            <pc:sldMk cId="3942847492" sldId="311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625818CD-7474-42B2-83B0-2D4E851A92F2}" dt="2021-10-16T17:10:07.414" v="1870" actId="20577"/>
        <pc:sldMkLst>
          <pc:docMk/>
          <pc:sldMk cId="748228438" sldId="312"/>
        </pc:sldMkLst>
        <pc:spChg chg="mod">
          <ac:chgData name="Parinya Ekparinya" userId="2ca03f2d-e931-44e9-88c5-430e7265b3ca" providerId="ADAL" clId="{625818CD-7474-42B2-83B0-2D4E851A92F2}" dt="2021-10-16T02:56:43.327" v="819" actId="20577"/>
          <ac:spMkLst>
            <pc:docMk/>
            <pc:sldMk cId="748228438" sldId="312"/>
            <ac:spMk id="4" creationId="{5DA3CBEF-95B7-44D6-9248-70D31F1E88F1}"/>
          </ac:spMkLst>
        </pc:spChg>
        <pc:spChg chg="mod">
          <ac:chgData name="Parinya Ekparinya" userId="2ca03f2d-e931-44e9-88c5-430e7265b3ca" providerId="ADAL" clId="{625818CD-7474-42B2-83B0-2D4E851A92F2}" dt="2021-10-16T17:10:07.414" v="1870" actId="20577"/>
          <ac:spMkLst>
            <pc:docMk/>
            <pc:sldMk cId="748228438" sldId="312"/>
            <ac:spMk id="5" creationId="{0F1BEB44-9214-4FAA-A31B-1C9C3B0001A5}"/>
          </ac:spMkLst>
        </pc:spChg>
      </pc:sldChg>
      <pc:sldChg chg="addSp delSp modSp add mod setBg delDesignElem">
        <pc:chgData name="Parinya Ekparinya" userId="2ca03f2d-e931-44e9-88c5-430e7265b3ca" providerId="ADAL" clId="{625818CD-7474-42B2-83B0-2D4E851A92F2}" dt="2021-10-16T02:50:56.664" v="761" actId="26606"/>
        <pc:sldMkLst>
          <pc:docMk/>
          <pc:sldMk cId="2587815376" sldId="313"/>
        </pc:sldMkLst>
        <pc:spChg chg="add">
          <ac:chgData name="Parinya Ekparinya" userId="2ca03f2d-e931-44e9-88c5-430e7265b3ca" providerId="ADAL" clId="{625818CD-7474-42B2-83B0-2D4E851A92F2}" dt="2021-10-16T02:50:56.664" v="761" actId="26606"/>
          <ac:spMkLst>
            <pc:docMk/>
            <pc:sldMk cId="2587815376" sldId="313"/>
            <ac:spMk id="7" creationId="{E24F7045-1B8B-4422-9330-0BC8BF6065E3}"/>
          </ac:spMkLst>
        </pc:spChg>
        <pc:spChg chg="add">
          <ac:chgData name="Parinya Ekparinya" userId="2ca03f2d-e931-44e9-88c5-430e7265b3ca" providerId="ADAL" clId="{625818CD-7474-42B2-83B0-2D4E851A92F2}" dt="2021-10-16T02:50:56.664" v="761" actId="26606"/>
          <ac:spMkLst>
            <pc:docMk/>
            <pc:sldMk cId="2587815376" sldId="313"/>
            <ac:spMk id="8" creationId="{7ED0B3BD-E968-4364-878A-47D3A6AEF099}"/>
          </ac:spMkLst>
        </pc:spChg>
        <pc:spChg chg="add">
          <ac:chgData name="Parinya Ekparinya" userId="2ca03f2d-e931-44e9-88c5-430e7265b3ca" providerId="ADAL" clId="{625818CD-7474-42B2-83B0-2D4E851A92F2}" dt="2021-10-16T02:50:56.664" v="761" actId="26606"/>
          <ac:spMkLst>
            <pc:docMk/>
            <pc:sldMk cId="2587815376" sldId="313"/>
            <ac:spMk id="9" creationId="{C8E5BCBF-E5D0-444B-A584-4A5FF79F9D7E}"/>
          </ac:spMkLst>
        </pc:spChg>
        <pc:spChg chg="del">
          <ac:chgData name="Parinya Ekparinya" userId="2ca03f2d-e931-44e9-88c5-430e7265b3ca" providerId="ADAL" clId="{625818CD-7474-42B2-83B0-2D4E851A92F2}" dt="2021-10-16T02:50:19.077" v="759"/>
          <ac:spMkLst>
            <pc:docMk/>
            <pc:sldMk cId="2587815376" sldId="313"/>
            <ac:spMk id="10" creationId="{E24F7045-1B8B-4422-9330-0BC8BF6065E3}"/>
          </ac:spMkLst>
        </pc:spChg>
        <pc:spChg chg="del">
          <ac:chgData name="Parinya Ekparinya" userId="2ca03f2d-e931-44e9-88c5-430e7265b3ca" providerId="ADAL" clId="{625818CD-7474-42B2-83B0-2D4E851A92F2}" dt="2021-10-16T02:50:19.077" v="759"/>
          <ac:spMkLst>
            <pc:docMk/>
            <pc:sldMk cId="2587815376" sldId="313"/>
            <ac:spMk id="12" creationId="{7ED0B3BD-E968-4364-878A-47D3A6AEF099}"/>
          </ac:spMkLst>
        </pc:spChg>
        <pc:spChg chg="del">
          <ac:chgData name="Parinya Ekparinya" userId="2ca03f2d-e931-44e9-88c5-430e7265b3ca" providerId="ADAL" clId="{625818CD-7474-42B2-83B0-2D4E851A92F2}" dt="2021-10-16T02:50:19.077" v="759"/>
          <ac:spMkLst>
            <pc:docMk/>
            <pc:sldMk cId="2587815376" sldId="313"/>
            <ac:spMk id="14" creationId="{C8E5BCBF-E5D0-444B-A584-4A5FF79F9D7E}"/>
          </ac:spMkLst>
        </pc:spChg>
        <pc:picChg chg="mod">
          <ac:chgData name="Parinya Ekparinya" userId="2ca03f2d-e931-44e9-88c5-430e7265b3ca" providerId="ADAL" clId="{625818CD-7474-42B2-83B0-2D4E851A92F2}" dt="2021-10-16T02:50:56.664" v="761" actId="26606"/>
          <ac:picMkLst>
            <pc:docMk/>
            <pc:sldMk cId="2587815376" sldId="313"/>
            <ac:picMk id="5" creationId="{E5DD57FE-A08A-4282-8EE2-EC13556696FE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3021196577" sldId="314"/>
        </pc:sldMkLst>
      </pc:sldChg>
      <pc:sldChg chg="addSp delSp modSp add mod setBg delDesignElem">
        <pc:chgData name="Parinya Ekparinya" userId="2ca03f2d-e931-44e9-88c5-430e7265b3ca" providerId="ADAL" clId="{625818CD-7474-42B2-83B0-2D4E851A92F2}" dt="2021-10-16T02:51:52.486" v="767" actId="26606"/>
        <pc:sldMkLst>
          <pc:docMk/>
          <pc:sldMk cId="4111813600" sldId="314"/>
        </pc:sldMkLst>
        <pc:spChg chg="add">
          <ac:chgData name="Parinya Ekparinya" userId="2ca03f2d-e931-44e9-88c5-430e7265b3ca" providerId="ADAL" clId="{625818CD-7474-42B2-83B0-2D4E851A92F2}" dt="2021-10-16T02:51:52.486" v="767" actId="26606"/>
          <ac:spMkLst>
            <pc:docMk/>
            <pc:sldMk cId="4111813600" sldId="314"/>
            <ac:spMk id="7" creationId="{E24F7045-1B8B-4422-9330-0BC8BF6065E3}"/>
          </ac:spMkLst>
        </pc:spChg>
        <pc:spChg chg="add">
          <ac:chgData name="Parinya Ekparinya" userId="2ca03f2d-e931-44e9-88c5-430e7265b3ca" providerId="ADAL" clId="{625818CD-7474-42B2-83B0-2D4E851A92F2}" dt="2021-10-16T02:51:52.486" v="767" actId="26606"/>
          <ac:spMkLst>
            <pc:docMk/>
            <pc:sldMk cId="4111813600" sldId="314"/>
            <ac:spMk id="8" creationId="{7ED0B3BD-E968-4364-878A-47D3A6AEF099}"/>
          </ac:spMkLst>
        </pc:spChg>
        <pc:spChg chg="add">
          <ac:chgData name="Parinya Ekparinya" userId="2ca03f2d-e931-44e9-88c5-430e7265b3ca" providerId="ADAL" clId="{625818CD-7474-42B2-83B0-2D4E851A92F2}" dt="2021-10-16T02:51:52.486" v="767" actId="26606"/>
          <ac:spMkLst>
            <pc:docMk/>
            <pc:sldMk cId="4111813600" sldId="314"/>
            <ac:spMk id="9" creationId="{C8E5BCBF-E5D0-444B-A584-4A5FF79F9D7E}"/>
          </ac:spMkLst>
        </pc:spChg>
        <pc:spChg chg="del">
          <ac:chgData name="Parinya Ekparinya" userId="2ca03f2d-e931-44e9-88c5-430e7265b3ca" providerId="ADAL" clId="{625818CD-7474-42B2-83B0-2D4E851A92F2}" dt="2021-10-16T02:51:32.313" v="765"/>
          <ac:spMkLst>
            <pc:docMk/>
            <pc:sldMk cId="4111813600" sldId="314"/>
            <ac:spMk id="10" creationId="{E24F7045-1B8B-4422-9330-0BC8BF6065E3}"/>
          </ac:spMkLst>
        </pc:spChg>
        <pc:spChg chg="del">
          <ac:chgData name="Parinya Ekparinya" userId="2ca03f2d-e931-44e9-88c5-430e7265b3ca" providerId="ADAL" clId="{625818CD-7474-42B2-83B0-2D4E851A92F2}" dt="2021-10-16T02:51:32.313" v="765"/>
          <ac:spMkLst>
            <pc:docMk/>
            <pc:sldMk cId="4111813600" sldId="314"/>
            <ac:spMk id="12" creationId="{7ED0B3BD-E968-4364-878A-47D3A6AEF099}"/>
          </ac:spMkLst>
        </pc:spChg>
        <pc:spChg chg="del">
          <ac:chgData name="Parinya Ekparinya" userId="2ca03f2d-e931-44e9-88c5-430e7265b3ca" providerId="ADAL" clId="{625818CD-7474-42B2-83B0-2D4E851A92F2}" dt="2021-10-16T02:51:32.313" v="765"/>
          <ac:spMkLst>
            <pc:docMk/>
            <pc:sldMk cId="4111813600" sldId="314"/>
            <ac:spMk id="14" creationId="{C8E5BCBF-E5D0-444B-A584-4A5FF79F9D7E}"/>
          </ac:spMkLst>
        </pc:spChg>
        <pc:picChg chg="mod">
          <ac:chgData name="Parinya Ekparinya" userId="2ca03f2d-e931-44e9-88c5-430e7265b3ca" providerId="ADAL" clId="{625818CD-7474-42B2-83B0-2D4E851A92F2}" dt="2021-10-16T02:51:52.486" v="767" actId="26606"/>
          <ac:picMkLst>
            <pc:docMk/>
            <pc:sldMk cId="4111813600" sldId="314"/>
            <ac:picMk id="5" creationId="{E5DD57FE-A08A-4282-8EE2-EC13556696FE}"/>
          </ac:picMkLst>
        </pc:picChg>
      </pc:sldChg>
      <pc:sldChg chg="addSp delSp modSp add del mod setBg delDesignElem">
        <pc:chgData name="Parinya Ekparinya" userId="2ca03f2d-e931-44e9-88c5-430e7265b3ca" providerId="ADAL" clId="{625818CD-7474-42B2-83B0-2D4E851A92F2}" dt="2021-10-16T02:52:44.603" v="773" actId="47"/>
        <pc:sldMkLst>
          <pc:docMk/>
          <pc:sldMk cId="1304789076" sldId="315"/>
        </pc:sldMkLst>
        <pc:spChg chg="add">
          <ac:chgData name="Parinya Ekparinya" userId="2ca03f2d-e931-44e9-88c5-430e7265b3ca" providerId="ADAL" clId="{625818CD-7474-42B2-83B0-2D4E851A92F2}" dt="2021-10-16T02:52:35.979" v="772" actId="26606"/>
          <ac:spMkLst>
            <pc:docMk/>
            <pc:sldMk cId="1304789076" sldId="315"/>
            <ac:spMk id="7" creationId="{E24F7045-1B8B-4422-9330-0BC8BF6065E3}"/>
          </ac:spMkLst>
        </pc:spChg>
        <pc:spChg chg="add">
          <ac:chgData name="Parinya Ekparinya" userId="2ca03f2d-e931-44e9-88c5-430e7265b3ca" providerId="ADAL" clId="{625818CD-7474-42B2-83B0-2D4E851A92F2}" dt="2021-10-16T02:52:35.979" v="772" actId="26606"/>
          <ac:spMkLst>
            <pc:docMk/>
            <pc:sldMk cId="1304789076" sldId="315"/>
            <ac:spMk id="8" creationId="{7ED0B3BD-E968-4364-878A-47D3A6AEF099}"/>
          </ac:spMkLst>
        </pc:spChg>
        <pc:spChg chg="add">
          <ac:chgData name="Parinya Ekparinya" userId="2ca03f2d-e931-44e9-88c5-430e7265b3ca" providerId="ADAL" clId="{625818CD-7474-42B2-83B0-2D4E851A92F2}" dt="2021-10-16T02:52:35.979" v="772" actId="26606"/>
          <ac:spMkLst>
            <pc:docMk/>
            <pc:sldMk cId="1304789076" sldId="315"/>
            <ac:spMk id="9" creationId="{C8E5BCBF-E5D0-444B-A584-4A5FF79F9D7E}"/>
          </ac:spMkLst>
        </pc:spChg>
        <pc:spChg chg="del">
          <ac:chgData name="Parinya Ekparinya" userId="2ca03f2d-e931-44e9-88c5-430e7265b3ca" providerId="ADAL" clId="{625818CD-7474-42B2-83B0-2D4E851A92F2}" dt="2021-10-16T02:52:17.773" v="770"/>
          <ac:spMkLst>
            <pc:docMk/>
            <pc:sldMk cId="1304789076" sldId="315"/>
            <ac:spMk id="10" creationId="{E24F7045-1B8B-4422-9330-0BC8BF6065E3}"/>
          </ac:spMkLst>
        </pc:spChg>
        <pc:spChg chg="del">
          <ac:chgData name="Parinya Ekparinya" userId="2ca03f2d-e931-44e9-88c5-430e7265b3ca" providerId="ADAL" clId="{625818CD-7474-42B2-83B0-2D4E851A92F2}" dt="2021-10-16T02:52:17.773" v="770"/>
          <ac:spMkLst>
            <pc:docMk/>
            <pc:sldMk cId="1304789076" sldId="315"/>
            <ac:spMk id="12" creationId="{7ED0B3BD-E968-4364-878A-47D3A6AEF099}"/>
          </ac:spMkLst>
        </pc:spChg>
        <pc:spChg chg="del">
          <ac:chgData name="Parinya Ekparinya" userId="2ca03f2d-e931-44e9-88c5-430e7265b3ca" providerId="ADAL" clId="{625818CD-7474-42B2-83B0-2D4E851A92F2}" dt="2021-10-16T02:52:17.773" v="770"/>
          <ac:spMkLst>
            <pc:docMk/>
            <pc:sldMk cId="1304789076" sldId="315"/>
            <ac:spMk id="14" creationId="{C8E5BCBF-E5D0-444B-A584-4A5FF79F9D7E}"/>
          </ac:spMkLst>
        </pc:spChg>
        <pc:picChg chg="mod">
          <ac:chgData name="Parinya Ekparinya" userId="2ca03f2d-e931-44e9-88c5-430e7265b3ca" providerId="ADAL" clId="{625818CD-7474-42B2-83B0-2D4E851A92F2}" dt="2021-10-16T02:52:35.979" v="772" actId="26606"/>
          <ac:picMkLst>
            <pc:docMk/>
            <pc:sldMk cId="1304789076" sldId="315"/>
            <ac:picMk id="5" creationId="{E5DD57FE-A08A-4282-8EE2-EC13556696FE}"/>
          </ac:picMkLst>
        </pc:picChg>
      </pc:sldChg>
      <pc:sldChg chg="del">
        <pc:chgData name="Parinya Ekparinya" userId="2ca03f2d-e931-44e9-88c5-430e7265b3ca" providerId="ADAL" clId="{625818CD-7474-42B2-83B0-2D4E851A92F2}" dt="2021-10-15T15:08:00.451" v="330" actId="47"/>
        <pc:sldMkLst>
          <pc:docMk/>
          <pc:sldMk cId="2464312471" sldId="315"/>
        </pc:sldMkLst>
      </pc:sldChg>
      <pc:sldChg chg="modSp add mod">
        <pc:chgData name="Parinya Ekparinya" userId="2ca03f2d-e931-44e9-88c5-430e7265b3ca" providerId="ADAL" clId="{625818CD-7474-42B2-83B0-2D4E851A92F2}" dt="2021-10-16T05:04:50.933" v="1358" actId="20577"/>
        <pc:sldMkLst>
          <pc:docMk/>
          <pc:sldMk cId="4031324107" sldId="315"/>
        </pc:sldMkLst>
        <pc:spChg chg="mod">
          <ac:chgData name="Parinya Ekparinya" userId="2ca03f2d-e931-44e9-88c5-430e7265b3ca" providerId="ADAL" clId="{625818CD-7474-42B2-83B0-2D4E851A92F2}" dt="2021-10-16T02:54:22.353" v="789" actId="20577"/>
          <ac:spMkLst>
            <pc:docMk/>
            <pc:sldMk cId="4031324107" sldId="315"/>
            <ac:spMk id="2" creationId="{4BAD364F-7630-40DF-B695-492E6DF02914}"/>
          </ac:spMkLst>
        </pc:spChg>
        <pc:spChg chg="mod">
          <ac:chgData name="Parinya Ekparinya" userId="2ca03f2d-e931-44e9-88c5-430e7265b3ca" providerId="ADAL" clId="{625818CD-7474-42B2-83B0-2D4E851A92F2}" dt="2021-10-16T05:04:50.933" v="1358" actId="20577"/>
          <ac:spMkLst>
            <pc:docMk/>
            <pc:sldMk cId="4031324107" sldId="315"/>
            <ac:spMk id="3" creationId="{56E2A61D-CB94-4137-B137-6E2686A8BD48}"/>
          </ac:spMkLst>
        </pc:spChg>
      </pc:sldChg>
      <pc:sldChg chg="modSp add mod">
        <pc:chgData name="Parinya Ekparinya" userId="2ca03f2d-e931-44e9-88c5-430e7265b3ca" providerId="ADAL" clId="{625818CD-7474-42B2-83B0-2D4E851A92F2}" dt="2021-10-16T15:57:39.794" v="1840" actId="27636"/>
        <pc:sldMkLst>
          <pc:docMk/>
          <pc:sldMk cId="3647434433" sldId="316"/>
        </pc:sldMkLst>
        <pc:spChg chg="mod">
          <ac:chgData name="Parinya Ekparinya" userId="2ca03f2d-e931-44e9-88c5-430e7265b3ca" providerId="ADAL" clId="{625818CD-7474-42B2-83B0-2D4E851A92F2}" dt="2021-10-16T02:55:57.537" v="813"/>
          <ac:spMkLst>
            <pc:docMk/>
            <pc:sldMk cId="3647434433" sldId="316"/>
            <ac:spMk id="4" creationId="{12199BB9-418D-42B3-A724-D219F2458A86}"/>
          </ac:spMkLst>
        </pc:spChg>
        <pc:spChg chg="mod">
          <ac:chgData name="Parinya Ekparinya" userId="2ca03f2d-e931-44e9-88c5-430e7265b3ca" providerId="ADAL" clId="{625818CD-7474-42B2-83B0-2D4E851A92F2}" dt="2021-10-16T15:57:39.794" v="1840" actId="27636"/>
          <ac:spMkLst>
            <pc:docMk/>
            <pc:sldMk cId="3647434433" sldId="316"/>
            <ac:spMk id="5" creationId="{1497D460-3CA7-4E18-A493-DEABE9CCAF20}"/>
          </ac:spMkLst>
        </pc:spChg>
      </pc:sldChg>
    </pc:docChg>
  </pc:docChgLst>
  <pc:docChgLst>
    <pc:chgData name="Parinya Ekparinya" userId="2ca03f2d-e931-44e9-88c5-430e7265b3ca" providerId="ADAL" clId="{BF621DE9-E25D-462C-95A7-D7AB8E77EDEA}"/>
    <pc:docChg chg="undo redo custSel addSld delSld modSld sldOrd">
      <pc:chgData name="Parinya Ekparinya" userId="2ca03f2d-e931-44e9-88c5-430e7265b3ca" providerId="ADAL" clId="{BF621DE9-E25D-462C-95A7-D7AB8E77EDEA}" dt="2021-10-04T04:31:20.681" v="3633" actId="14826"/>
      <pc:docMkLst>
        <pc:docMk/>
      </pc:docMkLst>
      <pc:sldChg chg="modSp mod">
        <pc:chgData name="Parinya Ekparinya" userId="2ca03f2d-e931-44e9-88c5-430e7265b3ca" providerId="ADAL" clId="{BF621DE9-E25D-462C-95A7-D7AB8E77EDEA}" dt="2021-10-02T04:15:08.276" v="2110"/>
        <pc:sldMkLst>
          <pc:docMk/>
          <pc:sldMk cId="4117762756" sldId="256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4117762756" sldId="256"/>
            <ac:spMk id="2" creationId="{ADA8143A-3C87-4A6C-87A8-D60BCC632332}"/>
          </ac:spMkLst>
        </pc:spChg>
      </pc:sldChg>
      <pc:sldChg chg="addSp delSp modSp new mod">
        <pc:chgData name="Parinya Ekparinya" userId="2ca03f2d-e931-44e9-88c5-430e7265b3ca" providerId="ADAL" clId="{BF621DE9-E25D-462C-95A7-D7AB8E77EDEA}" dt="2021-10-03T07:57:12.688" v="2343" actId="22"/>
        <pc:sldMkLst>
          <pc:docMk/>
          <pc:sldMk cId="3713036368" sldId="257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713036368" sldId="257"/>
            <ac:spMk id="2" creationId="{E25CEE9B-5328-45F4-BA04-3BEFF74DF802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713036368" sldId="257"/>
            <ac:spMk id="3" creationId="{350DC31A-DACD-47E1-BE84-50759D85F729}"/>
          </ac:spMkLst>
        </pc:spChg>
        <pc:spChg chg="add del mod">
          <ac:chgData name="Parinya Ekparinya" userId="2ca03f2d-e931-44e9-88c5-430e7265b3ca" providerId="ADAL" clId="{BF621DE9-E25D-462C-95A7-D7AB8E77EDEA}" dt="2021-10-03T07:57:12.688" v="2343" actId="22"/>
          <ac:spMkLst>
            <pc:docMk/>
            <pc:sldMk cId="3713036368" sldId="257"/>
            <ac:spMk id="5" creationId="{47EFE83A-A57D-42C4-9A87-5A04B0901F0B}"/>
          </ac:spMkLst>
        </pc:spChg>
      </pc:sldChg>
      <pc:sldChg chg="addSp modSp new mod modClrScheme chgLayout">
        <pc:chgData name="Parinya Ekparinya" userId="2ca03f2d-e931-44e9-88c5-430e7265b3ca" providerId="ADAL" clId="{BF621DE9-E25D-462C-95A7-D7AB8E77EDEA}" dt="2021-10-03T07:29:28.172" v="2329" actId="20577"/>
        <pc:sldMkLst>
          <pc:docMk/>
          <pc:sldMk cId="2031788856" sldId="258"/>
        </pc:sldMkLst>
        <pc:spChg chg="mod ord">
          <ac:chgData name="Parinya Ekparinya" userId="2ca03f2d-e931-44e9-88c5-430e7265b3ca" providerId="ADAL" clId="{BF621DE9-E25D-462C-95A7-D7AB8E77EDEA}" dt="2021-10-03T07:28:42.669" v="2313" actId="700"/>
          <ac:spMkLst>
            <pc:docMk/>
            <pc:sldMk cId="2031788856" sldId="258"/>
            <ac:spMk id="2" creationId="{EE42A42D-760A-409C-B866-973BE6BE9E0A}"/>
          </ac:spMkLst>
        </pc:spChg>
        <pc:spChg chg="mod ord">
          <ac:chgData name="Parinya Ekparinya" userId="2ca03f2d-e931-44e9-88c5-430e7265b3ca" providerId="ADAL" clId="{BF621DE9-E25D-462C-95A7-D7AB8E77EDEA}" dt="2021-10-03T07:29:23.634" v="2327" actId="20577"/>
          <ac:spMkLst>
            <pc:docMk/>
            <pc:sldMk cId="2031788856" sldId="258"/>
            <ac:spMk id="3" creationId="{173C1596-4EBC-406A-B159-51545391343C}"/>
          </ac:spMkLst>
        </pc:spChg>
        <pc:spChg chg="add mod ord">
          <ac:chgData name="Parinya Ekparinya" userId="2ca03f2d-e931-44e9-88c5-430e7265b3ca" providerId="ADAL" clId="{BF621DE9-E25D-462C-95A7-D7AB8E77EDEA}" dt="2021-10-03T07:29:28.172" v="2329" actId="20577"/>
          <ac:spMkLst>
            <pc:docMk/>
            <pc:sldMk cId="2031788856" sldId="258"/>
            <ac:spMk id="4" creationId="{4164CA05-CE5B-4785-A320-52BEAC9EA6AE}"/>
          </ac:spMkLst>
        </pc:spChg>
      </pc:sldChg>
      <pc:sldChg chg="addSp delSp modSp new mod ord setBg modClrScheme delDesignElem chgLayout">
        <pc:chgData name="Parinya Ekparinya" userId="2ca03f2d-e931-44e9-88c5-430e7265b3ca" providerId="ADAL" clId="{BF621DE9-E25D-462C-95A7-D7AB8E77EDEA}" dt="2021-10-02T04:14:55.819" v="2108"/>
        <pc:sldMkLst>
          <pc:docMk/>
          <pc:sldMk cId="3844152499" sldId="259"/>
        </pc:sldMkLst>
        <pc:spChg chg="del mod ord">
          <ac:chgData name="Parinya Ekparinya" userId="2ca03f2d-e931-44e9-88c5-430e7265b3ca" providerId="ADAL" clId="{BF621DE9-E25D-462C-95A7-D7AB8E77EDEA}" dt="2021-10-01T04:37:53.581" v="19" actId="700"/>
          <ac:spMkLst>
            <pc:docMk/>
            <pc:sldMk cId="3844152499" sldId="259"/>
            <ac:spMk id="2" creationId="{CDB5A56D-BEF0-4D44-A8D7-D227C1783164}"/>
          </ac:spMkLst>
        </pc:spChg>
        <pc:spChg chg="del mod ord">
          <ac:chgData name="Parinya Ekparinya" userId="2ca03f2d-e931-44e9-88c5-430e7265b3ca" providerId="ADAL" clId="{BF621DE9-E25D-462C-95A7-D7AB8E77EDEA}" dt="2021-10-01T04:37:53.581" v="19" actId="700"/>
          <ac:spMkLst>
            <pc:docMk/>
            <pc:sldMk cId="3844152499" sldId="259"/>
            <ac:spMk id="3" creationId="{911E1576-4F2D-482A-AC49-5F284D685932}"/>
          </ac:spMkLst>
        </pc:spChg>
        <pc:spChg chg="add mod ord">
          <ac:chgData name="Parinya Ekparinya" userId="2ca03f2d-e931-44e9-88c5-430e7265b3ca" providerId="ADAL" clId="{BF621DE9-E25D-462C-95A7-D7AB8E77EDEA}" dt="2021-10-02T01:20:19.533" v="1519" actId="26606"/>
          <ac:spMkLst>
            <pc:docMk/>
            <pc:sldMk cId="3844152499" sldId="259"/>
            <ac:spMk id="4" creationId="{B2F72269-F1B0-47E0-916F-E6D1211A1DC3}"/>
          </ac:spMkLst>
        </pc:spChg>
        <pc:spChg chg="add mod ord">
          <ac:chgData name="Parinya Ekparinya" userId="2ca03f2d-e931-44e9-88c5-430e7265b3ca" providerId="ADAL" clId="{BF621DE9-E25D-462C-95A7-D7AB8E77EDEA}" dt="2021-10-02T01:20:19.533" v="1519" actId="26606"/>
          <ac:spMkLst>
            <pc:docMk/>
            <pc:sldMk cId="3844152499" sldId="259"/>
            <ac:spMk id="5" creationId="{6DEC8CAA-1DFE-45C8-9448-5D5DE4AC49AF}"/>
          </ac:spMkLst>
        </pc:spChg>
        <pc:picChg chg="add mod">
          <ac:chgData name="Parinya Ekparinya" userId="2ca03f2d-e931-44e9-88c5-430e7265b3ca" providerId="ADAL" clId="{BF621DE9-E25D-462C-95A7-D7AB8E77EDEA}" dt="2021-10-02T01:28:53.502" v="1589" actId="1076"/>
          <ac:picMkLst>
            <pc:docMk/>
            <pc:sldMk cId="3844152499" sldId="259"/>
            <ac:picMk id="7" creationId="{710DD7F0-6DCF-4293-A92A-819113C05091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3844152499" sldId="259"/>
            <ac:picMk id="11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3844152499" sldId="259"/>
            <ac:picMk id="13" creationId="{EE585F70-7C5D-424E-A182-39507AF48A0C}"/>
          </ac:picMkLst>
        </pc:picChg>
      </pc:sldChg>
      <pc:sldChg chg="addSp delSp modSp add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1838579415" sldId="260"/>
        </pc:sldMkLst>
        <pc:spChg chg="mod">
          <ac:chgData name="Parinya Ekparinya" userId="2ca03f2d-e931-44e9-88c5-430e7265b3ca" providerId="ADAL" clId="{BF621DE9-E25D-462C-95A7-D7AB8E77EDEA}" dt="2021-10-02T01:20:09.603" v="1518" actId="26606"/>
          <ac:spMkLst>
            <pc:docMk/>
            <pc:sldMk cId="1838579415" sldId="260"/>
            <ac:spMk id="4" creationId="{B2F72269-F1B0-47E0-916F-E6D1211A1DC3}"/>
          </ac:spMkLst>
        </pc:spChg>
        <pc:spChg chg="mod">
          <ac:chgData name="Parinya Ekparinya" userId="2ca03f2d-e931-44e9-88c5-430e7265b3ca" providerId="ADAL" clId="{BF621DE9-E25D-462C-95A7-D7AB8E77EDEA}" dt="2021-10-02T01:20:09.603" v="1518" actId="26606"/>
          <ac:spMkLst>
            <pc:docMk/>
            <pc:sldMk cId="1838579415" sldId="260"/>
            <ac:spMk id="5" creationId="{6DEC8CAA-1DFE-45C8-9448-5D5DE4AC49AF}"/>
          </ac:spMkLst>
        </pc:spChg>
        <pc:picChg chg="add del">
          <ac:chgData name="Parinya Ekparinya" userId="2ca03f2d-e931-44e9-88c5-430e7265b3ca" providerId="ADAL" clId="{BF621DE9-E25D-462C-95A7-D7AB8E77EDEA}" dt="2021-10-02T01:17:39.002" v="1487" actId="26606"/>
          <ac:picMkLst>
            <pc:docMk/>
            <pc:sldMk cId="1838579415" sldId="260"/>
            <ac:picMk id="7" creationId="{738E43FF-03F2-4A54-A952-97DDE04D014F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838579415" sldId="260"/>
            <ac:picMk id="8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9:11.700" v="1501" actId="26606"/>
          <ac:picMkLst>
            <pc:docMk/>
            <pc:sldMk cId="1838579415" sldId="260"/>
            <ac:picMk id="9" creationId="{8956F67C-FD8A-4935-BEB4-57A457976511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838579415" sldId="260"/>
            <ac:picMk id="10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1:19:11.700" v="1501" actId="26606"/>
          <ac:picMkLst>
            <pc:docMk/>
            <pc:sldMk cId="1838579415" sldId="260"/>
            <ac:picMk id="11" creationId="{08187575-5CB4-477B-AA47-020C6D2A786E}"/>
          </ac:picMkLst>
        </pc:picChg>
        <pc:picChg chg="add">
          <ac:chgData name="Parinya Ekparinya" userId="2ca03f2d-e931-44e9-88c5-430e7265b3ca" providerId="ADAL" clId="{BF621DE9-E25D-462C-95A7-D7AB8E77EDEA}" dt="2021-10-02T01:20:09.603" v="1518" actId="26606"/>
          <ac:picMkLst>
            <pc:docMk/>
            <pc:sldMk cId="1838579415" sldId="260"/>
            <ac:picMk id="12" creationId="{DF0EEBA5-1F56-43DD-8ED7-EF979ACCEC0A}"/>
          </ac:picMkLst>
        </pc:picChg>
        <pc:picChg chg="add del">
          <ac:chgData name="Parinya Ekparinya" userId="2ca03f2d-e931-44e9-88c5-430e7265b3ca" providerId="ADAL" clId="{BF621DE9-E25D-462C-95A7-D7AB8E77EDEA}" dt="2021-10-02T01:19:11.700" v="1501" actId="26606"/>
          <ac:picMkLst>
            <pc:docMk/>
            <pc:sldMk cId="1838579415" sldId="260"/>
            <ac:picMk id="13" creationId="{EE585F70-7C5D-424E-A182-39507AF48A0C}"/>
          </ac:picMkLst>
        </pc:picChg>
      </pc:sldChg>
      <pc:sldChg chg="addSp delSp modSp add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2911512221" sldId="261"/>
        </pc:sldMkLst>
        <pc:spChg chg="mod">
          <ac:chgData name="Parinya Ekparinya" userId="2ca03f2d-e931-44e9-88c5-430e7265b3ca" providerId="ADAL" clId="{BF621DE9-E25D-462C-95A7-D7AB8E77EDEA}" dt="2021-10-02T01:20:02.367" v="1517" actId="26606"/>
          <ac:spMkLst>
            <pc:docMk/>
            <pc:sldMk cId="2911512221" sldId="261"/>
            <ac:spMk id="4" creationId="{B2F72269-F1B0-47E0-916F-E6D1211A1DC3}"/>
          </ac:spMkLst>
        </pc:spChg>
        <pc:spChg chg="mod">
          <ac:chgData name="Parinya Ekparinya" userId="2ca03f2d-e931-44e9-88c5-430e7265b3ca" providerId="ADAL" clId="{BF621DE9-E25D-462C-95A7-D7AB8E77EDEA}" dt="2021-10-02T01:20:02.367" v="1517" actId="26606"/>
          <ac:spMkLst>
            <pc:docMk/>
            <pc:sldMk cId="2911512221" sldId="261"/>
            <ac:spMk id="5" creationId="{6DEC8CAA-1DFE-45C8-9448-5D5DE4AC49AF}"/>
          </ac:spMkLst>
        </pc:spChg>
        <pc:spChg chg="add del">
          <ac:chgData name="Parinya Ekparinya" userId="2ca03f2d-e931-44e9-88c5-430e7265b3ca" providerId="ADAL" clId="{BF621DE9-E25D-462C-95A7-D7AB8E77EDEA}" dt="2021-10-02T01:18:14.758" v="1494" actId="26606"/>
          <ac:spMkLst>
            <pc:docMk/>
            <pc:sldMk cId="2911512221" sldId="261"/>
            <ac:spMk id="20" creationId="{608EAA06-5488-416B-B2B2-E55213011012}"/>
          </ac:spMkLst>
        </pc:spChg>
        <pc:picChg chg="add del">
          <ac:chgData name="Parinya Ekparinya" userId="2ca03f2d-e931-44e9-88c5-430e7265b3ca" providerId="ADAL" clId="{BF621DE9-E25D-462C-95A7-D7AB8E77EDEA}" dt="2021-10-02T01:18:07.909" v="1490" actId="26606"/>
          <ac:picMkLst>
            <pc:docMk/>
            <pc:sldMk cId="2911512221" sldId="261"/>
            <ac:picMk id="7" creationId="{1C07152E-EF3E-4577-9155-D4C0D315DBB0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2911512221" sldId="261"/>
            <ac:picMk id="8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2911512221" sldId="261"/>
            <ac:picMk id="9" creationId="{EE585F70-7C5D-424E-A182-39507AF48A0C}"/>
          </ac:picMkLst>
        </pc:picChg>
        <pc:picChg chg="add mod">
          <ac:chgData name="Parinya Ekparinya" userId="2ca03f2d-e931-44e9-88c5-430e7265b3ca" providerId="ADAL" clId="{BF621DE9-E25D-462C-95A7-D7AB8E77EDEA}" dt="2021-10-02T01:31:53.141" v="1615" actId="1076"/>
          <ac:picMkLst>
            <pc:docMk/>
            <pc:sldMk cId="2911512221" sldId="261"/>
            <ac:picMk id="10" creationId="{C139E3BF-E309-4F29-B544-E17ACCD2CB25}"/>
          </ac:picMkLst>
        </pc:picChg>
        <pc:picChg chg="add del">
          <ac:chgData name="Parinya Ekparinya" userId="2ca03f2d-e931-44e9-88c5-430e7265b3ca" providerId="ADAL" clId="{BF621DE9-E25D-462C-95A7-D7AB8E77EDEA}" dt="2021-10-02T01:18:07.909" v="1490" actId="26606"/>
          <ac:picMkLst>
            <pc:docMk/>
            <pc:sldMk cId="2911512221" sldId="261"/>
            <ac:picMk id="11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8:07.909" v="1490" actId="26606"/>
          <ac:picMkLst>
            <pc:docMk/>
            <pc:sldMk cId="2911512221" sldId="261"/>
            <ac:picMk id="13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1:18:09.934" v="1492" actId="26606"/>
          <ac:picMkLst>
            <pc:docMk/>
            <pc:sldMk cId="2911512221" sldId="261"/>
            <ac:picMk id="15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8:09.934" v="1492" actId="26606"/>
          <ac:picMkLst>
            <pc:docMk/>
            <pc:sldMk cId="2911512221" sldId="261"/>
            <ac:picMk id="16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1:18:09.934" v="1492" actId="26606"/>
          <ac:picMkLst>
            <pc:docMk/>
            <pc:sldMk cId="2911512221" sldId="261"/>
            <ac:picMk id="17" creationId="{16A091B9-12FC-4467-B75B-CE18C06A76A5}"/>
          </ac:picMkLst>
        </pc:picChg>
        <pc:picChg chg="add del">
          <ac:chgData name="Parinya Ekparinya" userId="2ca03f2d-e931-44e9-88c5-430e7265b3ca" providerId="ADAL" clId="{BF621DE9-E25D-462C-95A7-D7AB8E77EDEA}" dt="2021-10-02T01:18:14.758" v="1494" actId="26606"/>
          <ac:picMkLst>
            <pc:docMk/>
            <pc:sldMk cId="2911512221" sldId="261"/>
            <ac:picMk id="19" creationId="{6E28A6CC-96B2-4868-ACAB-2FB5D6AE1CF5}"/>
          </ac:picMkLst>
        </pc:picChg>
        <pc:picChg chg="add del">
          <ac:chgData name="Parinya Ekparinya" userId="2ca03f2d-e931-44e9-88c5-430e7265b3ca" providerId="ADAL" clId="{BF621DE9-E25D-462C-95A7-D7AB8E77EDEA}" dt="2021-10-02T01:19:09.902" v="1500" actId="26606"/>
          <ac:picMkLst>
            <pc:docMk/>
            <pc:sldMk cId="2911512221" sldId="261"/>
            <ac:picMk id="22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1:19:09.902" v="1500" actId="26606"/>
          <ac:picMkLst>
            <pc:docMk/>
            <pc:sldMk cId="2911512221" sldId="261"/>
            <ac:picMk id="23" creationId="{EE585F70-7C5D-424E-A182-39507AF48A0C}"/>
          </ac:picMkLst>
        </pc:picChg>
        <pc:picChg chg="add del mod">
          <ac:chgData name="Parinya Ekparinya" userId="2ca03f2d-e931-44e9-88c5-430e7265b3ca" providerId="ADAL" clId="{BF621DE9-E25D-462C-95A7-D7AB8E77EDEA}" dt="2021-10-02T01:19:09.902" v="1500" actId="26606"/>
          <ac:picMkLst>
            <pc:docMk/>
            <pc:sldMk cId="2911512221" sldId="261"/>
            <ac:picMk id="24" creationId="{16A091B9-12FC-4467-B75B-CE18C06A76A5}"/>
          </ac:picMkLst>
        </pc:picChg>
      </pc:sldChg>
      <pc:sldChg chg="addSp delSp modSp new mod or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1544099586" sldId="262"/>
        </pc:sldMkLst>
        <pc:spChg chg="mod">
          <ac:chgData name="Parinya Ekparinya" userId="2ca03f2d-e931-44e9-88c5-430e7265b3ca" providerId="ADAL" clId="{BF621DE9-E25D-462C-95A7-D7AB8E77EDEA}" dt="2021-10-02T01:24:31.181" v="1584" actId="20577"/>
          <ac:spMkLst>
            <pc:docMk/>
            <pc:sldMk cId="1544099586" sldId="262"/>
            <ac:spMk id="2" creationId="{95FF51EB-275B-475C-A514-FCF2596E1C4C}"/>
          </ac:spMkLst>
        </pc:spChg>
        <pc:spChg chg="mod">
          <ac:chgData name="Parinya Ekparinya" userId="2ca03f2d-e931-44e9-88c5-430e7265b3ca" providerId="ADAL" clId="{BF621DE9-E25D-462C-95A7-D7AB8E77EDEA}" dt="2021-10-02T01:22:01.584" v="1580" actId="26606"/>
          <ac:spMkLst>
            <pc:docMk/>
            <pc:sldMk cId="1544099586" sldId="262"/>
            <ac:spMk id="3" creationId="{A978228F-BA27-4209-AF49-B5A085DD7660}"/>
          </ac:spMkLst>
        </pc:spChg>
        <pc:picChg chg="add mod">
          <ac:chgData name="Parinya Ekparinya" userId="2ca03f2d-e931-44e9-88c5-430e7265b3ca" providerId="ADAL" clId="{BF621DE9-E25D-462C-95A7-D7AB8E77EDEA}" dt="2021-10-02T01:24:20.488" v="1581" actId="14826"/>
          <ac:picMkLst>
            <pc:docMk/>
            <pc:sldMk cId="1544099586" sldId="262"/>
            <ac:picMk id="5" creationId="{F86FC239-82AC-4D08-A293-730412D9C369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544099586" sldId="262"/>
            <ac:picMk id="9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1544099586" sldId="262"/>
            <ac:picMk id="11" creationId="{EE585F70-7C5D-424E-A182-39507AF48A0C}"/>
          </ac:picMkLst>
        </pc:picChg>
      </pc:sldChg>
      <pc:sldChg chg="addSp delSp modSp new mod setBg setClrOvrMap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4008087492" sldId="263"/>
        </pc:sldMkLst>
        <pc:spChg chg="mod">
          <ac:chgData name="Parinya Ekparinya" userId="2ca03f2d-e931-44e9-88c5-430e7265b3ca" providerId="ADAL" clId="{BF621DE9-E25D-462C-95A7-D7AB8E77EDEA}" dt="2021-10-02T01:19:55.816" v="1516" actId="26606"/>
          <ac:spMkLst>
            <pc:docMk/>
            <pc:sldMk cId="4008087492" sldId="263"/>
            <ac:spMk id="2" creationId="{64E94FEB-2435-4524-85E8-208BA77BACC3}"/>
          </ac:spMkLst>
        </pc:spChg>
        <pc:spChg chg="mod">
          <ac:chgData name="Parinya Ekparinya" userId="2ca03f2d-e931-44e9-88c5-430e7265b3ca" providerId="ADAL" clId="{BF621DE9-E25D-462C-95A7-D7AB8E77EDEA}" dt="2021-10-02T01:19:55.816" v="1516" actId="26606"/>
          <ac:spMkLst>
            <pc:docMk/>
            <pc:sldMk cId="4008087492" sldId="263"/>
            <ac:spMk id="3" creationId="{FAA0C81F-334B-4CC2-88E7-EAD74DADFC0F}"/>
          </ac:spMkLst>
        </pc:spChg>
        <pc:spChg chg="add del">
          <ac:chgData name="Parinya Ekparinya" userId="2ca03f2d-e931-44e9-88c5-430e7265b3ca" providerId="ADAL" clId="{BF621DE9-E25D-462C-95A7-D7AB8E77EDEA}" dt="2021-10-02T01:18:53.635" v="1498" actId="26606"/>
          <ac:spMkLst>
            <pc:docMk/>
            <pc:sldMk cId="4008087492" sldId="263"/>
            <ac:spMk id="8" creationId="{2BFC186A-5A9F-4A9A-A72D-DFBBE9934418}"/>
          </ac:spMkLst>
        </pc:spChg>
        <pc:spChg chg="add del">
          <ac:chgData name="Parinya Ekparinya" userId="2ca03f2d-e931-44e9-88c5-430e7265b3ca" providerId="ADAL" clId="{BF621DE9-E25D-462C-95A7-D7AB8E77EDEA}" dt="2021-10-02T01:18:53.635" v="1498" actId="26606"/>
          <ac:spMkLst>
            <pc:docMk/>
            <pc:sldMk cId="4008087492" sldId="263"/>
            <ac:spMk id="10" creationId="{E8EE1E2B-262B-4EE5-9AB3-125FAB1A8A40}"/>
          </ac:spMkLst>
        </pc:spChg>
        <pc:picChg chg="add">
          <ac:chgData name="Parinya Ekparinya" userId="2ca03f2d-e931-44e9-88c5-430e7265b3ca" providerId="ADAL" clId="{BF621DE9-E25D-462C-95A7-D7AB8E77EDEA}" dt="2021-10-02T01:19:55.816" v="1516" actId="26606"/>
          <ac:picMkLst>
            <pc:docMk/>
            <pc:sldMk cId="4008087492" sldId="263"/>
            <ac:picMk id="5" creationId="{73CB799B-440F-489B-8EB1-C42FB50F6427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4008087492" sldId="263"/>
            <ac:picMk id="9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4008087492" sldId="263"/>
            <ac:picMk id="11" creationId="{EE585F70-7C5D-424E-A182-39507AF48A0C}"/>
          </ac:picMkLst>
        </pc:picChg>
        <pc:cxnChg chg="add del">
          <ac:chgData name="Parinya Ekparinya" userId="2ca03f2d-e931-44e9-88c5-430e7265b3ca" providerId="ADAL" clId="{BF621DE9-E25D-462C-95A7-D7AB8E77EDEA}" dt="2021-10-02T01:18:53.635" v="1498" actId="26606"/>
          <ac:cxnSpMkLst>
            <pc:docMk/>
            <pc:sldMk cId="4008087492" sldId="263"/>
            <ac:cxnSpMk id="12" creationId="{862CADB7-E9BE-4376-8036-0D21CBDC96A7}"/>
          </ac:cxnSpMkLst>
        </pc:cxnChg>
      </pc:sldChg>
      <pc:sldChg chg="addSp delSp modSp new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68474713" sldId="264"/>
        </pc:sldMkLst>
        <pc:spChg chg="mod">
          <ac:chgData name="Parinya Ekparinya" userId="2ca03f2d-e931-44e9-88c5-430e7265b3ca" providerId="ADAL" clId="{BF621DE9-E25D-462C-95A7-D7AB8E77EDEA}" dt="2021-10-02T01:31:22.064" v="1613" actId="20577"/>
          <ac:spMkLst>
            <pc:docMk/>
            <pc:sldMk cId="68474713" sldId="264"/>
            <ac:spMk id="2" creationId="{9D6CD399-7C38-40C6-B1A0-902E524CAE08}"/>
          </ac:spMkLst>
        </pc:spChg>
        <pc:spChg chg="mod">
          <ac:chgData name="Parinya Ekparinya" userId="2ca03f2d-e931-44e9-88c5-430e7265b3ca" providerId="ADAL" clId="{BF621DE9-E25D-462C-95A7-D7AB8E77EDEA}" dt="2021-10-02T01:30:01.901" v="1601" actId="26606"/>
          <ac:spMkLst>
            <pc:docMk/>
            <pc:sldMk cId="68474713" sldId="264"/>
            <ac:spMk id="3" creationId="{6A3647CE-9F1F-427C-83CA-D0140440B9C5}"/>
          </ac:spMkLst>
        </pc:spChg>
        <pc:picChg chg="add mod">
          <ac:chgData name="Parinya Ekparinya" userId="2ca03f2d-e931-44e9-88c5-430e7265b3ca" providerId="ADAL" clId="{BF621DE9-E25D-462C-95A7-D7AB8E77EDEA}" dt="2021-10-02T01:31:12.174" v="1602" actId="14826"/>
          <ac:picMkLst>
            <pc:docMk/>
            <pc:sldMk cId="68474713" sldId="264"/>
            <ac:picMk id="5" creationId="{7329F719-3D23-4AEA-A7F1-AEB18802C19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68474713" sldId="264"/>
            <ac:picMk id="9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68474713" sldId="264"/>
            <ac:picMk id="11" creationId="{EE585F70-7C5D-424E-A182-39507AF48A0C}"/>
          </ac:picMkLst>
        </pc:picChg>
      </pc:sldChg>
      <pc:sldChg chg="addSp delSp modSp new mod ord modClrScheme chgLayout">
        <pc:chgData name="Parinya Ekparinya" userId="2ca03f2d-e931-44e9-88c5-430e7265b3ca" providerId="ADAL" clId="{BF621DE9-E25D-462C-95A7-D7AB8E77EDEA}" dt="2021-10-02T04:15:08.276" v="2110"/>
        <pc:sldMkLst>
          <pc:docMk/>
          <pc:sldMk cId="365090684" sldId="265"/>
        </pc:sldMkLst>
        <pc:spChg chg="del mod ord">
          <ac:chgData name="Parinya Ekparinya" userId="2ca03f2d-e931-44e9-88c5-430e7265b3ca" providerId="ADAL" clId="{BF621DE9-E25D-462C-95A7-D7AB8E77EDEA}" dt="2021-10-01T14:33:13.870" v="222" actId="700"/>
          <ac:spMkLst>
            <pc:docMk/>
            <pc:sldMk cId="365090684" sldId="265"/>
            <ac:spMk id="2" creationId="{B03180A7-A75F-4510-ACA6-A874EE149131}"/>
          </ac:spMkLst>
        </pc:spChg>
        <pc:spChg chg="del mod ord">
          <ac:chgData name="Parinya Ekparinya" userId="2ca03f2d-e931-44e9-88c5-430e7265b3ca" providerId="ADAL" clId="{BF621DE9-E25D-462C-95A7-D7AB8E77EDEA}" dt="2021-10-01T14:33:13.870" v="222" actId="700"/>
          <ac:spMkLst>
            <pc:docMk/>
            <pc:sldMk cId="365090684" sldId="265"/>
            <ac:spMk id="3" creationId="{D273B389-8DFE-41A4-B645-FE8BC36F58D4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365090684" sldId="265"/>
            <ac:spMk id="4" creationId="{D673216E-BB04-48DD-9090-8E717FBF7DD3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365090684" sldId="265"/>
            <ac:spMk id="5" creationId="{05487B5F-A007-4371-B793-B0A0C073EFDA}"/>
          </ac:spMkLst>
        </pc:spChg>
      </pc:sldChg>
      <pc:sldChg chg="modSp new mod">
        <pc:chgData name="Parinya Ekparinya" userId="2ca03f2d-e931-44e9-88c5-430e7265b3ca" providerId="ADAL" clId="{BF621DE9-E25D-462C-95A7-D7AB8E77EDEA}" dt="2021-10-02T04:15:08.276" v="2110"/>
        <pc:sldMkLst>
          <pc:docMk/>
          <pc:sldMk cId="635555930" sldId="266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635555930" sldId="266"/>
            <ac:spMk id="2" creationId="{38901B0C-5736-4C36-9150-549B72467828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635555930" sldId="266"/>
            <ac:spMk id="3" creationId="{AA8D88F8-399C-476C-A8A3-C89BA0BF7678}"/>
          </ac:spMkLst>
        </pc:spChg>
      </pc:sldChg>
      <pc:sldChg chg="modSp new mod">
        <pc:chgData name="Parinya Ekparinya" userId="2ca03f2d-e931-44e9-88c5-430e7265b3ca" providerId="ADAL" clId="{BF621DE9-E25D-462C-95A7-D7AB8E77EDEA}" dt="2021-10-02T04:15:08.276" v="2110"/>
        <pc:sldMkLst>
          <pc:docMk/>
          <pc:sldMk cId="4168627902" sldId="267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4168627902" sldId="267"/>
            <ac:spMk id="2" creationId="{367A8C51-DE23-4FA5-ACA8-CA0257E94692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4168627902" sldId="267"/>
            <ac:spMk id="3" creationId="{7449D50E-6CAE-47F2-B2C7-406A453699A7}"/>
          </ac:spMkLst>
        </pc:spChg>
      </pc:sldChg>
      <pc:sldChg chg="addSp delSp modSp new mod setBg modClrScheme addAnim delAnim delDesignElem chgLayout">
        <pc:chgData name="Parinya Ekparinya" userId="2ca03f2d-e931-44e9-88c5-430e7265b3ca" providerId="ADAL" clId="{BF621DE9-E25D-462C-95A7-D7AB8E77EDEA}" dt="2021-10-02T04:14:55.819" v="2108"/>
        <pc:sldMkLst>
          <pc:docMk/>
          <pc:sldMk cId="3778913732" sldId="268"/>
        </pc:sldMkLst>
        <pc:spChg chg="del">
          <ac:chgData name="Parinya Ekparinya" userId="2ca03f2d-e931-44e9-88c5-430e7265b3ca" providerId="ADAL" clId="{BF621DE9-E25D-462C-95A7-D7AB8E77EDEA}" dt="2021-10-02T00:52:31.017" v="999" actId="700"/>
          <ac:spMkLst>
            <pc:docMk/>
            <pc:sldMk cId="3778913732" sldId="268"/>
            <ac:spMk id="2" creationId="{5BCB807D-7F1C-4D13-B8F9-A40E061397D4}"/>
          </ac:spMkLst>
        </pc:spChg>
        <pc:spChg chg="del">
          <ac:chgData name="Parinya Ekparinya" userId="2ca03f2d-e931-44e9-88c5-430e7265b3ca" providerId="ADAL" clId="{BF621DE9-E25D-462C-95A7-D7AB8E77EDEA}" dt="2021-10-02T00:52:31.017" v="999" actId="700"/>
          <ac:spMkLst>
            <pc:docMk/>
            <pc:sldMk cId="3778913732" sldId="268"/>
            <ac:spMk id="3" creationId="{14ECA655-D5A8-4A3B-BDEA-C7A05B598ED0}"/>
          </ac:spMkLst>
        </pc:spChg>
        <pc:spChg chg="add mod">
          <ac:chgData name="Parinya Ekparinya" userId="2ca03f2d-e931-44e9-88c5-430e7265b3ca" providerId="ADAL" clId="{BF621DE9-E25D-462C-95A7-D7AB8E77EDEA}" dt="2021-10-02T02:53:59.028" v="2007" actId="20577"/>
          <ac:spMkLst>
            <pc:docMk/>
            <pc:sldMk cId="3778913732" sldId="268"/>
            <ac:spMk id="4" creationId="{ED76FCB8-D80A-4894-BFED-4B64CF3B8F67}"/>
          </ac:spMkLst>
        </pc:spChg>
        <pc:picChg chg="add mod">
          <ac:chgData name="Parinya Ekparinya" userId="2ca03f2d-e931-44e9-88c5-430e7265b3ca" providerId="ADAL" clId="{BF621DE9-E25D-462C-95A7-D7AB8E77EDEA}" dt="2021-10-02T00:57:47.241" v="1105" actId="1076"/>
          <ac:picMkLst>
            <pc:docMk/>
            <pc:sldMk cId="3778913732" sldId="268"/>
            <ac:picMk id="5" creationId="{95E4DD24-14BA-4776-BC82-130B646690AE}"/>
          </ac:picMkLst>
        </pc:picChg>
        <pc:picChg chg="add del">
          <ac:chgData name="Parinya Ekparinya" userId="2ca03f2d-e931-44e9-88c5-430e7265b3ca" providerId="ADAL" clId="{BF621DE9-E25D-462C-95A7-D7AB8E77EDEA}" dt="2021-10-02T00:54:48.450" v="1060" actId="26606"/>
          <ac:picMkLst>
            <pc:docMk/>
            <pc:sldMk cId="3778913732" sldId="268"/>
            <ac:picMk id="10" creationId="{08187575-5CB4-477B-AA47-020C6D2A786E}"/>
          </ac:picMkLst>
        </pc:picChg>
        <pc:picChg chg="add del">
          <ac:chgData name="Parinya Ekparinya" userId="2ca03f2d-e931-44e9-88c5-430e7265b3ca" providerId="ADAL" clId="{BF621DE9-E25D-462C-95A7-D7AB8E77EDEA}" dt="2021-10-02T00:54:48.450" v="1060" actId="26606"/>
          <ac:picMkLst>
            <pc:docMk/>
            <pc:sldMk cId="3778913732" sldId="268"/>
            <ac:picMk id="12" creationId="{EE585F70-7C5D-424E-A182-39507AF48A0C}"/>
          </ac:picMkLst>
        </pc:picChg>
        <pc:picChg chg="add del">
          <ac:chgData name="Parinya Ekparinya" userId="2ca03f2d-e931-44e9-88c5-430e7265b3ca" providerId="ADAL" clId="{BF621DE9-E25D-462C-95A7-D7AB8E77EDEA}" dt="2021-10-02T00:54:50" v="1063" actId="26606"/>
          <ac:picMkLst>
            <pc:docMk/>
            <pc:sldMk cId="3778913732" sldId="268"/>
            <ac:picMk id="14" creationId="{DBF7BBCC-A085-493E-83D9-01D4F8E88929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3778913732" sldId="268"/>
            <ac:picMk id="16" creationId="{76AAFF90-89E1-46D5-B8B5-3BFDBB92D867}"/>
          </ac:picMkLst>
        </pc:picChg>
      </pc:sldChg>
      <pc:sldChg chg="addSp delSp modSp new mod setBg delDesignElem">
        <pc:chgData name="Parinya Ekparinya" userId="2ca03f2d-e931-44e9-88c5-430e7265b3ca" providerId="ADAL" clId="{BF621DE9-E25D-462C-95A7-D7AB8E77EDEA}" dt="2021-10-02T04:14:55.819" v="2108"/>
        <pc:sldMkLst>
          <pc:docMk/>
          <pc:sldMk cId="82739685" sldId="269"/>
        </pc:sldMkLst>
        <pc:spChg chg="mod">
          <ac:chgData name="Parinya Ekparinya" userId="2ca03f2d-e931-44e9-88c5-430e7265b3ca" providerId="ADAL" clId="{BF621DE9-E25D-462C-95A7-D7AB8E77EDEA}" dt="2021-10-02T02:54:10.893" v="2014" actId="20577"/>
          <ac:spMkLst>
            <pc:docMk/>
            <pc:sldMk cId="82739685" sldId="269"/>
            <ac:spMk id="2" creationId="{92400934-F78F-445E-8AD1-369FC5ACB3AF}"/>
          </ac:spMkLst>
        </pc:spChg>
        <pc:picChg chg="add del">
          <ac:chgData name="Parinya Ekparinya" userId="2ca03f2d-e931-44e9-88c5-430e7265b3ca" providerId="ADAL" clId="{BF621DE9-E25D-462C-95A7-D7AB8E77EDEA}" dt="2021-10-02T00:56:44.433" v="1087" actId="26606"/>
          <ac:picMkLst>
            <pc:docMk/>
            <pc:sldMk cId="82739685" sldId="269"/>
            <ac:picMk id="71" creationId="{7D934112-154B-4CC7-A804-F3DCB2052E55}"/>
          </ac:picMkLst>
        </pc:picChg>
        <pc:picChg chg="add mod">
          <ac:chgData name="Parinya Ekparinya" userId="2ca03f2d-e931-44e9-88c5-430e7265b3ca" providerId="ADAL" clId="{BF621DE9-E25D-462C-95A7-D7AB8E77EDEA}" dt="2021-10-02T00:57:34.234" v="1103" actId="1076"/>
          <ac:picMkLst>
            <pc:docMk/>
            <pc:sldMk cId="82739685" sldId="269"/>
            <ac:picMk id="1026" creationId="{C556B575-25BB-4210-8ADD-0012C1FD6C88}"/>
          </ac:picMkLst>
        </pc:pic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82739685" sldId="269"/>
            <ac:picMk id="1028" creationId="{76AAFF90-89E1-46D5-B8B5-3BFDBB92D867}"/>
          </ac:picMkLst>
        </pc:picChg>
      </pc:sldChg>
      <pc:sldChg chg="addSp delSp modSp new mod modClrScheme chgLayout">
        <pc:chgData name="Parinya Ekparinya" userId="2ca03f2d-e931-44e9-88c5-430e7265b3ca" providerId="ADAL" clId="{BF621DE9-E25D-462C-95A7-D7AB8E77EDEA}" dt="2021-10-03T09:19:51.741" v="3321" actId="21"/>
        <pc:sldMkLst>
          <pc:docMk/>
          <pc:sldMk cId="282839942" sldId="270"/>
        </pc:sldMkLst>
        <pc:spChg chg="del mod ord">
          <ac:chgData name="Parinya Ekparinya" userId="2ca03f2d-e931-44e9-88c5-430e7265b3ca" providerId="ADAL" clId="{BF621DE9-E25D-462C-95A7-D7AB8E77EDEA}" dt="2021-10-02T01:33:16.704" v="1617" actId="700"/>
          <ac:spMkLst>
            <pc:docMk/>
            <pc:sldMk cId="282839942" sldId="270"/>
            <ac:spMk id="2" creationId="{8F2DA080-76D2-46B3-8FB0-81B22262CECE}"/>
          </ac:spMkLst>
        </pc:spChg>
        <pc:spChg chg="del mod ord">
          <ac:chgData name="Parinya Ekparinya" userId="2ca03f2d-e931-44e9-88c5-430e7265b3ca" providerId="ADAL" clId="{BF621DE9-E25D-462C-95A7-D7AB8E77EDEA}" dt="2021-10-02T01:33:16.704" v="1617" actId="700"/>
          <ac:spMkLst>
            <pc:docMk/>
            <pc:sldMk cId="282839942" sldId="270"/>
            <ac:spMk id="3" creationId="{B82E3F1B-2828-421A-9DEC-1DC1737DA2B2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282839942" sldId="270"/>
            <ac:spMk id="4" creationId="{12199BB9-418D-42B3-A724-D219F2458A86}"/>
          </ac:spMkLst>
        </pc:spChg>
        <pc:spChg chg="add mod ord">
          <ac:chgData name="Parinya Ekparinya" userId="2ca03f2d-e931-44e9-88c5-430e7265b3ca" providerId="ADAL" clId="{BF621DE9-E25D-462C-95A7-D7AB8E77EDEA}" dt="2021-10-03T09:19:51.741" v="3321" actId="21"/>
          <ac:spMkLst>
            <pc:docMk/>
            <pc:sldMk cId="282839942" sldId="270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0:52.514" v="2331" actId="47"/>
        <pc:sldMkLst>
          <pc:docMk/>
          <pc:sldMk cId="512605539" sldId="271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512605539" sldId="271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512605539" sldId="271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0:58.526" v="2333" actId="47"/>
        <pc:sldMkLst>
          <pc:docMk/>
          <pc:sldMk cId="1790683244" sldId="272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683244" sldId="272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683244" sldId="272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1:04.288" v="2335" actId="47"/>
        <pc:sldMkLst>
          <pc:docMk/>
          <pc:sldMk cId="1228202856" sldId="273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228202856" sldId="273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228202856" sldId="273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1:09.900" v="2337" actId="47"/>
        <pc:sldMkLst>
          <pc:docMk/>
          <pc:sldMk cId="1790745300" sldId="274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745300" sldId="274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790745300" sldId="274"/>
            <ac:spMk id="5" creationId="{1497D460-3CA7-4E18-A493-DEABE9CCAF20}"/>
          </ac:spMkLst>
        </pc:spChg>
      </pc:sldChg>
      <pc:sldChg chg="modSp add del">
        <pc:chgData name="Parinya Ekparinya" userId="2ca03f2d-e931-44e9-88c5-430e7265b3ca" providerId="ADAL" clId="{BF621DE9-E25D-462C-95A7-D7AB8E77EDEA}" dt="2021-10-03T07:31:15.405" v="2339" actId="47"/>
        <pc:sldMkLst>
          <pc:docMk/>
          <pc:sldMk cId="2804225374" sldId="275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2804225374" sldId="275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2804225374" sldId="275"/>
            <ac:spMk id="5" creationId="{1497D460-3CA7-4E18-A493-DEABE9CCAF20}"/>
          </ac:spMkLst>
        </pc:spChg>
      </pc:sldChg>
      <pc:sldChg chg="modSp new mod">
        <pc:chgData name="Parinya Ekparinya" userId="2ca03f2d-e931-44e9-88c5-430e7265b3ca" providerId="ADAL" clId="{BF621DE9-E25D-462C-95A7-D7AB8E77EDEA}" dt="2021-10-03T09:20:03.039" v="3323" actId="20577"/>
        <pc:sldMkLst>
          <pc:docMk/>
          <pc:sldMk cId="1602258972" sldId="276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1602258972" sldId="276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0:03.039" v="3323" actId="20577"/>
          <ac:spMkLst>
            <pc:docMk/>
            <pc:sldMk cId="1602258972" sldId="276"/>
            <ac:spMk id="3" creationId="{56E2A61D-CB94-4137-B137-6E2686A8BD48}"/>
          </ac:spMkLst>
        </pc:spChg>
      </pc:sldChg>
      <pc:sldChg chg="addSp delSp modSp new del mod setBg modClrScheme setClrOvrMap chgLayout">
        <pc:chgData name="Parinya Ekparinya" userId="2ca03f2d-e931-44e9-88c5-430e7265b3ca" providerId="ADAL" clId="{BF621DE9-E25D-462C-95A7-D7AB8E77EDEA}" dt="2021-10-02T04:15:46.647" v="2138" actId="47"/>
        <pc:sldMkLst>
          <pc:docMk/>
          <pc:sldMk cId="1514221956" sldId="277"/>
        </pc:sldMkLst>
        <pc:spChg chg="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1514221956" sldId="277"/>
            <ac:spMk id="2" creationId="{43BE61D3-1F52-4325-9CBF-3450488E5CCA}"/>
          </ac:spMkLst>
        </pc:spChg>
        <pc:spChg chg="del">
          <ac:chgData name="Parinya Ekparinya" userId="2ca03f2d-e931-44e9-88c5-430e7265b3ca" providerId="ADAL" clId="{BF621DE9-E25D-462C-95A7-D7AB8E77EDEA}" dt="2021-10-02T03:42:26.371" v="2027" actId="700"/>
          <ac:spMkLst>
            <pc:docMk/>
            <pc:sldMk cId="1514221956" sldId="277"/>
            <ac:spMk id="3" creationId="{3E05E461-B166-4644-B9C9-1D80BAFCB0FB}"/>
          </ac:spMkLst>
        </pc:spChg>
        <pc:spChg chg="add del">
          <ac:chgData name="Parinya Ekparinya" userId="2ca03f2d-e931-44e9-88c5-430e7265b3ca" providerId="ADAL" clId="{BF621DE9-E25D-462C-95A7-D7AB8E77EDEA}" dt="2021-10-02T03:43:19.796" v="2033" actId="22"/>
          <ac:spMkLst>
            <pc:docMk/>
            <pc:sldMk cId="1514221956" sldId="277"/>
            <ac:spMk id="7" creationId="{7BCC66E7-10D7-4E38-BC80-28563CEEF8A3}"/>
          </ac:spMkLst>
        </pc:spChg>
        <pc:spChg chg="add del">
          <ac:chgData name="Parinya Ekparinya" userId="2ca03f2d-e931-44e9-88c5-430e7265b3ca" providerId="ADAL" clId="{BF621DE9-E25D-462C-95A7-D7AB8E77EDEA}" dt="2021-10-02T03:44:12.814" v="2038" actId="26606"/>
          <ac:spMkLst>
            <pc:docMk/>
            <pc:sldMk cId="1514221956" sldId="277"/>
            <ac:spMk id="14" creationId="{8E482A67-6CD8-49D7-9F85-52ECF99152D0}"/>
          </ac:spMkLst>
        </pc:spChg>
        <pc:spChg chg="add del">
          <ac:chgData name="Parinya Ekparinya" userId="2ca03f2d-e931-44e9-88c5-430e7265b3ca" providerId="ADAL" clId="{BF621DE9-E25D-462C-95A7-D7AB8E77EDEA}" dt="2021-10-02T03:44:12.814" v="2038" actId="26606"/>
          <ac:spMkLst>
            <pc:docMk/>
            <pc:sldMk cId="1514221956" sldId="277"/>
            <ac:spMk id="16" creationId="{418F941B-B7E9-44F2-9A2C-5D35ACF9A678}"/>
          </ac:spMkLst>
        </pc:spChg>
        <pc:picChg chg="add del mod">
          <ac:chgData name="Parinya Ekparinya" userId="2ca03f2d-e931-44e9-88c5-430e7265b3ca" providerId="ADAL" clId="{BF621DE9-E25D-462C-95A7-D7AB8E77EDEA}" dt="2021-10-02T03:43:11.036" v="2031" actId="478"/>
          <ac:picMkLst>
            <pc:docMk/>
            <pc:sldMk cId="1514221956" sldId="277"/>
            <ac:picMk id="5" creationId="{A770C97D-2FF4-443D-87E8-78500D2A3CD4}"/>
          </ac:picMkLst>
        </pc:picChg>
        <pc:picChg chg="add mod">
          <ac:chgData name="Parinya Ekparinya" userId="2ca03f2d-e931-44e9-88c5-430e7265b3ca" providerId="ADAL" clId="{BF621DE9-E25D-462C-95A7-D7AB8E77EDEA}" dt="2021-10-02T03:44:12.814" v="2038" actId="26606"/>
          <ac:picMkLst>
            <pc:docMk/>
            <pc:sldMk cId="1514221956" sldId="277"/>
            <ac:picMk id="9" creationId="{B49A8687-379E-4066-A018-91AC19FF7266}"/>
          </ac:picMkLst>
        </pc:picChg>
      </pc:sldChg>
      <pc:sldChg chg="modSp new del mod">
        <pc:chgData name="Parinya Ekparinya" userId="2ca03f2d-e931-44e9-88c5-430e7265b3ca" providerId="ADAL" clId="{BF621DE9-E25D-462C-95A7-D7AB8E77EDEA}" dt="2021-10-03T07:25:14.121" v="2302" actId="47"/>
        <pc:sldMkLst>
          <pc:docMk/>
          <pc:sldMk cId="3226873123" sldId="278"/>
        </pc:sldMkLst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226873123" sldId="278"/>
            <ac:spMk id="2" creationId="{5EE578EB-8B8E-4C72-A5B3-228D762FB2EB}"/>
          </ac:spMkLst>
        </pc:spChg>
        <pc:spChg chg="mod">
          <ac:chgData name="Parinya Ekparinya" userId="2ca03f2d-e931-44e9-88c5-430e7265b3ca" providerId="ADAL" clId="{BF621DE9-E25D-462C-95A7-D7AB8E77EDEA}" dt="2021-10-02T04:15:08.276" v="2110"/>
          <ac:spMkLst>
            <pc:docMk/>
            <pc:sldMk cId="3226873123" sldId="278"/>
            <ac:spMk id="3" creationId="{704A81B2-1EF7-44D3-A853-D8FE4F7BB018}"/>
          </ac:spMkLst>
        </pc:spChg>
      </pc:sldChg>
      <pc:sldChg chg="addSp delSp modSp new mod ord modClrScheme chgLayout">
        <pc:chgData name="Parinya Ekparinya" userId="2ca03f2d-e931-44e9-88c5-430e7265b3ca" providerId="ADAL" clId="{BF621DE9-E25D-462C-95A7-D7AB8E77EDEA}" dt="2021-10-02T04:15:08.276" v="2110"/>
        <pc:sldMkLst>
          <pc:docMk/>
          <pc:sldMk cId="2990415477" sldId="279"/>
        </pc:sldMkLst>
        <pc:spChg chg="del mod ord">
          <ac:chgData name="Parinya Ekparinya" userId="2ca03f2d-e931-44e9-88c5-430e7265b3ca" providerId="ADAL" clId="{BF621DE9-E25D-462C-95A7-D7AB8E77EDEA}" dt="2021-10-02T01:49:11.391" v="1668" actId="700"/>
          <ac:spMkLst>
            <pc:docMk/>
            <pc:sldMk cId="2990415477" sldId="279"/>
            <ac:spMk id="2" creationId="{36ED38E5-2086-4A93-BBC3-58DD2B75CC9A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2990415477" sldId="279"/>
            <ac:spMk id="3" creationId="{46BF9593-E246-4B0D-BC6E-A2898CCC4CDA}"/>
          </ac:spMkLst>
        </pc:spChg>
        <pc:spChg chg="add del mod ord">
          <ac:chgData name="Parinya Ekparinya" userId="2ca03f2d-e931-44e9-88c5-430e7265b3ca" providerId="ADAL" clId="{BF621DE9-E25D-462C-95A7-D7AB8E77EDEA}" dt="2021-10-02T01:54:38.108" v="1841" actId="700"/>
          <ac:spMkLst>
            <pc:docMk/>
            <pc:sldMk cId="2990415477" sldId="279"/>
            <ac:spMk id="4" creationId="{7C576F14-8F16-49EE-A36F-C903D041637F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5" creationId="{9E2CC9AF-42D9-47FC-947E-880DE4B7C0BC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6" creationId="{EBCA9952-A83C-42F1-8284-04C9D9230D79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7" creationId="{5A7318E3-5BD2-48EC-B195-F38356483D70}"/>
          </ac:spMkLst>
        </pc:spChg>
        <pc:spChg chg="add mod">
          <ac:chgData name="Parinya Ekparinya" userId="2ca03f2d-e931-44e9-88c5-430e7265b3ca" providerId="ADAL" clId="{BF621DE9-E25D-462C-95A7-D7AB8E77EDEA}" dt="2021-10-02T01:55:29.865" v="1848" actId="255"/>
          <ac:spMkLst>
            <pc:docMk/>
            <pc:sldMk cId="2990415477" sldId="279"/>
            <ac:spMk id="8" creationId="{EF949FC8-E722-4C04-BAF1-996B864F3989}"/>
          </ac:spMkLst>
        </pc:spChg>
      </pc:sldChg>
      <pc:sldChg chg="addSp delSp modSp new mod modClrScheme chgLayout">
        <pc:chgData name="Parinya Ekparinya" userId="2ca03f2d-e931-44e9-88c5-430e7265b3ca" providerId="ADAL" clId="{BF621DE9-E25D-462C-95A7-D7AB8E77EDEA}" dt="2021-10-02T04:15:08.276" v="2110"/>
        <pc:sldMkLst>
          <pc:docMk/>
          <pc:sldMk cId="658806986" sldId="280"/>
        </pc:sldMkLst>
        <pc:spChg chg="del mod ord">
          <ac:chgData name="Parinya Ekparinya" userId="2ca03f2d-e931-44e9-88c5-430e7265b3ca" providerId="ADAL" clId="{BF621DE9-E25D-462C-95A7-D7AB8E77EDEA}" dt="2021-10-02T02:04:12.177" v="1850" actId="700"/>
          <ac:spMkLst>
            <pc:docMk/>
            <pc:sldMk cId="658806986" sldId="280"/>
            <ac:spMk id="2" creationId="{46316697-4F93-49B6-ABB7-0CD4AF381359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658806986" sldId="280"/>
            <ac:spMk id="3" creationId="{DB0E8153-E799-4E6E-839D-7CD1737B9A6E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658806986" sldId="280"/>
            <ac:spMk id="4" creationId="{C4E3B6E3-38CE-46BC-A247-A2337B3337C8}"/>
          </ac:spMkLst>
        </pc:spChg>
        <pc:spChg chg="add mod ord">
          <ac:chgData name="Parinya Ekparinya" userId="2ca03f2d-e931-44e9-88c5-430e7265b3ca" providerId="ADAL" clId="{BF621DE9-E25D-462C-95A7-D7AB8E77EDEA}" dt="2021-10-02T04:15:08.276" v="2110"/>
          <ac:spMkLst>
            <pc:docMk/>
            <pc:sldMk cId="658806986" sldId="280"/>
            <ac:spMk id="5" creationId="{5DC5CB12-12A0-470D-A977-72181C70ACC1}"/>
          </ac:spMkLst>
        </pc:spChg>
      </pc:sldChg>
      <pc:sldChg chg="addSp delSp modSp new mod setBg delDesignElem chgLayout">
        <pc:chgData name="Parinya Ekparinya" userId="2ca03f2d-e931-44e9-88c5-430e7265b3ca" providerId="ADAL" clId="{BF621DE9-E25D-462C-95A7-D7AB8E77EDEA}" dt="2021-10-02T04:14:55.819" v="2108"/>
        <pc:sldMkLst>
          <pc:docMk/>
          <pc:sldMk cId="2154255277" sldId="281"/>
        </pc:sldMkLst>
        <pc:spChg chg="del">
          <ac:chgData name="Parinya Ekparinya" userId="2ca03f2d-e931-44e9-88c5-430e7265b3ca" providerId="ADAL" clId="{BF621DE9-E25D-462C-95A7-D7AB8E77EDEA}" dt="2021-10-02T02:40:13.151" v="1903" actId="700"/>
          <ac:spMkLst>
            <pc:docMk/>
            <pc:sldMk cId="2154255277" sldId="281"/>
            <ac:spMk id="2" creationId="{68F6E742-9586-4957-93BE-7BB66B9088F9}"/>
          </ac:spMkLst>
        </pc:spChg>
        <pc:spChg chg="add mod ord">
          <ac:chgData name="Parinya Ekparinya" userId="2ca03f2d-e931-44e9-88c5-430e7265b3ca" providerId="ADAL" clId="{BF621DE9-E25D-462C-95A7-D7AB8E77EDEA}" dt="2021-10-02T02:44:26.007" v="1980" actId="20577"/>
          <ac:spMkLst>
            <pc:docMk/>
            <pc:sldMk cId="2154255277" sldId="281"/>
            <ac:spMk id="3" creationId="{0D3B811F-0116-4002-9AD6-187B2133F72A}"/>
          </ac:spMkLst>
        </pc:spChg>
        <pc:picChg chg="add del">
          <ac:chgData name="Parinya Ekparinya" userId="2ca03f2d-e931-44e9-88c5-430e7265b3ca" providerId="ADAL" clId="{BF621DE9-E25D-462C-95A7-D7AB8E77EDEA}" dt="2021-10-02T04:14:55.819" v="2108"/>
          <ac:picMkLst>
            <pc:docMk/>
            <pc:sldMk cId="2154255277" sldId="281"/>
            <ac:picMk id="71" creationId="{76AAFF90-89E1-46D5-B8B5-3BFDBB92D867}"/>
          </ac:picMkLst>
        </pc:picChg>
        <pc:picChg chg="add mod">
          <ac:chgData name="Parinya Ekparinya" userId="2ca03f2d-e931-44e9-88c5-430e7265b3ca" providerId="ADAL" clId="{BF621DE9-E25D-462C-95A7-D7AB8E77EDEA}" dt="2021-10-02T02:40:39.280" v="1907" actId="1076"/>
          <ac:picMkLst>
            <pc:docMk/>
            <pc:sldMk cId="2154255277" sldId="281"/>
            <ac:picMk id="2050" creationId="{467B96DD-5928-4AB2-BE1D-8440AB41CA4B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930007886" sldId="282"/>
        </pc:sldMkLst>
      </pc:sldChg>
      <pc:sldChg chg="addSp delSp modSp add del mod setBg modClrScheme setClrOvrMap chgLayout">
        <pc:chgData name="Parinya Ekparinya" userId="2ca03f2d-e931-44e9-88c5-430e7265b3ca" providerId="ADAL" clId="{BF621DE9-E25D-462C-95A7-D7AB8E77EDEA}" dt="2021-10-03T07:22:53.116" v="2297" actId="47"/>
        <pc:sldMkLst>
          <pc:docMk/>
          <pc:sldMk cId="4128136184" sldId="282"/>
        </pc:sldMkLst>
        <pc:spChg chg="mod ord">
          <ac:chgData name="Parinya Ekparinya" userId="2ca03f2d-e931-44e9-88c5-430e7265b3ca" providerId="ADAL" clId="{BF621DE9-E25D-462C-95A7-D7AB8E77EDEA}" dt="2021-10-03T07:15:54.268" v="2201" actId="26606"/>
          <ac:spMkLst>
            <pc:docMk/>
            <pc:sldMk cId="4128136184" sldId="282"/>
            <ac:spMk id="2" creationId="{4BAD364F-7630-40DF-B695-492E6DF02914}"/>
          </ac:spMkLst>
        </pc:spChg>
        <pc:spChg chg="del">
          <ac:chgData name="Parinya Ekparinya" userId="2ca03f2d-e931-44e9-88c5-430e7265b3ca" providerId="ADAL" clId="{BF621DE9-E25D-462C-95A7-D7AB8E77EDEA}" dt="2021-10-02T04:15:35.536" v="2136" actId="700"/>
          <ac:spMkLst>
            <pc:docMk/>
            <pc:sldMk cId="4128136184" sldId="282"/>
            <ac:spMk id="3" creationId="{56E2A61D-CB94-4137-B137-6E2686A8BD48}"/>
          </ac:spMkLst>
        </pc:spChg>
        <pc:spChg chg="add">
          <ac:chgData name="Parinya Ekparinya" userId="2ca03f2d-e931-44e9-88c5-430e7265b3ca" providerId="ADAL" clId="{BF621DE9-E25D-462C-95A7-D7AB8E77EDEA}" dt="2021-10-03T07:15:54.268" v="2201" actId="26606"/>
          <ac:spMkLst>
            <pc:docMk/>
            <pc:sldMk cId="4128136184" sldId="282"/>
            <ac:spMk id="9" creationId="{8E482A67-6CD8-49D7-9F85-52ECF99152D0}"/>
          </ac:spMkLst>
        </pc:spChg>
        <pc:spChg chg="add">
          <ac:chgData name="Parinya Ekparinya" userId="2ca03f2d-e931-44e9-88c5-430e7265b3ca" providerId="ADAL" clId="{BF621DE9-E25D-462C-95A7-D7AB8E77EDEA}" dt="2021-10-03T07:15:54.268" v="2201" actId="26606"/>
          <ac:spMkLst>
            <pc:docMk/>
            <pc:sldMk cId="4128136184" sldId="282"/>
            <ac:spMk id="11" creationId="{418F941B-B7E9-44F2-9A2C-5D35ACF9A678}"/>
          </ac:spMkLst>
        </pc:spChg>
        <pc:picChg chg="add del mod">
          <ac:chgData name="Parinya Ekparinya" userId="2ca03f2d-e931-44e9-88c5-430e7265b3ca" providerId="ADAL" clId="{BF621DE9-E25D-462C-95A7-D7AB8E77EDEA}" dt="2021-10-02T07:32:32.696" v="2198" actId="478"/>
          <ac:picMkLst>
            <pc:docMk/>
            <pc:sldMk cId="4128136184" sldId="282"/>
            <ac:picMk id="4" creationId="{412ABC4E-2DF3-410E-9A74-A687BEFD17E5}"/>
          </ac:picMkLst>
        </pc:picChg>
        <pc:picChg chg="add mod">
          <ac:chgData name="Parinya Ekparinya" userId="2ca03f2d-e931-44e9-88c5-430e7265b3ca" providerId="ADAL" clId="{BF621DE9-E25D-462C-95A7-D7AB8E77EDEA}" dt="2021-10-03T07:16:47.632" v="2208" actId="1076"/>
          <ac:picMkLst>
            <pc:docMk/>
            <pc:sldMk cId="4128136184" sldId="282"/>
            <ac:picMk id="4" creationId="{52AD8A5F-9057-4BF0-A71E-525E39F29E52}"/>
          </ac:picMkLst>
        </pc:picChg>
      </pc:sldChg>
      <pc:sldChg chg="addSp delSp modSp new del mod setBg modClrScheme setClrOvrMap chgLayout">
        <pc:chgData name="Parinya Ekparinya" userId="2ca03f2d-e931-44e9-88c5-430e7265b3ca" providerId="ADAL" clId="{BF621DE9-E25D-462C-95A7-D7AB8E77EDEA}" dt="2021-10-03T07:21:52.792" v="2292" actId="47"/>
        <pc:sldMkLst>
          <pc:docMk/>
          <pc:sldMk cId="2720533321" sldId="283"/>
        </pc:sldMkLst>
        <pc:spChg chg="del mod ord">
          <ac:chgData name="Parinya Ekparinya" userId="2ca03f2d-e931-44e9-88c5-430e7265b3ca" providerId="ADAL" clId="{BF621DE9-E25D-462C-95A7-D7AB8E77EDEA}" dt="2021-10-03T07:17:32.974" v="2210" actId="700"/>
          <ac:spMkLst>
            <pc:docMk/>
            <pc:sldMk cId="2720533321" sldId="283"/>
            <ac:spMk id="2" creationId="{75C45443-42B0-4E57-B6C4-AA1811E1774F}"/>
          </ac:spMkLst>
        </pc:spChg>
        <pc:spChg chg="del">
          <ac:chgData name="Parinya Ekparinya" userId="2ca03f2d-e931-44e9-88c5-430e7265b3ca" providerId="ADAL" clId="{BF621DE9-E25D-462C-95A7-D7AB8E77EDEA}" dt="2021-10-03T07:17:32.974" v="2210" actId="700"/>
          <ac:spMkLst>
            <pc:docMk/>
            <pc:sldMk cId="2720533321" sldId="283"/>
            <ac:spMk id="3" creationId="{4C07430D-B444-4C96-B0B2-A7DC75E23DD0}"/>
          </ac:spMkLst>
        </pc:spChg>
        <pc:spChg chg="add mod ord">
          <ac:chgData name="Parinya Ekparinya" userId="2ca03f2d-e931-44e9-88c5-430e7265b3ca" providerId="ADAL" clId="{BF621DE9-E25D-462C-95A7-D7AB8E77EDEA}" dt="2021-10-03T07:18:19.161" v="2250" actId="20577"/>
          <ac:spMkLst>
            <pc:docMk/>
            <pc:sldMk cId="2720533321" sldId="283"/>
            <ac:spMk id="4" creationId="{A49F9D24-6716-41E4-A139-982D1150C68C}"/>
          </ac:spMkLst>
        </pc:spChg>
        <pc:spChg chg="add">
          <ac:chgData name="Parinya Ekparinya" userId="2ca03f2d-e931-44e9-88c5-430e7265b3ca" providerId="ADAL" clId="{BF621DE9-E25D-462C-95A7-D7AB8E77EDEA}" dt="2021-10-03T07:17:48.236" v="2212" actId="26606"/>
          <ac:spMkLst>
            <pc:docMk/>
            <pc:sldMk cId="2720533321" sldId="283"/>
            <ac:spMk id="11" creationId="{8E482A67-6CD8-49D7-9F85-52ECF99152D0}"/>
          </ac:spMkLst>
        </pc:spChg>
        <pc:spChg chg="add">
          <ac:chgData name="Parinya Ekparinya" userId="2ca03f2d-e931-44e9-88c5-430e7265b3ca" providerId="ADAL" clId="{BF621DE9-E25D-462C-95A7-D7AB8E77EDEA}" dt="2021-10-03T07:17:48.236" v="2212" actId="26606"/>
          <ac:spMkLst>
            <pc:docMk/>
            <pc:sldMk cId="2720533321" sldId="283"/>
            <ac:spMk id="13" creationId="{418F941B-B7E9-44F2-9A2C-5D35ACF9A678}"/>
          </ac:spMkLst>
        </pc:spChg>
        <pc:picChg chg="add mod">
          <ac:chgData name="Parinya Ekparinya" userId="2ca03f2d-e931-44e9-88c5-430e7265b3ca" providerId="ADAL" clId="{BF621DE9-E25D-462C-95A7-D7AB8E77EDEA}" dt="2021-10-03T07:18:02.245" v="2215" actId="1076"/>
          <ac:picMkLst>
            <pc:docMk/>
            <pc:sldMk cId="2720533321" sldId="283"/>
            <ac:picMk id="6" creationId="{0CD66191-D588-440C-B6AC-6809979793A3}"/>
          </ac:picMkLst>
        </pc:picChg>
      </pc:sldChg>
      <pc:sldChg chg="addSp delSp modSp new del mod setBg modClrScheme setClrOvrMap chgLayout">
        <pc:chgData name="Parinya Ekparinya" userId="2ca03f2d-e931-44e9-88c5-430e7265b3ca" providerId="ADAL" clId="{BF621DE9-E25D-462C-95A7-D7AB8E77EDEA}" dt="2021-10-03T07:21:21.201" v="2287" actId="47"/>
        <pc:sldMkLst>
          <pc:docMk/>
          <pc:sldMk cId="2824960976" sldId="284"/>
        </pc:sldMkLst>
        <pc:spChg chg="del mod ord">
          <ac:chgData name="Parinya Ekparinya" userId="2ca03f2d-e931-44e9-88c5-430e7265b3ca" providerId="ADAL" clId="{BF621DE9-E25D-462C-95A7-D7AB8E77EDEA}" dt="2021-10-03T07:18:40.654" v="2252" actId="700"/>
          <ac:spMkLst>
            <pc:docMk/>
            <pc:sldMk cId="2824960976" sldId="284"/>
            <ac:spMk id="2" creationId="{2A6135E6-6AC7-4D7B-907A-DF33B1805254}"/>
          </ac:spMkLst>
        </pc:spChg>
        <pc:spChg chg="del">
          <ac:chgData name="Parinya Ekparinya" userId="2ca03f2d-e931-44e9-88c5-430e7265b3ca" providerId="ADAL" clId="{BF621DE9-E25D-462C-95A7-D7AB8E77EDEA}" dt="2021-10-03T07:18:40.654" v="2252" actId="700"/>
          <ac:spMkLst>
            <pc:docMk/>
            <pc:sldMk cId="2824960976" sldId="284"/>
            <ac:spMk id="3" creationId="{C5E4D987-FC1C-4589-A2DF-F0D61C5CBA6D}"/>
          </ac:spMkLst>
        </pc:spChg>
        <pc:spChg chg="add mod ord">
          <ac:chgData name="Parinya Ekparinya" userId="2ca03f2d-e931-44e9-88c5-430e7265b3ca" providerId="ADAL" clId="{BF621DE9-E25D-462C-95A7-D7AB8E77EDEA}" dt="2021-10-03T07:19:27.733" v="2281" actId="20577"/>
          <ac:spMkLst>
            <pc:docMk/>
            <pc:sldMk cId="2824960976" sldId="284"/>
            <ac:spMk id="4" creationId="{56FD82D1-8519-432F-8C27-D5DD757F134A}"/>
          </ac:spMkLst>
        </pc:spChg>
        <pc:spChg chg="add">
          <ac:chgData name="Parinya Ekparinya" userId="2ca03f2d-e931-44e9-88c5-430e7265b3ca" providerId="ADAL" clId="{BF621DE9-E25D-462C-95A7-D7AB8E77EDEA}" dt="2021-10-03T07:18:58.525" v="2254" actId="26606"/>
          <ac:spMkLst>
            <pc:docMk/>
            <pc:sldMk cId="2824960976" sldId="284"/>
            <ac:spMk id="11" creationId="{8E482A67-6CD8-49D7-9F85-52ECF99152D0}"/>
          </ac:spMkLst>
        </pc:spChg>
        <pc:spChg chg="add">
          <ac:chgData name="Parinya Ekparinya" userId="2ca03f2d-e931-44e9-88c5-430e7265b3ca" providerId="ADAL" clId="{BF621DE9-E25D-462C-95A7-D7AB8E77EDEA}" dt="2021-10-03T07:18:58.525" v="2254" actId="26606"/>
          <ac:spMkLst>
            <pc:docMk/>
            <pc:sldMk cId="2824960976" sldId="284"/>
            <ac:spMk id="13" creationId="{418F941B-B7E9-44F2-9A2C-5D35ACF9A678}"/>
          </ac:spMkLst>
        </pc:spChg>
        <pc:picChg chg="add mod">
          <ac:chgData name="Parinya Ekparinya" userId="2ca03f2d-e931-44e9-88c5-430e7265b3ca" providerId="ADAL" clId="{BF621DE9-E25D-462C-95A7-D7AB8E77EDEA}" dt="2021-10-03T07:19:16.257" v="2257" actId="1076"/>
          <ac:picMkLst>
            <pc:docMk/>
            <pc:sldMk cId="2824960976" sldId="284"/>
            <ac:picMk id="6" creationId="{29979AB1-16BB-49B7-9F95-1CB652BA6F07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132352529" sldId="284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203130708" sldId="285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7:21:13.036" v="2286" actId="26606"/>
        <pc:sldMkLst>
          <pc:docMk/>
          <pc:sldMk cId="1262999957" sldId="285"/>
        </pc:sldMkLst>
        <pc:spChg chg="del mod ord">
          <ac:chgData name="Parinya Ekparinya" userId="2ca03f2d-e931-44e9-88c5-430e7265b3ca" providerId="ADAL" clId="{BF621DE9-E25D-462C-95A7-D7AB8E77EDEA}" dt="2021-10-03T07:20:42.436" v="2283" actId="700"/>
          <ac:spMkLst>
            <pc:docMk/>
            <pc:sldMk cId="1262999957" sldId="285"/>
            <ac:spMk id="2" creationId="{FC115B47-DF56-40F8-8BAD-3D9B92F27FE6}"/>
          </ac:spMkLst>
        </pc:spChg>
        <pc:spChg chg="del">
          <ac:chgData name="Parinya Ekparinya" userId="2ca03f2d-e931-44e9-88c5-430e7265b3ca" providerId="ADAL" clId="{BF621DE9-E25D-462C-95A7-D7AB8E77EDEA}" dt="2021-10-03T07:20:42.436" v="2283" actId="700"/>
          <ac:spMkLst>
            <pc:docMk/>
            <pc:sldMk cId="1262999957" sldId="285"/>
            <ac:spMk id="3" creationId="{F99C3369-C51C-4EEF-9B91-40961A7869C6}"/>
          </ac:spMkLst>
        </pc:spChg>
        <pc:spChg chg="add del mod ord">
          <ac:chgData name="Parinya Ekparinya" userId="2ca03f2d-e931-44e9-88c5-430e7265b3ca" providerId="ADAL" clId="{BF621DE9-E25D-462C-95A7-D7AB8E77EDEA}" dt="2021-10-03T07:20:58.393" v="2284" actId="700"/>
          <ac:spMkLst>
            <pc:docMk/>
            <pc:sldMk cId="1262999957" sldId="285"/>
            <ac:spMk id="4" creationId="{1FCAC1DB-F336-4DBA-B053-CBA16378A7F1}"/>
          </ac:spMkLst>
        </pc:spChg>
        <pc:spChg chg="add">
          <ac:chgData name="Parinya Ekparinya" userId="2ca03f2d-e931-44e9-88c5-430e7265b3ca" providerId="ADAL" clId="{BF621DE9-E25D-462C-95A7-D7AB8E77EDEA}" dt="2021-10-03T07:21:13.036" v="2286" actId="26606"/>
          <ac:spMkLst>
            <pc:docMk/>
            <pc:sldMk cId="1262999957" sldId="285"/>
            <ac:spMk id="11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1:13.036" v="2286" actId="26606"/>
          <ac:spMkLst>
            <pc:docMk/>
            <pc:sldMk cId="1262999957" sldId="285"/>
            <ac:spMk id="13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1:13.036" v="2286" actId="26606"/>
          <ac:spMkLst>
            <pc:docMk/>
            <pc:sldMk cId="1262999957" sldId="285"/>
            <ac:spMk id="15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1:13.036" v="2286" actId="26606"/>
          <ac:picMkLst>
            <pc:docMk/>
            <pc:sldMk cId="1262999957" sldId="285"/>
            <ac:picMk id="6" creationId="{A04B6B33-D190-4531-891D-7FD4D59D692A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256014620" sldId="286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7:21:46.337" v="2291" actId="26606"/>
        <pc:sldMkLst>
          <pc:docMk/>
          <pc:sldMk cId="2822934241" sldId="286"/>
        </pc:sldMkLst>
        <pc:spChg chg="del">
          <ac:chgData name="Parinya Ekparinya" userId="2ca03f2d-e931-44e9-88c5-430e7265b3ca" providerId="ADAL" clId="{BF621DE9-E25D-462C-95A7-D7AB8E77EDEA}" dt="2021-10-03T07:21:35.142" v="2289" actId="700"/>
          <ac:spMkLst>
            <pc:docMk/>
            <pc:sldMk cId="2822934241" sldId="286"/>
            <ac:spMk id="2" creationId="{DBEAD40C-43A2-4D5A-B864-BDE1345214A5}"/>
          </ac:spMkLst>
        </pc:spChg>
        <pc:spChg chg="del">
          <ac:chgData name="Parinya Ekparinya" userId="2ca03f2d-e931-44e9-88c5-430e7265b3ca" providerId="ADAL" clId="{BF621DE9-E25D-462C-95A7-D7AB8E77EDEA}" dt="2021-10-03T07:21:35.142" v="2289" actId="700"/>
          <ac:spMkLst>
            <pc:docMk/>
            <pc:sldMk cId="2822934241" sldId="286"/>
            <ac:spMk id="3" creationId="{0BECEC3A-AFF6-44AD-BFC3-6ED59EB3128B}"/>
          </ac:spMkLst>
        </pc:spChg>
        <pc:spChg chg="add">
          <ac:chgData name="Parinya Ekparinya" userId="2ca03f2d-e931-44e9-88c5-430e7265b3ca" providerId="ADAL" clId="{BF621DE9-E25D-462C-95A7-D7AB8E77EDEA}" dt="2021-10-03T07:21:46.337" v="2291" actId="26606"/>
          <ac:spMkLst>
            <pc:docMk/>
            <pc:sldMk cId="2822934241" sldId="286"/>
            <ac:spMk id="10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1:46.337" v="2291" actId="26606"/>
          <ac:spMkLst>
            <pc:docMk/>
            <pc:sldMk cId="2822934241" sldId="286"/>
            <ac:spMk id="12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1:46.337" v="2291" actId="26606"/>
          <ac:spMkLst>
            <pc:docMk/>
            <pc:sldMk cId="2822934241" sldId="286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1:46.337" v="2291" actId="26606"/>
          <ac:picMkLst>
            <pc:docMk/>
            <pc:sldMk cId="2822934241" sldId="286"/>
            <ac:picMk id="5" creationId="{E5DD57FE-A08A-4282-8EE2-EC13556696FE}"/>
          </ac:picMkLst>
        </pc:picChg>
      </pc:sldChg>
      <pc:sldChg chg="addSp delSp modSp new mod setBg modClrScheme chgLayout">
        <pc:chgData name="Parinya Ekparinya" userId="2ca03f2d-e931-44e9-88c5-430e7265b3ca" providerId="ADAL" clId="{BF621DE9-E25D-462C-95A7-D7AB8E77EDEA}" dt="2021-10-03T07:22:36.756" v="2296" actId="26606"/>
        <pc:sldMkLst>
          <pc:docMk/>
          <pc:sldMk cId="1444232558" sldId="287"/>
        </pc:sldMkLst>
        <pc:spChg chg="del">
          <ac:chgData name="Parinya Ekparinya" userId="2ca03f2d-e931-44e9-88c5-430e7265b3ca" providerId="ADAL" clId="{BF621DE9-E25D-462C-95A7-D7AB8E77EDEA}" dt="2021-10-03T07:22:00.518" v="2294" actId="700"/>
          <ac:spMkLst>
            <pc:docMk/>
            <pc:sldMk cId="1444232558" sldId="287"/>
            <ac:spMk id="2" creationId="{ED8C0AE3-4B29-4299-BD00-4ECFC648D23B}"/>
          </ac:spMkLst>
        </pc:spChg>
        <pc:spChg chg="del">
          <ac:chgData name="Parinya Ekparinya" userId="2ca03f2d-e931-44e9-88c5-430e7265b3ca" providerId="ADAL" clId="{BF621DE9-E25D-462C-95A7-D7AB8E77EDEA}" dt="2021-10-03T07:22:00.518" v="2294" actId="700"/>
          <ac:spMkLst>
            <pc:docMk/>
            <pc:sldMk cId="1444232558" sldId="287"/>
            <ac:spMk id="3" creationId="{7DDA7918-0AF7-483F-8B35-A8B3486F0E61}"/>
          </ac:spMkLst>
        </pc:spChg>
        <pc:spChg chg="add">
          <ac:chgData name="Parinya Ekparinya" userId="2ca03f2d-e931-44e9-88c5-430e7265b3ca" providerId="ADAL" clId="{BF621DE9-E25D-462C-95A7-D7AB8E77EDEA}" dt="2021-10-03T07:22:36.756" v="2296" actId="26606"/>
          <ac:spMkLst>
            <pc:docMk/>
            <pc:sldMk cId="1444232558" sldId="287"/>
            <ac:spMk id="10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2:36.756" v="2296" actId="26606"/>
          <ac:spMkLst>
            <pc:docMk/>
            <pc:sldMk cId="1444232558" sldId="287"/>
            <ac:spMk id="12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2:36.756" v="2296" actId="26606"/>
          <ac:spMkLst>
            <pc:docMk/>
            <pc:sldMk cId="1444232558" sldId="287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2:36.756" v="2296" actId="26606"/>
          <ac:picMkLst>
            <pc:docMk/>
            <pc:sldMk cId="1444232558" sldId="287"/>
            <ac:picMk id="5" creationId="{A769380F-275D-42B2-B1D4-B14C6B018E0B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195561338" sldId="287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7:25:00.450" v="2301" actId="26606"/>
        <pc:sldMkLst>
          <pc:docMk/>
          <pc:sldMk cId="4104032737" sldId="288"/>
        </pc:sldMkLst>
        <pc:spChg chg="del">
          <ac:chgData name="Parinya Ekparinya" userId="2ca03f2d-e931-44e9-88c5-430e7265b3ca" providerId="ADAL" clId="{BF621DE9-E25D-462C-95A7-D7AB8E77EDEA}" dt="2021-10-03T07:24:45.349" v="2299" actId="700"/>
          <ac:spMkLst>
            <pc:docMk/>
            <pc:sldMk cId="4104032737" sldId="288"/>
            <ac:spMk id="2" creationId="{6E6D8C1B-F38B-452B-839F-69AFB2FD35FF}"/>
          </ac:spMkLst>
        </pc:spChg>
        <pc:spChg chg="del">
          <ac:chgData name="Parinya Ekparinya" userId="2ca03f2d-e931-44e9-88c5-430e7265b3ca" providerId="ADAL" clId="{BF621DE9-E25D-462C-95A7-D7AB8E77EDEA}" dt="2021-10-03T07:24:45.349" v="2299" actId="700"/>
          <ac:spMkLst>
            <pc:docMk/>
            <pc:sldMk cId="4104032737" sldId="288"/>
            <ac:spMk id="3" creationId="{DFBD4F4C-748A-48A9-9509-692D8CF1D8FE}"/>
          </ac:spMkLst>
        </pc:spChg>
        <pc:spChg chg="add">
          <ac:chgData name="Parinya Ekparinya" userId="2ca03f2d-e931-44e9-88c5-430e7265b3ca" providerId="ADAL" clId="{BF621DE9-E25D-462C-95A7-D7AB8E77EDEA}" dt="2021-10-03T07:25:00.450" v="2301" actId="26606"/>
          <ac:spMkLst>
            <pc:docMk/>
            <pc:sldMk cId="4104032737" sldId="288"/>
            <ac:spMk id="10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7:25:00.450" v="2301" actId="26606"/>
          <ac:spMkLst>
            <pc:docMk/>
            <pc:sldMk cId="4104032737" sldId="288"/>
            <ac:spMk id="12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7:25:00.450" v="2301" actId="26606"/>
          <ac:spMkLst>
            <pc:docMk/>
            <pc:sldMk cId="4104032737" sldId="288"/>
            <ac:spMk id="14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7:25:00.450" v="2301" actId="26606"/>
          <ac:picMkLst>
            <pc:docMk/>
            <pc:sldMk cId="4104032737" sldId="288"/>
            <ac:picMk id="5" creationId="{781F6C54-594D-4D86-884A-46C3FA3DC43F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185985614" sldId="288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426549873" sldId="289"/>
        </pc:sldMkLst>
      </pc:sldChg>
      <pc:sldChg chg="addSp delSp modSp new mod ord setBg modClrScheme chgLayout">
        <pc:chgData name="Parinya Ekparinya" userId="2ca03f2d-e931-44e9-88c5-430e7265b3ca" providerId="ADAL" clId="{BF621DE9-E25D-462C-95A7-D7AB8E77EDEA}" dt="2021-10-04T04:31:20.681" v="3633" actId="14826"/>
        <pc:sldMkLst>
          <pc:docMk/>
          <pc:sldMk cId="3470403335" sldId="289"/>
        </pc:sldMkLst>
        <pc:spChg chg="del">
          <ac:chgData name="Parinya Ekparinya" userId="2ca03f2d-e931-44e9-88c5-430e7265b3ca" providerId="ADAL" clId="{BF621DE9-E25D-462C-95A7-D7AB8E77EDEA}" dt="2021-10-03T07:25:37.429" v="2304" actId="700"/>
          <ac:spMkLst>
            <pc:docMk/>
            <pc:sldMk cId="3470403335" sldId="289"/>
            <ac:spMk id="2" creationId="{0638DABD-E311-4CB0-B928-EF7F2A3F2B5A}"/>
          </ac:spMkLst>
        </pc:spChg>
        <pc:spChg chg="del">
          <ac:chgData name="Parinya Ekparinya" userId="2ca03f2d-e931-44e9-88c5-430e7265b3ca" providerId="ADAL" clId="{BF621DE9-E25D-462C-95A7-D7AB8E77EDEA}" dt="2021-10-03T07:25:37.429" v="2304" actId="700"/>
          <ac:spMkLst>
            <pc:docMk/>
            <pc:sldMk cId="3470403335" sldId="289"/>
            <ac:spMk id="3" creationId="{0EC22520-FF14-43BE-BB44-654CD7C858D2}"/>
          </ac:spMkLst>
        </pc:spChg>
        <pc:spChg chg="add del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0" creationId="{E24F7045-1B8B-4422-9330-0BC8BF6065E3}"/>
          </ac:spMkLst>
        </pc:spChg>
        <pc:spChg chg="add del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2" creationId="{7ED0B3BD-E968-4364-878A-47D3A6AEF099}"/>
          </ac:spMkLst>
        </pc:spChg>
        <pc:spChg chg="add del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4" creationId="{C8E5BCBF-E5D0-444B-A584-4A5FF79F9D7E}"/>
          </ac:spMkLst>
        </pc:spChg>
        <pc:spChg chg="add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19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21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9:15:51.497" v="3314" actId="26606"/>
          <ac:spMkLst>
            <pc:docMk/>
            <pc:sldMk cId="3470403335" sldId="289"/>
            <ac:spMk id="23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4T04:31:20.681" v="3633" actId="14826"/>
          <ac:picMkLst>
            <pc:docMk/>
            <pc:sldMk cId="3470403335" sldId="289"/>
            <ac:picMk id="5" creationId="{BA028F54-9992-4257-9228-A22C90F0DF35}"/>
          </ac:picMkLst>
        </pc:pic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6148511" sldId="290"/>
        </pc:sldMkLst>
      </pc:sldChg>
      <pc:sldChg chg="addSp delSp modSp new mod setBg modClrScheme chgLayout">
        <pc:chgData name="Parinya Ekparinya" userId="2ca03f2d-e931-44e9-88c5-430e7265b3ca" providerId="ADAL" clId="{BF621DE9-E25D-462C-95A7-D7AB8E77EDEA}" dt="2021-10-03T08:13:51.925" v="2626" actId="26606"/>
        <pc:sldMkLst>
          <pc:docMk/>
          <pc:sldMk cId="982814268" sldId="290"/>
        </pc:sldMkLst>
        <pc:spChg chg="del">
          <ac:chgData name="Parinya Ekparinya" userId="2ca03f2d-e931-44e9-88c5-430e7265b3ca" providerId="ADAL" clId="{BF621DE9-E25D-462C-95A7-D7AB8E77EDEA}" dt="2021-10-03T07:26:05.200" v="2310" actId="700"/>
          <ac:spMkLst>
            <pc:docMk/>
            <pc:sldMk cId="982814268" sldId="290"/>
            <ac:spMk id="2" creationId="{A6E63281-D6BC-49EB-BD91-05819EE76456}"/>
          </ac:spMkLst>
        </pc:spChg>
        <pc:spChg chg="del">
          <ac:chgData name="Parinya Ekparinya" userId="2ca03f2d-e931-44e9-88c5-430e7265b3ca" providerId="ADAL" clId="{BF621DE9-E25D-462C-95A7-D7AB8E77EDEA}" dt="2021-10-03T07:26:05.200" v="2310" actId="700"/>
          <ac:spMkLst>
            <pc:docMk/>
            <pc:sldMk cId="982814268" sldId="290"/>
            <ac:spMk id="3" creationId="{4537B917-631F-412C-9632-2D3F78317CE6}"/>
          </ac:spMkLst>
        </pc:spChg>
        <pc:spChg chg="add del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0" creationId="{E24F7045-1B8B-4422-9330-0BC8BF6065E3}"/>
          </ac:spMkLst>
        </pc:spChg>
        <pc:spChg chg="add del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2" creationId="{7ED0B3BD-E968-4364-878A-47D3A6AEF099}"/>
          </ac:spMkLst>
        </pc:spChg>
        <pc:spChg chg="add del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4" creationId="{C8E5BCBF-E5D0-444B-A584-4A5FF79F9D7E}"/>
          </ac:spMkLst>
        </pc:spChg>
        <pc:spChg chg="add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19" creationId="{E24F7045-1B8B-4422-9330-0BC8BF6065E3}"/>
          </ac:spMkLst>
        </pc:spChg>
        <pc:spChg chg="add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21" creationId="{7ED0B3BD-E968-4364-878A-47D3A6AEF099}"/>
          </ac:spMkLst>
        </pc:spChg>
        <pc:spChg chg="add">
          <ac:chgData name="Parinya Ekparinya" userId="2ca03f2d-e931-44e9-88c5-430e7265b3ca" providerId="ADAL" clId="{BF621DE9-E25D-462C-95A7-D7AB8E77EDEA}" dt="2021-10-03T08:13:51.925" v="2626" actId="26606"/>
          <ac:spMkLst>
            <pc:docMk/>
            <pc:sldMk cId="982814268" sldId="290"/>
            <ac:spMk id="23" creationId="{C8E5BCBF-E5D0-444B-A584-4A5FF79F9D7E}"/>
          </ac:spMkLst>
        </pc:spChg>
        <pc:picChg chg="add mod">
          <ac:chgData name="Parinya Ekparinya" userId="2ca03f2d-e931-44e9-88c5-430e7265b3ca" providerId="ADAL" clId="{BF621DE9-E25D-462C-95A7-D7AB8E77EDEA}" dt="2021-10-03T08:13:51.925" v="2626" actId="26606"/>
          <ac:picMkLst>
            <pc:docMk/>
            <pc:sldMk cId="982814268" sldId="290"/>
            <ac:picMk id="5" creationId="{16BC6D2F-4772-4160-8FE1-CFBFFE7C84E3}"/>
          </ac:picMkLst>
        </pc:picChg>
      </pc:sldChg>
      <pc:sldChg chg="modSp add mod">
        <pc:chgData name="Parinya Ekparinya" userId="2ca03f2d-e931-44e9-88c5-430e7265b3ca" providerId="ADAL" clId="{BF621DE9-E25D-462C-95A7-D7AB8E77EDEA}" dt="2021-10-03T09:20:46.832" v="3332" actId="20577"/>
        <pc:sldMkLst>
          <pc:docMk/>
          <pc:sldMk cId="2373704607" sldId="291"/>
        </pc:sldMkLst>
        <pc:spChg chg="mod">
          <ac:chgData name="Parinya Ekparinya" userId="2ca03f2d-e931-44e9-88c5-430e7265b3ca" providerId="ADAL" clId="{BF621DE9-E25D-462C-95A7-D7AB8E77EDEA}" dt="2021-10-03T08:46:04.085" v="3029" actId="20577"/>
          <ac:spMkLst>
            <pc:docMk/>
            <pc:sldMk cId="2373704607" sldId="291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0:46.832" v="3332" actId="20577"/>
          <ac:spMkLst>
            <pc:docMk/>
            <pc:sldMk cId="2373704607" sldId="291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158883605" sldId="291"/>
        </pc:sldMkLst>
      </pc:sldChg>
      <pc:sldChg chg="modSp add mod">
        <pc:chgData name="Parinya Ekparinya" userId="2ca03f2d-e931-44e9-88c5-430e7265b3ca" providerId="ADAL" clId="{BF621DE9-E25D-462C-95A7-D7AB8E77EDEA}" dt="2021-10-03T09:20:51.174" v="3333"/>
        <pc:sldMkLst>
          <pc:docMk/>
          <pc:sldMk cId="1277858725" sldId="292"/>
        </pc:sldMkLst>
        <pc:spChg chg="mod">
          <ac:chgData name="Parinya Ekparinya" userId="2ca03f2d-e931-44e9-88c5-430e7265b3ca" providerId="ADAL" clId="{BF621DE9-E25D-462C-95A7-D7AB8E77EDEA}" dt="2021-10-03T08:23:52.179" v="2682" actId="20577"/>
          <ac:spMkLst>
            <pc:docMk/>
            <pc:sldMk cId="1277858725" sldId="292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0:51.174" v="3333"/>
          <ac:spMkLst>
            <pc:docMk/>
            <pc:sldMk cId="1277858725" sldId="292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870818416" sldId="292"/>
        </pc:sldMkLst>
      </pc:sldChg>
      <pc:sldChg chg="modSp add mod">
        <pc:chgData name="Parinya Ekparinya" userId="2ca03f2d-e931-44e9-88c5-430e7265b3ca" providerId="ADAL" clId="{BF621DE9-E25D-462C-95A7-D7AB8E77EDEA}" dt="2021-10-03T09:22:40.461" v="3345"/>
        <pc:sldMkLst>
          <pc:docMk/>
          <pc:sldMk cId="2167050661" sldId="293"/>
        </pc:sldMkLst>
        <pc:spChg chg="mod">
          <ac:chgData name="Parinya Ekparinya" userId="2ca03f2d-e931-44e9-88c5-430e7265b3ca" providerId="ADAL" clId="{BF621DE9-E25D-462C-95A7-D7AB8E77EDEA}" dt="2021-10-03T08:25:06.542" v="2737" actId="20577"/>
          <ac:spMkLst>
            <pc:docMk/>
            <pc:sldMk cId="2167050661" sldId="293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2:40.461" v="3345"/>
          <ac:spMkLst>
            <pc:docMk/>
            <pc:sldMk cId="2167050661" sldId="293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78122013" sldId="294"/>
        </pc:sldMkLst>
      </pc:sldChg>
      <pc:sldChg chg="modSp add mod">
        <pc:chgData name="Parinya Ekparinya" userId="2ca03f2d-e931-44e9-88c5-430e7265b3ca" providerId="ADAL" clId="{BF621DE9-E25D-462C-95A7-D7AB8E77EDEA}" dt="2021-10-03T09:22:35.220" v="3343" actId="20577"/>
        <pc:sldMkLst>
          <pc:docMk/>
          <pc:sldMk cId="3983512519" sldId="294"/>
        </pc:sldMkLst>
        <pc:spChg chg="mod">
          <ac:chgData name="Parinya Ekparinya" userId="2ca03f2d-e931-44e9-88c5-430e7265b3ca" providerId="ADAL" clId="{BF621DE9-E25D-462C-95A7-D7AB8E77EDEA}" dt="2021-10-03T08:24:41.879" v="2715" actId="20577"/>
          <ac:spMkLst>
            <pc:docMk/>
            <pc:sldMk cId="3983512519" sldId="294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2:35.220" v="3343" actId="20577"/>
          <ac:spMkLst>
            <pc:docMk/>
            <pc:sldMk cId="3983512519" sldId="294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2200690" sldId="295"/>
        </pc:sldMkLst>
      </pc:sldChg>
      <pc:sldChg chg="modSp add mod">
        <pc:chgData name="Parinya Ekparinya" userId="2ca03f2d-e931-44e9-88c5-430e7265b3ca" providerId="ADAL" clId="{BF621DE9-E25D-462C-95A7-D7AB8E77EDEA}" dt="2021-10-03T09:23:29.614" v="3355" actId="27636"/>
        <pc:sldMkLst>
          <pc:docMk/>
          <pc:sldMk cId="190588052" sldId="295"/>
        </pc:sldMkLst>
        <pc:spChg chg="mod">
          <ac:chgData name="Parinya Ekparinya" userId="2ca03f2d-e931-44e9-88c5-430e7265b3ca" providerId="ADAL" clId="{BF621DE9-E25D-462C-95A7-D7AB8E77EDEA}" dt="2021-10-03T08:53:26.258" v="3168" actId="20577"/>
          <ac:spMkLst>
            <pc:docMk/>
            <pc:sldMk cId="190588052" sldId="295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3:29.614" v="3355" actId="27636"/>
          <ac:spMkLst>
            <pc:docMk/>
            <pc:sldMk cId="190588052" sldId="295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261846433" sldId="296"/>
        </pc:sldMkLst>
      </pc:sldChg>
      <pc:sldChg chg="modSp add mod">
        <pc:chgData name="Parinya Ekparinya" userId="2ca03f2d-e931-44e9-88c5-430e7265b3ca" providerId="ADAL" clId="{BF621DE9-E25D-462C-95A7-D7AB8E77EDEA}" dt="2021-10-03T09:23:38.752" v="3359" actId="20577"/>
        <pc:sldMkLst>
          <pc:docMk/>
          <pc:sldMk cId="2374530122" sldId="296"/>
        </pc:sldMkLst>
        <pc:spChg chg="mod">
          <ac:chgData name="Parinya Ekparinya" userId="2ca03f2d-e931-44e9-88c5-430e7265b3ca" providerId="ADAL" clId="{BF621DE9-E25D-462C-95A7-D7AB8E77EDEA}" dt="2021-10-03T08:52:01.485" v="3131" actId="20577"/>
          <ac:spMkLst>
            <pc:docMk/>
            <pc:sldMk cId="2374530122" sldId="296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3:38.752" v="3359" actId="20577"/>
          <ac:spMkLst>
            <pc:docMk/>
            <pc:sldMk cId="2374530122" sldId="296"/>
            <ac:spMk id="3" creationId="{56E2A61D-CB94-4137-B137-6E2686A8BD48}"/>
          </ac:spMkLst>
        </pc:spChg>
      </pc:sldChg>
      <pc:sldChg chg="modSp add mod">
        <pc:chgData name="Parinya Ekparinya" userId="2ca03f2d-e931-44e9-88c5-430e7265b3ca" providerId="ADAL" clId="{BF621DE9-E25D-462C-95A7-D7AB8E77EDEA}" dt="2021-10-03T09:24:44.628" v="3383" actId="27636"/>
        <pc:sldMkLst>
          <pc:docMk/>
          <pc:sldMk cId="1814876813" sldId="297"/>
        </pc:sldMkLst>
        <pc:spChg chg="mod">
          <ac:chgData name="Parinya Ekparinya" userId="2ca03f2d-e931-44e9-88c5-430e7265b3ca" providerId="ADAL" clId="{BF621DE9-E25D-462C-95A7-D7AB8E77EDEA}" dt="2021-10-03T08:11:02.740" v="2573" actId="20577"/>
          <ac:spMkLst>
            <pc:docMk/>
            <pc:sldMk cId="1814876813" sldId="297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24:44.628" v="3383" actId="27636"/>
          <ac:spMkLst>
            <pc:docMk/>
            <pc:sldMk cId="1814876813" sldId="297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071989630" sldId="297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938090437" sldId="298"/>
        </pc:sldMkLst>
      </pc:sldChg>
      <pc:sldChg chg="modSp add mod">
        <pc:chgData name="Parinya Ekparinya" userId="2ca03f2d-e931-44e9-88c5-430e7265b3ca" providerId="ADAL" clId="{BF621DE9-E25D-462C-95A7-D7AB8E77EDEA}" dt="2021-10-03T09:24:12.404" v="3369" actId="20577"/>
        <pc:sldMkLst>
          <pc:docMk/>
          <pc:sldMk cId="3544950409" sldId="298"/>
        </pc:sldMkLst>
        <pc:spChg chg="mod">
          <ac:chgData name="Parinya Ekparinya" userId="2ca03f2d-e931-44e9-88c5-430e7265b3ca" providerId="ADAL" clId="{BF621DE9-E25D-462C-95A7-D7AB8E77EDEA}" dt="2021-10-03T08:11:14.846" v="2602" actId="20577"/>
          <ac:spMkLst>
            <pc:docMk/>
            <pc:sldMk cId="3544950409" sldId="298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09:24:12.404" v="3369" actId="20577"/>
          <ac:spMkLst>
            <pc:docMk/>
            <pc:sldMk cId="3544950409" sldId="298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45249165" sldId="299"/>
        </pc:sldMkLst>
      </pc:sldChg>
      <pc:sldChg chg="modSp add mod">
        <pc:chgData name="Parinya Ekparinya" userId="2ca03f2d-e931-44e9-88c5-430e7265b3ca" providerId="ADAL" clId="{BF621DE9-E25D-462C-95A7-D7AB8E77EDEA}" dt="2021-10-03T09:02:12.956" v="3232" actId="21"/>
        <pc:sldMkLst>
          <pc:docMk/>
          <pc:sldMk cId="3571291962" sldId="299"/>
        </pc:sldMkLst>
        <pc:spChg chg="mod">
          <ac:chgData name="Parinya Ekparinya" userId="2ca03f2d-e931-44e9-88c5-430e7265b3ca" providerId="ADAL" clId="{BF621DE9-E25D-462C-95A7-D7AB8E77EDEA}" dt="2021-10-03T08:58:46.418" v="3208"/>
          <ac:spMkLst>
            <pc:docMk/>
            <pc:sldMk cId="3571291962" sldId="299"/>
            <ac:spMk id="4" creationId="{12199BB9-418D-42B3-A724-D219F2458A86}"/>
          </ac:spMkLst>
        </pc:spChg>
        <pc:spChg chg="mod">
          <ac:chgData name="Parinya Ekparinya" userId="2ca03f2d-e931-44e9-88c5-430e7265b3ca" providerId="ADAL" clId="{BF621DE9-E25D-462C-95A7-D7AB8E77EDEA}" dt="2021-10-03T09:02:12.956" v="3232" actId="21"/>
          <ac:spMkLst>
            <pc:docMk/>
            <pc:sldMk cId="3571291962" sldId="299"/>
            <ac:spMk id="5" creationId="{1497D460-3CA7-4E18-A493-DEABE9CCAF20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121629361" sldId="300"/>
        </pc:sldMkLst>
      </pc:sldChg>
      <pc:sldChg chg="modSp add mod">
        <pc:chgData name="Parinya Ekparinya" userId="2ca03f2d-e931-44e9-88c5-430e7265b3ca" providerId="ADAL" clId="{BF621DE9-E25D-462C-95A7-D7AB8E77EDEA}" dt="2021-10-03T15:38:22.274" v="3624" actId="20577"/>
        <pc:sldMkLst>
          <pc:docMk/>
          <pc:sldMk cId="2854166250" sldId="300"/>
        </pc:sldMkLst>
        <pc:spChg chg="mod">
          <ac:chgData name="Parinya Ekparinya" userId="2ca03f2d-e931-44e9-88c5-430e7265b3ca" providerId="ADAL" clId="{BF621DE9-E25D-462C-95A7-D7AB8E77EDEA}" dt="2021-10-03T08:58:52.231" v="3223"/>
          <ac:spMkLst>
            <pc:docMk/>
            <pc:sldMk cId="2854166250" sldId="300"/>
            <ac:spMk id="2" creationId="{4BAD364F-7630-40DF-B695-492E6DF02914}"/>
          </ac:spMkLst>
        </pc:spChg>
        <pc:spChg chg="mod">
          <ac:chgData name="Parinya Ekparinya" userId="2ca03f2d-e931-44e9-88c5-430e7265b3ca" providerId="ADAL" clId="{BF621DE9-E25D-462C-95A7-D7AB8E77EDEA}" dt="2021-10-03T15:38:22.274" v="3624" actId="20577"/>
          <ac:spMkLst>
            <pc:docMk/>
            <pc:sldMk cId="2854166250" sldId="300"/>
            <ac:spMk id="3" creationId="{56E2A61D-CB94-4137-B137-6E2686A8BD48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443060594" sldId="301"/>
        </pc:sldMkLst>
      </pc:sldChg>
      <pc:sldChg chg="modSp new mod">
        <pc:chgData name="Parinya Ekparinya" userId="2ca03f2d-e931-44e9-88c5-430e7265b3ca" providerId="ADAL" clId="{BF621DE9-E25D-462C-95A7-D7AB8E77EDEA}" dt="2021-10-03T08:05:00.854" v="2515" actId="5793"/>
        <pc:sldMkLst>
          <pc:docMk/>
          <pc:sldMk cId="4170217755" sldId="301"/>
        </pc:sldMkLst>
        <pc:spChg chg="mod">
          <ac:chgData name="Parinya Ekparinya" userId="2ca03f2d-e931-44e9-88c5-430e7265b3ca" providerId="ADAL" clId="{BF621DE9-E25D-462C-95A7-D7AB8E77EDEA}" dt="2021-10-03T08:00:33.966" v="2371" actId="20577"/>
          <ac:spMkLst>
            <pc:docMk/>
            <pc:sldMk cId="4170217755" sldId="301"/>
            <ac:spMk id="2" creationId="{5F6A8D2E-CFED-4A01-A3C5-7BA43FE89040}"/>
          </ac:spMkLst>
        </pc:spChg>
        <pc:spChg chg="mod">
          <ac:chgData name="Parinya Ekparinya" userId="2ca03f2d-e931-44e9-88c5-430e7265b3ca" providerId="ADAL" clId="{BF621DE9-E25D-462C-95A7-D7AB8E77EDEA}" dt="2021-10-03T08:05:00.854" v="2515" actId="5793"/>
          <ac:spMkLst>
            <pc:docMk/>
            <pc:sldMk cId="4170217755" sldId="301"/>
            <ac:spMk id="3" creationId="{51EA2920-F958-4593-B985-B43F5F0EA47D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93385211" sldId="302"/>
        </pc:sldMkLst>
      </pc:sldChg>
      <pc:sldChg chg="addSp modSp new mod modClrScheme chgLayout">
        <pc:chgData name="Parinya Ekparinya" userId="2ca03f2d-e931-44e9-88c5-430e7265b3ca" providerId="ADAL" clId="{BF621DE9-E25D-462C-95A7-D7AB8E77EDEA}" dt="2021-10-03T09:11:19.889" v="3312" actId="20577"/>
        <pc:sldMkLst>
          <pc:docMk/>
          <pc:sldMk cId="4141275824" sldId="302"/>
        </pc:sldMkLst>
        <pc:spChg chg="add mod">
          <ac:chgData name="Parinya Ekparinya" userId="2ca03f2d-e931-44e9-88c5-430e7265b3ca" providerId="ADAL" clId="{BF621DE9-E25D-462C-95A7-D7AB8E77EDEA}" dt="2021-10-03T08:19:43.746" v="2665" actId="20577"/>
          <ac:spMkLst>
            <pc:docMk/>
            <pc:sldMk cId="4141275824" sldId="302"/>
            <ac:spMk id="2" creationId="{855F93D4-302E-4037-8497-FBF714D73CFE}"/>
          </ac:spMkLst>
        </pc:spChg>
        <pc:spChg chg="add mod">
          <ac:chgData name="Parinya Ekparinya" userId="2ca03f2d-e931-44e9-88c5-430e7265b3ca" providerId="ADAL" clId="{BF621DE9-E25D-462C-95A7-D7AB8E77EDEA}" dt="2021-10-03T09:11:19.889" v="3312" actId="20577"/>
          <ac:spMkLst>
            <pc:docMk/>
            <pc:sldMk cId="4141275824" sldId="302"/>
            <ac:spMk id="3" creationId="{692DC04D-4B1C-408D-AB22-D16A2758CA16}"/>
          </ac:spMkLst>
        </pc:spChg>
      </pc:sldChg>
      <pc:sldChg chg="modSp add del mod">
        <pc:chgData name="Parinya Ekparinya" userId="2ca03f2d-e931-44e9-88c5-430e7265b3ca" providerId="ADAL" clId="{BF621DE9-E25D-462C-95A7-D7AB8E77EDEA}" dt="2021-10-03T08:29:37.825" v="2783" actId="2696"/>
        <pc:sldMkLst>
          <pc:docMk/>
          <pc:sldMk cId="386213662" sldId="303"/>
        </pc:sldMkLst>
        <pc:spChg chg="mod">
          <ac:chgData name="Parinya Ekparinya" userId="2ca03f2d-e931-44e9-88c5-430e7265b3ca" providerId="ADAL" clId="{BF621DE9-E25D-462C-95A7-D7AB8E77EDEA}" dt="2021-10-03T08:28:49.477" v="2773" actId="20577"/>
          <ac:spMkLst>
            <pc:docMk/>
            <pc:sldMk cId="386213662" sldId="303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8:29:21.681" v="2782" actId="20577"/>
          <ac:spMkLst>
            <pc:docMk/>
            <pc:sldMk cId="386213662" sldId="303"/>
            <ac:spMk id="3" creationId="{692DC04D-4B1C-408D-AB22-D16A2758CA16}"/>
          </ac:spMkLst>
        </pc:spChg>
      </pc:sldChg>
      <pc:sldChg chg="modSp add mod">
        <pc:chgData name="Parinya Ekparinya" userId="2ca03f2d-e931-44e9-88c5-430e7265b3ca" providerId="ADAL" clId="{BF621DE9-E25D-462C-95A7-D7AB8E77EDEA}" dt="2021-10-03T09:10:18.893" v="3266" actId="20577"/>
        <pc:sldMkLst>
          <pc:docMk/>
          <pc:sldMk cId="1015994948" sldId="303"/>
        </pc:sldMkLst>
        <pc:spChg chg="mod">
          <ac:chgData name="Parinya Ekparinya" userId="2ca03f2d-e931-44e9-88c5-430e7265b3ca" providerId="ADAL" clId="{BF621DE9-E25D-462C-95A7-D7AB8E77EDEA}" dt="2021-10-03T09:10:18.893" v="3266" actId="20577"/>
          <ac:spMkLst>
            <pc:docMk/>
            <pc:sldMk cId="1015994948" sldId="303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252491395" sldId="30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81965800" sldId="304"/>
        </pc:sldMkLst>
      </pc:sldChg>
      <pc:sldChg chg="addSp modSp new del mod modClrScheme chgLayout">
        <pc:chgData name="Parinya Ekparinya" userId="2ca03f2d-e931-44e9-88c5-430e7265b3ca" providerId="ADAL" clId="{BF621DE9-E25D-462C-95A7-D7AB8E77EDEA}" dt="2021-10-03T08:42:22.200" v="2975" actId="47"/>
        <pc:sldMkLst>
          <pc:docMk/>
          <pc:sldMk cId="1646756558" sldId="304"/>
        </pc:sldMkLst>
        <pc:spChg chg="add mod">
          <ac:chgData name="Parinya Ekparinya" userId="2ca03f2d-e931-44e9-88c5-430e7265b3ca" providerId="ADAL" clId="{BF621DE9-E25D-462C-95A7-D7AB8E77EDEA}" dt="2021-10-03T08:38:30.892" v="2822" actId="700"/>
          <ac:spMkLst>
            <pc:docMk/>
            <pc:sldMk cId="1646756558" sldId="304"/>
            <ac:spMk id="2" creationId="{5AA1FB9D-F81C-4EC3-A871-BBF7A5D54D9C}"/>
          </ac:spMkLst>
        </pc:spChg>
        <pc:spChg chg="add mod">
          <ac:chgData name="Parinya Ekparinya" userId="2ca03f2d-e931-44e9-88c5-430e7265b3ca" providerId="ADAL" clId="{BF621DE9-E25D-462C-95A7-D7AB8E77EDEA}" dt="2021-10-03T08:42:02.784" v="2972" actId="21"/>
          <ac:spMkLst>
            <pc:docMk/>
            <pc:sldMk cId="1646756558" sldId="304"/>
            <ac:spMk id="3" creationId="{DB4026A7-CC5E-4AA1-868A-1CFE02006A5F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0881581" sldId="305"/>
        </pc:sldMkLst>
      </pc:sldChg>
      <pc:sldChg chg="modSp add mod">
        <pc:chgData name="Parinya Ekparinya" userId="2ca03f2d-e931-44e9-88c5-430e7265b3ca" providerId="ADAL" clId="{BF621DE9-E25D-462C-95A7-D7AB8E77EDEA}" dt="2021-10-03T08:43:06.338" v="2998" actId="20577"/>
        <pc:sldMkLst>
          <pc:docMk/>
          <pc:sldMk cId="3517034496" sldId="305"/>
        </pc:sldMkLst>
        <pc:spChg chg="mod">
          <ac:chgData name="Parinya Ekparinya" userId="2ca03f2d-e931-44e9-88c5-430e7265b3ca" providerId="ADAL" clId="{BF621DE9-E25D-462C-95A7-D7AB8E77EDEA}" dt="2021-10-03T08:43:06.338" v="2998" actId="20577"/>
          <ac:spMkLst>
            <pc:docMk/>
            <pc:sldMk cId="3517034496" sldId="305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8:42:16.927" v="2974" actId="20577"/>
          <ac:spMkLst>
            <pc:docMk/>
            <pc:sldMk cId="3517034496" sldId="305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648550316" sldId="306"/>
        </pc:sldMkLst>
      </pc:sldChg>
      <pc:sldChg chg="modSp add mod">
        <pc:chgData name="Parinya Ekparinya" userId="2ca03f2d-e931-44e9-88c5-430e7265b3ca" providerId="ADAL" clId="{BF621DE9-E25D-462C-95A7-D7AB8E77EDEA}" dt="2021-10-03T09:08:58.002" v="3250" actId="20577"/>
        <pc:sldMkLst>
          <pc:docMk/>
          <pc:sldMk cId="1715580010" sldId="306"/>
        </pc:sldMkLst>
        <pc:spChg chg="mod">
          <ac:chgData name="Parinya Ekparinya" userId="2ca03f2d-e931-44e9-88c5-430e7265b3ca" providerId="ADAL" clId="{BF621DE9-E25D-462C-95A7-D7AB8E77EDEA}" dt="2021-10-03T08:47:59.734" v="3058" actId="20577"/>
          <ac:spMkLst>
            <pc:docMk/>
            <pc:sldMk cId="1715580010" sldId="306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9:08:58.002" v="3250" actId="20577"/>
          <ac:spMkLst>
            <pc:docMk/>
            <pc:sldMk cId="1715580010" sldId="306"/>
            <ac:spMk id="3" creationId="{692DC04D-4B1C-408D-AB22-D16A2758CA16}"/>
          </ac:spMkLst>
        </pc:spChg>
      </pc:sldChg>
      <pc:sldChg chg="modSp add mod">
        <pc:chgData name="Parinya Ekparinya" userId="2ca03f2d-e931-44e9-88c5-430e7265b3ca" providerId="ADAL" clId="{BF621DE9-E25D-462C-95A7-D7AB8E77EDEA}" dt="2021-10-03T09:10:42.176" v="3280" actId="20577"/>
        <pc:sldMkLst>
          <pc:docMk/>
          <pc:sldMk cId="486647714" sldId="307"/>
        </pc:sldMkLst>
        <pc:spChg chg="mod">
          <ac:chgData name="Parinya Ekparinya" userId="2ca03f2d-e931-44e9-88c5-430e7265b3ca" providerId="ADAL" clId="{BF621DE9-E25D-462C-95A7-D7AB8E77EDEA}" dt="2021-10-03T08:51:48.836" v="3108" actId="20577"/>
          <ac:spMkLst>
            <pc:docMk/>
            <pc:sldMk cId="486647714" sldId="307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09:10:42.176" v="3280" actId="20577"/>
          <ac:spMkLst>
            <pc:docMk/>
            <pc:sldMk cId="486647714" sldId="307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214043415" sldId="307"/>
        </pc:sldMkLst>
      </pc:sldChg>
      <pc:sldChg chg="addSp delSp modSp new mod chgLayout">
        <pc:chgData name="Parinya Ekparinya" userId="2ca03f2d-e931-44e9-88c5-430e7265b3ca" providerId="ADAL" clId="{BF621DE9-E25D-462C-95A7-D7AB8E77EDEA}" dt="2021-10-03T14:47:51.292" v="3585" actId="5793"/>
        <pc:sldMkLst>
          <pc:docMk/>
          <pc:sldMk cId="2982480800" sldId="308"/>
        </pc:sldMkLst>
        <pc:spChg chg="del">
          <ac:chgData name="Parinya Ekparinya" userId="2ca03f2d-e931-44e9-88c5-430e7265b3ca" providerId="ADAL" clId="{BF621DE9-E25D-462C-95A7-D7AB8E77EDEA}" dt="2021-10-03T10:42:23.346" v="3385" actId="700"/>
          <ac:spMkLst>
            <pc:docMk/>
            <pc:sldMk cId="2982480800" sldId="308"/>
            <ac:spMk id="2" creationId="{0F750464-31D6-41C4-8C6B-A095A87967F5}"/>
          </ac:spMkLst>
        </pc:spChg>
        <pc:spChg chg="del">
          <ac:chgData name="Parinya Ekparinya" userId="2ca03f2d-e931-44e9-88c5-430e7265b3ca" providerId="ADAL" clId="{BF621DE9-E25D-462C-95A7-D7AB8E77EDEA}" dt="2021-10-03T10:42:23.346" v="3385" actId="700"/>
          <ac:spMkLst>
            <pc:docMk/>
            <pc:sldMk cId="2982480800" sldId="308"/>
            <ac:spMk id="3" creationId="{B8FEE566-212F-4E8B-9FB1-E78CE1A759AD}"/>
          </ac:spMkLst>
        </pc:spChg>
        <pc:spChg chg="add mod ord">
          <ac:chgData name="Parinya Ekparinya" userId="2ca03f2d-e931-44e9-88c5-430e7265b3ca" providerId="ADAL" clId="{BF621DE9-E25D-462C-95A7-D7AB8E77EDEA}" dt="2021-10-03T10:51:19.362" v="3406" actId="20577"/>
          <ac:spMkLst>
            <pc:docMk/>
            <pc:sldMk cId="2982480800" sldId="308"/>
            <ac:spMk id="4" creationId="{5DA3CBEF-95B7-44D6-9248-70D31F1E88F1}"/>
          </ac:spMkLst>
        </pc:spChg>
        <pc:spChg chg="add mod ord">
          <ac:chgData name="Parinya Ekparinya" userId="2ca03f2d-e931-44e9-88c5-430e7265b3ca" providerId="ADAL" clId="{BF621DE9-E25D-462C-95A7-D7AB8E77EDEA}" dt="2021-10-03T14:47:51.292" v="3585" actId="5793"/>
          <ac:spMkLst>
            <pc:docMk/>
            <pc:sldMk cId="2982480800" sldId="308"/>
            <ac:spMk id="5" creationId="{0F1BEB44-9214-4FAA-A31B-1C9C3B0001A5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23431666" sldId="309"/>
        </pc:sldMkLst>
      </pc:sldChg>
      <pc:sldChg chg="modSp add mod">
        <pc:chgData name="Parinya Ekparinya" userId="2ca03f2d-e931-44e9-88c5-430e7265b3ca" providerId="ADAL" clId="{BF621DE9-E25D-462C-95A7-D7AB8E77EDEA}" dt="2021-10-03T14:54:14.798" v="3603" actId="5793"/>
        <pc:sldMkLst>
          <pc:docMk/>
          <pc:sldMk cId="3154618050" sldId="309"/>
        </pc:sldMkLst>
        <pc:spChg chg="mod">
          <ac:chgData name="Parinya Ekparinya" userId="2ca03f2d-e931-44e9-88c5-430e7265b3ca" providerId="ADAL" clId="{BF621DE9-E25D-462C-95A7-D7AB8E77EDEA}" dt="2021-10-03T10:57:14.900" v="3425" actId="20577"/>
          <ac:spMkLst>
            <pc:docMk/>
            <pc:sldMk cId="3154618050" sldId="309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4:54:14.798" v="3603" actId="5793"/>
          <ac:spMkLst>
            <pc:docMk/>
            <pc:sldMk cId="3154618050" sldId="309"/>
            <ac:spMk id="5" creationId="{0F1BEB44-9214-4FAA-A31B-1C9C3B0001A5}"/>
          </ac:spMkLst>
        </pc:spChg>
      </pc:sldChg>
      <pc:sldChg chg="modSp add mod">
        <pc:chgData name="Parinya Ekparinya" userId="2ca03f2d-e931-44e9-88c5-430e7265b3ca" providerId="ADAL" clId="{BF621DE9-E25D-462C-95A7-D7AB8E77EDEA}" dt="2021-10-03T14:58:55.442" v="3610"/>
        <pc:sldMkLst>
          <pc:docMk/>
          <pc:sldMk cId="1390918618" sldId="310"/>
        </pc:sldMkLst>
        <pc:spChg chg="mod">
          <ac:chgData name="Parinya Ekparinya" userId="2ca03f2d-e931-44e9-88c5-430e7265b3ca" providerId="ADAL" clId="{BF621DE9-E25D-462C-95A7-D7AB8E77EDEA}" dt="2021-10-03T10:57:08.819" v="3424" actId="20577"/>
          <ac:spMkLst>
            <pc:docMk/>
            <pc:sldMk cId="1390918618" sldId="310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4:58:55.442" v="3610"/>
          <ac:spMkLst>
            <pc:docMk/>
            <pc:sldMk cId="1390918618" sldId="310"/>
            <ac:spMk id="5" creationId="{0F1BEB44-9214-4FAA-A31B-1C9C3B0001A5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054991143" sldId="310"/>
        </pc:sldMkLst>
      </pc:sldChg>
      <pc:sldChg chg="modSp add mod">
        <pc:chgData name="Parinya Ekparinya" userId="2ca03f2d-e931-44e9-88c5-430e7265b3ca" providerId="ADAL" clId="{BF621DE9-E25D-462C-95A7-D7AB8E77EDEA}" dt="2021-10-03T15:01:01.768" v="3616" actId="20577"/>
        <pc:sldMkLst>
          <pc:docMk/>
          <pc:sldMk cId="3942847492" sldId="311"/>
        </pc:sldMkLst>
        <pc:spChg chg="mod">
          <ac:chgData name="Parinya Ekparinya" userId="2ca03f2d-e931-44e9-88c5-430e7265b3ca" providerId="ADAL" clId="{BF621DE9-E25D-462C-95A7-D7AB8E77EDEA}" dt="2021-10-03T11:11:25.163" v="3437" actId="20577"/>
          <ac:spMkLst>
            <pc:docMk/>
            <pc:sldMk cId="3942847492" sldId="311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5:01:01.768" v="3616" actId="20577"/>
          <ac:spMkLst>
            <pc:docMk/>
            <pc:sldMk cId="3942847492" sldId="311"/>
            <ac:spMk id="5" creationId="{0F1BEB44-9214-4FAA-A31B-1C9C3B0001A5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439614540" sldId="312"/>
        </pc:sldMkLst>
      </pc:sldChg>
      <pc:sldChg chg="modSp add mod">
        <pc:chgData name="Parinya Ekparinya" userId="2ca03f2d-e931-44e9-88c5-430e7265b3ca" providerId="ADAL" clId="{BF621DE9-E25D-462C-95A7-D7AB8E77EDEA}" dt="2021-10-03T15:37:58.447" v="3622" actId="5793"/>
        <pc:sldMkLst>
          <pc:docMk/>
          <pc:sldMk cId="748228438" sldId="312"/>
        </pc:sldMkLst>
        <pc:spChg chg="mod">
          <ac:chgData name="Parinya Ekparinya" userId="2ca03f2d-e931-44e9-88c5-430e7265b3ca" providerId="ADAL" clId="{BF621DE9-E25D-462C-95A7-D7AB8E77EDEA}" dt="2021-10-03T11:20:27.767" v="3481" actId="20577"/>
          <ac:spMkLst>
            <pc:docMk/>
            <pc:sldMk cId="748228438" sldId="312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5:37:58.447" v="3622" actId="5793"/>
          <ac:spMkLst>
            <pc:docMk/>
            <pc:sldMk cId="748228438" sldId="312"/>
            <ac:spMk id="5" creationId="{0F1BEB44-9214-4FAA-A31B-1C9C3B0001A5}"/>
          </ac:spMkLst>
        </pc:spChg>
      </pc:sldChg>
      <pc:sldChg chg="new del">
        <pc:chgData name="Parinya Ekparinya" userId="2ca03f2d-e931-44e9-88c5-430e7265b3ca" providerId="ADAL" clId="{BF621DE9-E25D-462C-95A7-D7AB8E77EDEA}" dt="2021-10-03T11:35:13.209" v="3498" actId="47"/>
        <pc:sldMkLst>
          <pc:docMk/>
          <pc:sldMk cId="3033451755" sldId="31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158929351" sldId="31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73186956" sldId="314"/>
        </pc:sldMkLst>
      </pc:sldChg>
      <pc:sldChg chg="modSp add mod">
        <pc:chgData name="Parinya Ekparinya" userId="2ca03f2d-e931-44e9-88c5-430e7265b3ca" providerId="ADAL" clId="{BF621DE9-E25D-462C-95A7-D7AB8E77EDEA}" dt="2021-10-03T15:41:53.527" v="3632"/>
        <pc:sldMkLst>
          <pc:docMk/>
          <pc:sldMk cId="3021196577" sldId="314"/>
        </pc:sldMkLst>
        <pc:spChg chg="mod">
          <ac:chgData name="Parinya Ekparinya" userId="2ca03f2d-e931-44e9-88c5-430e7265b3ca" providerId="ADAL" clId="{BF621DE9-E25D-462C-95A7-D7AB8E77EDEA}" dt="2021-10-03T11:35:28.582" v="3509" actId="20577"/>
          <ac:spMkLst>
            <pc:docMk/>
            <pc:sldMk cId="3021196577" sldId="314"/>
            <ac:spMk id="4" creationId="{5DA3CBEF-95B7-44D6-9248-70D31F1E88F1}"/>
          </ac:spMkLst>
        </pc:spChg>
        <pc:spChg chg="mod">
          <ac:chgData name="Parinya Ekparinya" userId="2ca03f2d-e931-44e9-88c5-430e7265b3ca" providerId="ADAL" clId="{BF621DE9-E25D-462C-95A7-D7AB8E77EDEA}" dt="2021-10-03T15:41:53.527" v="3632"/>
          <ac:spMkLst>
            <pc:docMk/>
            <pc:sldMk cId="3021196577" sldId="314"/>
            <ac:spMk id="5" creationId="{0F1BEB44-9214-4FAA-A31B-1C9C3B0001A5}"/>
          </ac:spMkLst>
        </pc:spChg>
      </pc:sldChg>
      <pc:sldChg chg="modSp add mod">
        <pc:chgData name="Parinya Ekparinya" userId="2ca03f2d-e931-44e9-88c5-430e7265b3ca" providerId="ADAL" clId="{BF621DE9-E25D-462C-95A7-D7AB8E77EDEA}" dt="2021-10-03T12:02:45.290" v="3577" actId="20577"/>
        <pc:sldMkLst>
          <pc:docMk/>
          <pc:sldMk cId="2464312471" sldId="315"/>
        </pc:sldMkLst>
        <pc:spChg chg="mod">
          <ac:chgData name="Parinya Ekparinya" userId="2ca03f2d-e931-44e9-88c5-430e7265b3ca" providerId="ADAL" clId="{BF621DE9-E25D-462C-95A7-D7AB8E77EDEA}" dt="2021-10-03T11:55:25.263" v="3542" actId="20577"/>
          <ac:spMkLst>
            <pc:docMk/>
            <pc:sldMk cId="2464312471" sldId="315"/>
            <ac:spMk id="2" creationId="{855F93D4-302E-4037-8497-FBF714D73CFE}"/>
          </ac:spMkLst>
        </pc:spChg>
        <pc:spChg chg="mod">
          <ac:chgData name="Parinya Ekparinya" userId="2ca03f2d-e931-44e9-88c5-430e7265b3ca" providerId="ADAL" clId="{BF621DE9-E25D-462C-95A7-D7AB8E77EDEA}" dt="2021-10-03T12:02:45.290" v="3577" actId="20577"/>
          <ac:spMkLst>
            <pc:docMk/>
            <pc:sldMk cId="2464312471" sldId="315"/>
            <ac:spMk id="3" creationId="{692DC04D-4B1C-408D-AB22-D16A2758CA16}"/>
          </ac:spMkLst>
        </pc:spChg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271023170" sldId="316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046378590" sldId="317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156053802" sldId="318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3113628569" sldId="320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564425174" sldId="322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156323868" sldId="323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121084208" sldId="324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039110628" sldId="325"/>
        </pc:sldMkLst>
      </pc:sldChg>
      <pc:sldChg chg="del">
        <pc:chgData name="Parinya Ekparinya" userId="2ca03f2d-e931-44e9-88c5-430e7265b3ca" providerId="ADAL" clId="{BF621DE9-E25D-462C-95A7-D7AB8E77EDEA}" dt="2021-10-01T04:35:37.190" v="15" actId="47"/>
        <pc:sldMkLst>
          <pc:docMk/>
          <pc:sldMk cId="236756004" sldId="326"/>
        </pc:sldMkLst>
      </pc:sldChg>
    </pc:docChg>
  </pc:docChgLst>
  <pc:docChgLst>
    <pc:chgData name="Parinya Ekparinya" userId="2ca03f2d-e931-44e9-88c5-430e7265b3ca" providerId="ADAL" clId="{C2C23EDC-12DF-4DBC-AED1-AF0959F114F3}"/>
    <pc:docChg chg="undo redo custSel addSld delSld modSld">
      <pc:chgData name="Parinya Ekparinya" userId="2ca03f2d-e931-44e9-88c5-430e7265b3ca" providerId="ADAL" clId="{C2C23EDC-12DF-4DBC-AED1-AF0959F114F3}" dt="2021-10-28T04:40:39.313" v="889" actId="26606"/>
      <pc:docMkLst>
        <pc:docMk/>
      </pc:docMkLst>
      <pc:sldChg chg="modSp mod">
        <pc:chgData name="Parinya Ekparinya" userId="2ca03f2d-e931-44e9-88c5-430e7265b3ca" providerId="ADAL" clId="{C2C23EDC-12DF-4DBC-AED1-AF0959F114F3}" dt="2021-10-27T07:13:38.290" v="1" actId="20577"/>
        <pc:sldMkLst>
          <pc:docMk/>
          <pc:sldMk cId="4117762756" sldId="256"/>
        </pc:sldMkLst>
        <pc:spChg chg="mod">
          <ac:chgData name="Parinya Ekparinya" userId="2ca03f2d-e931-44e9-88c5-430e7265b3ca" providerId="ADAL" clId="{C2C23EDC-12DF-4DBC-AED1-AF0959F114F3}" dt="2021-10-27T07:13:38.290" v="1" actId="20577"/>
          <ac:spMkLst>
            <pc:docMk/>
            <pc:sldMk cId="4117762756" sldId="256"/>
            <ac:spMk id="2" creationId="{ADA8143A-3C87-4A6C-87A8-D60BCC632332}"/>
          </ac:spMkLst>
        </pc:spChg>
      </pc:sldChg>
      <pc:sldChg chg="modSp mod modAnim">
        <pc:chgData name="Parinya Ekparinya" userId="2ca03f2d-e931-44e9-88c5-430e7265b3ca" providerId="ADAL" clId="{C2C23EDC-12DF-4DBC-AED1-AF0959F114F3}" dt="2021-10-27T18:16:25.912" v="709" actId="6549"/>
        <pc:sldMkLst>
          <pc:docMk/>
          <pc:sldMk cId="2031788856" sldId="258"/>
        </pc:sldMkLst>
        <pc:spChg chg="mod">
          <ac:chgData name="Parinya Ekparinya" userId="2ca03f2d-e931-44e9-88c5-430e7265b3ca" providerId="ADAL" clId="{C2C23EDC-12DF-4DBC-AED1-AF0959F114F3}" dt="2021-10-27T18:16:25.912" v="709" actId="6549"/>
          <ac:spMkLst>
            <pc:docMk/>
            <pc:sldMk cId="2031788856" sldId="258"/>
            <ac:spMk id="4" creationId="{4164CA05-CE5B-4785-A320-52BEAC9EA6AE}"/>
          </ac:spMkLst>
        </pc:spChg>
      </pc:sldChg>
      <pc:sldChg chg="addSp modSp mod">
        <pc:chgData name="Parinya Ekparinya" userId="2ca03f2d-e931-44e9-88c5-430e7265b3ca" providerId="ADAL" clId="{C2C23EDC-12DF-4DBC-AED1-AF0959F114F3}" dt="2021-10-27T11:23:58.360" v="144" actId="26606"/>
        <pc:sldMkLst>
          <pc:docMk/>
          <pc:sldMk cId="3844152499" sldId="259"/>
        </pc:sldMkLst>
        <pc:spChg chg="mod">
          <ac:chgData name="Parinya Ekparinya" userId="2ca03f2d-e931-44e9-88c5-430e7265b3ca" providerId="ADAL" clId="{C2C23EDC-12DF-4DBC-AED1-AF0959F114F3}" dt="2021-10-27T11:22:21.776" v="142" actId="20577"/>
          <ac:spMkLst>
            <pc:docMk/>
            <pc:sldMk cId="3844152499" sldId="259"/>
            <ac:spMk id="4" creationId="{B2F72269-F1B0-47E0-916F-E6D1211A1DC3}"/>
          </ac:spMkLst>
        </pc:spChg>
        <pc:spChg chg="mod">
          <ac:chgData name="Parinya Ekparinya" userId="2ca03f2d-e931-44e9-88c5-430e7265b3ca" providerId="ADAL" clId="{C2C23EDC-12DF-4DBC-AED1-AF0959F114F3}" dt="2021-10-27T11:23:58.360" v="144" actId="26606"/>
          <ac:spMkLst>
            <pc:docMk/>
            <pc:sldMk cId="3844152499" sldId="259"/>
            <ac:spMk id="5" creationId="{6DEC8CAA-1DFE-45C8-9448-5D5DE4AC49AF}"/>
          </ac:spMkLst>
        </pc:spChg>
        <pc:picChg chg="mod">
          <ac:chgData name="Parinya Ekparinya" userId="2ca03f2d-e931-44e9-88c5-430e7265b3ca" providerId="ADAL" clId="{C2C23EDC-12DF-4DBC-AED1-AF0959F114F3}" dt="2021-10-27T11:23:58.360" v="144" actId="26606"/>
          <ac:picMkLst>
            <pc:docMk/>
            <pc:sldMk cId="3844152499" sldId="259"/>
            <ac:picMk id="7" creationId="{710DD7F0-6DCF-4293-A92A-819113C05091}"/>
          </ac:picMkLst>
        </pc:picChg>
        <pc:picChg chg="add">
          <ac:chgData name="Parinya Ekparinya" userId="2ca03f2d-e931-44e9-88c5-430e7265b3ca" providerId="ADAL" clId="{C2C23EDC-12DF-4DBC-AED1-AF0959F114F3}" dt="2021-10-27T11:23:58.360" v="144" actId="26606"/>
          <ac:picMkLst>
            <pc:docMk/>
            <pc:sldMk cId="3844152499" sldId="259"/>
            <ac:picMk id="12" creationId="{08187575-5CB4-477B-AA47-020C6D2A786E}"/>
          </ac:picMkLst>
        </pc:picChg>
        <pc:picChg chg="add">
          <ac:chgData name="Parinya Ekparinya" userId="2ca03f2d-e931-44e9-88c5-430e7265b3ca" providerId="ADAL" clId="{C2C23EDC-12DF-4DBC-AED1-AF0959F114F3}" dt="2021-10-27T11:23:58.360" v="144" actId="26606"/>
          <ac:picMkLst>
            <pc:docMk/>
            <pc:sldMk cId="3844152499" sldId="259"/>
            <ac:picMk id="14" creationId="{EE585F70-7C5D-424E-A182-39507AF48A0C}"/>
          </ac:picMkLst>
        </pc:picChg>
      </pc:sldChg>
      <pc:sldChg chg="addSp modSp mod">
        <pc:chgData name="Parinya Ekparinya" userId="2ca03f2d-e931-44e9-88c5-430e7265b3ca" providerId="ADAL" clId="{C2C23EDC-12DF-4DBC-AED1-AF0959F114F3}" dt="2021-10-27T11:24:32.881" v="146" actId="26606"/>
        <pc:sldMkLst>
          <pc:docMk/>
          <pc:sldMk cId="1838579415" sldId="260"/>
        </pc:sldMkLst>
        <pc:spChg chg="mod">
          <ac:chgData name="Parinya Ekparinya" userId="2ca03f2d-e931-44e9-88c5-430e7265b3ca" providerId="ADAL" clId="{C2C23EDC-12DF-4DBC-AED1-AF0959F114F3}" dt="2021-10-27T07:44:35.740" v="28" actId="20577"/>
          <ac:spMkLst>
            <pc:docMk/>
            <pc:sldMk cId="1838579415" sldId="260"/>
            <ac:spMk id="4" creationId="{B2F72269-F1B0-47E0-916F-E6D1211A1DC3}"/>
          </ac:spMkLst>
        </pc:spChg>
        <pc:spChg chg="mod">
          <ac:chgData name="Parinya Ekparinya" userId="2ca03f2d-e931-44e9-88c5-430e7265b3ca" providerId="ADAL" clId="{C2C23EDC-12DF-4DBC-AED1-AF0959F114F3}" dt="2021-10-27T11:24:32.881" v="146" actId="26606"/>
          <ac:spMkLst>
            <pc:docMk/>
            <pc:sldMk cId="1838579415" sldId="260"/>
            <ac:spMk id="5" creationId="{6DEC8CAA-1DFE-45C8-9448-5D5DE4AC49AF}"/>
          </ac:spMkLst>
        </pc:spChg>
        <pc:picChg chg="mod">
          <ac:chgData name="Parinya Ekparinya" userId="2ca03f2d-e931-44e9-88c5-430e7265b3ca" providerId="ADAL" clId="{C2C23EDC-12DF-4DBC-AED1-AF0959F114F3}" dt="2021-10-27T11:24:32.881" v="146" actId="26606"/>
          <ac:picMkLst>
            <pc:docMk/>
            <pc:sldMk cId="1838579415" sldId="260"/>
            <ac:picMk id="12" creationId="{DF0EEBA5-1F56-43DD-8ED7-EF979ACCEC0A}"/>
          </ac:picMkLst>
        </pc:picChg>
        <pc:picChg chg="add">
          <ac:chgData name="Parinya Ekparinya" userId="2ca03f2d-e931-44e9-88c5-430e7265b3ca" providerId="ADAL" clId="{C2C23EDC-12DF-4DBC-AED1-AF0959F114F3}" dt="2021-10-27T11:24:32.881" v="146" actId="26606"/>
          <ac:picMkLst>
            <pc:docMk/>
            <pc:sldMk cId="1838579415" sldId="260"/>
            <ac:picMk id="17" creationId="{08187575-5CB4-477B-AA47-020C6D2A786E}"/>
          </ac:picMkLst>
        </pc:picChg>
        <pc:picChg chg="add">
          <ac:chgData name="Parinya Ekparinya" userId="2ca03f2d-e931-44e9-88c5-430e7265b3ca" providerId="ADAL" clId="{C2C23EDC-12DF-4DBC-AED1-AF0959F114F3}" dt="2021-10-27T11:24:32.881" v="146" actId="26606"/>
          <ac:picMkLst>
            <pc:docMk/>
            <pc:sldMk cId="1838579415" sldId="260"/>
            <ac:picMk id="19" creationId="{EE585F70-7C5D-424E-A182-39507AF48A0C}"/>
          </ac:picMkLst>
        </pc:picChg>
      </pc:sldChg>
      <pc:sldChg chg="addSp modSp mod">
        <pc:chgData name="Parinya Ekparinya" userId="2ca03f2d-e931-44e9-88c5-430e7265b3ca" providerId="ADAL" clId="{C2C23EDC-12DF-4DBC-AED1-AF0959F114F3}" dt="2021-10-27T11:24:18.828" v="145" actId="26606"/>
        <pc:sldMkLst>
          <pc:docMk/>
          <pc:sldMk cId="2911512221" sldId="261"/>
        </pc:sldMkLst>
        <pc:spChg chg="mod">
          <ac:chgData name="Parinya Ekparinya" userId="2ca03f2d-e931-44e9-88c5-430e7265b3ca" providerId="ADAL" clId="{C2C23EDC-12DF-4DBC-AED1-AF0959F114F3}" dt="2021-10-27T08:02:54.504" v="51" actId="20577"/>
          <ac:spMkLst>
            <pc:docMk/>
            <pc:sldMk cId="2911512221" sldId="261"/>
            <ac:spMk id="4" creationId="{B2F72269-F1B0-47E0-916F-E6D1211A1DC3}"/>
          </ac:spMkLst>
        </pc:spChg>
        <pc:spChg chg="mod">
          <ac:chgData name="Parinya Ekparinya" userId="2ca03f2d-e931-44e9-88c5-430e7265b3ca" providerId="ADAL" clId="{C2C23EDC-12DF-4DBC-AED1-AF0959F114F3}" dt="2021-10-27T11:24:18.828" v="145" actId="26606"/>
          <ac:spMkLst>
            <pc:docMk/>
            <pc:sldMk cId="2911512221" sldId="261"/>
            <ac:spMk id="5" creationId="{6DEC8CAA-1DFE-45C8-9448-5D5DE4AC49AF}"/>
          </ac:spMkLst>
        </pc:spChg>
        <pc:picChg chg="mod">
          <ac:chgData name="Parinya Ekparinya" userId="2ca03f2d-e931-44e9-88c5-430e7265b3ca" providerId="ADAL" clId="{C2C23EDC-12DF-4DBC-AED1-AF0959F114F3}" dt="2021-10-27T11:24:18.828" v="145" actId="26606"/>
          <ac:picMkLst>
            <pc:docMk/>
            <pc:sldMk cId="2911512221" sldId="261"/>
            <ac:picMk id="10" creationId="{C139E3BF-E309-4F29-B544-E17ACCD2CB25}"/>
          </ac:picMkLst>
        </pc:picChg>
        <pc:picChg chg="add">
          <ac:chgData name="Parinya Ekparinya" userId="2ca03f2d-e931-44e9-88c5-430e7265b3ca" providerId="ADAL" clId="{C2C23EDC-12DF-4DBC-AED1-AF0959F114F3}" dt="2021-10-27T11:24:18.828" v="145" actId="26606"/>
          <ac:picMkLst>
            <pc:docMk/>
            <pc:sldMk cId="2911512221" sldId="261"/>
            <ac:picMk id="12" creationId="{08187575-5CB4-477B-AA47-020C6D2A786E}"/>
          </ac:picMkLst>
        </pc:picChg>
        <pc:picChg chg="add">
          <ac:chgData name="Parinya Ekparinya" userId="2ca03f2d-e931-44e9-88c5-430e7265b3ca" providerId="ADAL" clId="{C2C23EDC-12DF-4DBC-AED1-AF0959F114F3}" dt="2021-10-27T11:24:18.828" v="145" actId="26606"/>
          <ac:picMkLst>
            <pc:docMk/>
            <pc:sldMk cId="2911512221" sldId="261"/>
            <ac:picMk id="14" creationId="{EE585F70-7C5D-424E-A182-39507AF48A0C}"/>
          </ac:picMkLst>
        </pc:picChg>
      </pc:sldChg>
      <pc:sldChg chg="addSp modSp mod">
        <pc:chgData name="Parinya Ekparinya" userId="2ca03f2d-e931-44e9-88c5-430e7265b3ca" providerId="ADAL" clId="{C2C23EDC-12DF-4DBC-AED1-AF0959F114F3}" dt="2021-10-27T16:49:29.298" v="364" actId="26606"/>
        <pc:sldMkLst>
          <pc:docMk/>
          <pc:sldMk cId="1544099586" sldId="262"/>
        </pc:sldMkLst>
        <pc:spChg chg="mod">
          <ac:chgData name="Parinya Ekparinya" userId="2ca03f2d-e931-44e9-88c5-430e7265b3ca" providerId="ADAL" clId="{C2C23EDC-12DF-4DBC-AED1-AF0959F114F3}" dt="2021-10-27T16:27:07.618" v="362" actId="20577"/>
          <ac:spMkLst>
            <pc:docMk/>
            <pc:sldMk cId="1544099586" sldId="262"/>
            <ac:spMk id="2" creationId="{95FF51EB-275B-475C-A514-FCF2596E1C4C}"/>
          </ac:spMkLst>
        </pc:spChg>
        <pc:spChg chg="mod">
          <ac:chgData name="Parinya Ekparinya" userId="2ca03f2d-e931-44e9-88c5-430e7265b3ca" providerId="ADAL" clId="{C2C23EDC-12DF-4DBC-AED1-AF0959F114F3}" dt="2021-10-27T16:49:29.298" v="364" actId="26606"/>
          <ac:spMkLst>
            <pc:docMk/>
            <pc:sldMk cId="1544099586" sldId="262"/>
            <ac:spMk id="3" creationId="{A978228F-BA27-4209-AF49-B5A085DD7660}"/>
          </ac:spMkLst>
        </pc:spChg>
        <pc:picChg chg="mod">
          <ac:chgData name="Parinya Ekparinya" userId="2ca03f2d-e931-44e9-88c5-430e7265b3ca" providerId="ADAL" clId="{C2C23EDC-12DF-4DBC-AED1-AF0959F114F3}" dt="2021-10-27T16:49:29.298" v="364" actId="26606"/>
          <ac:picMkLst>
            <pc:docMk/>
            <pc:sldMk cId="1544099586" sldId="262"/>
            <ac:picMk id="5" creationId="{F86FC239-82AC-4D08-A293-730412D9C369}"/>
          </ac:picMkLst>
        </pc:picChg>
        <pc:picChg chg="add">
          <ac:chgData name="Parinya Ekparinya" userId="2ca03f2d-e931-44e9-88c5-430e7265b3ca" providerId="ADAL" clId="{C2C23EDC-12DF-4DBC-AED1-AF0959F114F3}" dt="2021-10-27T16:49:29.298" v="364" actId="26606"/>
          <ac:picMkLst>
            <pc:docMk/>
            <pc:sldMk cId="1544099586" sldId="262"/>
            <ac:picMk id="10" creationId="{08187575-5CB4-477B-AA47-020C6D2A786E}"/>
          </ac:picMkLst>
        </pc:picChg>
        <pc:picChg chg="add">
          <ac:chgData name="Parinya Ekparinya" userId="2ca03f2d-e931-44e9-88c5-430e7265b3ca" providerId="ADAL" clId="{C2C23EDC-12DF-4DBC-AED1-AF0959F114F3}" dt="2021-10-27T16:49:29.298" v="364" actId="26606"/>
          <ac:picMkLst>
            <pc:docMk/>
            <pc:sldMk cId="1544099586" sldId="262"/>
            <ac:picMk id="12" creationId="{EE585F70-7C5D-424E-A182-39507AF48A0C}"/>
          </ac:picMkLst>
        </pc:picChg>
      </pc:sldChg>
      <pc:sldChg chg="addSp delSp modSp mod">
        <pc:chgData name="Parinya Ekparinya" userId="2ca03f2d-e931-44e9-88c5-430e7265b3ca" providerId="ADAL" clId="{C2C23EDC-12DF-4DBC-AED1-AF0959F114F3}" dt="2021-10-27T11:21:53.031" v="127" actId="26606"/>
        <pc:sldMkLst>
          <pc:docMk/>
          <pc:sldMk cId="4008087492" sldId="263"/>
        </pc:sldMkLst>
        <pc:spChg chg="mod">
          <ac:chgData name="Parinya Ekparinya" userId="2ca03f2d-e931-44e9-88c5-430e7265b3ca" providerId="ADAL" clId="{C2C23EDC-12DF-4DBC-AED1-AF0959F114F3}" dt="2021-10-27T10:53:20.284" v="115" actId="20577"/>
          <ac:spMkLst>
            <pc:docMk/>
            <pc:sldMk cId="4008087492" sldId="263"/>
            <ac:spMk id="2" creationId="{64E94FEB-2435-4524-85E8-208BA77BACC3}"/>
          </ac:spMkLst>
        </pc:spChg>
        <pc:spChg chg="mod">
          <ac:chgData name="Parinya Ekparinya" userId="2ca03f2d-e931-44e9-88c5-430e7265b3ca" providerId="ADAL" clId="{C2C23EDC-12DF-4DBC-AED1-AF0959F114F3}" dt="2021-10-27T11:21:53.031" v="127" actId="26606"/>
          <ac:spMkLst>
            <pc:docMk/>
            <pc:sldMk cId="4008087492" sldId="263"/>
            <ac:spMk id="3" creationId="{FAA0C81F-334B-4CC2-88E7-EAD74DADFC0F}"/>
          </ac:spMkLst>
        </pc:spChg>
        <pc:picChg chg="add del mod">
          <ac:chgData name="Parinya Ekparinya" userId="2ca03f2d-e931-44e9-88c5-430e7265b3ca" providerId="ADAL" clId="{C2C23EDC-12DF-4DBC-AED1-AF0959F114F3}" dt="2021-10-27T11:21:53.031" v="127" actId="26606"/>
          <ac:picMkLst>
            <pc:docMk/>
            <pc:sldMk cId="4008087492" sldId="263"/>
            <ac:picMk id="5" creationId="{73CB799B-440F-489B-8EB1-C42FB50F6427}"/>
          </ac:picMkLst>
        </pc:picChg>
        <pc:picChg chg="add del">
          <ac:chgData name="Parinya Ekparinya" userId="2ca03f2d-e931-44e9-88c5-430e7265b3ca" providerId="ADAL" clId="{C2C23EDC-12DF-4DBC-AED1-AF0959F114F3}" dt="2021-10-27T11:21:53.031" v="127" actId="26606"/>
          <ac:picMkLst>
            <pc:docMk/>
            <pc:sldMk cId="4008087492" sldId="263"/>
            <ac:picMk id="7" creationId="{08187575-5CB4-477B-AA47-020C6D2A786E}"/>
          </ac:picMkLst>
        </pc:picChg>
        <pc:picChg chg="add del">
          <ac:chgData name="Parinya Ekparinya" userId="2ca03f2d-e931-44e9-88c5-430e7265b3ca" providerId="ADAL" clId="{C2C23EDC-12DF-4DBC-AED1-AF0959F114F3}" dt="2021-10-27T11:21:53.031" v="127" actId="26606"/>
          <ac:picMkLst>
            <pc:docMk/>
            <pc:sldMk cId="4008087492" sldId="263"/>
            <ac:picMk id="13" creationId="{EE585F70-7C5D-424E-A182-39507AF48A0C}"/>
          </ac:picMkLst>
        </pc:picChg>
      </pc:sldChg>
      <pc:sldChg chg="modSp mod">
        <pc:chgData name="Parinya Ekparinya" userId="2ca03f2d-e931-44e9-88c5-430e7265b3ca" providerId="ADAL" clId="{C2C23EDC-12DF-4DBC-AED1-AF0959F114F3}" dt="2021-10-27T17:09:27.246" v="450" actId="20577"/>
        <pc:sldMkLst>
          <pc:docMk/>
          <pc:sldMk cId="282839942" sldId="270"/>
        </pc:sldMkLst>
        <pc:spChg chg="mod">
          <ac:chgData name="Parinya Ekparinya" userId="2ca03f2d-e931-44e9-88c5-430e7265b3ca" providerId="ADAL" clId="{C2C23EDC-12DF-4DBC-AED1-AF0959F114F3}" dt="2021-10-27T16:17:43.510" v="161" actId="20577"/>
          <ac:spMkLst>
            <pc:docMk/>
            <pc:sldMk cId="282839942" sldId="270"/>
            <ac:spMk id="4" creationId="{12199BB9-418D-42B3-A724-D219F2458A86}"/>
          </ac:spMkLst>
        </pc:spChg>
        <pc:spChg chg="mod">
          <ac:chgData name="Parinya Ekparinya" userId="2ca03f2d-e931-44e9-88c5-430e7265b3ca" providerId="ADAL" clId="{C2C23EDC-12DF-4DBC-AED1-AF0959F114F3}" dt="2021-10-27T17:09:27.246" v="450" actId="20577"/>
          <ac:spMkLst>
            <pc:docMk/>
            <pc:sldMk cId="282839942" sldId="270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C2C23EDC-12DF-4DBC-AED1-AF0959F114F3}" dt="2021-10-27T18:17:20.727" v="710" actId="20577"/>
        <pc:sldMkLst>
          <pc:docMk/>
          <pc:sldMk cId="1602258972" sldId="276"/>
        </pc:sldMkLst>
        <pc:spChg chg="mod">
          <ac:chgData name="Parinya Ekparinya" userId="2ca03f2d-e931-44e9-88c5-430e7265b3ca" providerId="ADAL" clId="{C2C23EDC-12DF-4DBC-AED1-AF0959F114F3}" dt="2021-10-27T16:17:52.556" v="184" actId="20577"/>
          <ac:spMkLst>
            <pc:docMk/>
            <pc:sldMk cId="1602258972" sldId="276"/>
            <ac:spMk id="2" creationId="{4BAD364F-7630-40DF-B695-492E6DF02914}"/>
          </ac:spMkLst>
        </pc:spChg>
        <pc:spChg chg="mod">
          <ac:chgData name="Parinya Ekparinya" userId="2ca03f2d-e931-44e9-88c5-430e7265b3ca" providerId="ADAL" clId="{C2C23EDC-12DF-4DBC-AED1-AF0959F114F3}" dt="2021-10-27T18:17:20.727" v="710" actId="20577"/>
          <ac:spMkLst>
            <pc:docMk/>
            <pc:sldMk cId="1602258972" sldId="276"/>
            <ac:spMk id="3" creationId="{56E2A61D-CB94-4137-B137-6E2686A8BD48}"/>
          </ac:spMkLst>
        </pc:spChg>
      </pc:sldChg>
      <pc:sldChg chg="addSp delSp modSp mod">
        <pc:chgData name="Parinya Ekparinya" userId="2ca03f2d-e931-44e9-88c5-430e7265b3ca" providerId="ADAL" clId="{C2C23EDC-12DF-4DBC-AED1-AF0959F114F3}" dt="2021-10-28T04:40:39.313" v="889" actId="26606"/>
        <pc:sldMkLst>
          <pc:docMk/>
          <pc:sldMk cId="2822934241" sldId="286"/>
        </pc:sldMkLst>
        <pc:spChg chg="del">
          <ac:chgData name="Parinya Ekparinya" userId="2ca03f2d-e931-44e9-88c5-430e7265b3ca" providerId="ADAL" clId="{C2C23EDC-12DF-4DBC-AED1-AF0959F114F3}" dt="2021-10-27T16:24:29.406" v="274" actId="26606"/>
          <ac:spMkLst>
            <pc:docMk/>
            <pc:sldMk cId="2822934241" sldId="286"/>
            <ac:spMk id="10" creationId="{E24F7045-1B8B-4422-9330-0BC8BF6065E3}"/>
          </ac:spMkLst>
        </pc:spChg>
        <pc:spChg chg="del">
          <ac:chgData name="Parinya Ekparinya" userId="2ca03f2d-e931-44e9-88c5-430e7265b3ca" providerId="ADAL" clId="{C2C23EDC-12DF-4DBC-AED1-AF0959F114F3}" dt="2021-10-27T16:24:29.406" v="274" actId="26606"/>
          <ac:spMkLst>
            <pc:docMk/>
            <pc:sldMk cId="2822934241" sldId="286"/>
            <ac:spMk id="12" creationId="{7ED0B3BD-E968-4364-878A-47D3A6AEF099}"/>
          </ac:spMkLst>
        </pc:spChg>
        <pc:spChg chg="del">
          <ac:chgData name="Parinya Ekparinya" userId="2ca03f2d-e931-44e9-88c5-430e7265b3ca" providerId="ADAL" clId="{C2C23EDC-12DF-4DBC-AED1-AF0959F114F3}" dt="2021-10-27T16:24:29.406" v="274" actId="26606"/>
          <ac:spMkLst>
            <pc:docMk/>
            <pc:sldMk cId="2822934241" sldId="286"/>
            <ac:spMk id="14" creationId="{C8E5BCBF-E5D0-444B-A584-4A5FF79F9D7E}"/>
          </ac:spMkLst>
        </pc:spChg>
        <pc:spChg chg="add del">
          <ac:chgData name="Parinya Ekparinya" userId="2ca03f2d-e931-44e9-88c5-430e7265b3ca" providerId="ADAL" clId="{C2C23EDC-12DF-4DBC-AED1-AF0959F114F3}" dt="2021-10-28T04:40:39.313" v="889" actId="26606"/>
          <ac:spMkLst>
            <pc:docMk/>
            <pc:sldMk cId="2822934241" sldId="286"/>
            <ac:spMk id="19" creationId="{E24F7045-1B8B-4422-9330-0BC8BF6065E3}"/>
          </ac:spMkLst>
        </pc:spChg>
        <pc:spChg chg="add del">
          <ac:chgData name="Parinya Ekparinya" userId="2ca03f2d-e931-44e9-88c5-430e7265b3ca" providerId="ADAL" clId="{C2C23EDC-12DF-4DBC-AED1-AF0959F114F3}" dt="2021-10-28T04:40:39.313" v="889" actId="26606"/>
          <ac:spMkLst>
            <pc:docMk/>
            <pc:sldMk cId="2822934241" sldId="286"/>
            <ac:spMk id="21" creationId="{7ED0B3BD-E968-4364-878A-47D3A6AEF099}"/>
          </ac:spMkLst>
        </pc:spChg>
        <pc:spChg chg="add del">
          <ac:chgData name="Parinya Ekparinya" userId="2ca03f2d-e931-44e9-88c5-430e7265b3ca" providerId="ADAL" clId="{C2C23EDC-12DF-4DBC-AED1-AF0959F114F3}" dt="2021-10-28T04:40:39.313" v="889" actId="26606"/>
          <ac:spMkLst>
            <pc:docMk/>
            <pc:sldMk cId="2822934241" sldId="286"/>
            <ac:spMk id="23" creationId="{C8E5BCBF-E5D0-444B-A584-4A5FF79F9D7E}"/>
          </ac:spMkLst>
        </pc:spChg>
        <pc:spChg chg="add">
          <ac:chgData name="Parinya Ekparinya" userId="2ca03f2d-e931-44e9-88c5-430e7265b3ca" providerId="ADAL" clId="{C2C23EDC-12DF-4DBC-AED1-AF0959F114F3}" dt="2021-10-28T04:40:39.313" v="889" actId="26606"/>
          <ac:spMkLst>
            <pc:docMk/>
            <pc:sldMk cId="2822934241" sldId="286"/>
            <ac:spMk id="28" creationId="{E24F7045-1B8B-4422-9330-0BC8BF6065E3}"/>
          </ac:spMkLst>
        </pc:spChg>
        <pc:spChg chg="add">
          <ac:chgData name="Parinya Ekparinya" userId="2ca03f2d-e931-44e9-88c5-430e7265b3ca" providerId="ADAL" clId="{C2C23EDC-12DF-4DBC-AED1-AF0959F114F3}" dt="2021-10-28T04:40:39.313" v="889" actId="26606"/>
          <ac:spMkLst>
            <pc:docMk/>
            <pc:sldMk cId="2822934241" sldId="286"/>
            <ac:spMk id="30" creationId="{7ED0B3BD-E968-4364-878A-47D3A6AEF099}"/>
          </ac:spMkLst>
        </pc:spChg>
        <pc:spChg chg="add">
          <ac:chgData name="Parinya Ekparinya" userId="2ca03f2d-e931-44e9-88c5-430e7265b3ca" providerId="ADAL" clId="{C2C23EDC-12DF-4DBC-AED1-AF0959F114F3}" dt="2021-10-28T04:40:39.313" v="889" actId="26606"/>
          <ac:spMkLst>
            <pc:docMk/>
            <pc:sldMk cId="2822934241" sldId="286"/>
            <ac:spMk id="32" creationId="{C8E5BCBF-E5D0-444B-A584-4A5FF79F9D7E}"/>
          </ac:spMkLst>
        </pc:spChg>
        <pc:picChg chg="mod">
          <ac:chgData name="Parinya Ekparinya" userId="2ca03f2d-e931-44e9-88c5-430e7265b3ca" providerId="ADAL" clId="{C2C23EDC-12DF-4DBC-AED1-AF0959F114F3}" dt="2021-10-28T04:40:39.313" v="889" actId="26606"/>
          <ac:picMkLst>
            <pc:docMk/>
            <pc:sldMk cId="2822934241" sldId="286"/>
            <ac:picMk id="5" creationId="{E5DD57FE-A08A-4282-8EE2-EC13556696FE}"/>
          </ac:picMkLst>
        </pc:picChg>
      </pc:sldChg>
      <pc:sldChg chg="addSp delSp modSp mod">
        <pc:chgData name="Parinya Ekparinya" userId="2ca03f2d-e931-44e9-88c5-430e7265b3ca" providerId="ADAL" clId="{C2C23EDC-12DF-4DBC-AED1-AF0959F114F3}" dt="2021-10-27T16:18:55.057" v="186" actId="26606"/>
        <pc:sldMkLst>
          <pc:docMk/>
          <pc:sldMk cId="4104032737" sldId="288"/>
        </pc:sldMkLst>
        <pc:spChg chg="del">
          <ac:chgData name="Parinya Ekparinya" userId="2ca03f2d-e931-44e9-88c5-430e7265b3ca" providerId="ADAL" clId="{C2C23EDC-12DF-4DBC-AED1-AF0959F114F3}" dt="2021-10-27T16:18:55.057" v="186" actId="26606"/>
          <ac:spMkLst>
            <pc:docMk/>
            <pc:sldMk cId="4104032737" sldId="288"/>
            <ac:spMk id="10" creationId="{E24F7045-1B8B-4422-9330-0BC8BF6065E3}"/>
          </ac:spMkLst>
        </pc:spChg>
        <pc:spChg chg="del">
          <ac:chgData name="Parinya Ekparinya" userId="2ca03f2d-e931-44e9-88c5-430e7265b3ca" providerId="ADAL" clId="{C2C23EDC-12DF-4DBC-AED1-AF0959F114F3}" dt="2021-10-27T16:18:55.057" v="186" actId="26606"/>
          <ac:spMkLst>
            <pc:docMk/>
            <pc:sldMk cId="4104032737" sldId="288"/>
            <ac:spMk id="12" creationId="{7ED0B3BD-E968-4364-878A-47D3A6AEF099}"/>
          </ac:spMkLst>
        </pc:spChg>
        <pc:spChg chg="del">
          <ac:chgData name="Parinya Ekparinya" userId="2ca03f2d-e931-44e9-88c5-430e7265b3ca" providerId="ADAL" clId="{C2C23EDC-12DF-4DBC-AED1-AF0959F114F3}" dt="2021-10-27T16:18:55.057" v="186" actId="26606"/>
          <ac:spMkLst>
            <pc:docMk/>
            <pc:sldMk cId="4104032737" sldId="288"/>
            <ac:spMk id="14" creationId="{C8E5BCBF-E5D0-444B-A584-4A5FF79F9D7E}"/>
          </ac:spMkLst>
        </pc:spChg>
        <pc:spChg chg="add">
          <ac:chgData name="Parinya Ekparinya" userId="2ca03f2d-e931-44e9-88c5-430e7265b3ca" providerId="ADAL" clId="{C2C23EDC-12DF-4DBC-AED1-AF0959F114F3}" dt="2021-10-27T16:18:55.057" v="186" actId="26606"/>
          <ac:spMkLst>
            <pc:docMk/>
            <pc:sldMk cId="4104032737" sldId="288"/>
            <ac:spMk id="19" creationId="{E24F7045-1B8B-4422-9330-0BC8BF6065E3}"/>
          </ac:spMkLst>
        </pc:spChg>
        <pc:spChg chg="add">
          <ac:chgData name="Parinya Ekparinya" userId="2ca03f2d-e931-44e9-88c5-430e7265b3ca" providerId="ADAL" clId="{C2C23EDC-12DF-4DBC-AED1-AF0959F114F3}" dt="2021-10-27T16:18:55.057" v="186" actId="26606"/>
          <ac:spMkLst>
            <pc:docMk/>
            <pc:sldMk cId="4104032737" sldId="288"/>
            <ac:spMk id="21" creationId="{7ED0B3BD-E968-4364-878A-47D3A6AEF099}"/>
          </ac:spMkLst>
        </pc:spChg>
        <pc:spChg chg="add">
          <ac:chgData name="Parinya Ekparinya" userId="2ca03f2d-e931-44e9-88c5-430e7265b3ca" providerId="ADAL" clId="{C2C23EDC-12DF-4DBC-AED1-AF0959F114F3}" dt="2021-10-27T16:18:55.057" v="186" actId="26606"/>
          <ac:spMkLst>
            <pc:docMk/>
            <pc:sldMk cId="4104032737" sldId="288"/>
            <ac:spMk id="23" creationId="{C8E5BCBF-E5D0-444B-A584-4A5FF79F9D7E}"/>
          </ac:spMkLst>
        </pc:spChg>
        <pc:picChg chg="mod">
          <ac:chgData name="Parinya Ekparinya" userId="2ca03f2d-e931-44e9-88c5-430e7265b3ca" providerId="ADAL" clId="{C2C23EDC-12DF-4DBC-AED1-AF0959F114F3}" dt="2021-10-27T16:18:55.057" v="186" actId="26606"/>
          <ac:picMkLst>
            <pc:docMk/>
            <pc:sldMk cId="4104032737" sldId="288"/>
            <ac:picMk id="5" creationId="{781F6C54-594D-4D86-884A-46C3FA3DC43F}"/>
          </ac:picMkLst>
        </pc:picChg>
      </pc:sldChg>
      <pc:sldChg chg="addSp delSp modSp mod">
        <pc:chgData name="Parinya Ekparinya" userId="2ca03f2d-e931-44e9-88c5-430e7265b3ca" providerId="ADAL" clId="{C2C23EDC-12DF-4DBC-AED1-AF0959F114F3}" dt="2021-10-28T01:13:58.302" v="844" actId="26606"/>
        <pc:sldMkLst>
          <pc:docMk/>
          <pc:sldMk cId="982814268" sldId="290"/>
        </pc:sldMkLst>
        <pc:spChg chg="del">
          <ac:chgData name="Parinya Ekparinya" userId="2ca03f2d-e931-44e9-88c5-430e7265b3ca" providerId="ADAL" clId="{C2C23EDC-12DF-4DBC-AED1-AF0959F114F3}" dt="2021-10-27T16:50:09.279" v="402" actId="26606"/>
          <ac:spMkLst>
            <pc:docMk/>
            <pc:sldMk cId="982814268" sldId="290"/>
            <ac:spMk id="19" creationId="{E24F7045-1B8B-4422-9330-0BC8BF6065E3}"/>
          </ac:spMkLst>
        </pc:spChg>
        <pc:spChg chg="del">
          <ac:chgData name="Parinya Ekparinya" userId="2ca03f2d-e931-44e9-88c5-430e7265b3ca" providerId="ADAL" clId="{C2C23EDC-12DF-4DBC-AED1-AF0959F114F3}" dt="2021-10-27T16:50:09.279" v="402" actId="26606"/>
          <ac:spMkLst>
            <pc:docMk/>
            <pc:sldMk cId="982814268" sldId="290"/>
            <ac:spMk id="21" creationId="{7ED0B3BD-E968-4364-878A-47D3A6AEF099}"/>
          </ac:spMkLst>
        </pc:spChg>
        <pc:spChg chg="del">
          <ac:chgData name="Parinya Ekparinya" userId="2ca03f2d-e931-44e9-88c5-430e7265b3ca" providerId="ADAL" clId="{C2C23EDC-12DF-4DBC-AED1-AF0959F114F3}" dt="2021-10-27T16:50:09.279" v="402" actId="26606"/>
          <ac:spMkLst>
            <pc:docMk/>
            <pc:sldMk cId="982814268" sldId="290"/>
            <ac:spMk id="23" creationId="{C8E5BCBF-E5D0-444B-A584-4A5FF79F9D7E}"/>
          </ac:spMkLst>
        </pc:spChg>
        <pc:spChg chg="add del">
          <ac:chgData name="Parinya Ekparinya" userId="2ca03f2d-e931-44e9-88c5-430e7265b3ca" providerId="ADAL" clId="{C2C23EDC-12DF-4DBC-AED1-AF0959F114F3}" dt="2021-10-28T01:13:58.302" v="844" actId="26606"/>
          <ac:spMkLst>
            <pc:docMk/>
            <pc:sldMk cId="982814268" sldId="290"/>
            <ac:spMk id="28" creationId="{E24F7045-1B8B-4422-9330-0BC8BF6065E3}"/>
          </ac:spMkLst>
        </pc:spChg>
        <pc:spChg chg="add del">
          <ac:chgData name="Parinya Ekparinya" userId="2ca03f2d-e931-44e9-88c5-430e7265b3ca" providerId="ADAL" clId="{C2C23EDC-12DF-4DBC-AED1-AF0959F114F3}" dt="2021-10-28T01:13:58.302" v="844" actId="26606"/>
          <ac:spMkLst>
            <pc:docMk/>
            <pc:sldMk cId="982814268" sldId="290"/>
            <ac:spMk id="30" creationId="{7ED0B3BD-E968-4364-878A-47D3A6AEF099}"/>
          </ac:spMkLst>
        </pc:spChg>
        <pc:spChg chg="add del">
          <ac:chgData name="Parinya Ekparinya" userId="2ca03f2d-e931-44e9-88c5-430e7265b3ca" providerId="ADAL" clId="{C2C23EDC-12DF-4DBC-AED1-AF0959F114F3}" dt="2021-10-28T01:13:58.302" v="844" actId="26606"/>
          <ac:spMkLst>
            <pc:docMk/>
            <pc:sldMk cId="982814268" sldId="290"/>
            <ac:spMk id="32" creationId="{C8E5BCBF-E5D0-444B-A584-4A5FF79F9D7E}"/>
          </ac:spMkLst>
        </pc:spChg>
        <pc:spChg chg="add">
          <ac:chgData name="Parinya Ekparinya" userId="2ca03f2d-e931-44e9-88c5-430e7265b3ca" providerId="ADAL" clId="{C2C23EDC-12DF-4DBC-AED1-AF0959F114F3}" dt="2021-10-28T01:13:58.302" v="844" actId="26606"/>
          <ac:spMkLst>
            <pc:docMk/>
            <pc:sldMk cId="982814268" sldId="290"/>
            <ac:spMk id="37" creationId="{E24F7045-1B8B-4422-9330-0BC8BF6065E3}"/>
          </ac:spMkLst>
        </pc:spChg>
        <pc:spChg chg="add">
          <ac:chgData name="Parinya Ekparinya" userId="2ca03f2d-e931-44e9-88c5-430e7265b3ca" providerId="ADAL" clId="{C2C23EDC-12DF-4DBC-AED1-AF0959F114F3}" dt="2021-10-28T01:13:58.302" v="844" actId="26606"/>
          <ac:spMkLst>
            <pc:docMk/>
            <pc:sldMk cId="982814268" sldId="290"/>
            <ac:spMk id="39" creationId="{7ED0B3BD-E968-4364-878A-47D3A6AEF099}"/>
          </ac:spMkLst>
        </pc:spChg>
        <pc:spChg chg="add">
          <ac:chgData name="Parinya Ekparinya" userId="2ca03f2d-e931-44e9-88c5-430e7265b3ca" providerId="ADAL" clId="{C2C23EDC-12DF-4DBC-AED1-AF0959F114F3}" dt="2021-10-28T01:13:58.302" v="844" actId="26606"/>
          <ac:spMkLst>
            <pc:docMk/>
            <pc:sldMk cId="982814268" sldId="290"/>
            <ac:spMk id="41" creationId="{C8E5BCBF-E5D0-444B-A584-4A5FF79F9D7E}"/>
          </ac:spMkLst>
        </pc:spChg>
        <pc:picChg chg="mod">
          <ac:chgData name="Parinya Ekparinya" userId="2ca03f2d-e931-44e9-88c5-430e7265b3ca" providerId="ADAL" clId="{C2C23EDC-12DF-4DBC-AED1-AF0959F114F3}" dt="2021-10-28T01:13:58.302" v="844" actId="26606"/>
          <ac:picMkLst>
            <pc:docMk/>
            <pc:sldMk cId="982814268" sldId="290"/>
            <ac:picMk id="5" creationId="{16BC6D2F-4772-4160-8FE1-CFBFFE7C84E3}"/>
          </ac:picMkLst>
        </pc:picChg>
      </pc:sldChg>
      <pc:sldChg chg="modSp mod">
        <pc:chgData name="Parinya Ekparinya" userId="2ca03f2d-e931-44e9-88c5-430e7265b3ca" providerId="ADAL" clId="{C2C23EDC-12DF-4DBC-AED1-AF0959F114F3}" dt="2021-10-27T18:38:28.091" v="809" actId="20577"/>
        <pc:sldMkLst>
          <pc:docMk/>
          <pc:sldMk cId="2373704607" sldId="291"/>
        </pc:sldMkLst>
        <pc:spChg chg="mod">
          <ac:chgData name="Parinya Ekparinya" userId="2ca03f2d-e931-44e9-88c5-430e7265b3ca" providerId="ADAL" clId="{C2C23EDC-12DF-4DBC-AED1-AF0959F114F3}" dt="2021-10-27T16:23:05.478" v="225"/>
          <ac:spMkLst>
            <pc:docMk/>
            <pc:sldMk cId="2373704607" sldId="291"/>
            <ac:spMk id="4" creationId="{12199BB9-418D-42B3-A724-D219F2458A86}"/>
          </ac:spMkLst>
        </pc:spChg>
        <pc:spChg chg="mod">
          <ac:chgData name="Parinya Ekparinya" userId="2ca03f2d-e931-44e9-88c5-430e7265b3ca" providerId="ADAL" clId="{C2C23EDC-12DF-4DBC-AED1-AF0959F114F3}" dt="2021-10-27T18:38:28.091" v="809" actId="20577"/>
          <ac:spMkLst>
            <pc:docMk/>
            <pc:sldMk cId="2373704607" sldId="291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C2C23EDC-12DF-4DBC-AED1-AF0959F114F3}" dt="2021-10-28T01:40:33.617" v="883" actId="20577"/>
        <pc:sldMkLst>
          <pc:docMk/>
          <pc:sldMk cId="1277858725" sldId="292"/>
        </pc:sldMkLst>
        <pc:spChg chg="mod">
          <ac:chgData name="Parinya Ekparinya" userId="2ca03f2d-e931-44e9-88c5-430e7265b3ca" providerId="ADAL" clId="{C2C23EDC-12DF-4DBC-AED1-AF0959F114F3}" dt="2021-10-27T16:23:10.967" v="234"/>
          <ac:spMkLst>
            <pc:docMk/>
            <pc:sldMk cId="1277858725" sldId="292"/>
            <ac:spMk id="2" creationId="{4BAD364F-7630-40DF-B695-492E6DF02914}"/>
          </ac:spMkLst>
        </pc:spChg>
        <pc:spChg chg="mod">
          <ac:chgData name="Parinya Ekparinya" userId="2ca03f2d-e931-44e9-88c5-430e7265b3ca" providerId="ADAL" clId="{C2C23EDC-12DF-4DBC-AED1-AF0959F114F3}" dt="2021-10-28T01:40:33.617" v="883" actId="20577"/>
          <ac:spMkLst>
            <pc:docMk/>
            <pc:sldMk cId="1277858725" sldId="292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C2C23EDC-12DF-4DBC-AED1-AF0959F114F3}" dt="2021-10-27T17:43:30.601" v="585" actId="5793"/>
        <pc:sldMkLst>
          <pc:docMk/>
          <pc:sldMk cId="3983512519" sldId="294"/>
        </pc:sldMkLst>
        <pc:spChg chg="mod">
          <ac:chgData name="Parinya Ekparinya" userId="2ca03f2d-e931-44e9-88c5-430e7265b3ca" providerId="ADAL" clId="{C2C23EDC-12DF-4DBC-AED1-AF0959F114F3}" dt="2021-10-27T16:24:11.044" v="272"/>
          <ac:spMkLst>
            <pc:docMk/>
            <pc:sldMk cId="3983512519" sldId="294"/>
            <ac:spMk id="2" creationId="{4BAD364F-7630-40DF-B695-492E6DF02914}"/>
          </ac:spMkLst>
        </pc:spChg>
        <pc:spChg chg="mod">
          <ac:chgData name="Parinya Ekparinya" userId="2ca03f2d-e931-44e9-88c5-430e7265b3ca" providerId="ADAL" clId="{C2C23EDC-12DF-4DBC-AED1-AF0959F114F3}" dt="2021-10-27T17:43:30.601" v="585" actId="5793"/>
          <ac:spMkLst>
            <pc:docMk/>
            <pc:sldMk cId="3983512519" sldId="294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C2C23EDC-12DF-4DBC-AED1-AF0959F114F3}" dt="2021-10-27T18:33:53.993" v="768" actId="20577"/>
        <pc:sldMkLst>
          <pc:docMk/>
          <pc:sldMk cId="190588052" sldId="295"/>
        </pc:sldMkLst>
        <pc:spChg chg="mod">
          <ac:chgData name="Parinya Ekparinya" userId="2ca03f2d-e931-44e9-88c5-430e7265b3ca" providerId="ADAL" clId="{C2C23EDC-12DF-4DBC-AED1-AF0959F114F3}" dt="2021-10-27T16:25:08.853" v="304"/>
          <ac:spMkLst>
            <pc:docMk/>
            <pc:sldMk cId="190588052" sldId="295"/>
            <ac:spMk id="4" creationId="{12199BB9-418D-42B3-A724-D219F2458A86}"/>
          </ac:spMkLst>
        </pc:spChg>
        <pc:spChg chg="mod">
          <ac:chgData name="Parinya Ekparinya" userId="2ca03f2d-e931-44e9-88c5-430e7265b3ca" providerId="ADAL" clId="{C2C23EDC-12DF-4DBC-AED1-AF0959F114F3}" dt="2021-10-27T18:33:53.993" v="768" actId="20577"/>
          <ac:spMkLst>
            <pc:docMk/>
            <pc:sldMk cId="190588052" sldId="295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C2C23EDC-12DF-4DBC-AED1-AF0959F114F3}" dt="2021-10-27T17:52:04.595" v="620" actId="27636"/>
        <pc:sldMkLst>
          <pc:docMk/>
          <pc:sldMk cId="2374530122" sldId="296"/>
        </pc:sldMkLst>
        <pc:spChg chg="mod">
          <ac:chgData name="Parinya Ekparinya" userId="2ca03f2d-e931-44e9-88c5-430e7265b3ca" providerId="ADAL" clId="{C2C23EDC-12DF-4DBC-AED1-AF0959F114F3}" dt="2021-10-27T16:25:23.364" v="316"/>
          <ac:spMkLst>
            <pc:docMk/>
            <pc:sldMk cId="2374530122" sldId="296"/>
            <ac:spMk id="2" creationId="{4BAD364F-7630-40DF-B695-492E6DF02914}"/>
          </ac:spMkLst>
        </pc:spChg>
        <pc:spChg chg="mod">
          <ac:chgData name="Parinya Ekparinya" userId="2ca03f2d-e931-44e9-88c5-430e7265b3ca" providerId="ADAL" clId="{C2C23EDC-12DF-4DBC-AED1-AF0959F114F3}" dt="2021-10-27T17:52:04.595" v="620" actId="27636"/>
          <ac:spMkLst>
            <pc:docMk/>
            <pc:sldMk cId="2374530122" sldId="296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C2C23EDC-12DF-4DBC-AED1-AF0959F114F3}" dt="2021-10-27T18:06:55.160" v="657" actId="27636"/>
        <pc:sldMkLst>
          <pc:docMk/>
          <pc:sldMk cId="1814876813" sldId="297"/>
        </pc:sldMkLst>
        <pc:spChg chg="mod">
          <ac:chgData name="Parinya Ekparinya" userId="2ca03f2d-e931-44e9-88c5-430e7265b3ca" providerId="ADAL" clId="{C2C23EDC-12DF-4DBC-AED1-AF0959F114F3}" dt="2021-10-27T16:49:42.039" v="382" actId="20577"/>
          <ac:spMkLst>
            <pc:docMk/>
            <pc:sldMk cId="1814876813" sldId="297"/>
            <ac:spMk id="4" creationId="{12199BB9-418D-42B3-A724-D219F2458A86}"/>
          </ac:spMkLst>
        </pc:spChg>
        <pc:spChg chg="mod">
          <ac:chgData name="Parinya Ekparinya" userId="2ca03f2d-e931-44e9-88c5-430e7265b3ca" providerId="ADAL" clId="{C2C23EDC-12DF-4DBC-AED1-AF0959F114F3}" dt="2021-10-27T18:06:55.160" v="657" actId="27636"/>
          <ac:spMkLst>
            <pc:docMk/>
            <pc:sldMk cId="1814876813" sldId="297"/>
            <ac:spMk id="5" creationId="{1497D460-3CA7-4E18-A493-DEABE9CCAF20}"/>
          </ac:spMkLst>
        </pc:spChg>
      </pc:sldChg>
      <pc:sldChg chg="modSp mod">
        <pc:chgData name="Parinya Ekparinya" userId="2ca03f2d-e931-44e9-88c5-430e7265b3ca" providerId="ADAL" clId="{C2C23EDC-12DF-4DBC-AED1-AF0959F114F3}" dt="2021-10-27T18:15:07.869" v="705" actId="20577"/>
        <pc:sldMkLst>
          <pc:docMk/>
          <pc:sldMk cId="4170217755" sldId="301"/>
        </pc:sldMkLst>
        <pc:spChg chg="mod">
          <ac:chgData name="Parinya Ekparinya" userId="2ca03f2d-e931-44e9-88c5-430e7265b3ca" providerId="ADAL" clId="{C2C23EDC-12DF-4DBC-AED1-AF0959F114F3}" dt="2021-10-27T18:15:07.869" v="705" actId="20577"/>
          <ac:spMkLst>
            <pc:docMk/>
            <pc:sldMk cId="4170217755" sldId="301"/>
            <ac:spMk id="3" creationId="{51EA2920-F958-4593-B985-B43F5F0EA47D}"/>
          </ac:spMkLst>
        </pc:spChg>
      </pc:sldChg>
      <pc:sldChg chg="modSp mod">
        <pc:chgData name="Parinya Ekparinya" userId="2ca03f2d-e931-44e9-88c5-430e7265b3ca" providerId="ADAL" clId="{C2C23EDC-12DF-4DBC-AED1-AF0959F114F3}" dt="2021-10-27T18:09:05.300" v="684" actId="6549"/>
        <pc:sldMkLst>
          <pc:docMk/>
          <pc:sldMk cId="4141275824" sldId="302"/>
        </pc:sldMkLst>
        <pc:spChg chg="mod">
          <ac:chgData name="Parinya Ekparinya" userId="2ca03f2d-e931-44e9-88c5-430e7265b3ca" providerId="ADAL" clId="{C2C23EDC-12DF-4DBC-AED1-AF0959F114F3}" dt="2021-10-27T16:50:43.164" v="420" actId="20577"/>
          <ac:spMkLst>
            <pc:docMk/>
            <pc:sldMk cId="4141275824" sldId="302"/>
            <ac:spMk id="2" creationId="{855F93D4-302E-4037-8497-FBF714D73CFE}"/>
          </ac:spMkLst>
        </pc:spChg>
        <pc:spChg chg="mod">
          <ac:chgData name="Parinya Ekparinya" userId="2ca03f2d-e931-44e9-88c5-430e7265b3ca" providerId="ADAL" clId="{C2C23EDC-12DF-4DBC-AED1-AF0959F114F3}" dt="2021-10-27T18:09:05.300" v="684" actId="6549"/>
          <ac:spMkLst>
            <pc:docMk/>
            <pc:sldMk cId="4141275824" sldId="302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C2C23EDC-12DF-4DBC-AED1-AF0959F114F3}" dt="2021-10-27T17:45:48.936" v="598" actId="20577"/>
        <pc:sldMkLst>
          <pc:docMk/>
          <pc:sldMk cId="1015994948" sldId="303"/>
        </pc:sldMkLst>
        <pc:spChg chg="mod">
          <ac:chgData name="Parinya Ekparinya" userId="2ca03f2d-e931-44e9-88c5-430e7265b3ca" providerId="ADAL" clId="{C2C23EDC-12DF-4DBC-AED1-AF0959F114F3}" dt="2021-10-27T16:24:41.913" v="283"/>
          <ac:spMkLst>
            <pc:docMk/>
            <pc:sldMk cId="1015994948" sldId="303"/>
            <ac:spMk id="2" creationId="{855F93D4-302E-4037-8497-FBF714D73CFE}"/>
          </ac:spMkLst>
        </pc:spChg>
        <pc:spChg chg="mod">
          <ac:chgData name="Parinya Ekparinya" userId="2ca03f2d-e931-44e9-88c5-430e7265b3ca" providerId="ADAL" clId="{C2C23EDC-12DF-4DBC-AED1-AF0959F114F3}" dt="2021-10-27T17:45:48.936" v="598" actId="20577"/>
          <ac:spMkLst>
            <pc:docMk/>
            <pc:sldMk cId="1015994948" sldId="303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C2C23EDC-12DF-4DBC-AED1-AF0959F114F3}" dt="2021-10-27T17:10:59.768" v="480" actId="20577"/>
        <pc:sldMkLst>
          <pc:docMk/>
          <pc:sldMk cId="3517034496" sldId="305"/>
        </pc:sldMkLst>
        <pc:spChg chg="mod">
          <ac:chgData name="Parinya Ekparinya" userId="2ca03f2d-e931-44e9-88c5-430e7265b3ca" providerId="ADAL" clId="{C2C23EDC-12DF-4DBC-AED1-AF0959F114F3}" dt="2021-10-27T16:22:43.648" v="201" actId="20577"/>
          <ac:spMkLst>
            <pc:docMk/>
            <pc:sldMk cId="3517034496" sldId="305"/>
            <ac:spMk id="2" creationId="{855F93D4-302E-4037-8497-FBF714D73CFE}"/>
          </ac:spMkLst>
        </pc:spChg>
        <pc:spChg chg="mod">
          <ac:chgData name="Parinya Ekparinya" userId="2ca03f2d-e931-44e9-88c5-430e7265b3ca" providerId="ADAL" clId="{C2C23EDC-12DF-4DBC-AED1-AF0959F114F3}" dt="2021-10-27T17:10:59.768" v="480" actId="20577"/>
          <ac:spMkLst>
            <pc:docMk/>
            <pc:sldMk cId="3517034496" sldId="305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C2C23EDC-12DF-4DBC-AED1-AF0959F114F3}" dt="2021-10-27T17:31:58.703" v="533" actId="20577"/>
        <pc:sldMkLst>
          <pc:docMk/>
          <pc:sldMk cId="1715580010" sldId="306"/>
        </pc:sldMkLst>
        <pc:spChg chg="mod">
          <ac:chgData name="Parinya Ekparinya" userId="2ca03f2d-e931-44e9-88c5-430e7265b3ca" providerId="ADAL" clId="{C2C23EDC-12DF-4DBC-AED1-AF0959F114F3}" dt="2021-10-27T16:23:19.394" v="243"/>
          <ac:spMkLst>
            <pc:docMk/>
            <pc:sldMk cId="1715580010" sldId="306"/>
            <ac:spMk id="2" creationId="{855F93D4-302E-4037-8497-FBF714D73CFE}"/>
          </ac:spMkLst>
        </pc:spChg>
        <pc:spChg chg="mod">
          <ac:chgData name="Parinya Ekparinya" userId="2ca03f2d-e931-44e9-88c5-430e7265b3ca" providerId="ADAL" clId="{C2C23EDC-12DF-4DBC-AED1-AF0959F114F3}" dt="2021-10-27T17:31:58.703" v="533" actId="20577"/>
          <ac:spMkLst>
            <pc:docMk/>
            <pc:sldMk cId="1715580010" sldId="306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C2C23EDC-12DF-4DBC-AED1-AF0959F114F3}" dt="2021-10-27T17:59:42.718" v="634" actId="20577"/>
        <pc:sldMkLst>
          <pc:docMk/>
          <pc:sldMk cId="486647714" sldId="307"/>
        </pc:sldMkLst>
        <pc:spChg chg="mod">
          <ac:chgData name="Parinya Ekparinya" userId="2ca03f2d-e931-44e9-88c5-430e7265b3ca" providerId="ADAL" clId="{C2C23EDC-12DF-4DBC-AED1-AF0959F114F3}" dt="2021-10-27T16:26:48.938" v="331"/>
          <ac:spMkLst>
            <pc:docMk/>
            <pc:sldMk cId="486647714" sldId="307"/>
            <ac:spMk id="2" creationId="{855F93D4-302E-4037-8497-FBF714D73CFE}"/>
          </ac:spMkLst>
        </pc:spChg>
        <pc:spChg chg="mod">
          <ac:chgData name="Parinya Ekparinya" userId="2ca03f2d-e931-44e9-88c5-430e7265b3ca" providerId="ADAL" clId="{C2C23EDC-12DF-4DBC-AED1-AF0959F114F3}" dt="2021-10-27T17:59:42.718" v="634" actId="20577"/>
          <ac:spMkLst>
            <pc:docMk/>
            <pc:sldMk cId="486647714" sldId="307"/>
            <ac:spMk id="3" creationId="{692DC04D-4B1C-408D-AB22-D16A2758CA16}"/>
          </ac:spMkLst>
        </pc:spChg>
      </pc:sldChg>
      <pc:sldChg chg="modSp mod">
        <pc:chgData name="Parinya Ekparinya" userId="2ca03f2d-e931-44e9-88c5-430e7265b3ca" providerId="ADAL" clId="{C2C23EDC-12DF-4DBC-AED1-AF0959F114F3}" dt="2021-10-28T00:58:50.748" v="839" actId="5793"/>
        <pc:sldMkLst>
          <pc:docMk/>
          <pc:sldMk cId="2982480800" sldId="308"/>
        </pc:sldMkLst>
        <pc:spChg chg="mod">
          <ac:chgData name="Parinya Ekparinya" userId="2ca03f2d-e931-44e9-88c5-430e7265b3ca" providerId="ADAL" clId="{C2C23EDC-12DF-4DBC-AED1-AF0959F114F3}" dt="2021-10-27T16:22:50.761" v="216" actId="20577"/>
          <ac:spMkLst>
            <pc:docMk/>
            <pc:sldMk cId="2982480800" sldId="308"/>
            <ac:spMk id="4" creationId="{5DA3CBEF-95B7-44D6-9248-70D31F1E88F1}"/>
          </ac:spMkLst>
        </pc:spChg>
        <pc:spChg chg="mod">
          <ac:chgData name="Parinya Ekparinya" userId="2ca03f2d-e931-44e9-88c5-430e7265b3ca" providerId="ADAL" clId="{C2C23EDC-12DF-4DBC-AED1-AF0959F114F3}" dt="2021-10-28T00:58:50.748" v="839" actId="5793"/>
          <ac:spMkLst>
            <pc:docMk/>
            <pc:sldMk cId="2982480800" sldId="308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C2C23EDC-12DF-4DBC-AED1-AF0959F114F3}" dt="2021-10-28T00:57:25.485" v="830" actId="5793"/>
        <pc:sldMkLst>
          <pc:docMk/>
          <pc:sldMk cId="3154618050" sldId="309"/>
        </pc:sldMkLst>
        <pc:spChg chg="mod">
          <ac:chgData name="Parinya Ekparinya" userId="2ca03f2d-e931-44e9-88c5-430e7265b3ca" providerId="ADAL" clId="{C2C23EDC-12DF-4DBC-AED1-AF0959F114F3}" dt="2021-10-27T16:23:52.201" v="254"/>
          <ac:spMkLst>
            <pc:docMk/>
            <pc:sldMk cId="3154618050" sldId="309"/>
            <ac:spMk id="4" creationId="{5DA3CBEF-95B7-44D6-9248-70D31F1E88F1}"/>
          </ac:spMkLst>
        </pc:spChg>
        <pc:spChg chg="mod">
          <ac:chgData name="Parinya Ekparinya" userId="2ca03f2d-e931-44e9-88c5-430e7265b3ca" providerId="ADAL" clId="{C2C23EDC-12DF-4DBC-AED1-AF0959F114F3}" dt="2021-10-28T00:57:25.485" v="830" actId="5793"/>
          <ac:spMkLst>
            <pc:docMk/>
            <pc:sldMk cId="3154618050" sldId="309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C2C23EDC-12DF-4DBC-AED1-AF0959F114F3}" dt="2021-10-28T00:58:25.076" v="836" actId="5793"/>
        <pc:sldMkLst>
          <pc:docMk/>
          <pc:sldMk cId="1390918618" sldId="310"/>
        </pc:sldMkLst>
        <pc:spChg chg="mod">
          <ac:chgData name="Parinya Ekparinya" userId="2ca03f2d-e931-44e9-88c5-430e7265b3ca" providerId="ADAL" clId="{C2C23EDC-12DF-4DBC-AED1-AF0959F114F3}" dt="2021-10-27T16:24:47.088" v="292"/>
          <ac:spMkLst>
            <pc:docMk/>
            <pc:sldMk cId="1390918618" sldId="310"/>
            <ac:spMk id="4" creationId="{5DA3CBEF-95B7-44D6-9248-70D31F1E88F1}"/>
          </ac:spMkLst>
        </pc:spChg>
        <pc:spChg chg="mod">
          <ac:chgData name="Parinya Ekparinya" userId="2ca03f2d-e931-44e9-88c5-430e7265b3ca" providerId="ADAL" clId="{C2C23EDC-12DF-4DBC-AED1-AF0959F114F3}" dt="2021-10-28T00:58:25.076" v="836" actId="5793"/>
          <ac:spMkLst>
            <pc:docMk/>
            <pc:sldMk cId="1390918618" sldId="310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C2C23EDC-12DF-4DBC-AED1-AF0959F114F3}" dt="2021-10-28T00:59:34.545" v="842" actId="5793"/>
        <pc:sldMkLst>
          <pc:docMk/>
          <pc:sldMk cId="3942847492" sldId="311"/>
        </pc:sldMkLst>
        <pc:spChg chg="mod">
          <ac:chgData name="Parinya Ekparinya" userId="2ca03f2d-e931-44e9-88c5-430e7265b3ca" providerId="ADAL" clId="{C2C23EDC-12DF-4DBC-AED1-AF0959F114F3}" dt="2021-10-27T16:26:54.917" v="344"/>
          <ac:spMkLst>
            <pc:docMk/>
            <pc:sldMk cId="3942847492" sldId="311"/>
            <ac:spMk id="4" creationId="{5DA3CBEF-95B7-44D6-9248-70D31F1E88F1}"/>
          </ac:spMkLst>
        </pc:spChg>
        <pc:spChg chg="mod">
          <ac:chgData name="Parinya Ekparinya" userId="2ca03f2d-e931-44e9-88c5-430e7265b3ca" providerId="ADAL" clId="{C2C23EDC-12DF-4DBC-AED1-AF0959F114F3}" dt="2021-10-28T00:59:34.545" v="842" actId="5793"/>
          <ac:spMkLst>
            <pc:docMk/>
            <pc:sldMk cId="3942847492" sldId="311"/>
            <ac:spMk id="5" creationId="{0F1BEB44-9214-4FAA-A31B-1C9C3B0001A5}"/>
          </ac:spMkLst>
        </pc:spChg>
      </pc:sldChg>
      <pc:sldChg chg="modSp mod">
        <pc:chgData name="Parinya Ekparinya" userId="2ca03f2d-e931-44e9-88c5-430e7265b3ca" providerId="ADAL" clId="{C2C23EDC-12DF-4DBC-AED1-AF0959F114F3}" dt="2021-10-28T00:57:51.056" v="833" actId="5793"/>
        <pc:sldMkLst>
          <pc:docMk/>
          <pc:sldMk cId="748228438" sldId="312"/>
        </pc:sldMkLst>
        <pc:spChg chg="mod">
          <ac:chgData name="Parinya Ekparinya" userId="2ca03f2d-e931-44e9-88c5-430e7265b3ca" providerId="ADAL" clId="{C2C23EDC-12DF-4DBC-AED1-AF0959F114F3}" dt="2021-10-27T16:50:51.688" v="438" actId="20577"/>
          <ac:spMkLst>
            <pc:docMk/>
            <pc:sldMk cId="748228438" sldId="312"/>
            <ac:spMk id="4" creationId="{5DA3CBEF-95B7-44D6-9248-70D31F1E88F1}"/>
          </ac:spMkLst>
        </pc:spChg>
        <pc:spChg chg="mod">
          <ac:chgData name="Parinya Ekparinya" userId="2ca03f2d-e931-44e9-88c5-430e7265b3ca" providerId="ADAL" clId="{C2C23EDC-12DF-4DBC-AED1-AF0959F114F3}" dt="2021-10-28T00:57:51.056" v="833" actId="5793"/>
          <ac:spMkLst>
            <pc:docMk/>
            <pc:sldMk cId="748228438" sldId="312"/>
            <ac:spMk id="5" creationId="{0F1BEB44-9214-4FAA-A31B-1C9C3B0001A5}"/>
          </ac:spMkLst>
        </pc:spChg>
      </pc:sldChg>
      <pc:sldChg chg="addSp delSp modSp mod">
        <pc:chgData name="Parinya Ekparinya" userId="2ca03f2d-e931-44e9-88c5-430e7265b3ca" providerId="ADAL" clId="{C2C23EDC-12DF-4DBC-AED1-AF0959F114F3}" dt="2021-10-27T16:26:02.140" v="318" actId="26606"/>
        <pc:sldMkLst>
          <pc:docMk/>
          <pc:sldMk cId="2587815376" sldId="313"/>
        </pc:sldMkLst>
        <pc:spChg chg="del">
          <ac:chgData name="Parinya Ekparinya" userId="2ca03f2d-e931-44e9-88c5-430e7265b3ca" providerId="ADAL" clId="{C2C23EDC-12DF-4DBC-AED1-AF0959F114F3}" dt="2021-10-27T16:26:02.140" v="318" actId="26606"/>
          <ac:spMkLst>
            <pc:docMk/>
            <pc:sldMk cId="2587815376" sldId="313"/>
            <ac:spMk id="7" creationId="{E24F7045-1B8B-4422-9330-0BC8BF6065E3}"/>
          </ac:spMkLst>
        </pc:spChg>
        <pc:spChg chg="del">
          <ac:chgData name="Parinya Ekparinya" userId="2ca03f2d-e931-44e9-88c5-430e7265b3ca" providerId="ADAL" clId="{C2C23EDC-12DF-4DBC-AED1-AF0959F114F3}" dt="2021-10-27T16:26:02.140" v="318" actId="26606"/>
          <ac:spMkLst>
            <pc:docMk/>
            <pc:sldMk cId="2587815376" sldId="313"/>
            <ac:spMk id="8" creationId="{7ED0B3BD-E968-4364-878A-47D3A6AEF099}"/>
          </ac:spMkLst>
        </pc:spChg>
        <pc:spChg chg="del">
          <ac:chgData name="Parinya Ekparinya" userId="2ca03f2d-e931-44e9-88c5-430e7265b3ca" providerId="ADAL" clId="{C2C23EDC-12DF-4DBC-AED1-AF0959F114F3}" dt="2021-10-27T16:26:02.140" v="318" actId="26606"/>
          <ac:spMkLst>
            <pc:docMk/>
            <pc:sldMk cId="2587815376" sldId="313"/>
            <ac:spMk id="9" creationId="{C8E5BCBF-E5D0-444B-A584-4A5FF79F9D7E}"/>
          </ac:spMkLst>
        </pc:spChg>
        <pc:spChg chg="add">
          <ac:chgData name="Parinya Ekparinya" userId="2ca03f2d-e931-44e9-88c5-430e7265b3ca" providerId="ADAL" clId="{C2C23EDC-12DF-4DBC-AED1-AF0959F114F3}" dt="2021-10-27T16:26:02.140" v="318" actId="26606"/>
          <ac:spMkLst>
            <pc:docMk/>
            <pc:sldMk cId="2587815376" sldId="313"/>
            <ac:spMk id="11" creationId="{E24F7045-1B8B-4422-9330-0BC8BF6065E3}"/>
          </ac:spMkLst>
        </pc:spChg>
        <pc:spChg chg="add">
          <ac:chgData name="Parinya Ekparinya" userId="2ca03f2d-e931-44e9-88c5-430e7265b3ca" providerId="ADAL" clId="{C2C23EDC-12DF-4DBC-AED1-AF0959F114F3}" dt="2021-10-27T16:26:02.140" v="318" actId="26606"/>
          <ac:spMkLst>
            <pc:docMk/>
            <pc:sldMk cId="2587815376" sldId="313"/>
            <ac:spMk id="16" creationId="{7ED0B3BD-E968-4364-878A-47D3A6AEF099}"/>
          </ac:spMkLst>
        </pc:spChg>
        <pc:spChg chg="add">
          <ac:chgData name="Parinya Ekparinya" userId="2ca03f2d-e931-44e9-88c5-430e7265b3ca" providerId="ADAL" clId="{C2C23EDC-12DF-4DBC-AED1-AF0959F114F3}" dt="2021-10-27T16:26:02.140" v="318" actId="26606"/>
          <ac:spMkLst>
            <pc:docMk/>
            <pc:sldMk cId="2587815376" sldId="313"/>
            <ac:spMk id="18" creationId="{C8E5BCBF-E5D0-444B-A584-4A5FF79F9D7E}"/>
          </ac:spMkLst>
        </pc:spChg>
        <pc:picChg chg="mod">
          <ac:chgData name="Parinya Ekparinya" userId="2ca03f2d-e931-44e9-88c5-430e7265b3ca" providerId="ADAL" clId="{C2C23EDC-12DF-4DBC-AED1-AF0959F114F3}" dt="2021-10-27T16:26:02.140" v="318" actId="26606"/>
          <ac:picMkLst>
            <pc:docMk/>
            <pc:sldMk cId="2587815376" sldId="313"/>
            <ac:picMk id="5" creationId="{E5DD57FE-A08A-4282-8EE2-EC13556696FE}"/>
          </ac:picMkLst>
        </pc:picChg>
      </pc:sldChg>
      <pc:sldChg chg="addSp delSp modSp mod">
        <pc:chgData name="Parinya Ekparinya" userId="2ca03f2d-e931-44e9-88c5-430e7265b3ca" providerId="ADAL" clId="{C2C23EDC-12DF-4DBC-AED1-AF0959F114F3}" dt="2021-10-28T01:52:10.914" v="887" actId="26606"/>
        <pc:sldMkLst>
          <pc:docMk/>
          <pc:sldMk cId="4111813600" sldId="314"/>
        </pc:sldMkLst>
        <pc:spChg chg="del">
          <ac:chgData name="Parinya Ekparinya" userId="2ca03f2d-e931-44e9-88c5-430e7265b3ca" providerId="ADAL" clId="{C2C23EDC-12DF-4DBC-AED1-AF0959F114F3}" dt="2021-10-27T16:23:41.162" v="245" actId="26606"/>
          <ac:spMkLst>
            <pc:docMk/>
            <pc:sldMk cId="4111813600" sldId="314"/>
            <ac:spMk id="7" creationId="{E24F7045-1B8B-4422-9330-0BC8BF6065E3}"/>
          </ac:spMkLst>
        </pc:spChg>
        <pc:spChg chg="del">
          <ac:chgData name="Parinya Ekparinya" userId="2ca03f2d-e931-44e9-88c5-430e7265b3ca" providerId="ADAL" clId="{C2C23EDC-12DF-4DBC-AED1-AF0959F114F3}" dt="2021-10-27T16:23:41.162" v="245" actId="26606"/>
          <ac:spMkLst>
            <pc:docMk/>
            <pc:sldMk cId="4111813600" sldId="314"/>
            <ac:spMk id="8" creationId="{7ED0B3BD-E968-4364-878A-47D3A6AEF099}"/>
          </ac:spMkLst>
        </pc:spChg>
        <pc:spChg chg="del">
          <ac:chgData name="Parinya Ekparinya" userId="2ca03f2d-e931-44e9-88c5-430e7265b3ca" providerId="ADAL" clId="{C2C23EDC-12DF-4DBC-AED1-AF0959F114F3}" dt="2021-10-27T16:23:41.162" v="245" actId="26606"/>
          <ac:spMkLst>
            <pc:docMk/>
            <pc:sldMk cId="4111813600" sldId="314"/>
            <ac:spMk id="9" creationId="{C8E5BCBF-E5D0-444B-A584-4A5FF79F9D7E}"/>
          </ac:spMkLst>
        </pc:spChg>
        <pc:spChg chg="add del">
          <ac:chgData name="Parinya Ekparinya" userId="2ca03f2d-e931-44e9-88c5-430e7265b3ca" providerId="ADAL" clId="{C2C23EDC-12DF-4DBC-AED1-AF0959F114F3}" dt="2021-10-28T01:44:26.620" v="885" actId="26606"/>
          <ac:spMkLst>
            <pc:docMk/>
            <pc:sldMk cId="4111813600" sldId="314"/>
            <ac:spMk id="11" creationId="{E24F7045-1B8B-4422-9330-0BC8BF6065E3}"/>
          </ac:spMkLst>
        </pc:spChg>
        <pc:spChg chg="add del">
          <ac:chgData name="Parinya Ekparinya" userId="2ca03f2d-e931-44e9-88c5-430e7265b3ca" providerId="ADAL" clId="{C2C23EDC-12DF-4DBC-AED1-AF0959F114F3}" dt="2021-10-28T01:44:26.620" v="885" actId="26606"/>
          <ac:spMkLst>
            <pc:docMk/>
            <pc:sldMk cId="4111813600" sldId="314"/>
            <ac:spMk id="16" creationId="{7ED0B3BD-E968-4364-878A-47D3A6AEF099}"/>
          </ac:spMkLst>
        </pc:spChg>
        <pc:spChg chg="add del">
          <ac:chgData name="Parinya Ekparinya" userId="2ca03f2d-e931-44e9-88c5-430e7265b3ca" providerId="ADAL" clId="{C2C23EDC-12DF-4DBC-AED1-AF0959F114F3}" dt="2021-10-28T01:44:26.620" v="885" actId="26606"/>
          <ac:spMkLst>
            <pc:docMk/>
            <pc:sldMk cId="4111813600" sldId="314"/>
            <ac:spMk id="18" creationId="{C8E5BCBF-E5D0-444B-A584-4A5FF79F9D7E}"/>
          </ac:spMkLst>
        </pc:spChg>
        <pc:spChg chg="add del">
          <ac:chgData name="Parinya Ekparinya" userId="2ca03f2d-e931-44e9-88c5-430e7265b3ca" providerId="ADAL" clId="{C2C23EDC-12DF-4DBC-AED1-AF0959F114F3}" dt="2021-10-28T01:52:10.914" v="887" actId="26606"/>
          <ac:spMkLst>
            <pc:docMk/>
            <pc:sldMk cId="4111813600" sldId="314"/>
            <ac:spMk id="23" creationId="{E24F7045-1B8B-4422-9330-0BC8BF6065E3}"/>
          </ac:spMkLst>
        </pc:spChg>
        <pc:spChg chg="add del">
          <ac:chgData name="Parinya Ekparinya" userId="2ca03f2d-e931-44e9-88c5-430e7265b3ca" providerId="ADAL" clId="{C2C23EDC-12DF-4DBC-AED1-AF0959F114F3}" dt="2021-10-28T01:52:10.914" v="887" actId="26606"/>
          <ac:spMkLst>
            <pc:docMk/>
            <pc:sldMk cId="4111813600" sldId="314"/>
            <ac:spMk id="25" creationId="{7ED0B3BD-E968-4364-878A-47D3A6AEF099}"/>
          </ac:spMkLst>
        </pc:spChg>
        <pc:spChg chg="add del">
          <ac:chgData name="Parinya Ekparinya" userId="2ca03f2d-e931-44e9-88c5-430e7265b3ca" providerId="ADAL" clId="{C2C23EDC-12DF-4DBC-AED1-AF0959F114F3}" dt="2021-10-28T01:52:10.914" v="887" actId="26606"/>
          <ac:spMkLst>
            <pc:docMk/>
            <pc:sldMk cId="4111813600" sldId="314"/>
            <ac:spMk id="27" creationId="{C8E5BCBF-E5D0-444B-A584-4A5FF79F9D7E}"/>
          </ac:spMkLst>
        </pc:spChg>
        <pc:spChg chg="add">
          <ac:chgData name="Parinya Ekparinya" userId="2ca03f2d-e931-44e9-88c5-430e7265b3ca" providerId="ADAL" clId="{C2C23EDC-12DF-4DBC-AED1-AF0959F114F3}" dt="2021-10-28T01:52:10.914" v="887" actId="26606"/>
          <ac:spMkLst>
            <pc:docMk/>
            <pc:sldMk cId="4111813600" sldId="314"/>
            <ac:spMk id="32" creationId="{E24F7045-1B8B-4422-9330-0BC8BF6065E3}"/>
          </ac:spMkLst>
        </pc:spChg>
        <pc:spChg chg="add">
          <ac:chgData name="Parinya Ekparinya" userId="2ca03f2d-e931-44e9-88c5-430e7265b3ca" providerId="ADAL" clId="{C2C23EDC-12DF-4DBC-AED1-AF0959F114F3}" dt="2021-10-28T01:52:10.914" v="887" actId="26606"/>
          <ac:spMkLst>
            <pc:docMk/>
            <pc:sldMk cId="4111813600" sldId="314"/>
            <ac:spMk id="34" creationId="{7ED0B3BD-E968-4364-878A-47D3A6AEF099}"/>
          </ac:spMkLst>
        </pc:spChg>
        <pc:spChg chg="add">
          <ac:chgData name="Parinya Ekparinya" userId="2ca03f2d-e931-44e9-88c5-430e7265b3ca" providerId="ADAL" clId="{C2C23EDC-12DF-4DBC-AED1-AF0959F114F3}" dt="2021-10-28T01:52:10.914" v="887" actId="26606"/>
          <ac:spMkLst>
            <pc:docMk/>
            <pc:sldMk cId="4111813600" sldId="314"/>
            <ac:spMk id="36" creationId="{C8E5BCBF-E5D0-444B-A584-4A5FF79F9D7E}"/>
          </ac:spMkLst>
        </pc:spChg>
        <pc:picChg chg="mod">
          <ac:chgData name="Parinya Ekparinya" userId="2ca03f2d-e931-44e9-88c5-430e7265b3ca" providerId="ADAL" clId="{C2C23EDC-12DF-4DBC-AED1-AF0959F114F3}" dt="2021-10-28T01:52:10.914" v="887" actId="26606"/>
          <ac:picMkLst>
            <pc:docMk/>
            <pc:sldMk cId="4111813600" sldId="314"/>
            <ac:picMk id="5" creationId="{E5DD57FE-A08A-4282-8EE2-EC13556696FE}"/>
          </ac:picMkLst>
        </pc:picChg>
      </pc:sldChg>
      <pc:sldChg chg="modSp mod">
        <pc:chgData name="Parinya Ekparinya" userId="2ca03f2d-e931-44e9-88c5-430e7265b3ca" providerId="ADAL" clId="{C2C23EDC-12DF-4DBC-AED1-AF0959F114F3}" dt="2021-10-27T17:38:18.986" v="556" actId="20577"/>
        <pc:sldMkLst>
          <pc:docMk/>
          <pc:sldMk cId="4031324107" sldId="315"/>
        </pc:sldMkLst>
        <pc:spChg chg="mod">
          <ac:chgData name="Parinya Ekparinya" userId="2ca03f2d-e931-44e9-88c5-430e7265b3ca" providerId="ADAL" clId="{C2C23EDC-12DF-4DBC-AED1-AF0959F114F3}" dt="2021-10-27T16:24:05.462" v="263"/>
          <ac:spMkLst>
            <pc:docMk/>
            <pc:sldMk cId="4031324107" sldId="315"/>
            <ac:spMk id="2" creationId="{4BAD364F-7630-40DF-B695-492E6DF02914}"/>
          </ac:spMkLst>
        </pc:spChg>
        <pc:spChg chg="mod">
          <ac:chgData name="Parinya Ekparinya" userId="2ca03f2d-e931-44e9-88c5-430e7265b3ca" providerId="ADAL" clId="{C2C23EDC-12DF-4DBC-AED1-AF0959F114F3}" dt="2021-10-27T17:38:18.986" v="556" actId="20577"/>
          <ac:spMkLst>
            <pc:docMk/>
            <pc:sldMk cId="4031324107" sldId="315"/>
            <ac:spMk id="3" creationId="{56E2A61D-CB94-4137-B137-6E2686A8BD48}"/>
          </ac:spMkLst>
        </pc:spChg>
      </pc:sldChg>
      <pc:sldChg chg="modSp mod">
        <pc:chgData name="Parinya Ekparinya" userId="2ca03f2d-e931-44e9-88c5-430e7265b3ca" providerId="ADAL" clId="{C2C23EDC-12DF-4DBC-AED1-AF0959F114F3}" dt="2021-10-27T18:07:52.578" v="661" actId="27636"/>
        <pc:sldMkLst>
          <pc:docMk/>
          <pc:sldMk cId="3647434433" sldId="316"/>
        </pc:sldMkLst>
        <pc:spChg chg="mod">
          <ac:chgData name="Parinya Ekparinya" userId="2ca03f2d-e931-44e9-88c5-430e7265b3ca" providerId="ADAL" clId="{C2C23EDC-12DF-4DBC-AED1-AF0959F114F3}" dt="2021-10-27T16:49:52.080" v="400" actId="20577"/>
          <ac:spMkLst>
            <pc:docMk/>
            <pc:sldMk cId="3647434433" sldId="316"/>
            <ac:spMk id="4" creationId="{12199BB9-418D-42B3-A724-D219F2458A86}"/>
          </ac:spMkLst>
        </pc:spChg>
        <pc:spChg chg="mod">
          <ac:chgData name="Parinya Ekparinya" userId="2ca03f2d-e931-44e9-88c5-430e7265b3ca" providerId="ADAL" clId="{C2C23EDC-12DF-4DBC-AED1-AF0959F114F3}" dt="2021-10-27T18:07:52.578" v="661" actId="27636"/>
          <ac:spMkLst>
            <pc:docMk/>
            <pc:sldMk cId="3647434433" sldId="316"/>
            <ac:spMk id="5" creationId="{1497D460-3CA7-4E18-A493-DEABE9CCAF20}"/>
          </ac:spMkLst>
        </pc:spChg>
      </pc:sldChg>
      <pc:sldChg chg="addSp delSp modSp new del mod modAnim">
        <pc:chgData name="Parinya Ekparinya" userId="2ca03f2d-e931-44e9-88c5-430e7265b3ca" providerId="ADAL" clId="{C2C23EDC-12DF-4DBC-AED1-AF0959F114F3}" dt="2021-10-27T18:27:00.068" v="715" actId="47"/>
        <pc:sldMkLst>
          <pc:docMk/>
          <pc:sldMk cId="888997225" sldId="317"/>
        </pc:sldMkLst>
        <pc:spChg chg="add 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" creationId="{4EA0C129-F641-4F14-8746-EC613ED9959A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" creationId="{291984B6-A216-4A79-9F93-C9EC5A8CCECE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" creationId="{5E3C66AF-7A0A-4C1F-BFED-B3B324C1B890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6" creationId="{08C4D1DF-73D2-4A04-9103-F597422A8205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7" creationId="{5E661D74-99E8-43E8-A807-596EA6B64D3A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8" creationId="{8D0F07FF-EACF-431F-B70E-7301EB9E0747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9" creationId="{08FDE67D-D8BC-4830-8ABC-19869EA13A85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0" creationId="{18279439-40AE-47DE-9566-F08CCACCE0A5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1" creationId="{F0C72838-6CF1-43B0-AB49-CDA2A00EAFCA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2" creationId="{59474869-2BF1-42B0-B070-86400EA7F88B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3" creationId="{9BB7D06E-A61F-4A00-882A-4D9487BBBF9E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5" creationId="{581F0036-E466-42D0-B62A-468ADEF9F0A4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6" creationId="{AC8092EA-A300-4AD4-95D8-9D442A93F170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7" creationId="{FACDF0C0-FA72-4865-808F-F7ACEAE7485F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18" creationId="{C5CF5E6E-D531-49FF-8326-B1F5FC9E477F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0" creationId="{013A2AE8-F0D7-454A-9064-AC833D2999F6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1" creationId="{FC2093E3-1113-4753-A211-F95E80C1CC79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3" creationId="{1F25CE99-F94C-4807-8E32-DACE437527DE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4" creationId="{1B9FE4E8-8034-466B-A262-56F730F0A51C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5" creationId="{B9A2BD19-AA49-4047-B26D-D298E27F245C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7" creationId="{68122D7D-06A4-481F-93D4-4DD30D3EF2C0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8" creationId="{1040823E-A425-4535-83F1-30925F7381CC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29" creationId="{9E9EA367-6418-4919-B033-8D4539EC103B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0" creationId="{896D5A35-EBE4-4997-9711-AE5886AF7D94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2" creationId="{17949840-F5CB-482B-BCF4-6D361E15BEC0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3" creationId="{5028324B-2BCF-4356-B52B-38D0EAD04585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4" creationId="{64ED1F2D-CDAF-493C-944E-F192149BCBE9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5" creationId="{615BD203-D5BC-43FE-B7A9-DE74963BE8E0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6" creationId="{6B59A3CF-EB2F-4CCE-B827-D8F4BD4C0EAD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7" creationId="{9D73C078-144C-4A96-8516-B55AD9C7861B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8" creationId="{0003DF30-4351-4689-B54A-E7C455EE820B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39" creationId="{758B7DA4-1645-4A72-9CE9-26AA88C61096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0" creationId="{EB06FB4A-9436-4FEE-AAE0-320E049C28D3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1" creationId="{AF1076AC-9A68-43F8-94A4-21585F6EDB73}"/>
          </ac:spMkLst>
        </pc:spChg>
        <pc:spChg chg="add 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2" creationId="{1962F18A-45F5-42D3-AD24-664F43017F44}"/>
          </ac:spMkLst>
        </pc:spChg>
        <pc:spChg chg="add 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3" creationId="{AA95F329-5444-403C-9CD3-6444C8CF9D6D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5" creationId="{3BAE3CE3-9303-4CFA-9775-A8955302B424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6" creationId="{23BEEDE5-6012-4393-9133-A87300CDF5E9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7" creationId="{AF9AD536-1434-4F22-BD2F-0B65909B14AB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48" creationId="{E79A15A9-AA80-4F56-B88D-F6BE11E081ED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0" creationId="{CD448E30-3237-425F-9764-9C97D4642538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1" creationId="{88421042-906E-4454-BDA6-DF01F7D593D1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3" creationId="{8A0793C1-74E3-47A4-8F30-1E790E59F929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4" creationId="{AEFBE83D-2E22-43CA-82A7-F0782B88451F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5" creationId="{E01F4F6D-516B-4025-8052-01647CEFB1F2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7" creationId="{1610D098-DD0E-4A81-ADF3-A7900C2D6C65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8" creationId="{C8D13264-7BE9-4966-B0C0-DC2EBFCADAA2}"/>
          </ac:spMkLst>
        </pc:spChg>
        <pc:spChg chg="mod">
          <ac:chgData name="Parinya Ekparinya" userId="2ca03f2d-e931-44e9-88c5-430e7265b3ca" providerId="ADAL" clId="{C2C23EDC-12DF-4DBC-AED1-AF0959F114F3}" dt="2021-10-27T18:25:47.885" v="712"/>
          <ac:spMkLst>
            <pc:docMk/>
            <pc:sldMk cId="888997225" sldId="317"/>
            <ac:spMk id="59" creationId="{3EB06243-8418-4CF7-A4E1-C3C603FA809D}"/>
          </ac:spMkLst>
        </pc:spChg>
        <pc:spChg chg="add del mod">
          <ac:chgData name="Parinya Ekparinya" userId="2ca03f2d-e931-44e9-88c5-430e7265b3ca" providerId="ADAL" clId="{C2C23EDC-12DF-4DBC-AED1-AF0959F114F3}" dt="2021-10-27T18:26:49.740" v="714" actId="478"/>
          <ac:spMkLst>
            <pc:docMk/>
            <pc:sldMk cId="888997225" sldId="317"/>
            <ac:spMk id="60" creationId="{FD499AB7-8926-4AAB-8BA5-D31E017B1F78}"/>
          </ac:spMkLst>
        </pc:spChg>
        <pc:grpChg chg="add 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3" creationId="{51EB4680-F65D-4E2E-AD21-3E78445D1516}"/>
          </ac:grpSpMkLst>
        </pc:grpChg>
        <pc:grpChg chg="add 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14" creationId="{2D6040F0-FB2C-4686-A6F7-FEB8CA6184C4}"/>
          </ac:grpSpMkLst>
        </pc:grpChg>
        <pc:grpChg chg="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19" creationId="{3E00227F-074A-4E03-B560-CF4AE2914815}"/>
          </ac:grpSpMkLst>
        </pc:grpChg>
        <pc:grpChg chg="add 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22" creationId="{B83A3164-0627-4FD9-B7E8-6307D3C96B87}"/>
          </ac:grpSpMkLst>
        </pc:grpChg>
        <pc:grpChg chg="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26" creationId="{52C1210B-167E-4F2D-9E10-CBC303EA4E53}"/>
          </ac:grpSpMkLst>
        </pc:grpChg>
        <pc:grpChg chg="add 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31" creationId="{86080B93-8AA6-4192-A738-0C2CDF862F9E}"/>
          </ac:grpSpMkLst>
        </pc:grpChg>
        <pc:grpChg chg="add 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44" creationId="{07658B63-4AD2-4CD3-A1D1-371A08B3EFD5}"/>
          </ac:grpSpMkLst>
        </pc:grpChg>
        <pc:grpChg chg="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49" creationId="{23D664E3-18B1-4068-88B9-2B319C9ABFBA}"/>
          </ac:grpSpMkLst>
        </pc:grpChg>
        <pc:grpChg chg="add 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52" creationId="{CB5B407D-4172-4DF4-A2DB-2E15C95B4975}"/>
          </ac:grpSpMkLst>
        </pc:grpChg>
        <pc:grpChg chg="mod">
          <ac:chgData name="Parinya Ekparinya" userId="2ca03f2d-e931-44e9-88c5-430e7265b3ca" providerId="ADAL" clId="{C2C23EDC-12DF-4DBC-AED1-AF0959F114F3}" dt="2021-10-27T18:25:47.885" v="712"/>
          <ac:grpSpMkLst>
            <pc:docMk/>
            <pc:sldMk cId="888997225" sldId="317"/>
            <ac:grpSpMk id="56" creationId="{2CBD375A-4F2F-45B1-8B3B-5BCE85B47E0F}"/>
          </ac:grpSpMkLst>
        </pc:grpChg>
      </pc:sldChg>
      <pc:sldChg chg="addSp delSp modSp add mod setBg">
        <pc:chgData name="Parinya Ekparinya" userId="2ca03f2d-e931-44e9-88c5-430e7265b3ca" providerId="ADAL" clId="{C2C23EDC-12DF-4DBC-AED1-AF0959F114F3}" dt="2021-10-28T01:36:04.643" v="856" actId="1076"/>
        <pc:sldMkLst>
          <pc:docMk/>
          <pc:sldMk cId="0" sldId="389"/>
        </pc:sldMkLst>
        <pc:spChg chg="add mod">
          <ac:chgData name="Parinya Ekparinya" userId="2ca03f2d-e931-44e9-88c5-430e7265b3ca" providerId="ADAL" clId="{C2C23EDC-12DF-4DBC-AED1-AF0959F114F3}" dt="2021-10-28T01:33:52.634" v="848"/>
          <ac:spMkLst>
            <pc:docMk/>
            <pc:sldMk cId="0" sldId="389"/>
            <ac:spMk id="61" creationId="{B166F870-7F41-487F-8B8E-905EC30CFB74}"/>
          </ac:spMkLst>
        </pc:spChg>
        <pc:spChg chg="del mod">
          <ac:chgData name="Parinya Ekparinya" userId="2ca03f2d-e931-44e9-88c5-430e7265b3ca" providerId="ADAL" clId="{C2C23EDC-12DF-4DBC-AED1-AF0959F114F3}" dt="2021-10-28T01:33:28.813" v="846" actId="478"/>
          <ac:spMkLst>
            <pc:docMk/>
            <pc:sldMk cId="0" sldId="389"/>
            <ac:spMk id="76802" creationId="{00000000-0000-0000-0000-000000000000}"/>
          </ac:spMkLst>
        </pc:spChg>
        <pc:spChg chg="mod">
          <ac:chgData name="Parinya Ekparinya" userId="2ca03f2d-e931-44e9-88c5-430e7265b3ca" providerId="ADAL" clId="{C2C23EDC-12DF-4DBC-AED1-AF0959F114F3}" dt="2021-10-28T01:35:51.199" v="855" actId="1076"/>
          <ac:spMkLst>
            <pc:docMk/>
            <pc:sldMk cId="0" sldId="389"/>
            <ac:spMk id="76807" creationId="{00000000-0000-0000-0000-000000000000}"/>
          </ac:spMkLst>
        </pc:spChg>
        <pc:spChg chg="mod">
          <ac:chgData name="Parinya Ekparinya" userId="2ca03f2d-e931-44e9-88c5-430e7265b3ca" providerId="ADAL" clId="{C2C23EDC-12DF-4DBC-AED1-AF0959F114F3}" dt="2021-10-28T01:36:04.643" v="856" actId="1076"/>
          <ac:spMkLst>
            <pc:docMk/>
            <pc:sldMk cId="0" sldId="389"/>
            <ac:spMk id="76808" creationId="{00000000-0000-0000-0000-000000000000}"/>
          </ac:spMkLst>
        </pc:spChg>
      </pc:sldChg>
    </pc:docChg>
  </pc:docChgLst>
  <pc:docChgLst>
    <pc:chgData name="Parinya Ekparinya" userId="2ca03f2d-e931-44e9-88c5-430e7265b3ca" providerId="ADAL" clId="{D88BACEF-688C-477A-8DAC-969E22B8489E}"/>
    <pc:docChg chg="undo redo custSel addSld delSld modSld sldOrd">
      <pc:chgData name="Parinya Ekparinya" userId="2ca03f2d-e931-44e9-88c5-430e7265b3ca" providerId="ADAL" clId="{D88BACEF-688C-477A-8DAC-969E22B8489E}" dt="2021-09-16T03:54:38.268" v="1901" actId="20577"/>
      <pc:docMkLst>
        <pc:docMk/>
      </pc:docMkLst>
      <pc:sldChg chg="addSp modSp mod">
        <pc:chgData name="Parinya Ekparinya" userId="2ca03f2d-e931-44e9-88c5-430e7265b3ca" providerId="ADAL" clId="{D88BACEF-688C-477A-8DAC-969E22B8489E}" dt="2021-09-15T16:25:01.736" v="1484" actId="1036"/>
        <pc:sldMkLst>
          <pc:docMk/>
          <pc:sldMk cId="4132352529" sldId="284"/>
        </pc:sldMkLst>
        <pc:spChg chg="add mod">
          <ac:chgData name="Parinya Ekparinya" userId="2ca03f2d-e931-44e9-88c5-430e7265b3ca" providerId="ADAL" clId="{D88BACEF-688C-477A-8DAC-969E22B8489E}" dt="2021-09-15T16:25:01.736" v="1484" actId="1036"/>
          <ac:spMkLst>
            <pc:docMk/>
            <pc:sldMk cId="4132352529" sldId="284"/>
            <ac:spMk id="4" creationId="{61CD6AA2-958F-4271-9761-43BDBD2DFC59}"/>
          </ac:spMkLst>
        </pc:spChg>
      </pc:sldChg>
      <pc:sldChg chg="modSp mod">
        <pc:chgData name="Parinya Ekparinya" userId="2ca03f2d-e931-44e9-88c5-430e7265b3ca" providerId="ADAL" clId="{D88BACEF-688C-477A-8DAC-969E22B8489E}" dt="2021-09-16T01:39:41.236" v="1696" actId="20577"/>
        <pc:sldMkLst>
          <pc:docMk/>
          <pc:sldMk cId="1203130708" sldId="285"/>
        </pc:sldMkLst>
        <pc:spChg chg="mod">
          <ac:chgData name="Parinya Ekparinya" userId="2ca03f2d-e931-44e9-88c5-430e7265b3ca" providerId="ADAL" clId="{D88BACEF-688C-477A-8DAC-969E22B8489E}" dt="2021-09-16T01:39:41.236" v="1696" actId="20577"/>
          <ac:spMkLst>
            <pc:docMk/>
            <pc:sldMk cId="1203130708" sldId="285"/>
            <ac:spMk id="4" creationId="{62C37EF8-2032-4D07-886B-C8720048DF05}"/>
          </ac:spMkLst>
        </pc:spChg>
      </pc:sldChg>
      <pc:sldChg chg="modSp mod">
        <pc:chgData name="Parinya Ekparinya" userId="2ca03f2d-e931-44e9-88c5-430e7265b3ca" providerId="ADAL" clId="{D88BACEF-688C-477A-8DAC-969E22B8489E}" dt="2021-09-15T16:23:40.368" v="1469" actId="1076"/>
        <pc:sldMkLst>
          <pc:docMk/>
          <pc:sldMk cId="2195561338" sldId="287"/>
        </pc:sldMkLst>
        <pc:spChg chg="mod">
          <ac:chgData name="Parinya Ekparinya" userId="2ca03f2d-e931-44e9-88c5-430e7265b3ca" providerId="ADAL" clId="{D88BACEF-688C-477A-8DAC-969E22B8489E}" dt="2021-09-15T16:23:40.368" v="1469" actId="1076"/>
          <ac:spMkLst>
            <pc:docMk/>
            <pc:sldMk cId="2195561338" sldId="287"/>
            <ac:spMk id="7" creationId="{C8AA0FA9-0046-4A98-9840-028431E36144}"/>
          </ac:spMkLst>
        </pc:spChg>
      </pc:sldChg>
      <pc:sldChg chg="addSp modSp">
        <pc:chgData name="Parinya Ekparinya" userId="2ca03f2d-e931-44e9-88c5-430e7265b3ca" providerId="ADAL" clId="{D88BACEF-688C-477A-8DAC-969E22B8489E}" dt="2021-09-15T16:26:02.347" v="1496"/>
        <pc:sldMkLst>
          <pc:docMk/>
          <pc:sldMk cId="1426549873" sldId="289"/>
        </pc:sldMkLst>
        <pc:spChg chg="add mod">
          <ac:chgData name="Parinya Ekparinya" userId="2ca03f2d-e931-44e9-88c5-430e7265b3ca" providerId="ADAL" clId="{D88BACEF-688C-477A-8DAC-969E22B8489E}" dt="2021-09-15T16:26:02.347" v="1496"/>
          <ac:spMkLst>
            <pc:docMk/>
            <pc:sldMk cId="1426549873" sldId="289"/>
            <ac:spMk id="4" creationId="{FB2A92E0-3353-41B9-9E88-BA5C5B5A9BC9}"/>
          </ac:spMkLst>
        </pc:spChg>
      </pc:sldChg>
      <pc:sldChg chg="modSp mod">
        <pc:chgData name="Parinya Ekparinya" userId="2ca03f2d-e931-44e9-88c5-430e7265b3ca" providerId="ADAL" clId="{D88BACEF-688C-477A-8DAC-969E22B8489E}" dt="2021-09-15T16:33:48.127" v="1547" actId="1076"/>
        <pc:sldMkLst>
          <pc:docMk/>
          <pc:sldMk cId="4158883605" sldId="291"/>
        </pc:sldMkLst>
        <pc:spChg chg="mod">
          <ac:chgData name="Parinya Ekparinya" userId="2ca03f2d-e931-44e9-88c5-430e7265b3ca" providerId="ADAL" clId="{D88BACEF-688C-477A-8DAC-969E22B8489E}" dt="2021-09-15T16:08:41.389" v="1444" actId="27636"/>
          <ac:spMkLst>
            <pc:docMk/>
            <pc:sldMk cId="4158883605" sldId="291"/>
            <ac:spMk id="3" creationId="{5D024302-DBB3-4433-9CED-54A20B7B2ABB}"/>
          </ac:spMkLst>
        </pc:spChg>
        <pc:spChg chg="mod">
          <ac:chgData name="Parinya Ekparinya" userId="2ca03f2d-e931-44e9-88c5-430e7265b3ca" providerId="ADAL" clId="{D88BACEF-688C-477A-8DAC-969E22B8489E}" dt="2021-09-15T16:33:48.127" v="1547" actId="1076"/>
          <ac:spMkLst>
            <pc:docMk/>
            <pc:sldMk cId="4158883605" sldId="291"/>
            <ac:spMk id="5" creationId="{C8F99EDF-2A4B-4172-8E01-A549B116D7BE}"/>
          </ac:spMkLst>
        </pc:spChg>
      </pc:sldChg>
      <pc:sldChg chg="addSp delSp modSp mod">
        <pc:chgData name="Parinya Ekparinya" userId="2ca03f2d-e931-44e9-88c5-430e7265b3ca" providerId="ADAL" clId="{D88BACEF-688C-477A-8DAC-969E22B8489E}" dt="2021-09-15T16:23:51.580" v="1471"/>
        <pc:sldMkLst>
          <pc:docMk/>
          <pc:sldMk cId="78122013" sldId="294"/>
        </pc:sldMkLst>
        <pc:spChg chg="add mod">
          <ac:chgData name="Parinya Ekparinya" userId="2ca03f2d-e931-44e9-88c5-430e7265b3ca" providerId="ADAL" clId="{D88BACEF-688C-477A-8DAC-969E22B8489E}" dt="2021-09-15T16:23:51.580" v="1471"/>
          <ac:spMkLst>
            <pc:docMk/>
            <pc:sldMk cId="78122013" sldId="294"/>
            <ac:spMk id="6" creationId="{1FF07ABB-3E7E-4F4B-B3E8-F3F1FCC8CFA5}"/>
          </ac:spMkLst>
        </pc:spChg>
        <pc:spChg chg="del">
          <ac:chgData name="Parinya Ekparinya" userId="2ca03f2d-e931-44e9-88c5-430e7265b3ca" providerId="ADAL" clId="{D88BACEF-688C-477A-8DAC-969E22B8489E}" dt="2021-09-15T16:23:51.040" v="1470" actId="478"/>
          <ac:spMkLst>
            <pc:docMk/>
            <pc:sldMk cId="78122013" sldId="294"/>
            <ac:spMk id="19" creationId="{EBDB1F6A-9606-459B-B501-82C4F5B5B166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3:55.668" v="1473" actId="1036"/>
        <pc:sldMkLst>
          <pc:docMk/>
          <pc:sldMk cId="62200690" sldId="295"/>
        </pc:sldMkLst>
        <pc:spChg chg="add mod">
          <ac:chgData name="Parinya Ekparinya" userId="2ca03f2d-e931-44e9-88c5-430e7265b3ca" providerId="ADAL" clId="{D88BACEF-688C-477A-8DAC-969E22B8489E}" dt="2021-09-15T16:23:55.668" v="1473" actId="1036"/>
          <ac:spMkLst>
            <pc:docMk/>
            <pc:sldMk cId="62200690" sldId="295"/>
            <ac:spMk id="4" creationId="{66E6B824-CCFD-496B-9D1D-865F2EE5FB4B}"/>
          </ac:spMkLst>
        </pc:spChg>
      </pc:sldChg>
      <pc:sldChg chg="addSp modSp">
        <pc:chgData name="Parinya Ekparinya" userId="2ca03f2d-e931-44e9-88c5-430e7265b3ca" providerId="ADAL" clId="{D88BACEF-688C-477A-8DAC-969E22B8489E}" dt="2021-09-15T16:23:59.652" v="1474"/>
        <pc:sldMkLst>
          <pc:docMk/>
          <pc:sldMk cId="2261846433" sldId="296"/>
        </pc:sldMkLst>
        <pc:spChg chg="add mod">
          <ac:chgData name="Parinya Ekparinya" userId="2ca03f2d-e931-44e9-88c5-430e7265b3ca" providerId="ADAL" clId="{D88BACEF-688C-477A-8DAC-969E22B8489E}" dt="2021-09-15T16:23:59.652" v="1474"/>
          <ac:spMkLst>
            <pc:docMk/>
            <pc:sldMk cId="2261846433" sldId="296"/>
            <ac:spMk id="4" creationId="{521AF0F2-07AE-4DBF-9E5A-875813618C5F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1.561" v="1475"/>
        <pc:sldMkLst>
          <pc:docMk/>
          <pc:sldMk cId="3071989630" sldId="297"/>
        </pc:sldMkLst>
        <pc:spChg chg="add mod">
          <ac:chgData name="Parinya Ekparinya" userId="2ca03f2d-e931-44e9-88c5-430e7265b3ca" providerId="ADAL" clId="{D88BACEF-688C-477A-8DAC-969E22B8489E}" dt="2021-09-15T16:24:01.561" v="1475"/>
          <ac:spMkLst>
            <pc:docMk/>
            <pc:sldMk cId="3071989630" sldId="297"/>
            <ac:spMk id="4" creationId="{77C12F08-11D2-474A-A6F9-E749FCC79B4B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3.504" v="1476"/>
        <pc:sldMkLst>
          <pc:docMk/>
          <pc:sldMk cId="938090437" sldId="298"/>
        </pc:sldMkLst>
        <pc:spChg chg="add mod">
          <ac:chgData name="Parinya Ekparinya" userId="2ca03f2d-e931-44e9-88c5-430e7265b3ca" providerId="ADAL" clId="{D88BACEF-688C-477A-8DAC-969E22B8489E}" dt="2021-09-15T16:24:03.504" v="1476"/>
          <ac:spMkLst>
            <pc:docMk/>
            <pc:sldMk cId="938090437" sldId="298"/>
            <ac:spMk id="4" creationId="{0054D125-25BE-4189-B953-8286176657F6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5.040" v="1477"/>
        <pc:sldMkLst>
          <pc:docMk/>
          <pc:sldMk cId="2345249165" sldId="299"/>
        </pc:sldMkLst>
        <pc:spChg chg="add mod">
          <ac:chgData name="Parinya Ekparinya" userId="2ca03f2d-e931-44e9-88c5-430e7265b3ca" providerId="ADAL" clId="{D88BACEF-688C-477A-8DAC-969E22B8489E}" dt="2021-09-15T16:24:05.040" v="1477"/>
          <ac:spMkLst>
            <pc:docMk/>
            <pc:sldMk cId="2345249165" sldId="299"/>
            <ac:spMk id="4" creationId="{29AA1A06-5E57-44E3-B867-2135D22363BC}"/>
          </ac:spMkLst>
        </pc:spChg>
      </pc:sldChg>
      <pc:sldChg chg="addSp modSp">
        <pc:chgData name="Parinya Ekparinya" userId="2ca03f2d-e931-44e9-88c5-430e7265b3ca" providerId="ADAL" clId="{D88BACEF-688C-477A-8DAC-969E22B8489E}" dt="2021-09-15T16:24:06.554" v="1478"/>
        <pc:sldMkLst>
          <pc:docMk/>
          <pc:sldMk cId="2121629361" sldId="300"/>
        </pc:sldMkLst>
        <pc:spChg chg="add mod">
          <ac:chgData name="Parinya Ekparinya" userId="2ca03f2d-e931-44e9-88c5-430e7265b3ca" providerId="ADAL" clId="{D88BACEF-688C-477A-8DAC-969E22B8489E}" dt="2021-09-15T16:24:06.554" v="1478"/>
          <ac:spMkLst>
            <pc:docMk/>
            <pc:sldMk cId="2121629361" sldId="300"/>
            <ac:spMk id="4" creationId="{281636E0-EE2F-4ED8-96FA-563C9350584C}"/>
          </ac:spMkLst>
        </pc:spChg>
      </pc:sldChg>
      <pc:sldChg chg="addSp modSp mod">
        <pc:chgData name="Parinya Ekparinya" userId="2ca03f2d-e931-44e9-88c5-430e7265b3ca" providerId="ADAL" clId="{D88BACEF-688C-477A-8DAC-969E22B8489E}" dt="2021-09-15T23:51:34.014" v="1694" actId="255"/>
        <pc:sldMkLst>
          <pc:docMk/>
          <pc:sldMk cId="2443060594" sldId="301"/>
        </pc:sldMkLst>
        <pc:spChg chg="mod">
          <ac:chgData name="Parinya Ekparinya" userId="2ca03f2d-e931-44e9-88c5-430e7265b3ca" providerId="ADAL" clId="{D88BACEF-688C-477A-8DAC-969E22B8489E}" dt="2021-09-15T23:51:34.014" v="1694" actId="255"/>
          <ac:spMkLst>
            <pc:docMk/>
            <pc:sldMk cId="2443060594" sldId="301"/>
            <ac:spMk id="3" creationId="{51976FCD-2E9B-4A07-8ECD-557DC75535BA}"/>
          </ac:spMkLst>
        </pc:spChg>
        <pc:spChg chg="add mod">
          <ac:chgData name="Parinya Ekparinya" userId="2ca03f2d-e931-44e9-88c5-430e7265b3ca" providerId="ADAL" clId="{D88BACEF-688C-477A-8DAC-969E22B8489E}" dt="2021-09-15T16:24:08.154" v="1479"/>
          <ac:spMkLst>
            <pc:docMk/>
            <pc:sldMk cId="2443060594" sldId="301"/>
            <ac:spMk id="4" creationId="{05D4A438-94C7-41B2-9225-68FBBED14054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4:18.283" v="1481"/>
        <pc:sldMkLst>
          <pc:docMk/>
          <pc:sldMk cId="4252491395" sldId="303"/>
        </pc:sldMkLst>
        <pc:spChg chg="mod">
          <ac:chgData name="Parinya Ekparinya" userId="2ca03f2d-e931-44e9-88c5-430e7265b3ca" providerId="ADAL" clId="{D88BACEF-688C-477A-8DAC-969E22B8489E}" dt="2021-09-15T14:26:31.671" v="1149" actId="207"/>
          <ac:spMkLst>
            <pc:docMk/>
            <pc:sldMk cId="4252491395" sldId="303"/>
            <ac:spMk id="3" creationId="{4FA043AD-D048-4F71-9943-14B6899D4A14}"/>
          </ac:spMkLst>
        </pc:spChg>
        <pc:spChg chg="add mod">
          <ac:chgData name="Parinya Ekparinya" userId="2ca03f2d-e931-44e9-88c5-430e7265b3ca" providerId="ADAL" clId="{D88BACEF-688C-477A-8DAC-969E22B8489E}" dt="2021-09-15T16:24:18.283" v="1481"/>
          <ac:spMkLst>
            <pc:docMk/>
            <pc:sldMk cId="4252491395" sldId="303"/>
            <ac:spMk id="4" creationId="{93A2CE78-FDE1-4F88-A3D8-AEE485D3EE56}"/>
          </ac:spMkLst>
        </pc:spChg>
      </pc:sldChg>
      <pc:sldChg chg="addSp modSp mod">
        <pc:chgData name="Parinya Ekparinya" userId="2ca03f2d-e931-44e9-88c5-430e7265b3ca" providerId="ADAL" clId="{D88BACEF-688C-477A-8DAC-969E22B8489E}" dt="2021-09-15T16:24:52.877" v="1482" actId="1076"/>
        <pc:sldMkLst>
          <pc:docMk/>
          <pc:sldMk cId="181965800" sldId="304"/>
        </pc:sldMkLst>
        <pc:spChg chg="add mod">
          <ac:chgData name="Parinya Ekparinya" userId="2ca03f2d-e931-44e9-88c5-430e7265b3ca" providerId="ADAL" clId="{D88BACEF-688C-477A-8DAC-969E22B8489E}" dt="2021-09-15T16:24:52.877" v="1482" actId="1076"/>
          <ac:spMkLst>
            <pc:docMk/>
            <pc:sldMk cId="181965800" sldId="304"/>
            <ac:spMk id="6" creationId="{58BE15A0-B802-4E98-9B04-B846833F6443}"/>
          </ac:spMkLst>
        </pc:spChg>
      </pc:sldChg>
      <pc:sldChg chg="addSp delSp modSp mod modClrScheme chgLayout">
        <pc:chgData name="Parinya Ekparinya" userId="2ca03f2d-e931-44e9-88c5-430e7265b3ca" providerId="ADAL" clId="{D88BACEF-688C-477A-8DAC-969E22B8489E}" dt="2021-09-15T16:31:27.690" v="1546" actId="1076"/>
        <pc:sldMkLst>
          <pc:docMk/>
          <pc:sldMk cId="648550316" sldId="306"/>
        </pc:sldMkLst>
        <pc:spChg chg="mod ord">
          <ac:chgData name="Parinya Ekparinya" userId="2ca03f2d-e931-44e9-88c5-430e7265b3ca" providerId="ADAL" clId="{D88BACEF-688C-477A-8DAC-969E22B8489E}" dt="2021-09-15T11:49:38.765" v="697" actId="700"/>
          <ac:spMkLst>
            <pc:docMk/>
            <pc:sldMk cId="648550316" sldId="306"/>
            <ac:spMk id="2" creationId="{30CD0352-35DD-4117-8241-9C23222970EA}"/>
          </ac:spMkLst>
        </pc:spChg>
        <pc:spChg chg="add del">
          <ac:chgData name="Parinya Ekparinya" userId="2ca03f2d-e931-44e9-88c5-430e7265b3ca" providerId="ADAL" clId="{D88BACEF-688C-477A-8DAC-969E22B8489E}" dt="2021-09-15T08:45:05.800" v="466" actId="478"/>
          <ac:spMkLst>
            <pc:docMk/>
            <pc:sldMk cId="648550316" sldId="306"/>
            <ac:spMk id="3" creationId="{0EE6B025-8F27-412D-B516-351AAB336A56}"/>
          </ac:spMkLst>
        </pc:spChg>
        <pc:spChg chg="add del mod ord">
          <ac:chgData name="Parinya Ekparinya" userId="2ca03f2d-e931-44e9-88c5-430e7265b3ca" providerId="ADAL" clId="{D88BACEF-688C-477A-8DAC-969E22B8489E}" dt="2021-09-15T11:49:38.765" v="697" actId="700"/>
          <ac:spMkLst>
            <pc:docMk/>
            <pc:sldMk cId="648550316" sldId="306"/>
            <ac:spMk id="20" creationId="{BF2DA4E7-399B-42D1-B4E7-1FE50D5C5C97}"/>
          </ac:spMkLst>
        </pc:spChg>
        <pc:spChg chg="add mod">
          <ac:chgData name="Parinya Ekparinya" userId="2ca03f2d-e931-44e9-88c5-430e7265b3ca" providerId="ADAL" clId="{D88BACEF-688C-477A-8DAC-969E22B8489E}" dt="2021-09-15T16:25:12.233" v="1487"/>
          <ac:spMkLst>
            <pc:docMk/>
            <pc:sldMk cId="648550316" sldId="306"/>
            <ac:spMk id="25" creationId="{5072474C-15B6-4502-A15D-770C25D07219}"/>
          </ac:spMkLst>
        </pc:spChg>
        <pc:picChg chg="add del mod">
          <ac:chgData name="Parinya Ekparinya" userId="2ca03f2d-e931-44e9-88c5-430e7265b3ca" providerId="ADAL" clId="{D88BACEF-688C-477A-8DAC-969E22B8489E}" dt="2021-09-15T08:42:51.985" v="465" actId="931"/>
          <ac:picMkLst>
            <pc:docMk/>
            <pc:sldMk cId="648550316" sldId="306"/>
            <ac:picMk id="5" creationId="{6C33ABDC-0DC3-4814-A18A-43DC28A457A7}"/>
          </ac:picMkLst>
        </pc:picChg>
        <pc:picChg chg="add del mod">
          <ac:chgData name="Parinya Ekparinya" userId="2ca03f2d-e931-44e9-88c5-430e7265b3ca" providerId="ADAL" clId="{D88BACEF-688C-477A-8DAC-969E22B8489E}" dt="2021-09-15T08:45:18.150" v="471" actId="931"/>
          <ac:picMkLst>
            <pc:docMk/>
            <pc:sldMk cId="648550316" sldId="306"/>
            <ac:picMk id="7" creationId="{CF6705FD-6BDC-49CC-9804-66C55B27638D}"/>
          </ac:picMkLst>
        </pc:picChg>
        <pc:picChg chg="add del">
          <ac:chgData name="Parinya Ekparinya" userId="2ca03f2d-e931-44e9-88c5-430e7265b3ca" providerId="ADAL" clId="{D88BACEF-688C-477A-8DAC-969E22B8489E}" dt="2021-09-15T08:46:05.362" v="473" actId="22"/>
          <ac:picMkLst>
            <pc:docMk/>
            <pc:sldMk cId="648550316" sldId="306"/>
            <ac:picMk id="9" creationId="{73C659A5-919F-41B3-8E11-2D88DF37B1FD}"/>
          </ac:picMkLst>
        </pc:picChg>
        <pc:picChg chg="add del mod">
          <ac:chgData name="Parinya Ekparinya" userId="2ca03f2d-e931-44e9-88c5-430e7265b3ca" providerId="ADAL" clId="{D88BACEF-688C-477A-8DAC-969E22B8489E}" dt="2021-09-15T08:50:52.774" v="489" actId="478"/>
          <ac:picMkLst>
            <pc:docMk/>
            <pc:sldMk cId="648550316" sldId="306"/>
            <ac:picMk id="11" creationId="{EF81879F-2F3B-4225-A66A-23216FA567A1}"/>
          </ac:picMkLst>
        </pc:picChg>
        <pc:picChg chg="add del">
          <ac:chgData name="Parinya Ekparinya" userId="2ca03f2d-e931-44e9-88c5-430e7265b3ca" providerId="ADAL" clId="{D88BACEF-688C-477A-8DAC-969E22B8489E}" dt="2021-09-15T08:50:55.632" v="491" actId="22"/>
          <ac:picMkLst>
            <pc:docMk/>
            <pc:sldMk cId="648550316" sldId="306"/>
            <ac:picMk id="13" creationId="{4E4B1E38-7FA3-4BE2-ABA4-1CC1A67D6A46}"/>
          </ac:picMkLst>
        </pc:picChg>
        <pc:picChg chg="add del">
          <ac:chgData name="Parinya Ekparinya" userId="2ca03f2d-e931-44e9-88c5-430e7265b3ca" providerId="ADAL" clId="{D88BACEF-688C-477A-8DAC-969E22B8489E}" dt="2021-09-15T08:51:51.420" v="493" actId="478"/>
          <ac:picMkLst>
            <pc:docMk/>
            <pc:sldMk cId="648550316" sldId="306"/>
            <ac:picMk id="15" creationId="{E30E8F74-0A84-4C13-BAFE-B0D49F767BF9}"/>
          </ac:picMkLst>
        </pc:picChg>
        <pc:picChg chg="add del mod">
          <ac:chgData name="Parinya Ekparinya" userId="2ca03f2d-e931-44e9-88c5-430e7265b3ca" providerId="ADAL" clId="{D88BACEF-688C-477A-8DAC-969E22B8489E}" dt="2021-09-15T11:46:36.653" v="688" actId="478"/>
          <ac:picMkLst>
            <pc:docMk/>
            <pc:sldMk cId="648550316" sldId="306"/>
            <ac:picMk id="17" creationId="{E5AAB918-847B-444D-9297-17C2FB71BCEB}"/>
          </ac:picMkLst>
        </pc:picChg>
        <pc:picChg chg="add del">
          <ac:chgData name="Parinya Ekparinya" userId="2ca03f2d-e931-44e9-88c5-430e7265b3ca" providerId="ADAL" clId="{D88BACEF-688C-477A-8DAC-969E22B8489E}" dt="2021-09-15T11:46:52.220" v="690" actId="22"/>
          <ac:picMkLst>
            <pc:docMk/>
            <pc:sldMk cId="648550316" sldId="306"/>
            <ac:picMk id="19" creationId="{721103EE-2CE6-45DF-94A5-AB9CA4F46BAD}"/>
          </ac:picMkLst>
        </pc:picChg>
        <pc:picChg chg="add del mod">
          <ac:chgData name="Parinya Ekparinya" userId="2ca03f2d-e931-44e9-88c5-430e7265b3ca" providerId="ADAL" clId="{D88BACEF-688C-477A-8DAC-969E22B8489E}" dt="2021-09-15T11:48:30.236" v="696" actId="931"/>
          <ac:picMkLst>
            <pc:docMk/>
            <pc:sldMk cId="648550316" sldId="306"/>
            <ac:picMk id="22" creationId="{09314C32-8FA9-4C45-8AEB-829FE8A4CF49}"/>
          </ac:picMkLst>
        </pc:picChg>
        <pc:picChg chg="add mod">
          <ac:chgData name="Parinya Ekparinya" userId="2ca03f2d-e931-44e9-88c5-430e7265b3ca" providerId="ADAL" clId="{D88BACEF-688C-477A-8DAC-969E22B8489E}" dt="2021-09-15T16:31:27.690" v="1546" actId="1076"/>
          <ac:picMkLst>
            <pc:docMk/>
            <pc:sldMk cId="648550316" sldId="306"/>
            <ac:picMk id="24" creationId="{F25F428D-5618-4651-A6B6-7CD420FE9E65}"/>
          </ac:picMkLst>
        </pc:picChg>
      </pc:sldChg>
      <pc:sldChg chg="addSp delSp modSp mod">
        <pc:chgData name="Parinya Ekparinya" userId="2ca03f2d-e931-44e9-88c5-430e7265b3ca" providerId="ADAL" clId="{D88BACEF-688C-477A-8DAC-969E22B8489E}" dt="2021-09-15T16:31:15.071" v="1544" actId="1076"/>
        <pc:sldMkLst>
          <pc:docMk/>
          <pc:sldMk cId="4214043415" sldId="307"/>
        </pc:sldMkLst>
        <pc:spChg chg="del">
          <ac:chgData name="Parinya Ekparinya" userId="2ca03f2d-e931-44e9-88c5-430e7265b3ca" providerId="ADAL" clId="{D88BACEF-688C-477A-8DAC-969E22B8489E}" dt="2021-09-15T08:46:10.565" v="474" actId="478"/>
          <ac:spMkLst>
            <pc:docMk/>
            <pc:sldMk cId="4214043415" sldId="307"/>
            <ac:spMk id="3" creationId="{84B81BE5-921C-4E81-97BE-6E0F3DE217B9}"/>
          </ac:spMkLst>
        </pc:spChg>
        <pc:spChg chg="add mod">
          <ac:chgData name="Parinya Ekparinya" userId="2ca03f2d-e931-44e9-88c5-430e7265b3ca" providerId="ADAL" clId="{D88BACEF-688C-477A-8DAC-969E22B8489E}" dt="2021-09-15T16:25:35.665" v="1493"/>
          <ac:spMkLst>
            <pc:docMk/>
            <pc:sldMk cId="4214043415" sldId="307"/>
            <ac:spMk id="12" creationId="{F3407DC0-3B27-403E-9E19-9FE6DA501722}"/>
          </ac:spMkLst>
        </pc:spChg>
        <pc:picChg chg="add del">
          <ac:chgData name="Parinya Ekparinya" userId="2ca03f2d-e931-44e9-88c5-430e7265b3ca" providerId="ADAL" clId="{D88BACEF-688C-477A-8DAC-969E22B8489E}" dt="2021-09-15T08:46:12.877" v="476" actId="22"/>
          <ac:picMkLst>
            <pc:docMk/>
            <pc:sldMk cId="4214043415" sldId="307"/>
            <ac:picMk id="5" creationId="{9F2DFD22-DA07-403D-B4AE-00F635A71F9D}"/>
          </ac:picMkLst>
        </pc:picChg>
        <pc:picChg chg="add del mod">
          <ac:chgData name="Parinya Ekparinya" userId="2ca03f2d-e931-44e9-88c5-430e7265b3ca" providerId="ADAL" clId="{D88BACEF-688C-477A-8DAC-969E22B8489E}" dt="2021-09-15T08:49:47.823" v="488" actId="22"/>
          <ac:picMkLst>
            <pc:docMk/>
            <pc:sldMk cId="4214043415" sldId="307"/>
            <ac:picMk id="7" creationId="{0120FA4A-B66F-4620-9359-4A5BD3F864D3}"/>
          </ac:picMkLst>
        </pc:picChg>
        <pc:picChg chg="add del mod">
          <ac:chgData name="Parinya Ekparinya" userId="2ca03f2d-e931-44e9-88c5-430e7265b3ca" providerId="ADAL" clId="{D88BACEF-688C-477A-8DAC-969E22B8489E}" dt="2021-09-15T12:04:00.898" v="708" actId="478"/>
          <ac:picMkLst>
            <pc:docMk/>
            <pc:sldMk cId="4214043415" sldId="307"/>
            <ac:picMk id="9" creationId="{A584B654-26A6-4212-8C63-D3B10E257C42}"/>
          </ac:picMkLst>
        </pc:picChg>
        <pc:picChg chg="add mod">
          <ac:chgData name="Parinya Ekparinya" userId="2ca03f2d-e931-44e9-88c5-430e7265b3ca" providerId="ADAL" clId="{D88BACEF-688C-477A-8DAC-969E22B8489E}" dt="2021-09-15T16:31:15.071" v="1544" actId="1076"/>
          <ac:picMkLst>
            <pc:docMk/>
            <pc:sldMk cId="4214043415" sldId="307"/>
            <ac:picMk id="11" creationId="{FED9F2A8-C5B5-4056-A471-0C5D5F5BB395}"/>
          </ac:picMkLst>
        </pc:picChg>
      </pc:sldChg>
      <pc:sldChg chg="addSp modSp">
        <pc:chgData name="Parinya Ekparinya" userId="2ca03f2d-e931-44e9-88c5-430e7265b3ca" providerId="ADAL" clId="{D88BACEF-688C-477A-8DAC-969E22B8489E}" dt="2021-09-15T16:24:11.809" v="1480"/>
        <pc:sldMkLst>
          <pc:docMk/>
          <pc:sldMk cId="2323431666" sldId="309"/>
        </pc:sldMkLst>
        <pc:spChg chg="add mod">
          <ac:chgData name="Parinya Ekparinya" userId="2ca03f2d-e931-44e9-88c5-430e7265b3ca" providerId="ADAL" clId="{D88BACEF-688C-477A-8DAC-969E22B8489E}" dt="2021-09-15T16:24:11.809" v="1480"/>
          <ac:spMkLst>
            <pc:docMk/>
            <pc:sldMk cId="2323431666" sldId="309"/>
            <ac:spMk id="4" creationId="{93902CFC-C17C-4359-A6A7-8012C230438D}"/>
          </ac:spMkLst>
        </pc:spChg>
      </pc:sldChg>
      <pc:sldChg chg="addSp delSp modSp mod modClrScheme chgLayout">
        <pc:chgData name="Parinya Ekparinya" userId="2ca03f2d-e931-44e9-88c5-430e7265b3ca" providerId="ADAL" clId="{D88BACEF-688C-477A-8DAC-969E22B8489E}" dt="2021-09-15T11:17:24.839" v="687" actId="20577"/>
        <pc:sldMkLst>
          <pc:docMk/>
          <pc:sldMk cId="3054991143" sldId="310"/>
        </pc:sldMkLst>
        <pc:spChg chg="mod ord">
          <ac:chgData name="Parinya Ekparinya" userId="2ca03f2d-e931-44e9-88c5-430e7265b3ca" providerId="ADAL" clId="{D88BACEF-688C-477A-8DAC-969E22B8489E}" dt="2021-09-15T11:17:24.839" v="687" actId="20577"/>
          <ac:spMkLst>
            <pc:docMk/>
            <pc:sldMk cId="3054991143" sldId="310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08:08:13.336" v="415" actId="700"/>
          <ac:spMkLst>
            <pc:docMk/>
            <pc:sldMk cId="3054991143" sldId="310"/>
            <ac:spMk id="3" creationId="{0EE6B025-8F27-412D-B516-351AAB336A56}"/>
          </ac:spMkLst>
        </pc:spChg>
        <pc:spChg chg="add mod ord">
          <ac:chgData name="Parinya Ekparinya" userId="2ca03f2d-e931-44e9-88c5-430e7265b3ca" providerId="ADAL" clId="{D88BACEF-688C-477A-8DAC-969E22B8489E}" dt="2021-09-15T10:46:23.504" v="685" actId="20577"/>
          <ac:spMkLst>
            <pc:docMk/>
            <pc:sldMk cId="3054991143" sldId="310"/>
            <ac:spMk id="4" creationId="{F2D415DD-08D6-413E-88E7-9764830163DF}"/>
          </ac:spMkLst>
        </pc:spChg>
      </pc:sldChg>
      <pc:sldChg chg="del">
        <pc:chgData name="Parinya Ekparinya" userId="2ca03f2d-e931-44e9-88c5-430e7265b3ca" providerId="ADAL" clId="{D88BACEF-688C-477A-8DAC-969E22B8489E}" dt="2021-09-15T10:00:05.699" v="561" actId="47"/>
        <pc:sldMkLst>
          <pc:docMk/>
          <pc:sldMk cId="2894908925" sldId="311"/>
        </pc:sldMkLst>
      </pc:sldChg>
      <pc:sldChg chg="addSp modSp mod ord">
        <pc:chgData name="Parinya Ekparinya" userId="2ca03f2d-e931-44e9-88c5-430e7265b3ca" providerId="ADAL" clId="{D88BACEF-688C-477A-8DAC-969E22B8489E}" dt="2021-09-15T16:34:54.902" v="1557"/>
        <pc:sldMkLst>
          <pc:docMk/>
          <pc:sldMk cId="439614540" sldId="312"/>
        </pc:sldMkLst>
        <pc:spChg chg="mod">
          <ac:chgData name="Parinya Ekparinya" userId="2ca03f2d-e931-44e9-88c5-430e7265b3ca" providerId="ADAL" clId="{D88BACEF-688C-477A-8DAC-969E22B8489E}" dt="2021-09-15T16:10:41.356" v="1454" actId="20577"/>
          <ac:spMkLst>
            <pc:docMk/>
            <pc:sldMk cId="439614540" sldId="312"/>
            <ac:spMk id="3" creationId="{BF70042A-8DF8-465F-A568-542B1CF68F5B}"/>
          </ac:spMkLst>
        </pc:spChg>
        <pc:spChg chg="add mod">
          <ac:chgData name="Parinya Ekparinya" userId="2ca03f2d-e931-44e9-88c5-430e7265b3ca" providerId="ADAL" clId="{D88BACEF-688C-477A-8DAC-969E22B8489E}" dt="2021-09-15T16:34:54.902" v="1557"/>
          <ac:spMkLst>
            <pc:docMk/>
            <pc:sldMk cId="439614540" sldId="312"/>
            <ac:spMk id="4" creationId="{DCAA0E14-AED7-4435-A14A-7FF7A459E08B}"/>
          </ac:spMkLst>
        </pc:spChg>
      </pc:sldChg>
      <pc:sldChg chg="addSp delSp modSp mod">
        <pc:chgData name="Parinya Ekparinya" userId="2ca03f2d-e931-44e9-88c5-430e7265b3ca" providerId="ADAL" clId="{D88BACEF-688C-477A-8DAC-969E22B8489E}" dt="2021-09-15T16:30:08.342" v="1531"/>
        <pc:sldMkLst>
          <pc:docMk/>
          <pc:sldMk cId="3158929351" sldId="313"/>
        </pc:sldMkLst>
        <pc:spChg chg="add del mod">
          <ac:chgData name="Parinya Ekparinya" userId="2ca03f2d-e931-44e9-88c5-430e7265b3ca" providerId="ADAL" clId="{D88BACEF-688C-477A-8DAC-969E22B8489E}" dt="2021-09-15T16:29:02.933" v="1526" actId="478"/>
          <ac:spMkLst>
            <pc:docMk/>
            <pc:sldMk cId="3158929351" sldId="313"/>
            <ac:spMk id="4" creationId="{D3F27E68-672B-4A2C-9876-1CDCFB268A50}"/>
          </ac:spMkLst>
        </pc:spChg>
        <pc:spChg chg="add del mod">
          <ac:chgData name="Parinya Ekparinya" userId="2ca03f2d-e931-44e9-88c5-430e7265b3ca" providerId="ADAL" clId="{D88BACEF-688C-477A-8DAC-969E22B8489E}" dt="2021-09-15T16:29:50.187" v="1528"/>
          <ac:spMkLst>
            <pc:docMk/>
            <pc:sldMk cId="3158929351" sldId="313"/>
            <ac:spMk id="5" creationId="{3D7833C6-24A1-4350-ADFE-4E73B5517B84}"/>
          </ac:spMkLst>
        </pc:spChg>
        <pc:spChg chg="add mod">
          <ac:chgData name="Parinya Ekparinya" userId="2ca03f2d-e931-44e9-88c5-430e7265b3ca" providerId="ADAL" clId="{D88BACEF-688C-477A-8DAC-969E22B8489E}" dt="2021-09-15T16:30:08.342" v="1531"/>
          <ac:spMkLst>
            <pc:docMk/>
            <pc:sldMk cId="3158929351" sldId="313"/>
            <ac:spMk id="6" creationId="{434EE6A8-B31D-4DEE-8E86-49C09E8747E8}"/>
          </ac:spMkLst>
        </pc:spChg>
      </pc:sldChg>
      <pc:sldChg chg="addSp delSp modSp add mod setBg">
        <pc:chgData name="Parinya Ekparinya" userId="2ca03f2d-e931-44e9-88c5-430e7265b3ca" providerId="ADAL" clId="{D88BACEF-688C-477A-8DAC-969E22B8489E}" dt="2021-09-15T16:35:55.642" v="1558"/>
        <pc:sldMkLst>
          <pc:docMk/>
          <pc:sldMk cId="2373186956" sldId="314"/>
        </pc:sldMkLst>
        <pc:spChg chg="mod">
          <ac:chgData name="Parinya Ekparinya" userId="2ca03f2d-e931-44e9-88c5-430e7265b3ca" providerId="ADAL" clId="{D88BACEF-688C-477A-8DAC-969E22B8489E}" dt="2021-09-15T12:49:48.680" v="730" actId="20577"/>
          <ac:spMkLst>
            <pc:docMk/>
            <pc:sldMk cId="2373186956" sldId="314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2:46:07.495" v="713" actId="931"/>
          <ac:spMkLst>
            <pc:docMk/>
            <pc:sldMk cId="2373186956" sldId="314"/>
            <ac:spMk id="3" creationId="{0EE6B025-8F27-412D-B516-351AAB336A56}"/>
          </ac:spMkLst>
        </pc:spChg>
        <pc:spChg chg="add mod">
          <ac:chgData name="Parinya Ekparinya" userId="2ca03f2d-e931-44e9-88c5-430e7265b3ca" providerId="ADAL" clId="{D88BACEF-688C-477A-8DAC-969E22B8489E}" dt="2021-09-15T16:35:55.642" v="1558"/>
          <ac:spMkLst>
            <pc:docMk/>
            <pc:sldMk cId="2373186956" sldId="314"/>
            <ac:spMk id="8" creationId="{7AF8DCD2-18C8-47CA-802F-4223F520B173}"/>
          </ac:spMkLst>
        </pc:spChg>
        <pc:spChg chg="add mod">
          <ac:chgData name="Parinya Ekparinya" userId="2ca03f2d-e931-44e9-88c5-430e7265b3ca" providerId="ADAL" clId="{D88BACEF-688C-477A-8DAC-969E22B8489E}" dt="2021-09-15T12:48:25.993" v="722" actId="20577"/>
          <ac:spMkLst>
            <pc:docMk/>
            <pc:sldMk cId="2373186956" sldId="314"/>
            <ac:spMk id="9" creationId="{C4CFB5D2-D744-46DA-B5E9-A2C86BD2485B}"/>
          </ac:spMkLst>
        </pc:spChg>
        <pc:picChg chg="add mod">
          <ac:chgData name="Parinya Ekparinya" userId="2ca03f2d-e931-44e9-88c5-430e7265b3ca" providerId="ADAL" clId="{D88BACEF-688C-477A-8DAC-969E22B8489E}" dt="2021-09-15T13:06:27.628" v="979" actId="14826"/>
          <ac:picMkLst>
            <pc:docMk/>
            <pc:sldMk cId="2373186956" sldId="314"/>
            <ac:picMk id="5" creationId="{A93A3AE6-6291-431C-98DA-9B05F075C16F}"/>
          </ac:picMkLst>
        </pc:picChg>
        <pc:picChg chg="add">
          <ac:chgData name="Parinya Ekparinya" userId="2ca03f2d-e931-44e9-88c5-430e7265b3ca" providerId="ADAL" clId="{D88BACEF-688C-477A-8DAC-969E22B8489E}" dt="2021-09-15T12:46:28.610" v="714" actId="26606"/>
          <ac:picMkLst>
            <pc:docMk/>
            <pc:sldMk cId="2373186956" sldId="314"/>
            <ac:picMk id="12" creationId="{7AEE9CAC-347C-43C2-AE87-6BC5566E6068}"/>
          </ac:picMkLst>
        </pc:picChg>
      </pc:sldChg>
      <pc:sldChg chg="modSp add del mod">
        <pc:chgData name="Parinya Ekparinya" userId="2ca03f2d-e931-44e9-88c5-430e7265b3ca" providerId="ADAL" clId="{D88BACEF-688C-477A-8DAC-969E22B8489E}" dt="2021-09-15T12:55:26.903" v="805" actId="47"/>
        <pc:sldMkLst>
          <pc:docMk/>
          <pc:sldMk cId="2694263544" sldId="315"/>
        </pc:sldMkLst>
        <pc:spChg chg="mod">
          <ac:chgData name="Parinya Ekparinya" userId="2ca03f2d-e931-44e9-88c5-430e7265b3ca" providerId="ADAL" clId="{D88BACEF-688C-477A-8DAC-969E22B8489E}" dt="2021-09-15T01:54:50.662" v="17" actId="20577"/>
          <ac:spMkLst>
            <pc:docMk/>
            <pc:sldMk cId="2694263544" sldId="315"/>
            <ac:spMk id="2" creationId="{3CE49B69-9839-4546-99DA-D2E700E3C5BE}"/>
          </ac:spMkLst>
        </pc:spChg>
      </pc:sldChg>
      <pc:sldChg chg="addSp delSp modSp add mod">
        <pc:chgData name="Parinya Ekparinya" userId="2ca03f2d-e931-44e9-88c5-430e7265b3ca" providerId="ADAL" clId="{D88BACEF-688C-477A-8DAC-969E22B8489E}" dt="2021-09-16T01:43:20.356" v="1697" actId="14826"/>
        <pc:sldMkLst>
          <pc:docMk/>
          <pc:sldMk cId="3271023170" sldId="316"/>
        </pc:sldMkLst>
        <pc:spChg chg="mod">
          <ac:chgData name="Parinya Ekparinya" userId="2ca03f2d-e931-44e9-88c5-430e7265b3ca" providerId="ADAL" clId="{D88BACEF-688C-477A-8DAC-969E22B8489E}" dt="2021-09-15T14:02:18.546" v="1103" actId="20577"/>
          <ac:spMkLst>
            <pc:docMk/>
            <pc:sldMk cId="3271023170" sldId="316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4:02:33.701" v="1107" actId="478"/>
          <ac:spMkLst>
            <pc:docMk/>
            <pc:sldMk cId="3271023170" sldId="316"/>
            <ac:spMk id="3" creationId="{0EE6B025-8F27-412D-B516-351AAB336A56}"/>
          </ac:spMkLst>
        </pc:spChg>
        <pc:spChg chg="add del mod">
          <ac:chgData name="Parinya Ekparinya" userId="2ca03f2d-e931-44e9-88c5-430e7265b3ca" providerId="ADAL" clId="{D88BACEF-688C-477A-8DAC-969E22B8489E}" dt="2021-09-15T16:29:02.710" v="1523" actId="478"/>
          <ac:spMkLst>
            <pc:docMk/>
            <pc:sldMk cId="3271023170" sldId="316"/>
            <ac:spMk id="8" creationId="{CEA5D174-F285-4CE2-B8F4-DEFC45641C22}"/>
          </ac:spMkLst>
        </pc:spChg>
        <pc:spChg chg="add mod">
          <ac:chgData name="Parinya Ekparinya" userId="2ca03f2d-e931-44e9-88c5-430e7265b3ca" providerId="ADAL" clId="{D88BACEF-688C-477A-8DAC-969E22B8489E}" dt="2021-09-15T16:29:53.228" v="1529"/>
          <ac:spMkLst>
            <pc:docMk/>
            <pc:sldMk cId="3271023170" sldId="316"/>
            <ac:spMk id="9" creationId="{547DCA92-3042-4583-B5B0-3A20ACA96489}"/>
          </ac:spMkLst>
        </pc:spChg>
        <pc:picChg chg="add del mod">
          <ac:chgData name="Parinya Ekparinya" userId="2ca03f2d-e931-44e9-88c5-430e7265b3ca" providerId="ADAL" clId="{D88BACEF-688C-477A-8DAC-969E22B8489E}" dt="2021-09-15T14:07:12.083" v="1128" actId="478"/>
          <ac:picMkLst>
            <pc:docMk/>
            <pc:sldMk cId="3271023170" sldId="316"/>
            <ac:picMk id="5" creationId="{6E0F7286-B28A-4252-88FC-824C3DFE8637}"/>
          </ac:picMkLst>
        </pc:picChg>
        <pc:picChg chg="add mod">
          <ac:chgData name="Parinya Ekparinya" userId="2ca03f2d-e931-44e9-88c5-430e7265b3ca" providerId="ADAL" clId="{D88BACEF-688C-477A-8DAC-969E22B8489E}" dt="2021-09-16T01:43:20.356" v="1697" actId="14826"/>
          <ac:picMkLst>
            <pc:docMk/>
            <pc:sldMk cId="3271023170" sldId="316"/>
            <ac:picMk id="7" creationId="{26BCE4C0-2ABF-4B08-8BC0-E314B92972D5}"/>
          </ac:picMkLst>
        </pc:picChg>
      </pc:sldChg>
      <pc:sldChg chg="addSp delSp modSp add mod">
        <pc:chgData name="Parinya Ekparinya" userId="2ca03f2d-e931-44e9-88c5-430e7265b3ca" providerId="ADAL" clId="{D88BACEF-688C-477A-8DAC-969E22B8489E}" dt="2021-09-16T01:43:37.638" v="1698" actId="14826"/>
        <pc:sldMkLst>
          <pc:docMk/>
          <pc:sldMk cId="2046378590" sldId="317"/>
        </pc:sldMkLst>
        <pc:spChg chg="mod">
          <ac:chgData name="Parinya Ekparinya" userId="2ca03f2d-e931-44e9-88c5-430e7265b3ca" providerId="ADAL" clId="{D88BACEF-688C-477A-8DAC-969E22B8489E}" dt="2021-09-15T01:55:01.610" v="29" actId="20577"/>
          <ac:spMkLst>
            <pc:docMk/>
            <pc:sldMk cId="2046378590" sldId="317"/>
            <ac:spMk id="2" creationId="{3CE49B69-9839-4546-99DA-D2E700E3C5BE}"/>
          </ac:spMkLst>
        </pc:spChg>
        <pc:spChg chg="del">
          <ac:chgData name="Parinya Ekparinya" userId="2ca03f2d-e931-44e9-88c5-430e7265b3ca" providerId="ADAL" clId="{D88BACEF-688C-477A-8DAC-969E22B8489E}" dt="2021-09-15T14:04:05.770" v="1117" actId="478"/>
          <ac:spMkLst>
            <pc:docMk/>
            <pc:sldMk cId="2046378590" sldId="317"/>
            <ac:spMk id="3" creationId="{84B81BE5-921C-4E81-97BE-6E0F3DE217B9}"/>
          </ac:spMkLst>
        </pc:spChg>
        <pc:spChg chg="add mod">
          <ac:chgData name="Parinya Ekparinya" userId="2ca03f2d-e931-44e9-88c5-430e7265b3ca" providerId="ADAL" clId="{D88BACEF-688C-477A-8DAC-969E22B8489E}" dt="2021-09-15T16:30:35.224" v="1537"/>
          <ac:spMkLst>
            <pc:docMk/>
            <pc:sldMk cId="2046378590" sldId="317"/>
            <ac:spMk id="8" creationId="{0D2FCF2F-7A99-4745-8A65-C0CE35ACD8B6}"/>
          </ac:spMkLst>
        </pc:spChg>
        <pc:picChg chg="add del mod">
          <ac:chgData name="Parinya Ekparinya" userId="2ca03f2d-e931-44e9-88c5-430e7265b3ca" providerId="ADAL" clId="{D88BACEF-688C-477A-8DAC-969E22B8489E}" dt="2021-09-15T14:06:14.573" v="1123" actId="478"/>
          <ac:picMkLst>
            <pc:docMk/>
            <pc:sldMk cId="2046378590" sldId="317"/>
            <ac:picMk id="5" creationId="{4D54B28E-95D6-4826-81DB-AEFF5E995769}"/>
          </ac:picMkLst>
        </pc:picChg>
        <pc:picChg chg="add mod">
          <ac:chgData name="Parinya Ekparinya" userId="2ca03f2d-e931-44e9-88c5-430e7265b3ca" providerId="ADAL" clId="{D88BACEF-688C-477A-8DAC-969E22B8489E}" dt="2021-09-16T01:43:37.638" v="1698" actId="14826"/>
          <ac:picMkLst>
            <pc:docMk/>
            <pc:sldMk cId="2046378590" sldId="317"/>
            <ac:picMk id="7" creationId="{0727F4B5-833C-4E9E-90BE-478D0DE5C2DD}"/>
          </ac:picMkLst>
        </pc:picChg>
      </pc:sldChg>
      <pc:sldChg chg="addSp delSp modSp add mod">
        <pc:chgData name="Parinya Ekparinya" userId="2ca03f2d-e931-44e9-88c5-430e7265b3ca" providerId="ADAL" clId="{D88BACEF-688C-477A-8DAC-969E22B8489E}" dt="2021-09-16T03:54:38.268" v="1901" actId="20577"/>
        <pc:sldMkLst>
          <pc:docMk/>
          <pc:sldMk cId="1156053802" sldId="318"/>
        </pc:sldMkLst>
        <pc:spChg chg="mod">
          <ac:chgData name="Parinya Ekparinya" userId="2ca03f2d-e931-44e9-88c5-430e7265b3ca" providerId="ADAL" clId="{D88BACEF-688C-477A-8DAC-969E22B8489E}" dt="2021-09-15T16:09:19.860" v="1450" actId="20577"/>
          <ac:spMkLst>
            <pc:docMk/>
            <pc:sldMk cId="1156053802" sldId="318"/>
            <ac:spMk id="2" creationId="{30CD0352-35DD-4117-8241-9C23222970EA}"/>
          </ac:spMkLst>
        </pc:spChg>
        <pc:spChg chg="del">
          <ac:chgData name="Parinya Ekparinya" userId="2ca03f2d-e931-44e9-88c5-430e7265b3ca" providerId="ADAL" clId="{D88BACEF-688C-477A-8DAC-969E22B8489E}" dt="2021-09-15T15:52:03.605" v="1365" actId="478"/>
          <ac:spMkLst>
            <pc:docMk/>
            <pc:sldMk cId="1156053802" sldId="318"/>
            <ac:spMk id="3" creationId="{0EE6B025-8F27-412D-B516-351AAB336A56}"/>
          </ac:spMkLst>
        </pc:spChg>
        <pc:spChg chg="add del">
          <ac:chgData name="Parinya Ekparinya" userId="2ca03f2d-e931-44e9-88c5-430e7265b3ca" providerId="ADAL" clId="{D88BACEF-688C-477A-8DAC-969E22B8489E}" dt="2021-09-15T15:45:53.977" v="1155"/>
          <ac:spMkLst>
            <pc:docMk/>
            <pc:sldMk cId="1156053802" sldId="318"/>
            <ac:spMk id="4" creationId="{48FF799F-D48C-40D1-98D7-88CE4124F274}"/>
          </ac:spMkLst>
        </pc:spChg>
        <pc:spChg chg="add del">
          <ac:chgData name="Parinya Ekparinya" userId="2ca03f2d-e931-44e9-88c5-430e7265b3ca" providerId="ADAL" clId="{D88BACEF-688C-477A-8DAC-969E22B8489E}" dt="2021-09-15T15:45:59.029" v="1157"/>
          <ac:spMkLst>
            <pc:docMk/>
            <pc:sldMk cId="1156053802" sldId="318"/>
            <ac:spMk id="5" creationId="{95DE715C-7279-44BD-AD11-952225BABCE9}"/>
          </ac:spMkLst>
        </pc:spChg>
        <pc:spChg chg="add mod">
          <ac:chgData name="Parinya Ekparinya" userId="2ca03f2d-e931-44e9-88c5-430e7265b3ca" providerId="ADAL" clId="{D88BACEF-688C-477A-8DAC-969E22B8489E}" dt="2021-09-15T16:33:53.532" v="1548"/>
          <ac:spMkLst>
            <pc:docMk/>
            <pc:sldMk cId="1156053802" sldId="318"/>
            <ac:spMk id="11" creationId="{475A0226-4318-4A65-A1EC-A43A0B0735FE}"/>
          </ac:spMkLst>
        </pc:spChg>
        <pc:graphicFrameChg chg="add mod modGraphic">
          <ac:chgData name="Parinya Ekparinya" userId="2ca03f2d-e931-44e9-88c5-430e7265b3ca" providerId="ADAL" clId="{D88BACEF-688C-477A-8DAC-969E22B8489E}" dt="2021-09-16T03:54:38.268" v="1901" actId="20577"/>
          <ac:graphicFrameMkLst>
            <pc:docMk/>
            <pc:sldMk cId="1156053802" sldId="318"/>
            <ac:graphicFrameMk id="6" creationId="{88E4FC16-EC55-499F-924D-280631208A3D}"/>
          </ac:graphicFrameMkLst>
        </pc:graphicFrameChg>
        <pc:picChg chg="add del mod">
          <ac:chgData name="Parinya Ekparinya" userId="2ca03f2d-e931-44e9-88c5-430e7265b3ca" providerId="ADAL" clId="{D88BACEF-688C-477A-8DAC-969E22B8489E}" dt="2021-09-15T15:55:02.191" v="1372" actId="478"/>
          <ac:picMkLst>
            <pc:docMk/>
            <pc:sldMk cId="1156053802" sldId="318"/>
            <ac:picMk id="8" creationId="{6ED6E640-50F5-4411-BC84-31B67B88F1DB}"/>
          </ac:picMkLst>
        </pc:picChg>
        <pc:picChg chg="add mod">
          <ac:chgData name="Parinya Ekparinya" userId="2ca03f2d-e931-44e9-88c5-430e7265b3ca" providerId="ADAL" clId="{D88BACEF-688C-477A-8DAC-969E22B8489E}" dt="2021-09-15T16:34:04.125" v="1551" actId="1076"/>
          <ac:picMkLst>
            <pc:docMk/>
            <pc:sldMk cId="1156053802" sldId="318"/>
            <ac:picMk id="10" creationId="{3A8AFCF6-5C96-4A4F-931F-17237EC016A0}"/>
          </ac:picMkLst>
        </pc:picChg>
      </pc:sldChg>
      <pc:sldChg chg="modSp add del mod">
        <pc:chgData name="Parinya Ekparinya" userId="2ca03f2d-e931-44e9-88c5-430e7265b3ca" providerId="ADAL" clId="{D88BACEF-688C-477A-8DAC-969E22B8489E}" dt="2021-09-15T13:16:10.219" v="1039" actId="47"/>
        <pc:sldMkLst>
          <pc:docMk/>
          <pc:sldMk cId="1559608764" sldId="319"/>
        </pc:sldMkLst>
        <pc:spChg chg="mod">
          <ac:chgData name="Parinya Ekparinya" userId="2ca03f2d-e931-44e9-88c5-430e7265b3ca" providerId="ADAL" clId="{D88BACEF-688C-477A-8DAC-969E22B8489E}" dt="2021-09-15T01:55:15.688" v="41" actId="20577"/>
          <ac:spMkLst>
            <pc:docMk/>
            <pc:sldMk cId="1559608764" sldId="319"/>
            <ac:spMk id="2" creationId="{3CE49B69-9839-4546-99DA-D2E700E3C5BE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03:26:41.116" v="297" actId="2696"/>
        <pc:sldMkLst>
          <pc:docMk/>
          <pc:sldMk cId="1020951277" sldId="320"/>
        </pc:sldMkLst>
        <pc:spChg chg="mod">
          <ac:chgData name="Parinya Ekparinya" userId="2ca03f2d-e931-44e9-88c5-430e7265b3ca" providerId="ADAL" clId="{D88BACEF-688C-477A-8DAC-969E22B8489E}" dt="2021-09-15T01:56:52.331" v="52" actId="20577"/>
          <ac:spMkLst>
            <pc:docMk/>
            <pc:sldMk cId="1020951277" sldId="320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3:25:51.829" v="294" actId="6549"/>
          <ac:spMkLst>
            <pc:docMk/>
            <pc:sldMk cId="1020951277" sldId="320"/>
            <ac:spMk id="3" creationId="{9B544E06-DD88-473C-B126-2ADEFD109F04}"/>
          </ac:spMkLst>
        </pc:spChg>
      </pc:sldChg>
      <pc:sldChg chg="modSp add mod">
        <pc:chgData name="Parinya Ekparinya" userId="2ca03f2d-e931-44e9-88c5-430e7265b3ca" providerId="ADAL" clId="{D88BACEF-688C-477A-8DAC-969E22B8489E}" dt="2021-09-15T16:58:01.806" v="1684" actId="113"/>
        <pc:sldMkLst>
          <pc:docMk/>
          <pc:sldMk cId="3113628569" sldId="320"/>
        </pc:sldMkLst>
        <pc:spChg chg="mod">
          <ac:chgData name="Parinya Ekparinya" userId="2ca03f2d-e931-44e9-88c5-430e7265b3ca" providerId="ADAL" clId="{D88BACEF-688C-477A-8DAC-969E22B8489E}" dt="2021-09-15T16:55:34.046" v="1608" actId="20577"/>
          <ac:spMkLst>
            <pc:docMk/>
            <pc:sldMk cId="3113628569" sldId="320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16:58:01.806" v="1684" actId="113"/>
          <ac:spMkLst>
            <pc:docMk/>
            <pc:sldMk cId="3113628569" sldId="320"/>
            <ac:spMk id="3" creationId="{9B544E06-DD88-473C-B126-2ADEFD109F04}"/>
          </ac:spMkLst>
        </pc:spChg>
      </pc:sldChg>
      <pc:sldChg chg="modSp add del mod">
        <pc:chgData name="Parinya Ekparinya" userId="2ca03f2d-e931-44e9-88c5-430e7265b3ca" providerId="ADAL" clId="{D88BACEF-688C-477A-8DAC-969E22B8489E}" dt="2021-09-15T03:26:52.198" v="299" actId="47"/>
        <pc:sldMkLst>
          <pc:docMk/>
          <pc:sldMk cId="2604885523" sldId="321"/>
        </pc:sldMkLst>
        <pc:spChg chg="mod">
          <ac:chgData name="Parinya Ekparinya" userId="2ca03f2d-e931-44e9-88c5-430e7265b3ca" providerId="ADAL" clId="{D88BACEF-688C-477A-8DAC-969E22B8489E}" dt="2021-09-15T03:21:47.152" v="285" actId="20577"/>
          <ac:spMkLst>
            <pc:docMk/>
            <pc:sldMk cId="2604885523" sldId="321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3:26:05.219" v="296" actId="6549"/>
          <ac:spMkLst>
            <pc:docMk/>
            <pc:sldMk cId="2604885523" sldId="321"/>
            <ac:spMk id="3" creationId="{9B544E06-DD88-473C-B126-2ADEFD109F04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10:00:09.970" v="562" actId="47"/>
        <pc:sldMkLst>
          <pc:docMk/>
          <pc:sldMk cId="4045272113" sldId="321"/>
        </pc:sldMkLst>
        <pc:spChg chg="mod">
          <ac:chgData name="Parinya Ekparinya" userId="2ca03f2d-e931-44e9-88c5-430e7265b3ca" providerId="ADAL" clId="{D88BACEF-688C-477A-8DAC-969E22B8489E}" dt="2021-09-15T08:08:23.865" v="422" actId="20577"/>
          <ac:spMkLst>
            <pc:docMk/>
            <pc:sldMk cId="4045272113" sldId="321"/>
            <ac:spMk id="2" creationId="{25708B62-E022-4933-A6E5-BD33A85E86E0}"/>
          </ac:spMkLst>
        </pc:spChg>
        <pc:spChg chg="mod">
          <ac:chgData name="Parinya Ekparinya" userId="2ca03f2d-e931-44e9-88c5-430e7265b3ca" providerId="ADAL" clId="{D88BACEF-688C-477A-8DAC-969E22B8489E}" dt="2021-09-15T08:09:19.950" v="449" actId="21"/>
          <ac:spMkLst>
            <pc:docMk/>
            <pc:sldMk cId="4045272113" sldId="321"/>
            <ac:spMk id="3" creationId="{4D2DC997-DE4E-48DD-9E50-733ED31EA267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5T16:25:27.342" v="1490"/>
        <pc:sldMkLst>
          <pc:docMk/>
          <pc:sldMk cId="2564425174" sldId="322"/>
        </pc:sldMkLst>
        <pc:spChg chg="mod">
          <ac:chgData name="Parinya Ekparinya" userId="2ca03f2d-e931-44e9-88c5-430e7265b3ca" providerId="ADAL" clId="{D88BACEF-688C-477A-8DAC-969E22B8489E}" dt="2021-09-15T10:01:56.315" v="647" actId="20577"/>
          <ac:spMkLst>
            <pc:docMk/>
            <pc:sldMk cId="2564425174" sldId="322"/>
            <ac:spMk id="2" creationId="{21CC7B21-F0B8-4E07-8F4D-3B01965E98F9}"/>
          </ac:spMkLst>
        </pc:spChg>
        <pc:spChg chg="mod">
          <ac:chgData name="Parinya Ekparinya" userId="2ca03f2d-e931-44e9-88c5-430e7265b3ca" providerId="ADAL" clId="{D88BACEF-688C-477A-8DAC-969E22B8489E}" dt="2021-09-15T08:13:26.667" v="451"/>
          <ac:spMkLst>
            <pc:docMk/>
            <pc:sldMk cId="2564425174" sldId="322"/>
            <ac:spMk id="3" creationId="{C6DB4985-DB4F-4477-B0B0-A5D3E03FF9DA}"/>
          </ac:spMkLst>
        </pc:spChg>
        <pc:spChg chg="add mod">
          <ac:chgData name="Parinya Ekparinya" userId="2ca03f2d-e931-44e9-88c5-430e7265b3ca" providerId="ADAL" clId="{D88BACEF-688C-477A-8DAC-969E22B8489E}" dt="2021-09-15T16:25:27.342" v="1490"/>
          <ac:spMkLst>
            <pc:docMk/>
            <pc:sldMk cId="2564425174" sldId="322"/>
            <ac:spMk id="4" creationId="{24B5A29C-F7B3-4F61-8C86-343FF7014837}"/>
          </ac:spMkLst>
        </pc:spChg>
      </pc:sldChg>
      <pc:sldChg chg="modSp add del mod">
        <pc:chgData name="Parinya Ekparinya" userId="2ca03f2d-e931-44e9-88c5-430e7265b3ca" providerId="ADAL" clId="{D88BACEF-688C-477A-8DAC-969E22B8489E}" dt="2021-09-15T09:24:29.416" v="538"/>
        <pc:sldMkLst>
          <pc:docMk/>
          <pc:sldMk cId="677470877" sldId="323"/>
        </pc:sldMkLst>
        <pc:spChg chg="mod">
          <ac:chgData name="Parinya Ekparinya" userId="2ca03f2d-e931-44e9-88c5-430e7265b3ca" providerId="ADAL" clId="{D88BACEF-688C-477A-8DAC-969E22B8489E}" dt="2021-09-15T09:24:28.316" v="537" actId="20577"/>
          <ac:spMkLst>
            <pc:docMk/>
            <pc:sldMk cId="677470877" sldId="323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09:24:27.847" v="536" actId="20577"/>
          <ac:spMkLst>
            <pc:docMk/>
            <pc:sldMk cId="677470877" sldId="323"/>
            <ac:spMk id="3" creationId="{9B544E06-DD88-473C-B126-2ADEFD109F04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6T03:09:52.008" v="1879" actId="20577"/>
        <pc:sldMkLst>
          <pc:docMk/>
          <pc:sldMk cId="2156323868" sldId="323"/>
        </pc:sldMkLst>
        <pc:spChg chg="mod">
          <ac:chgData name="Parinya Ekparinya" userId="2ca03f2d-e931-44e9-88c5-430e7265b3ca" providerId="ADAL" clId="{D88BACEF-688C-477A-8DAC-969E22B8489E}" dt="2021-09-15T12:50:06.746" v="737" actId="20577"/>
          <ac:spMkLst>
            <pc:docMk/>
            <pc:sldMk cId="2156323868" sldId="323"/>
            <ac:spMk id="2" creationId="{20D2DD1B-EC24-4E7E-8022-1591D9890B85}"/>
          </ac:spMkLst>
        </pc:spChg>
        <pc:spChg chg="mod">
          <ac:chgData name="Parinya Ekparinya" userId="2ca03f2d-e931-44e9-88c5-430e7265b3ca" providerId="ADAL" clId="{D88BACEF-688C-477A-8DAC-969E22B8489E}" dt="2021-09-15T13:13:47.451" v="1019" actId="20577"/>
          <ac:spMkLst>
            <pc:docMk/>
            <pc:sldMk cId="2156323868" sldId="323"/>
            <ac:spMk id="3" creationId="{19C581AF-2AB6-4FB3-ACBE-8C252CE05EE9}"/>
          </ac:spMkLst>
        </pc:spChg>
        <pc:spChg chg="add mod">
          <ac:chgData name="Parinya Ekparinya" userId="2ca03f2d-e931-44e9-88c5-430e7265b3ca" providerId="ADAL" clId="{D88BACEF-688C-477A-8DAC-969E22B8489E}" dt="2021-09-15T16:26:10.928" v="1497"/>
          <ac:spMkLst>
            <pc:docMk/>
            <pc:sldMk cId="2156323868" sldId="323"/>
            <ac:spMk id="6" creationId="{6C6ACC3F-4D6F-459E-AA4B-76A9E71AC722}"/>
          </ac:spMkLst>
        </pc:spChg>
        <pc:graphicFrameChg chg="add mod modGraphic">
          <ac:chgData name="Parinya Ekparinya" userId="2ca03f2d-e931-44e9-88c5-430e7265b3ca" providerId="ADAL" clId="{D88BACEF-688C-477A-8DAC-969E22B8489E}" dt="2021-09-16T03:09:52.008" v="1879" actId="20577"/>
          <ac:graphicFrameMkLst>
            <pc:docMk/>
            <pc:sldMk cId="2156323868" sldId="323"/>
            <ac:graphicFrameMk id="4" creationId="{073116CD-B9AA-48E8-98F2-BF41303D39C9}"/>
          </ac:graphicFrameMkLst>
        </pc:graphicFrameChg>
        <pc:graphicFrameChg chg="add mod modGraphic">
          <ac:chgData name="Parinya Ekparinya" userId="2ca03f2d-e931-44e9-88c5-430e7265b3ca" providerId="ADAL" clId="{D88BACEF-688C-477A-8DAC-969E22B8489E}" dt="2021-09-15T15:45:21.372" v="1151" actId="13242"/>
          <ac:graphicFrameMkLst>
            <pc:docMk/>
            <pc:sldMk cId="2156323868" sldId="323"/>
            <ac:graphicFrameMk id="5" creationId="{0CAF2B5C-1D1B-4E00-B206-AD21C9589B8B}"/>
          </ac:graphicFrameMkLst>
        </pc:graphicFrameChg>
      </pc:sldChg>
      <pc:sldChg chg="add del">
        <pc:chgData name="Parinya Ekparinya" userId="2ca03f2d-e931-44e9-88c5-430e7265b3ca" providerId="ADAL" clId="{D88BACEF-688C-477A-8DAC-969E22B8489E}" dt="2021-09-15T09:22:55.317" v="510"/>
        <pc:sldMkLst>
          <pc:docMk/>
          <pc:sldMk cId="2768180667" sldId="323"/>
        </pc:sldMkLst>
      </pc:sldChg>
      <pc:sldChg chg="modSp add del mod">
        <pc:chgData name="Parinya Ekparinya" userId="2ca03f2d-e931-44e9-88c5-430e7265b3ca" providerId="ADAL" clId="{D88BACEF-688C-477A-8DAC-969E22B8489E}" dt="2021-09-15T10:46:45.809" v="686" actId="47"/>
        <pc:sldMkLst>
          <pc:docMk/>
          <pc:sldMk cId="3280365911" sldId="323"/>
        </pc:sldMkLst>
        <pc:spChg chg="mod">
          <ac:chgData name="Parinya Ekparinya" userId="2ca03f2d-e931-44e9-88c5-430e7265b3ca" providerId="ADAL" clId="{D88BACEF-688C-477A-8DAC-969E22B8489E}" dt="2021-09-15T09:24:47.848" v="549" actId="20577"/>
          <ac:spMkLst>
            <pc:docMk/>
            <pc:sldMk cId="3280365911" sldId="323"/>
            <ac:spMk id="2" creationId="{A1F9447A-FF82-48DA-AB0B-F340C966FFE0}"/>
          </ac:spMkLst>
        </pc:spChg>
        <pc:spChg chg="mod">
          <ac:chgData name="Parinya Ekparinya" userId="2ca03f2d-e931-44e9-88c5-430e7265b3ca" providerId="ADAL" clId="{D88BACEF-688C-477A-8DAC-969E22B8489E}" dt="2021-09-15T10:28:28.570" v="683" actId="20577"/>
          <ac:spMkLst>
            <pc:docMk/>
            <pc:sldMk cId="3280365911" sldId="323"/>
            <ac:spMk id="3" creationId="{9B544E06-DD88-473C-B126-2ADEFD109F04}"/>
          </ac:spMkLst>
        </pc:spChg>
      </pc:sldChg>
      <pc:sldChg chg="addSp delSp modSp new mod">
        <pc:chgData name="Parinya Ekparinya" userId="2ca03f2d-e931-44e9-88c5-430e7265b3ca" providerId="ADAL" clId="{D88BACEF-688C-477A-8DAC-969E22B8489E}" dt="2021-09-16T03:54:27.440" v="1899" actId="20577"/>
        <pc:sldMkLst>
          <pc:docMk/>
          <pc:sldMk cId="121084208" sldId="324"/>
        </pc:sldMkLst>
        <pc:spChg chg="mod">
          <ac:chgData name="Parinya Ekparinya" userId="2ca03f2d-e931-44e9-88c5-430e7265b3ca" providerId="ADAL" clId="{D88BACEF-688C-477A-8DAC-969E22B8489E}" dt="2021-09-15T14:02:24.634" v="1106" actId="20577"/>
          <ac:spMkLst>
            <pc:docMk/>
            <pc:sldMk cId="121084208" sldId="324"/>
            <ac:spMk id="2" creationId="{D7992FC1-A59D-4070-A071-B25D207CABD5}"/>
          </ac:spMkLst>
        </pc:spChg>
        <pc:spChg chg="mod">
          <ac:chgData name="Parinya Ekparinya" userId="2ca03f2d-e931-44e9-88c5-430e7265b3ca" providerId="ADAL" clId="{D88BACEF-688C-477A-8DAC-969E22B8489E}" dt="2021-09-16T03:54:27.440" v="1899" actId="20577"/>
          <ac:spMkLst>
            <pc:docMk/>
            <pc:sldMk cId="121084208" sldId="324"/>
            <ac:spMk id="3" creationId="{F3A1BD0A-B20C-4559-89EF-8D7C9189272A}"/>
          </ac:spMkLst>
        </pc:spChg>
        <pc:spChg chg="add del mod">
          <ac:chgData name="Parinya Ekparinya" userId="2ca03f2d-e931-44e9-88c5-430e7265b3ca" providerId="ADAL" clId="{D88BACEF-688C-477A-8DAC-969E22B8489E}" dt="2021-09-15T16:29:02.651" v="1521" actId="478"/>
          <ac:spMkLst>
            <pc:docMk/>
            <pc:sldMk cId="121084208" sldId="324"/>
            <ac:spMk id="4" creationId="{E9C6F391-1E66-4124-9D10-695C35D86C9E}"/>
          </ac:spMkLst>
        </pc:spChg>
        <pc:spChg chg="add mod">
          <ac:chgData name="Parinya Ekparinya" userId="2ca03f2d-e931-44e9-88c5-430e7265b3ca" providerId="ADAL" clId="{D88BACEF-688C-477A-8DAC-969E22B8489E}" dt="2021-09-15T16:29:56.434" v="1530"/>
          <ac:spMkLst>
            <pc:docMk/>
            <pc:sldMk cId="121084208" sldId="324"/>
            <ac:spMk id="5" creationId="{A7689F2F-BE08-4517-A148-D3D6A06E0D70}"/>
          </ac:spMkLst>
        </pc:spChg>
      </pc:sldChg>
      <pc:sldChg chg="modSp new del mod">
        <pc:chgData name="Parinya Ekparinya" userId="2ca03f2d-e931-44e9-88c5-430e7265b3ca" providerId="ADAL" clId="{D88BACEF-688C-477A-8DAC-969E22B8489E}" dt="2021-09-15T13:23:46.851" v="1097" actId="47"/>
        <pc:sldMkLst>
          <pc:docMk/>
          <pc:sldMk cId="2494700757" sldId="324"/>
        </pc:sldMkLst>
        <pc:spChg chg="mod">
          <ac:chgData name="Parinya Ekparinya" userId="2ca03f2d-e931-44e9-88c5-430e7265b3ca" providerId="ADAL" clId="{D88BACEF-688C-477A-8DAC-969E22B8489E}" dt="2021-09-15T13:21:05.629" v="1056" actId="20577"/>
          <ac:spMkLst>
            <pc:docMk/>
            <pc:sldMk cId="2494700757" sldId="324"/>
            <ac:spMk id="2" creationId="{61DD413E-9A65-4B96-852B-67DC90B81260}"/>
          </ac:spMkLst>
        </pc:spChg>
        <pc:spChg chg="mod">
          <ac:chgData name="Parinya Ekparinya" userId="2ca03f2d-e931-44e9-88c5-430e7265b3ca" providerId="ADAL" clId="{D88BACEF-688C-477A-8DAC-969E22B8489E}" dt="2021-09-15T13:21:54.645" v="1096" actId="33524"/>
          <ac:spMkLst>
            <pc:docMk/>
            <pc:sldMk cId="2494700757" sldId="324"/>
            <ac:spMk id="3" creationId="{34FEBA4C-9932-4CAA-AD7B-A60FCCF76382}"/>
          </ac:spMkLst>
        </pc:spChg>
      </pc:sldChg>
      <pc:sldChg chg="addSp modSp new mod">
        <pc:chgData name="Parinya Ekparinya" userId="2ca03f2d-e931-44e9-88c5-430e7265b3ca" providerId="ADAL" clId="{D88BACEF-688C-477A-8DAC-969E22B8489E}" dt="2021-09-15T16:34:38.478" v="1552"/>
        <pc:sldMkLst>
          <pc:docMk/>
          <pc:sldMk cId="2039110628" sldId="325"/>
        </pc:sldMkLst>
        <pc:spChg chg="mod">
          <ac:chgData name="Parinya Ekparinya" userId="2ca03f2d-e931-44e9-88c5-430e7265b3ca" providerId="ADAL" clId="{D88BACEF-688C-477A-8DAC-969E22B8489E}" dt="2021-09-15T16:00:10.807" v="1396" actId="20577"/>
          <ac:spMkLst>
            <pc:docMk/>
            <pc:sldMk cId="2039110628" sldId="325"/>
            <ac:spMk id="2" creationId="{280E450E-092C-4C06-AFB7-87E83FFA3A89}"/>
          </ac:spMkLst>
        </pc:spChg>
        <pc:spChg chg="mod">
          <ac:chgData name="Parinya Ekparinya" userId="2ca03f2d-e931-44e9-88c5-430e7265b3ca" providerId="ADAL" clId="{D88BACEF-688C-477A-8DAC-969E22B8489E}" dt="2021-09-15T16:00:14.069" v="1398" actId="20577"/>
          <ac:spMkLst>
            <pc:docMk/>
            <pc:sldMk cId="2039110628" sldId="325"/>
            <ac:spMk id="3" creationId="{4DFD0C0A-B7C7-4966-B8DE-63B72BB82039}"/>
          </ac:spMkLst>
        </pc:spChg>
        <pc:spChg chg="add mod">
          <ac:chgData name="Parinya Ekparinya" userId="2ca03f2d-e931-44e9-88c5-430e7265b3ca" providerId="ADAL" clId="{D88BACEF-688C-477A-8DAC-969E22B8489E}" dt="2021-09-15T16:34:38.478" v="1552"/>
          <ac:spMkLst>
            <pc:docMk/>
            <pc:sldMk cId="2039110628" sldId="325"/>
            <ac:spMk id="4" creationId="{D6905FDC-1C47-48EB-82E4-EAB588676A3A}"/>
          </ac:spMkLst>
        </pc:spChg>
      </pc:sldChg>
      <pc:sldChg chg="addSp delSp modSp add mod">
        <pc:chgData name="Parinya Ekparinya" userId="2ca03f2d-e931-44e9-88c5-430e7265b3ca" providerId="ADAL" clId="{D88BACEF-688C-477A-8DAC-969E22B8489E}" dt="2021-09-15T16:34:49.717" v="1556" actId="1076"/>
        <pc:sldMkLst>
          <pc:docMk/>
          <pc:sldMk cId="236756004" sldId="326"/>
        </pc:sldMkLst>
        <pc:spChg chg="mod">
          <ac:chgData name="Parinya Ekparinya" userId="2ca03f2d-e931-44e9-88c5-430e7265b3ca" providerId="ADAL" clId="{D88BACEF-688C-477A-8DAC-969E22B8489E}" dt="2021-09-15T16:11:37.834" v="1461" actId="20577"/>
          <ac:spMkLst>
            <pc:docMk/>
            <pc:sldMk cId="236756004" sldId="326"/>
            <ac:spMk id="2" creationId="{3CE49B69-9839-4546-99DA-D2E700E3C5BE}"/>
          </ac:spMkLst>
        </pc:spChg>
        <pc:spChg chg="add mod">
          <ac:chgData name="Parinya Ekparinya" userId="2ca03f2d-e931-44e9-88c5-430e7265b3ca" providerId="ADAL" clId="{D88BACEF-688C-477A-8DAC-969E22B8489E}" dt="2021-09-15T16:34:40.487" v="1553"/>
          <ac:spMkLst>
            <pc:docMk/>
            <pc:sldMk cId="236756004" sldId="326"/>
            <ac:spMk id="6" creationId="{92D7DD6A-BD5B-4A09-AB0A-051A4C41464D}"/>
          </ac:spMkLst>
        </pc:spChg>
        <pc:picChg chg="add mod">
          <ac:chgData name="Parinya Ekparinya" userId="2ca03f2d-e931-44e9-88c5-430e7265b3ca" providerId="ADAL" clId="{D88BACEF-688C-477A-8DAC-969E22B8489E}" dt="2021-09-15T16:34:49.717" v="1556" actId="1076"/>
          <ac:picMkLst>
            <pc:docMk/>
            <pc:sldMk cId="236756004" sldId="326"/>
            <ac:picMk id="4" creationId="{F622D938-5DE0-42CA-A6CE-5A33A4DC78E4}"/>
          </ac:picMkLst>
        </pc:picChg>
        <pc:picChg chg="del mod">
          <ac:chgData name="Parinya Ekparinya" userId="2ca03f2d-e931-44e9-88c5-430e7265b3ca" providerId="ADAL" clId="{D88BACEF-688C-477A-8DAC-969E22B8489E}" dt="2021-09-15T16:11:44.394" v="1463" actId="478"/>
          <ac:picMkLst>
            <pc:docMk/>
            <pc:sldMk cId="236756004" sldId="326"/>
            <ac:picMk id="7" creationId="{0727F4B5-833C-4E9E-90BE-478D0DE5C2DD}"/>
          </ac:picMkLst>
        </pc:picChg>
      </pc:sldChg>
      <pc:sldChg chg="new del">
        <pc:chgData name="Parinya Ekparinya" userId="2ca03f2d-e931-44e9-88c5-430e7265b3ca" providerId="ADAL" clId="{D88BACEF-688C-477A-8DAC-969E22B8489E}" dt="2021-09-15T23:50:01.319" v="1686" actId="47"/>
        <pc:sldMkLst>
          <pc:docMk/>
          <pc:sldMk cId="2143927894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363AA-459A-4268-92AE-2049FE965C31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D9216-4DA3-46CD-99E1-CC7DEC23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D9188-7A99-42C6-A914-964491141CEC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9</a:t>
            </a:fld>
            <a:endParaRPr lang="en-US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73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1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118B8-9917-4348-8C12-1C53BD5FE3BE}" type="datetimeFigureOut">
              <a:rPr lang="en-US" smtClean="0"/>
              <a:t>2022-04-07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BCBBEC-3A53-42EB-BF73-DE28BED2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rinya.Ekpariny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and_pattern" TargetMode="External"/><Relationship Id="rId2" Type="http://schemas.openxmlformats.org/officeDocument/2006/relationships/hyperlink" Target="https://refactoring.guru/design-patterns/comm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624/command-design-pattern" TargetMode="External"/><Relationship Id="rId4" Type="http://schemas.openxmlformats.org/officeDocument/2006/relationships/hyperlink" Target="https://refactoring.guru/design-patterns/itera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tegy_pattern" TargetMode="External"/><Relationship Id="rId2" Type="http://schemas.openxmlformats.org/officeDocument/2006/relationships/hyperlink" Target="https://refactoring.guru/design-patterns/strate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dev.com/1754/strategy-design-pattern-in-java-example-tutori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tegy_pattern" TargetMode="External"/><Relationship Id="rId2" Type="http://schemas.openxmlformats.org/officeDocument/2006/relationships/hyperlink" Target="https://en.wikipedia.org/wiki/Command_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itor_pattern" TargetMode="External"/><Relationship Id="rId5" Type="http://schemas.openxmlformats.org/officeDocument/2006/relationships/hyperlink" Target="https://en.wikipedia.org/wiki/Template_method_pattern" TargetMode="External"/><Relationship Id="rId4" Type="http://schemas.openxmlformats.org/officeDocument/2006/relationships/hyperlink" Target="https://en.wikipedia.org/wiki/State_patter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e_pattern" TargetMode="External"/><Relationship Id="rId2" Type="http://schemas.openxmlformats.org/officeDocument/2006/relationships/hyperlink" Target="https://refactoring.guru/design-patterns/st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751/state-design-pattern-java" TargetMode="External"/><Relationship Id="rId4" Type="http://schemas.openxmlformats.org/officeDocument/2006/relationships/hyperlink" Target="https://refactoring.guru/design-patterns/mediato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late_method_pattern" TargetMode="External"/><Relationship Id="rId2" Type="http://schemas.openxmlformats.org/officeDocument/2006/relationships/hyperlink" Target="https://refactoring.guru/design-patterns/template-metho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1763/template-method-design-pattern-in-java" TargetMode="External"/><Relationship Id="rId4" Type="http://schemas.openxmlformats.org/officeDocument/2006/relationships/hyperlink" Target="https://www.journaldev.com/1440/prototype-design-pattern-in-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sitor_pattern" TargetMode="External"/><Relationship Id="rId2" Type="http://schemas.openxmlformats.org/officeDocument/2006/relationships/hyperlink" Target="https://refactoring.guru/design-patterns/visi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dev.com/1769/visitor-design-pattern-ja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43A-3C87-4A6C-87A8-D60BCC632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Behavior Design Pattern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6C0A-5DFE-44CE-91F3-BF5E65C1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904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Parinya Ekparinya</a:t>
            </a:r>
          </a:p>
          <a:p>
            <a:r>
              <a:rPr lang="en-US" dirty="0">
                <a:hlinkClick r:id="rId2"/>
              </a:rPr>
              <a:t>Parinya.Ek@kmitl.ac.th</a:t>
            </a:r>
            <a:endParaRPr lang="en-US" dirty="0"/>
          </a:p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1177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Abstracts executor of a service.</a:t>
            </a:r>
          </a:p>
          <a:p>
            <a:pPr marL="228600" lvl="1" indent="-228600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Supports arbitrary-level undo-redo.</a:t>
            </a:r>
          </a:p>
          <a:p>
            <a:pPr marL="228600" lvl="1" indent="-228600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Composition yields macro-commands.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r>
              <a:rPr lang="en-US" sz="2000" dirty="0"/>
              <a:t>Might result in lots of trivial command subclasses.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r>
              <a:rPr lang="en-US" sz="2000" dirty="0"/>
              <a:t>Excessive memory may be needed to support undo/redo operations.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endParaRPr lang="en-US" sz="2000" dirty="0"/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03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Command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>
                <a:hlinkClick r:id="rId3"/>
              </a:rPr>
              <a:t>Command pattern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3"/>
              </a:rPr>
              <a:t> Wikipedia</a:t>
            </a:r>
            <a:endParaRPr lang="en-US" dirty="0"/>
          </a:p>
          <a:p>
            <a:r>
              <a:rPr lang="en-US" dirty="0">
                <a:hlinkClick r:id="rId5"/>
              </a:rPr>
              <a:t>Command Design Pattern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JournalDev</a:t>
            </a:r>
            <a:endParaRPr lang="en-US" dirty="0"/>
          </a:p>
          <a:p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98248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72269-F1B0-47E0-916F-E6D1211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C8CAA-1DFE-45C8-9448-5D5DE4AC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solidFill>
                <a:srgbClr val="BE8A37"/>
              </a:solidFill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0" name="Picture 6" descr="Chees game">
            <a:extLst>
              <a:ext uri="{FF2B5EF4-FFF2-40B4-BE49-F238E27FC236}">
                <a16:creationId xmlns:a16="http://schemas.microsoft.com/office/drawing/2014/main" id="{C139E3BF-E309-4F29-B544-E17ACCD2C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r="1460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independently vary algorithm from clients that use it?</a:t>
            </a:r>
          </a:p>
          <a:p>
            <a:r>
              <a:rPr lang="en-US" dirty="0"/>
              <a:t>How to defer the decision about which algorithm to use until runtime?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when an object should be configurable with one of many algorithms,</a:t>
            </a:r>
          </a:p>
          <a:p>
            <a:r>
              <a:rPr lang="en-US" dirty="0"/>
              <a:t>and all algorithms can be encapsulated,</a:t>
            </a:r>
          </a:p>
          <a:p>
            <a:r>
              <a:rPr lang="en-US" dirty="0"/>
              <a:t>and one interface covers all encapsulations </a:t>
            </a:r>
          </a:p>
        </p:txBody>
      </p:sp>
    </p:spTree>
    <p:extLst>
      <p:ext uri="{BB962C8B-B14F-4D97-AF65-F5344CB8AC3E}">
        <p14:creationId xmlns:p14="http://schemas.microsoft.com/office/powerpoint/2010/main" val="237370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Define a family of algorithms, encapsulate each one, &amp; make them interchangeable to let clients &amp; algorithms vary independently.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Strategy design pattern describe?</a:t>
            </a:r>
          </a:p>
          <a:p>
            <a:r>
              <a:rPr lang="en-US" dirty="0"/>
              <a:t>Define a family of algorithms, encapsulate each one, and make them interchangeable.</a:t>
            </a:r>
          </a:p>
          <a:p>
            <a:r>
              <a:rPr lang="en-US" dirty="0"/>
              <a:t>Strategy lets the algorithm vary independently from clients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127785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DD57FE-A08A-4282-8EE2-EC135566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283371" y="643467"/>
            <a:ext cx="9625257" cy="55710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</a:t>
            </a:r>
            <a:r>
              <a:rPr lang="en-US" dirty="0"/>
              <a:t>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 eaLnBrk="1" hangingPunct="1">
              <a:buFont typeface="Tahoma" pitchFamily="34" charset="0"/>
              <a:buChar char="+"/>
            </a:pPr>
            <a:r>
              <a:rPr lang="en-US" sz="2000" dirty="0"/>
              <a:t>Greater flexibility, reuse.</a:t>
            </a:r>
          </a:p>
          <a:p>
            <a:pPr marL="228600" lvl="1" indent="-228600" eaLnBrk="1" hangingPunct="1">
              <a:buFont typeface="Tahoma" pitchFamily="34" charset="0"/>
              <a:buChar char="+"/>
            </a:pPr>
            <a:r>
              <a:rPr lang="en-US" sz="2000" dirty="0"/>
              <a:t>Can change algorithms dynamically.</a:t>
            </a:r>
          </a:p>
          <a:p>
            <a:pPr marL="228600" lvl="1" indent="-228600" eaLnBrk="1" hangingPunct="1">
              <a:buFont typeface="Tahoma" pitchFamily="34" charset="0"/>
              <a:buChar char="–"/>
            </a:pPr>
            <a:r>
              <a:rPr lang="en-US" sz="2000" dirty="0"/>
              <a:t>Strategy creation &amp; communication overhead.</a:t>
            </a:r>
          </a:p>
          <a:p>
            <a:pPr marL="228600" lvl="1" indent="-228600" eaLnBrk="1" hangingPunct="1">
              <a:buFont typeface="Tahoma" pitchFamily="34" charset="0"/>
              <a:buChar char="–"/>
            </a:pPr>
            <a:r>
              <a:rPr lang="en-US" sz="2000" dirty="0"/>
              <a:t>Inflexible Strategy interface.</a:t>
            </a:r>
          </a:p>
          <a:p>
            <a:pPr marL="228600" lvl="1" indent="-228600" eaLnBrk="1" hangingPunct="1">
              <a:buFont typeface="Tahoma" pitchFamily="34" charset="0"/>
              <a:buChar char="–"/>
            </a:pPr>
            <a:r>
              <a:rPr lang="en-US" sz="2000" dirty="0"/>
              <a:t>Semantic incompatibility of multiple strategies used together.</a:t>
            </a:r>
          </a:p>
        </p:txBody>
      </p:sp>
    </p:spTree>
    <p:extLst>
      <p:ext uri="{BB962C8B-B14F-4D97-AF65-F5344CB8AC3E}">
        <p14:creationId xmlns:p14="http://schemas.microsoft.com/office/powerpoint/2010/main" val="171558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Strategy</a:t>
            </a:r>
            <a:r>
              <a:rPr lang="en-US" dirty="0"/>
              <a:t>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Strategy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>
                <a:hlinkClick r:id="rId3"/>
              </a:rPr>
              <a:t>Strategy pattern – Wikipedia</a:t>
            </a:r>
            <a:endParaRPr lang="en-US" dirty="0"/>
          </a:p>
          <a:p>
            <a:r>
              <a:rPr lang="en-US" dirty="0">
                <a:hlinkClick r:id="rId4"/>
              </a:rPr>
              <a:t>Strategy Design Pattern in Java - Example Tutorial – </a:t>
            </a:r>
            <a:r>
              <a:rPr lang="en-US" dirty="0" err="1">
                <a:hlinkClick r:id="rId4"/>
              </a:rPr>
              <a:t>JournalDev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4FEB-2435-4524-85E8-208BA77B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C81F-334B-4CC2-88E7-EAD74DAD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tabLst>
                <a:tab pos="1939925" algn="l"/>
              </a:tabLst>
            </a:pPr>
            <a:endParaRPr lang="en-US">
              <a:solidFill>
                <a:srgbClr val="FF583A"/>
              </a:solidFill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73CB799B-440F-489B-8EB1-C42FB50F64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8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State: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should change its behavior when its internal state changes.</a:t>
            </a:r>
          </a:p>
          <a:p>
            <a:r>
              <a:rPr lang="en-US" dirty="0"/>
              <a:t>State-specific behavior should be defined independently. That is, adding new states should not affect the behavior of existing states.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When an object must change its behavior at run-time depending on which state it is in.</a:t>
            </a:r>
          </a:p>
          <a:p>
            <a:r>
              <a:rPr lang="en-US" dirty="0"/>
              <a:t>When several operations have the same large multipart conditional structure that depends on the object's state.</a:t>
            </a:r>
          </a:p>
        </p:txBody>
      </p:sp>
    </p:spTree>
    <p:extLst>
      <p:ext uri="{BB962C8B-B14F-4D97-AF65-F5344CB8AC3E}">
        <p14:creationId xmlns:p14="http://schemas.microsoft.com/office/powerpoint/2010/main" val="403132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8D2E-CFED-4A01-A3C5-7BA43FE8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2920-F958-4593-B985-B43F5F0E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content of the following slides are partially based on the listed material as follows:</a:t>
            </a:r>
          </a:p>
          <a:p>
            <a:r>
              <a:rPr lang="en-US" dirty="0"/>
              <a:t>Object-Oriented Patterns &amp; Frameworks by Dr. Douglas C. Schmidt</a:t>
            </a:r>
          </a:p>
          <a:p>
            <a:r>
              <a:rPr lang="en-US" dirty="0">
                <a:hlinkClick r:id="rId2"/>
              </a:rPr>
              <a:t>https://en.wikipedia.org/wiki/Command_pattern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https://en.wikipedia.org/wiki/Strategy_pattern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https://en.wikipedia.org/wiki/State_pattern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https://en.wikipedia.org/wiki/Template_method_pattern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https://en.wikipedia.org/wiki/Visitor_pattern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1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State: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Allow an object to alter its behavior when its internal state changes—the object will appear to change its class.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State design pattern describe?</a:t>
            </a:r>
          </a:p>
          <a:p>
            <a:r>
              <a:rPr lang="en-US" dirty="0"/>
              <a:t>Define separate (state) objects that encapsulate state-specific behavior for each state. That is, define an interface (state) for performing state-specific behavior, and define classes that implement the interface for each state.</a:t>
            </a:r>
          </a:p>
          <a:p>
            <a:r>
              <a:rPr lang="en-US" dirty="0"/>
              <a:t>A class delegates state-specific behavior to its current state object instead of implementing state-specific behavior directly.</a:t>
            </a:r>
          </a:p>
        </p:txBody>
      </p:sp>
    </p:spTree>
    <p:extLst>
      <p:ext uri="{BB962C8B-B14F-4D97-AF65-F5344CB8AC3E}">
        <p14:creationId xmlns:p14="http://schemas.microsoft.com/office/powerpoint/2010/main" val="398351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DD57FE-A08A-4282-8EE2-EC135566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851663" y="643467"/>
            <a:ext cx="8488671" cy="55710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State</a:t>
            </a:r>
            <a:r>
              <a:rPr lang="en-US" dirty="0"/>
              <a:t>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+"/>
            </a:pPr>
            <a:r>
              <a:rPr lang="en-US" sz="2000" dirty="0"/>
              <a:t>It localizes state-specific behavior &amp; partitions behavior for different states.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+"/>
            </a:pPr>
            <a:r>
              <a:rPr lang="en-US" sz="2000" dirty="0"/>
              <a:t>It makes state transitions explicit.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+"/>
            </a:pPr>
            <a:r>
              <a:rPr lang="en-US" sz="2000" dirty="0"/>
              <a:t>State objects can be shared.</a:t>
            </a:r>
          </a:p>
          <a:p>
            <a:pPr marL="228600" lvl="1" indent="-228600">
              <a:spcBef>
                <a:spcPts val="600"/>
              </a:spcBef>
              <a:buFont typeface="Tahoma" pitchFamily="34" charset="0"/>
              <a:buChar char="−"/>
            </a:pPr>
            <a:r>
              <a:rPr lang="en-US" sz="2000" dirty="0"/>
              <a:t>Can result in lots of subclasses that are hard to understand.</a:t>
            </a:r>
          </a:p>
          <a:p>
            <a:pPr marL="228600" lvl="1" indent="-228600" eaLnBrk="1" hangingPunct="1">
              <a:spcBef>
                <a:spcPts val="600"/>
              </a:spcBef>
              <a:spcAft>
                <a:spcPts val="600"/>
              </a:spcAft>
              <a:buFont typeface="Tahoma" pitchFamily="34" charset="0"/>
              <a:buChar char="−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599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State</a:t>
            </a:r>
            <a:r>
              <a:rPr lang="en-US" dirty="0"/>
              <a:t>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State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>
                <a:hlinkClick r:id="rId3"/>
              </a:rPr>
              <a:t>State pattern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3"/>
              </a:rPr>
              <a:t> Wikipedia</a:t>
            </a:r>
            <a:endParaRPr lang="en-US" dirty="0"/>
          </a:p>
          <a:p>
            <a:r>
              <a:rPr lang="en-US" dirty="0">
                <a:hlinkClick r:id="rId5"/>
              </a:rPr>
              <a:t>State Design Pattern in Java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JournalDev</a:t>
            </a:r>
            <a:endParaRPr lang="en-US" dirty="0"/>
          </a:p>
          <a:p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390918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72269-F1B0-47E0-916F-E6D1211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Template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C8CAA-1DFE-45C8-9448-5D5DE4AC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solidFill>
                <a:srgbClr val="EC4A3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 descr="Assorted 3D shapes art">
            <a:extLst>
              <a:ext uri="{FF2B5EF4-FFF2-40B4-BE49-F238E27FC236}">
                <a16:creationId xmlns:a16="http://schemas.microsoft.com/office/drawing/2014/main" id="{710DD7F0-6DCF-4293-A92A-819113C050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1748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5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Template Method: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the overall structure of the operation in a base class, but allow subclasses to refine, or redefine, certain steps?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Implement invariant aspects of an algorithm once &amp; let subclasses define variant parts.</a:t>
            </a:r>
          </a:p>
          <a:p>
            <a:r>
              <a:rPr lang="en-US" dirty="0"/>
              <a:t>Localize common behavior in a class to increase code reuse.</a:t>
            </a:r>
          </a:p>
          <a:p>
            <a:r>
              <a:rPr lang="en-US" dirty="0"/>
              <a:t>Control subclass extensions.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Template Method: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Provide a skeleton of an algorithm in a method, deferring some steps to subclasses.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This pattern has two main parts:</a:t>
            </a:r>
          </a:p>
          <a:p>
            <a:r>
              <a:rPr lang="en-US" dirty="0"/>
              <a:t>The "template method" is implemented as a method in a base class (usually an abstract class). This method contains code for the parts of the overall algorithm that are invariant. The template ensures that the overarching algorithm is always followed.</a:t>
            </a:r>
          </a:p>
          <a:p>
            <a:r>
              <a:rPr lang="en-US" dirty="0"/>
              <a:t>Subclasses of the base class "fill in" the empty or "variant" parts of the "template" with specific algorithms that vary from one subclass to another.</a:t>
            </a:r>
          </a:p>
        </p:txBody>
      </p:sp>
    </p:spTree>
    <p:extLst>
      <p:ext uri="{BB962C8B-B14F-4D97-AF65-F5344CB8AC3E}">
        <p14:creationId xmlns:p14="http://schemas.microsoft.com/office/powerpoint/2010/main" val="237453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DD57FE-A08A-4282-8EE2-EC135566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3110852" y="643467"/>
            <a:ext cx="5970295" cy="5571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5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Template Method</a:t>
            </a:r>
            <a:r>
              <a:rPr lang="en-US" dirty="0"/>
              <a:t>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Leads to inversion of control (“Hollywood principle”: don't call us – we'll call you).</a:t>
            </a:r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Promotes code reuse.</a:t>
            </a:r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Lets you enforce overriding rules.</a:t>
            </a:r>
          </a:p>
          <a:p>
            <a:pPr marL="228600" lvl="1" indent="-228600" eaLnBrk="1" hangingPunct="1">
              <a:spcBef>
                <a:spcPts val="600"/>
              </a:spcBef>
              <a:buFont typeface="Tahoma" pitchFamily="34" charset="0"/>
              <a:buChar char="–"/>
            </a:pPr>
            <a:r>
              <a:rPr lang="en-US" sz="2000" dirty="0"/>
              <a:t>Must subclass to specialize behavior (cf. Strategy pattern).</a:t>
            </a:r>
          </a:p>
        </p:txBody>
      </p:sp>
    </p:spTree>
    <p:extLst>
      <p:ext uri="{BB962C8B-B14F-4D97-AF65-F5344CB8AC3E}">
        <p14:creationId xmlns:p14="http://schemas.microsoft.com/office/powerpoint/2010/main" val="48664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Template Method</a:t>
            </a:r>
            <a:r>
              <a:rPr lang="en-US" dirty="0"/>
              <a:t>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Template Method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>
                <a:hlinkClick r:id="rId3"/>
              </a:rPr>
              <a:t>Template method pattern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3"/>
              </a:rPr>
              <a:t> Wikipedia</a:t>
            </a:r>
            <a:endParaRPr lang="en-US" dirty="0"/>
          </a:p>
          <a:p>
            <a:r>
              <a:rPr lang="en-US" dirty="0">
                <a:hlinkClick r:id="rId5"/>
              </a:rPr>
              <a:t>Template Method Design Pattern in Java </a:t>
            </a:r>
            <a:r>
              <a:rPr lang="en-US" dirty="0">
                <a:hlinkClick r:id="rId4"/>
              </a:rPr>
              <a:t>–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JournalDev</a:t>
            </a:r>
            <a:endParaRPr lang="en-US" dirty="0"/>
          </a:p>
          <a:p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94284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3216E-BB04-48DD-9090-8E717FBF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WARNING: 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Overuse of design patterns can lead to code that is downright over-engineered. </a:t>
            </a:r>
            <a:r>
              <a:rPr lang="en-US" dirty="0">
                <a:solidFill>
                  <a:srgbClr val="D5D5D5"/>
                </a:solidFill>
              </a:rPr>
              <a:t>Always</a:t>
            </a:r>
            <a:r>
              <a:rPr lang="en-US" dirty="0"/>
              <a:t> go with the simplest solution that does the job and introduce patterns only where the need emerges.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87B5F-A007-4371-B793-B0A0C073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Arial" panose="020B0604020202020204" pitchFamily="34" charset="0"/>
              </a:rPr>
              <a:t>Freeman, E., Robson, E., Bates, B., &amp; Sierra, K. (2008). </a:t>
            </a:r>
            <a:r>
              <a:rPr lang="en-US" b="0" i="1" dirty="0">
                <a:solidFill>
                  <a:srgbClr val="DADADA"/>
                </a:solidFill>
                <a:effectLst/>
                <a:latin typeface="Arial" panose="020B0604020202020204" pitchFamily="34" charset="0"/>
              </a:rPr>
              <a:t>Head first design patterns</a:t>
            </a:r>
            <a:r>
              <a:rPr lang="en-US" b="0" i="0" dirty="0">
                <a:solidFill>
                  <a:srgbClr val="DADADA"/>
                </a:solidFill>
                <a:effectLst/>
                <a:latin typeface="Arial" panose="020B0604020202020204" pitchFamily="34" charset="0"/>
              </a:rPr>
              <a:t>. " O'Reilly Media, Inc."</a:t>
            </a:r>
            <a:endParaRPr lang="en-US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51EB-275B-475C-A514-FCF2596E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Visitor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228F-BA27-4209-AF49-B5A085DD7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>
              <a:solidFill>
                <a:srgbClr val="F9AA2C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 descr="Person rolling luggage">
            <a:extLst>
              <a:ext uri="{FF2B5EF4-FFF2-40B4-BE49-F238E27FC236}">
                <a16:creationId xmlns:a16="http://schemas.microsoft.com/office/drawing/2014/main" id="{F86FC239-82AC-4D08-A293-730412D9C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1629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  <a:r>
              <a:rPr lang="en-US" sz="4000" dirty="0"/>
              <a:t>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a new operation for (some) classes of an object structure without changing the classes?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When classes define many unrelated operations.</a:t>
            </a:r>
          </a:p>
          <a:p>
            <a:r>
              <a:rPr lang="en-US" dirty="0"/>
              <a:t>Class relationships of objects in the structure rarely change, but the operations on them change often.</a:t>
            </a:r>
          </a:p>
          <a:p>
            <a:r>
              <a:rPr lang="en-US" dirty="0"/>
              <a:t>Algorithms keep state that’s updated during traversal.</a:t>
            </a:r>
          </a:p>
        </p:txBody>
      </p:sp>
    </p:spTree>
    <p:extLst>
      <p:ext uri="{BB962C8B-B14F-4D97-AF65-F5344CB8AC3E}">
        <p14:creationId xmlns:p14="http://schemas.microsoft.com/office/powerpoint/2010/main" val="1814876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  <a:r>
              <a:rPr lang="en-US" sz="4000" dirty="0"/>
              <a:t>: </a:t>
            </a:r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Centralize operations on an object structure so that they can vary independently but still behave polymorphically.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What solution does the Visitor design pattern describe?</a:t>
            </a:r>
          </a:p>
          <a:p>
            <a:r>
              <a:rPr lang="en-US" dirty="0"/>
              <a:t>Define a separate (visitor) object that implements an operation to be performed on elements of an object structure.</a:t>
            </a:r>
          </a:p>
          <a:p>
            <a:r>
              <a:rPr lang="en-US" dirty="0"/>
              <a:t>Clients traverse the object structure and call a dispatching operation accept (visitor) on an element — that "dispatches" (delegates) the request to the "accepted visitor object". The visitor object then performs the operation on the element ("visits the element").</a:t>
            </a:r>
          </a:p>
        </p:txBody>
      </p:sp>
    </p:spTree>
    <p:extLst>
      <p:ext uri="{BB962C8B-B14F-4D97-AF65-F5344CB8AC3E}">
        <p14:creationId xmlns:p14="http://schemas.microsoft.com/office/powerpoint/2010/main" val="364743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BC6D2F-4772-4160-8FE1-CFBFFE7C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43467" y="909701"/>
            <a:ext cx="10905066" cy="503859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4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3D4-302E-4037-8497-FBF714D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Visitor: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C04D-4B1C-408D-AB22-D16A2758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-231775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Flexibility: visitor algorithm(s) &amp; object structure are independent.</a:t>
            </a:r>
          </a:p>
          <a:p>
            <a:pPr marL="231775" lvl="1" indent="-231775" eaLnBrk="1" hangingPunct="1">
              <a:spcBef>
                <a:spcPts val="600"/>
              </a:spcBef>
              <a:buFont typeface="Tahoma" pitchFamily="34" charset="0"/>
              <a:buChar char="+"/>
            </a:pPr>
            <a:r>
              <a:rPr lang="en-US" sz="2000" dirty="0"/>
              <a:t>Localized functionality in the visitor subclass instance.</a:t>
            </a:r>
          </a:p>
          <a:p>
            <a:pPr marL="231775" lvl="1" indent="-231775" eaLnBrk="1" hangingPunct="1">
              <a:spcBef>
                <a:spcPts val="600"/>
              </a:spcBef>
              <a:buFont typeface="Tahoma" pitchFamily="34" charset="0"/>
              <a:buChar char="–"/>
            </a:pPr>
            <a:r>
              <a:rPr lang="en-US" sz="2000" dirty="0"/>
              <a:t>Circular dependency between Visitor &amp; Element interfaces.</a:t>
            </a:r>
          </a:p>
          <a:p>
            <a:pPr marL="231775" lvl="1" indent="-231775" eaLnBrk="1" hangingPunct="1">
              <a:spcBef>
                <a:spcPts val="600"/>
              </a:spcBef>
              <a:buFont typeface="Tahoma" pitchFamily="34" charset="0"/>
              <a:buChar char="–"/>
            </a:pPr>
            <a:r>
              <a:rPr lang="en-US" sz="2000" dirty="0"/>
              <a:t>Visitor brittle to new </a:t>
            </a:r>
            <a:r>
              <a:rPr lang="en-US" sz="2000" dirty="0" err="1"/>
              <a:t>ConcreteElement</a:t>
            </a:r>
            <a:r>
              <a:rPr lang="en-US" sz="2000" dirty="0"/>
              <a:t> classes.</a:t>
            </a:r>
          </a:p>
          <a:p>
            <a:pPr marL="231775" lvl="1" indent="-231775" eaLnBrk="1" hangingPunct="1">
              <a:spcBef>
                <a:spcPts val="600"/>
              </a:spcBef>
              <a:buFont typeface="Tahoma" pitchFamily="34" charset="0"/>
              <a:buChar char="–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275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3CBEF-95B7-44D6-9248-70D31F1E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Visitor: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BEB44-9214-4FAA-A31B-1C9C3B00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Visitor (</a:t>
            </a:r>
            <a:r>
              <a:rPr lang="en-US" dirty="0" err="1">
                <a:hlinkClick r:id="rId2"/>
              </a:rPr>
              <a:t>refactoring.guru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>
                <a:hlinkClick r:id="rId3"/>
              </a:rPr>
              <a:t>Visitor pattern – Wikipedia</a:t>
            </a:r>
            <a:endParaRPr lang="en-US" dirty="0"/>
          </a:p>
          <a:p>
            <a:r>
              <a:rPr lang="en-US" dirty="0">
                <a:hlinkClick r:id="rId4"/>
              </a:rPr>
              <a:t>Visitor Design Pattern in Java – </a:t>
            </a:r>
            <a:r>
              <a:rPr lang="en-US" dirty="0" err="1">
                <a:hlinkClick r:id="rId4"/>
              </a:rPr>
              <a:t>JournalDev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A42D-760A-409C-B866-973BE6BE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1596-4EBC-406A-B159-5154539134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Iterator </a:t>
            </a:r>
          </a:p>
          <a:p>
            <a:r>
              <a:rPr lang="en-US" sz="2800" dirty="0"/>
              <a:t>Observer</a:t>
            </a:r>
          </a:p>
          <a:p>
            <a:r>
              <a:rPr lang="en-US" sz="2800" dirty="0"/>
              <a:t>Mediator</a:t>
            </a:r>
          </a:p>
          <a:p>
            <a:r>
              <a:rPr lang="en-US" sz="2800" dirty="0"/>
              <a:t>Interpreter</a:t>
            </a:r>
          </a:p>
          <a:p>
            <a:r>
              <a:rPr lang="en-US" sz="2800" dirty="0"/>
              <a:t>Null Object</a:t>
            </a:r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CA05-CE5B-4785-A320-52BEAC9EA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Command</a:t>
            </a:r>
          </a:p>
          <a:p>
            <a:r>
              <a:rPr lang="en-US" sz="2800" dirty="0"/>
              <a:t>Strategy</a:t>
            </a:r>
          </a:p>
          <a:p>
            <a:r>
              <a:rPr lang="en-US" sz="2800" dirty="0"/>
              <a:t>State</a:t>
            </a:r>
          </a:p>
          <a:p>
            <a:r>
              <a:rPr lang="en-US" sz="2800" dirty="0"/>
              <a:t>Template Method</a:t>
            </a:r>
          </a:p>
          <a:p>
            <a:r>
              <a:rPr lang="en-US" sz="28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0317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72269-F1B0-47E0-916F-E6D1211A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Command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C8CAA-1DFE-45C8-9448-5D5DE4AC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A68452"/>
                </a:solidFill>
              </a:rPr>
              <a:t>Also known as:</a:t>
            </a:r>
          </a:p>
          <a:p>
            <a:pPr algn="l"/>
            <a:r>
              <a:rPr lang="en-US">
                <a:solidFill>
                  <a:srgbClr val="A68452"/>
                </a:solidFill>
              </a:rPr>
              <a:t>Action, Transaction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2" name="Picture 6" descr="Woman signing contract">
            <a:extLst>
              <a:ext uri="{FF2B5EF4-FFF2-40B4-BE49-F238E27FC236}">
                <a16:creationId xmlns:a16="http://schemas.microsoft.com/office/drawing/2014/main" id="{DF0EEBA5-1F56-43DD-8ED7-EF979ACCEC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r="1492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99BB9-418D-42B3-A724-D219F245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</a:t>
            </a:r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7D460-3CA7-4E18-A493-DEABE9CC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the invoker of a request to a particular request should be avoided. That is, hard-wired requests should be avoided.</a:t>
            </a:r>
          </a:p>
          <a:p>
            <a:r>
              <a:rPr lang="en-US" dirty="0"/>
              <a:t>It should be possible to configure an object (that invokes a request) with a request.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/>
              <a:t>Applicability</a:t>
            </a:r>
          </a:p>
          <a:p>
            <a:r>
              <a:rPr lang="en-US" dirty="0"/>
              <a:t>To parameterize objects with an action to perform</a:t>
            </a:r>
          </a:p>
          <a:p>
            <a:r>
              <a:rPr lang="en-US" dirty="0"/>
              <a:t>To specify, queue, &amp; execute requests at different times</a:t>
            </a:r>
          </a:p>
          <a:p>
            <a:r>
              <a:rPr lang="en-US" dirty="0"/>
              <a:t>For multilevel undo/redo.</a:t>
            </a:r>
          </a:p>
        </p:txBody>
      </p:sp>
    </p:spTree>
    <p:extLst>
      <p:ext uri="{BB962C8B-B14F-4D97-AF65-F5344CB8AC3E}">
        <p14:creationId xmlns:p14="http://schemas.microsoft.com/office/powerpoint/2010/main" val="28283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364F-7630-40DF-B695-492E6DF0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A61D-CB94-4137-B137-6E2686A8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Intent</a:t>
            </a:r>
          </a:p>
          <a:p>
            <a:r>
              <a:rPr lang="en-US" dirty="0"/>
              <a:t>Encapsulate the request for a service.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Using the command design pattern describes the following solution:</a:t>
            </a:r>
          </a:p>
          <a:p>
            <a:r>
              <a:rPr lang="en-US" dirty="0"/>
              <a:t>Define separate (command) objects that encapsulate a request.</a:t>
            </a:r>
          </a:p>
          <a:p>
            <a:r>
              <a:rPr lang="en-US" dirty="0"/>
              <a:t>A class delegates a request to a command object instead of implementing a particular request directly.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225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1F6C54-594D-4D86-884A-46C3FA3DC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43467" y="1362618"/>
            <a:ext cx="10905066" cy="41327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62750" y="2727325"/>
            <a:ext cx="2933700" cy="3470276"/>
            <a:chOff x="3300" y="2024"/>
            <a:chExt cx="1848" cy="2186"/>
          </a:xfrm>
        </p:grpSpPr>
        <p:sp>
          <p:nvSpPr>
            <p:cNvPr id="76851" name="Oval 3"/>
            <p:cNvSpPr>
              <a:spLocks noChangeArrowheads="1"/>
            </p:cNvSpPr>
            <p:nvPr/>
          </p:nvSpPr>
          <p:spPr bwMode="auto">
            <a:xfrm flipH="1">
              <a:off x="4582" y="2700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2" name="Oval 4"/>
            <p:cNvSpPr>
              <a:spLocks noChangeArrowheads="1"/>
            </p:cNvSpPr>
            <p:nvPr/>
          </p:nvSpPr>
          <p:spPr bwMode="auto">
            <a:xfrm flipH="1">
              <a:off x="4582" y="2028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3" name="Line 5"/>
            <p:cNvSpPr>
              <a:spLocks noChangeShapeType="1"/>
            </p:cNvSpPr>
            <p:nvPr/>
          </p:nvSpPr>
          <p:spPr bwMode="auto">
            <a:xfrm flipH="1">
              <a:off x="4831" y="2525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4" name="Oval 6"/>
            <p:cNvSpPr>
              <a:spLocks noChangeArrowheads="1"/>
            </p:cNvSpPr>
            <p:nvPr/>
          </p:nvSpPr>
          <p:spPr bwMode="auto">
            <a:xfrm flipH="1">
              <a:off x="4582" y="3372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5" name="Line 7"/>
            <p:cNvSpPr>
              <a:spLocks noChangeShapeType="1"/>
            </p:cNvSpPr>
            <p:nvPr/>
          </p:nvSpPr>
          <p:spPr bwMode="auto">
            <a:xfrm flipH="1">
              <a:off x="4831" y="3197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56" name="Text Box 8"/>
            <p:cNvSpPr txBox="1">
              <a:spLocks noChangeArrowheads="1"/>
            </p:cNvSpPr>
            <p:nvPr/>
          </p:nvSpPr>
          <p:spPr bwMode="auto">
            <a:xfrm flipH="1">
              <a:off x="4546" y="3964"/>
              <a:ext cx="6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future</a:t>
              </a:r>
            </a:p>
          </p:txBody>
        </p:sp>
        <p:sp>
          <p:nvSpPr>
            <p:cNvPr id="76857" name="Oval 9"/>
            <p:cNvSpPr>
              <a:spLocks noChangeArrowheads="1"/>
            </p:cNvSpPr>
            <p:nvPr/>
          </p:nvSpPr>
          <p:spPr bwMode="auto">
            <a:xfrm flipH="1">
              <a:off x="3331" y="2696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8" name="Oval 10"/>
            <p:cNvSpPr>
              <a:spLocks noChangeArrowheads="1"/>
            </p:cNvSpPr>
            <p:nvPr/>
          </p:nvSpPr>
          <p:spPr bwMode="auto">
            <a:xfrm flipH="1">
              <a:off x="3331" y="2024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9" name="Line 11"/>
            <p:cNvSpPr>
              <a:spLocks noChangeShapeType="1"/>
            </p:cNvSpPr>
            <p:nvPr/>
          </p:nvSpPr>
          <p:spPr bwMode="auto">
            <a:xfrm flipH="1">
              <a:off x="3580" y="2521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Text Box 12"/>
            <p:cNvSpPr txBox="1">
              <a:spLocks noChangeArrowheads="1"/>
            </p:cNvSpPr>
            <p:nvPr/>
          </p:nvSpPr>
          <p:spPr bwMode="auto">
            <a:xfrm flipH="1">
              <a:off x="3300" y="3977"/>
              <a:ext cx="5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past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 flipH="1">
            <a:off x="7451725" y="1266825"/>
            <a:ext cx="2135188" cy="4389438"/>
            <a:chOff x="959" y="1213"/>
            <a:chExt cx="1345" cy="2765"/>
          </a:xfrm>
        </p:grpSpPr>
        <p:sp>
          <p:nvSpPr>
            <p:cNvPr id="76844" name="Oval 14"/>
            <p:cNvSpPr>
              <a:spLocks noChangeArrowheads="1"/>
            </p:cNvSpPr>
            <p:nvPr/>
          </p:nvSpPr>
          <p:spPr bwMode="auto">
            <a:xfrm>
              <a:off x="1584" y="1608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cmd</a:t>
              </a:r>
            </a:p>
          </p:txBody>
        </p:sp>
        <p:sp>
          <p:nvSpPr>
            <p:cNvPr id="76845" name="AutoShape 15"/>
            <p:cNvSpPr>
              <a:spLocks noChangeArrowheads="1"/>
            </p:cNvSpPr>
            <p:nvPr/>
          </p:nvSpPr>
          <p:spPr bwMode="auto">
            <a:xfrm>
              <a:off x="1191" y="1737"/>
              <a:ext cx="257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9 w 21600"/>
                <a:gd name="T13" fmla="*/ 2880 h 21600"/>
                <a:gd name="T14" fmla="*/ 18238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6" name="AutoShape 16"/>
            <p:cNvSpPr>
              <a:spLocks noChangeArrowheads="1"/>
            </p:cNvSpPr>
            <p:nvPr/>
          </p:nvSpPr>
          <p:spPr bwMode="auto">
            <a:xfrm>
              <a:off x="1772" y="1405"/>
              <a:ext cx="144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7" name="Text Box 17"/>
            <p:cNvSpPr txBox="1">
              <a:spLocks noChangeArrowheads="1"/>
            </p:cNvSpPr>
            <p:nvPr/>
          </p:nvSpPr>
          <p:spPr bwMode="auto">
            <a:xfrm>
              <a:off x="1384" y="1213"/>
              <a:ext cx="9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Letter Gothic" pitchFamily="49" charset="0"/>
                </a:rPr>
                <a:t>execute()</a:t>
              </a:r>
            </a:p>
          </p:txBody>
        </p:sp>
        <p:grpSp>
          <p:nvGrpSpPr>
            <p:cNvPr id="76848" name="Group 18"/>
            <p:cNvGrpSpPr>
              <a:grpSpLocks/>
            </p:cNvGrpSpPr>
            <p:nvPr/>
          </p:nvGrpSpPr>
          <p:grpSpPr bwMode="auto">
            <a:xfrm>
              <a:off x="959" y="3323"/>
              <a:ext cx="497" cy="655"/>
              <a:chOff x="347" y="3495"/>
              <a:chExt cx="497" cy="655"/>
            </a:xfrm>
          </p:grpSpPr>
          <p:sp>
            <p:nvSpPr>
              <p:cNvPr id="76849" name="Oval 19"/>
              <p:cNvSpPr>
                <a:spLocks noChangeArrowheads="1"/>
              </p:cNvSpPr>
              <p:nvPr/>
            </p:nvSpPr>
            <p:spPr bwMode="auto">
              <a:xfrm>
                <a:off x="347" y="3653"/>
                <a:ext cx="497" cy="4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0" name="Line 20"/>
              <p:cNvSpPr>
                <a:spLocks noChangeShapeType="1"/>
              </p:cNvSpPr>
              <p:nvPr/>
            </p:nvSpPr>
            <p:spPr bwMode="auto">
              <a:xfrm>
                <a:off x="595" y="3495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1"/>
          <p:cNvGrpSpPr>
            <a:grpSpLocks/>
          </p:cNvGrpSpPr>
          <p:nvPr/>
        </p:nvGrpSpPr>
        <p:grpSpPr bwMode="auto">
          <a:xfrm flipH="1">
            <a:off x="6813551" y="1266826"/>
            <a:ext cx="2405063" cy="4371975"/>
            <a:chOff x="1191" y="1213"/>
            <a:chExt cx="1515" cy="2754"/>
          </a:xfrm>
        </p:grpSpPr>
        <p:sp>
          <p:nvSpPr>
            <p:cNvPr id="82981" name="AutoShape 22"/>
            <p:cNvSpPr>
              <a:spLocks noChangeArrowheads="1"/>
            </p:cNvSpPr>
            <p:nvPr/>
          </p:nvSpPr>
          <p:spPr bwMode="auto">
            <a:xfrm rot="5400000">
              <a:off x="2297" y="1785"/>
              <a:ext cx="257" cy="240"/>
            </a:xfrm>
            <a:custGeom>
              <a:avLst/>
              <a:gdLst>
                <a:gd name="T0" fmla="*/ 180 w 21600"/>
                <a:gd name="T1" fmla="*/ 0 h 21600"/>
                <a:gd name="T2" fmla="*/ 180 w 21600"/>
                <a:gd name="T3" fmla="*/ 135 h 21600"/>
                <a:gd name="T4" fmla="*/ 39 w 21600"/>
                <a:gd name="T5" fmla="*/ 240 h 21600"/>
                <a:gd name="T6" fmla="*/ 257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9 w 21600"/>
                <a:gd name="T13" fmla="*/ 2880 h 21600"/>
                <a:gd name="T14" fmla="*/ 18238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837" name="Oval 23"/>
            <p:cNvSpPr>
              <a:spLocks noChangeArrowheads="1"/>
            </p:cNvSpPr>
            <p:nvPr/>
          </p:nvSpPr>
          <p:spPr bwMode="auto">
            <a:xfrm>
              <a:off x="2209" y="3470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8" name="Line 24"/>
            <p:cNvSpPr>
              <a:spLocks noChangeShapeType="1"/>
            </p:cNvSpPr>
            <p:nvPr/>
          </p:nvSpPr>
          <p:spPr bwMode="auto">
            <a:xfrm>
              <a:off x="2457" y="3295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9" name="Group 25"/>
            <p:cNvGrpSpPr>
              <a:grpSpLocks/>
            </p:cNvGrpSpPr>
            <p:nvPr/>
          </p:nvGrpSpPr>
          <p:grpSpPr bwMode="auto">
            <a:xfrm>
              <a:off x="1191" y="1213"/>
              <a:ext cx="1113" cy="892"/>
              <a:chOff x="4276" y="166"/>
              <a:chExt cx="1113" cy="892"/>
            </a:xfrm>
          </p:grpSpPr>
          <p:sp>
            <p:nvSpPr>
              <p:cNvPr id="76840" name="Oval 26"/>
              <p:cNvSpPr>
                <a:spLocks noChangeArrowheads="1"/>
              </p:cNvSpPr>
              <p:nvPr/>
            </p:nvSpPr>
            <p:spPr bwMode="auto">
              <a:xfrm>
                <a:off x="4669" y="561"/>
                <a:ext cx="497" cy="4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cmd</a:t>
                </a:r>
              </a:p>
            </p:txBody>
          </p:sp>
          <p:sp>
            <p:nvSpPr>
              <p:cNvPr id="76841" name="AutoShape 27"/>
              <p:cNvSpPr>
                <a:spLocks noChangeArrowheads="1"/>
              </p:cNvSpPr>
              <p:nvPr/>
            </p:nvSpPr>
            <p:spPr bwMode="auto">
              <a:xfrm>
                <a:off x="4276" y="690"/>
                <a:ext cx="257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9 w 21600"/>
                  <a:gd name="T13" fmla="*/ 2880 h 21600"/>
                  <a:gd name="T14" fmla="*/ 18238 w 21600"/>
                  <a:gd name="T15" fmla="*/ 927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2" name="AutoShape 28"/>
              <p:cNvSpPr>
                <a:spLocks noChangeArrowheads="1"/>
              </p:cNvSpPr>
              <p:nvPr/>
            </p:nvSpPr>
            <p:spPr bwMode="auto">
              <a:xfrm>
                <a:off x="4857" y="358"/>
                <a:ext cx="144" cy="144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3" name="Text Box 29"/>
              <p:cNvSpPr txBox="1">
                <a:spLocks noChangeArrowheads="1"/>
              </p:cNvSpPr>
              <p:nvPr/>
            </p:nvSpPr>
            <p:spPr bwMode="auto">
              <a:xfrm>
                <a:off x="4469" y="166"/>
                <a:ext cx="920" cy="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>
                    <a:solidFill>
                      <a:schemeClr val="bg1"/>
                    </a:solidFill>
                    <a:latin typeface="Letter Gothic" pitchFamily="49" charset="0"/>
                  </a:rPr>
                  <a:t>unexecute()</a:t>
                </a:r>
              </a:p>
            </p:txBody>
          </p:sp>
        </p:grp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738438" y="2727325"/>
            <a:ext cx="2824162" cy="3470276"/>
            <a:chOff x="959" y="2133"/>
            <a:chExt cx="1779" cy="2186"/>
          </a:xfrm>
        </p:grpSpPr>
        <p:sp>
          <p:nvSpPr>
            <p:cNvPr id="76826" name="Oval 31"/>
            <p:cNvSpPr>
              <a:spLocks noChangeArrowheads="1"/>
            </p:cNvSpPr>
            <p:nvPr/>
          </p:nvSpPr>
          <p:spPr bwMode="auto">
            <a:xfrm>
              <a:off x="959" y="2809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7" name="Oval 32"/>
            <p:cNvSpPr>
              <a:spLocks noChangeArrowheads="1"/>
            </p:cNvSpPr>
            <p:nvPr/>
          </p:nvSpPr>
          <p:spPr bwMode="auto">
            <a:xfrm>
              <a:off x="959" y="2137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8" name="Line 33"/>
            <p:cNvSpPr>
              <a:spLocks noChangeShapeType="1"/>
            </p:cNvSpPr>
            <p:nvPr/>
          </p:nvSpPr>
          <p:spPr bwMode="auto">
            <a:xfrm>
              <a:off x="1207" y="2634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Oval 34"/>
            <p:cNvSpPr>
              <a:spLocks noChangeArrowheads="1"/>
            </p:cNvSpPr>
            <p:nvPr/>
          </p:nvSpPr>
          <p:spPr bwMode="auto">
            <a:xfrm>
              <a:off x="959" y="3481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0" name="Line 35"/>
            <p:cNvSpPr>
              <a:spLocks noChangeShapeType="1"/>
            </p:cNvSpPr>
            <p:nvPr/>
          </p:nvSpPr>
          <p:spPr bwMode="auto">
            <a:xfrm>
              <a:off x="1207" y="3306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Text Box 36"/>
            <p:cNvSpPr txBox="1">
              <a:spLocks noChangeArrowheads="1"/>
            </p:cNvSpPr>
            <p:nvPr/>
          </p:nvSpPr>
          <p:spPr bwMode="auto">
            <a:xfrm>
              <a:off x="1015" y="4073"/>
              <a:ext cx="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past</a:t>
              </a:r>
            </a:p>
          </p:txBody>
        </p:sp>
        <p:sp>
          <p:nvSpPr>
            <p:cNvPr id="76832" name="Oval 37"/>
            <p:cNvSpPr>
              <a:spLocks noChangeArrowheads="1"/>
            </p:cNvSpPr>
            <p:nvPr/>
          </p:nvSpPr>
          <p:spPr bwMode="auto">
            <a:xfrm>
              <a:off x="2210" y="2805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3" name="Oval 38"/>
            <p:cNvSpPr>
              <a:spLocks noChangeArrowheads="1"/>
            </p:cNvSpPr>
            <p:nvPr/>
          </p:nvSpPr>
          <p:spPr bwMode="auto">
            <a:xfrm>
              <a:off x="2210" y="2133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4" name="Line 39"/>
            <p:cNvSpPr>
              <a:spLocks noChangeShapeType="1"/>
            </p:cNvSpPr>
            <p:nvPr/>
          </p:nvSpPr>
          <p:spPr bwMode="auto">
            <a:xfrm>
              <a:off x="2458" y="2630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Text Box 40"/>
            <p:cNvSpPr txBox="1">
              <a:spLocks noChangeArrowheads="1"/>
            </p:cNvSpPr>
            <p:nvPr/>
          </p:nvSpPr>
          <p:spPr bwMode="auto">
            <a:xfrm>
              <a:off x="2197" y="4086"/>
              <a:ext cx="5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future</a:t>
              </a:r>
            </a:p>
          </p:txBody>
        </p:sp>
      </p:grpSp>
      <p:sp>
        <p:nvSpPr>
          <p:cNvPr id="76807" name="Text Box 42"/>
          <p:cNvSpPr txBox="1">
            <a:spLocks noChangeArrowheads="1"/>
          </p:cNvSpPr>
          <p:nvPr/>
        </p:nvSpPr>
        <p:spPr bwMode="auto">
          <a:xfrm>
            <a:off x="2097881" y="1885157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Undo:</a:t>
            </a:r>
          </a:p>
        </p:txBody>
      </p:sp>
      <p:sp>
        <p:nvSpPr>
          <p:cNvPr id="76808" name="Text Box 43"/>
          <p:cNvSpPr txBox="1">
            <a:spLocks noChangeArrowheads="1"/>
          </p:cNvSpPr>
          <p:nvPr/>
        </p:nvSpPr>
        <p:spPr bwMode="auto">
          <a:xfrm>
            <a:off x="6162237" y="189865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/>
              <a:t>Redo: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738439" y="1266825"/>
            <a:ext cx="2135187" cy="4389438"/>
            <a:chOff x="959" y="1213"/>
            <a:chExt cx="1345" cy="2765"/>
          </a:xfrm>
        </p:grpSpPr>
        <p:sp>
          <p:nvSpPr>
            <p:cNvPr id="76819" name="Oval 45"/>
            <p:cNvSpPr>
              <a:spLocks noChangeArrowheads="1"/>
            </p:cNvSpPr>
            <p:nvPr/>
          </p:nvSpPr>
          <p:spPr bwMode="auto">
            <a:xfrm>
              <a:off x="1584" y="1608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cmd</a:t>
              </a:r>
            </a:p>
          </p:txBody>
        </p:sp>
        <p:sp>
          <p:nvSpPr>
            <p:cNvPr id="76820" name="AutoShape 46"/>
            <p:cNvSpPr>
              <a:spLocks noChangeArrowheads="1"/>
            </p:cNvSpPr>
            <p:nvPr/>
          </p:nvSpPr>
          <p:spPr bwMode="auto">
            <a:xfrm>
              <a:off x="1191" y="1737"/>
              <a:ext cx="257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9 w 21600"/>
                <a:gd name="T13" fmla="*/ 2880 h 21600"/>
                <a:gd name="T14" fmla="*/ 18238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AutoShape 47"/>
            <p:cNvSpPr>
              <a:spLocks noChangeArrowheads="1"/>
            </p:cNvSpPr>
            <p:nvPr/>
          </p:nvSpPr>
          <p:spPr bwMode="auto">
            <a:xfrm>
              <a:off x="1772" y="1405"/>
              <a:ext cx="144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Text Box 48"/>
            <p:cNvSpPr txBox="1">
              <a:spLocks noChangeArrowheads="1"/>
            </p:cNvSpPr>
            <p:nvPr/>
          </p:nvSpPr>
          <p:spPr bwMode="auto">
            <a:xfrm>
              <a:off x="1384" y="1213"/>
              <a:ext cx="9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Letter Gothic" pitchFamily="49" charset="0"/>
                </a:rPr>
                <a:t>unexecute()</a:t>
              </a:r>
            </a:p>
          </p:txBody>
        </p:sp>
        <p:grpSp>
          <p:nvGrpSpPr>
            <p:cNvPr id="76823" name="Group 49"/>
            <p:cNvGrpSpPr>
              <a:grpSpLocks/>
            </p:cNvGrpSpPr>
            <p:nvPr/>
          </p:nvGrpSpPr>
          <p:grpSpPr bwMode="auto">
            <a:xfrm>
              <a:off x="959" y="3323"/>
              <a:ext cx="497" cy="655"/>
              <a:chOff x="347" y="3495"/>
              <a:chExt cx="497" cy="655"/>
            </a:xfrm>
          </p:grpSpPr>
          <p:sp>
            <p:nvSpPr>
              <p:cNvPr id="76824" name="Oval 50"/>
              <p:cNvSpPr>
                <a:spLocks noChangeArrowheads="1"/>
              </p:cNvSpPr>
              <p:nvPr/>
            </p:nvSpPr>
            <p:spPr bwMode="auto">
              <a:xfrm>
                <a:off x="347" y="3653"/>
                <a:ext cx="497" cy="4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5" name="Line 51"/>
              <p:cNvSpPr>
                <a:spLocks noChangeShapeType="1"/>
              </p:cNvSpPr>
              <p:nvPr/>
            </p:nvSpPr>
            <p:spPr bwMode="auto">
              <a:xfrm>
                <a:off x="595" y="3495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3106738" y="1266826"/>
            <a:ext cx="2405062" cy="4371975"/>
            <a:chOff x="1191" y="1213"/>
            <a:chExt cx="1515" cy="2754"/>
          </a:xfrm>
        </p:grpSpPr>
        <p:sp>
          <p:nvSpPr>
            <p:cNvPr id="82956" name="AutoShape 53"/>
            <p:cNvSpPr>
              <a:spLocks noChangeArrowheads="1"/>
            </p:cNvSpPr>
            <p:nvPr/>
          </p:nvSpPr>
          <p:spPr bwMode="auto">
            <a:xfrm rot="5400000">
              <a:off x="2295" y="1785"/>
              <a:ext cx="257" cy="240"/>
            </a:xfrm>
            <a:custGeom>
              <a:avLst/>
              <a:gdLst>
                <a:gd name="T0" fmla="*/ 180 w 21600"/>
                <a:gd name="T1" fmla="*/ 0 h 21600"/>
                <a:gd name="T2" fmla="*/ 180 w 21600"/>
                <a:gd name="T3" fmla="*/ 135 h 21600"/>
                <a:gd name="T4" fmla="*/ 39 w 21600"/>
                <a:gd name="T5" fmla="*/ 240 h 21600"/>
                <a:gd name="T6" fmla="*/ 257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9 w 21600"/>
                <a:gd name="T13" fmla="*/ 2880 h 21600"/>
                <a:gd name="T14" fmla="*/ 18238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12" name="Oval 54"/>
            <p:cNvSpPr>
              <a:spLocks noChangeArrowheads="1"/>
            </p:cNvSpPr>
            <p:nvPr/>
          </p:nvSpPr>
          <p:spPr bwMode="auto">
            <a:xfrm>
              <a:off x="2209" y="3470"/>
              <a:ext cx="497" cy="4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Line 55"/>
            <p:cNvSpPr>
              <a:spLocks noChangeShapeType="1"/>
            </p:cNvSpPr>
            <p:nvPr/>
          </p:nvSpPr>
          <p:spPr bwMode="auto">
            <a:xfrm>
              <a:off x="2457" y="3295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14" name="Group 56"/>
            <p:cNvGrpSpPr>
              <a:grpSpLocks/>
            </p:cNvGrpSpPr>
            <p:nvPr/>
          </p:nvGrpSpPr>
          <p:grpSpPr bwMode="auto">
            <a:xfrm>
              <a:off x="1191" y="1213"/>
              <a:ext cx="1113" cy="892"/>
              <a:chOff x="4276" y="166"/>
              <a:chExt cx="1113" cy="892"/>
            </a:xfrm>
          </p:grpSpPr>
          <p:sp>
            <p:nvSpPr>
              <p:cNvPr id="76815" name="Oval 57"/>
              <p:cNvSpPr>
                <a:spLocks noChangeArrowheads="1"/>
              </p:cNvSpPr>
              <p:nvPr/>
            </p:nvSpPr>
            <p:spPr bwMode="auto">
              <a:xfrm>
                <a:off x="4669" y="561"/>
                <a:ext cx="497" cy="4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cmd</a:t>
                </a:r>
              </a:p>
            </p:txBody>
          </p:sp>
          <p:sp>
            <p:nvSpPr>
              <p:cNvPr id="76816" name="AutoShape 58"/>
              <p:cNvSpPr>
                <a:spLocks noChangeArrowheads="1"/>
              </p:cNvSpPr>
              <p:nvPr/>
            </p:nvSpPr>
            <p:spPr bwMode="auto">
              <a:xfrm>
                <a:off x="4276" y="690"/>
                <a:ext cx="257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9 w 21600"/>
                  <a:gd name="T13" fmla="*/ 2880 h 21600"/>
                  <a:gd name="T14" fmla="*/ 18238 w 21600"/>
                  <a:gd name="T15" fmla="*/ 927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7" name="AutoShape 59"/>
              <p:cNvSpPr>
                <a:spLocks noChangeArrowheads="1"/>
              </p:cNvSpPr>
              <p:nvPr/>
            </p:nvSpPr>
            <p:spPr bwMode="auto">
              <a:xfrm>
                <a:off x="4857" y="358"/>
                <a:ext cx="144" cy="144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8" name="Text Box 60"/>
              <p:cNvSpPr txBox="1">
                <a:spLocks noChangeArrowheads="1"/>
              </p:cNvSpPr>
              <p:nvPr/>
            </p:nvSpPr>
            <p:spPr bwMode="auto">
              <a:xfrm>
                <a:off x="4469" y="166"/>
                <a:ext cx="920" cy="1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 dirty="0">
                    <a:solidFill>
                      <a:schemeClr val="bg1"/>
                    </a:solidFill>
                    <a:latin typeface="Letter Gothic" pitchFamily="49" charset="0"/>
                  </a:rPr>
                  <a:t>unexecute()</a:t>
                </a:r>
              </a:p>
            </p:txBody>
          </p:sp>
        </p:grp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B166F870-7F41-487F-8B8E-905EC30C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List of Commands = Execution History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35ECC10652E4EAAA6BA8CC01AF810" ma:contentTypeVersion="11" ma:contentTypeDescription="Create a new document." ma:contentTypeScope="" ma:versionID="69db42048db46df83853fdaf71d79119">
  <xsd:schema xmlns:xsd="http://www.w3.org/2001/XMLSchema" xmlns:xs="http://www.w3.org/2001/XMLSchema" xmlns:p="http://schemas.microsoft.com/office/2006/metadata/properties" xmlns:ns2="c7ee929f-b83e-40ea-8f1e-dc99cd68ce55" xmlns:ns3="7cc98989-72c3-446c-ae77-edbe8b0d3d4f" targetNamespace="http://schemas.microsoft.com/office/2006/metadata/properties" ma:root="true" ma:fieldsID="36c8bb3212d31f049d9a2f3e21ce21df" ns2:_="" ns3:_="">
    <xsd:import namespace="c7ee929f-b83e-40ea-8f1e-dc99cd68ce55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e929f-b83e-40ea-8f1e-dc99cd68c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d4181e-d5ac-4feb-b0af-2d0984d00033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c7ee929f-b83e-40ea-8f1e-dc99cd68ce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36360D-4C08-4ECD-BD86-362B9C601E80}"/>
</file>

<file path=customXml/itemProps2.xml><?xml version="1.0" encoding="utf-8"?>
<ds:datastoreItem xmlns:ds="http://schemas.openxmlformats.org/officeDocument/2006/customXml" ds:itemID="{68FE9496-1C50-478C-9F21-C4674CE09E1D}"/>
</file>

<file path=customXml/itemProps3.xml><?xml version="1.0" encoding="utf-8"?>
<ds:datastoreItem xmlns:ds="http://schemas.openxmlformats.org/officeDocument/2006/customXml" ds:itemID="{9BD87DF8-1C22-4D5F-B70E-B0468619AA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20692</TotalTime>
  <Words>1251</Words>
  <Application>Microsoft Office PowerPoint</Application>
  <PresentationFormat>Widescreen</PresentationFormat>
  <Paragraphs>170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Calisto MT</vt:lpstr>
      <vt:lpstr>Letter Gothic</vt:lpstr>
      <vt:lpstr>Tahoma</vt:lpstr>
      <vt:lpstr>Wingdings 2</vt:lpstr>
      <vt:lpstr>Slate</vt:lpstr>
      <vt:lpstr>Behavior Design Pattern (2)</vt:lpstr>
      <vt:lpstr>Acknowledgement</vt:lpstr>
      <vt:lpstr>WARNING:   Overuse of design patterns can lead to code that is downright over-engineered. Always go with the simplest solution that does the job and introduce patterns only where the need emerges.</vt:lpstr>
      <vt:lpstr>Behavior Design Patterns</vt:lpstr>
      <vt:lpstr>Command</vt:lpstr>
      <vt:lpstr>Command: Problem</vt:lpstr>
      <vt:lpstr>Command: Solution</vt:lpstr>
      <vt:lpstr>PowerPoint Presentation</vt:lpstr>
      <vt:lpstr>List of Commands = Execution History </vt:lpstr>
      <vt:lpstr>Command: Consequences</vt:lpstr>
      <vt:lpstr>Command: Examples</vt:lpstr>
      <vt:lpstr>Strategy</vt:lpstr>
      <vt:lpstr>Strategy: Problem</vt:lpstr>
      <vt:lpstr>Strategy: Solution</vt:lpstr>
      <vt:lpstr>PowerPoint Presentation</vt:lpstr>
      <vt:lpstr>Strategy: Consequences</vt:lpstr>
      <vt:lpstr>Strategy: Examples</vt:lpstr>
      <vt:lpstr>State</vt:lpstr>
      <vt:lpstr>State: Problem</vt:lpstr>
      <vt:lpstr>State: Solution</vt:lpstr>
      <vt:lpstr>PowerPoint Presentation</vt:lpstr>
      <vt:lpstr>State: Consequences</vt:lpstr>
      <vt:lpstr>State: Examples</vt:lpstr>
      <vt:lpstr>Template Method</vt:lpstr>
      <vt:lpstr>Template Method: Problem</vt:lpstr>
      <vt:lpstr>Template Method: Solution</vt:lpstr>
      <vt:lpstr>PowerPoint Presentation</vt:lpstr>
      <vt:lpstr>Template Method: Consequences</vt:lpstr>
      <vt:lpstr>Template Method: Examples</vt:lpstr>
      <vt:lpstr>Visitor</vt:lpstr>
      <vt:lpstr>Visitor: Problem</vt:lpstr>
      <vt:lpstr>Visitor: Solution</vt:lpstr>
      <vt:lpstr>PowerPoint Presentation</vt:lpstr>
      <vt:lpstr>Visitor: Consequences</vt:lpstr>
      <vt:lpstr>Visitor: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Attributes</dc:title>
  <dc:creator>Parinya Ekparinya</dc:creator>
  <cp:lastModifiedBy>Parinya Ekparinya</cp:lastModifiedBy>
  <cp:revision>1200</cp:revision>
  <dcterms:created xsi:type="dcterms:W3CDTF">2021-08-06T02:08:19Z</dcterms:created>
  <dcterms:modified xsi:type="dcterms:W3CDTF">2022-04-07T01:39:55Z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0x01010003035ECC10652E4EAAA6BA8CC01AF810</vt:lpwstr>
  </property>
</Properties>
</file>