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82" r:id="rId3"/>
    <p:sldId id="283" r:id="rId4"/>
    <p:sldId id="288" r:id="rId5"/>
    <p:sldId id="286" r:id="rId6"/>
    <p:sldId id="290" r:id="rId7"/>
    <p:sldId id="284" r:id="rId8"/>
    <p:sldId id="289" r:id="rId9"/>
    <p:sldId id="287" r:id="rId10"/>
    <p:sldId id="296" r:id="rId11"/>
    <p:sldId id="300" r:id="rId12"/>
    <p:sldId id="299" r:id="rId13"/>
    <p:sldId id="293" r:id="rId14"/>
    <p:sldId id="295" r:id="rId15"/>
    <p:sldId id="291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E7CFCC"/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8220F-AB04-42E1-AC2D-E3E79AD28EFF}" v="16" dt="2022-04-22T01:50:18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>
        <p:scale>
          <a:sx n="75" d="100"/>
          <a:sy n="75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4268B349-E61E-4411-A819-1611FAF65B65}"/>
    <pc:docChg chg="undo custSel addSld delSld modSld sldOrd">
      <pc:chgData name="Parinya Ekparinya" userId="2ca03f2d-e931-44e9-88c5-430e7265b3ca" providerId="ADAL" clId="{4268B349-E61E-4411-A819-1611FAF65B65}" dt="2021-11-11T02:00:16.577" v="971" actId="5793"/>
      <pc:docMkLst>
        <pc:docMk/>
      </pc:docMkLst>
      <pc:sldChg chg="modSp mod">
        <pc:chgData name="Parinya Ekparinya" userId="2ca03f2d-e931-44e9-88c5-430e7265b3ca" providerId="ADAL" clId="{4268B349-E61E-4411-A819-1611FAF65B65}" dt="2021-11-11T00:08:27.333" v="26" actId="20577"/>
        <pc:sldMkLst>
          <pc:docMk/>
          <pc:sldMk cId="4117762756" sldId="256"/>
        </pc:sldMkLst>
        <pc:spChg chg="mod">
          <ac:chgData name="Parinya Ekparinya" userId="2ca03f2d-e931-44e9-88c5-430e7265b3ca" providerId="ADAL" clId="{4268B349-E61E-4411-A819-1611FAF65B65}" dt="2021-11-11T00:08:27.333" v="26" actId="20577"/>
          <ac:spMkLst>
            <pc:docMk/>
            <pc:sldMk cId="4117762756" sldId="256"/>
            <ac:spMk id="2" creationId="{ADA8143A-3C87-4A6C-87A8-D60BCC632332}"/>
          </ac:spMkLst>
        </pc:spChg>
      </pc:sldChg>
      <pc:sldChg chg="modSp mod">
        <pc:chgData name="Parinya Ekparinya" userId="2ca03f2d-e931-44e9-88c5-430e7265b3ca" providerId="ADAL" clId="{4268B349-E61E-4411-A819-1611FAF65B65}" dt="2021-11-11T01:58:25.974" v="916" actId="20577"/>
        <pc:sldMkLst>
          <pc:docMk/>
          <pc:sldMk cId="930007886" sldId="282"/>
        </pc:sldMkLst>
        <pc:spChg chg="mod">
          <ac:chgData name="Parinya Ekparinya" userId="2ca03f2d-e931-44e9-88c5-430e7265b3ca" providerId="ADAL" clId="{4268B349-E61E-4411-A819-1611FAF65B65}" dt="2021-11-11T01:58:25.974" v="916" actId="20577"/>
          <ac:spMkLst>
            <pc:docMk/>
            <pc:sldMk cId="930007886" sldId="282"/>
            <ac:spMk id="3" creationId="{22AB5A7B-F3C5-45F0-829A-2700603AB35F}"/>
          </ac:spMkLst>
        </pc:spChg>
      </pc:sldChg>
      <pc:sldChg chg="addSp modSp new mod">
        <pc:chgData name="Parinya Ekparinya" userId="2ca03f2d-e931-44e9-88c5-430e7265b3ca" providerId="ADAL" clId="{4268B349-E61E-4411-A819-1611FAF65B65}" dt="2021-11-11T00:44:50.508" v="485" actId="1076"/>
        <pc:sldMkLst>
          <pc:docMk/>
          <pc:sldMk cId="908169252" sldId="283"/>
        </pc:sldMkLst>
        <pc:spChg chg="mod">
          <ac:chgData name="Parinya Ekparinya" userId="2ca03f2d-e931-44e9-88c5-430e7265b3ca" providerId="ADAL" clId="{4268B349-E61E-4411-A819-1611FAF65B65}" dt="2021-11-11T00:10:04.316" v="176" actId="20577"/>
          <ac:spMkLst>
            <pc:docMk/>
            <pc:sldMk cId="908169252" sldId="283"/>
            <ac:spMk id="2" creationId="{33EBFDAD-80DF-4C45-8729-64D67B8E4E3F}"/>
          </ac:spMkLst>
        </pc:spChg>
        <pc:spChg chg="mod">
          <ac:chgData name="Parinya Ekparinya" userId="2ca03f2d-e931-44e9-88c5-430e7265b3ca" providerId="ADAL" clId="{4268B349-E61E-4411-A819-1611FAF65B65}" dt="2021-11-11T00:44:36.966" v="483" actId="21"/>
          <ac:spMkLst>
            <pc:docMk/>
            <pc:sldMk cId="908169252" sldId="283"/>
            <ac:spMk id="3" creationId="{BA050665-57A7-42D3-8EDF-2DA95315B517}"/>
          </ac:spMkLst>
        </pc:spChg>
        <pc:spChg chg="add mod">
          <ac:chgData name="Parinya Ekparinya" userId="2ca03f2d-e931-44e9-88c5-430e7265b3ca" providerId="ADAL" clId="{4268B349-E61E-4411-A819-1611FAF65B65}" dt="2021-11-11T00:44:50.508" v="485" actId="1076"/>
          <ac:spMkLst>
            <pc:docMk/>
            <pc:sldMk cId="908169252" sldId="283"/>
            <ac:spMk id="5" creationId="{1EA31680-46E4-4B42-A8E8-1AEA2A71977C}"/>
          </ac:spMkLst>
        </pc:spChg>
      </pc:sldChg>
      <pc:sldChg chg="addSp modSp new mod">
        <pc:chgData name="Parinya Ekparinya" userId="2ca03f2d-e931-44e9-88c5-430e7265b3ca" providerId="ADAL" clId="{4268B349-E61E-4411-A819-1611FAF65B65}" dt="2021-11-11T01:20:51.734" v="767" actId="6549"/>
        <pc:sldMkLst>
          <pc:docMk/>
          <pc:sldMk cId="2348014778" sldId="284"/>
        </pc:sldMkLst>
        <pc:spChg chg="mod">
          <ac:chgData name="Parinya Ekparinya" userId="2ca03f2d-e931-44e9-88c5-430e7265b3ca" providerId="ADAL" clId="{4268B349-E61E-4411-A819-1611FAF65B65}" dt="2021-11-11T00:14:33.786" v="230"/>
          <ac:spMkLst>
            <pc:docMk/>
            <pc:sldMk cId="2348014778" sldId="284"/>
            <ac:spMk id="2" creationId="{7EBBF50A-D4F9-49D0-8920-0DFFBDC81865}"/>
          </ac:spMkLst>
        </pc:spChg>
        <pc:spChg chg="mod">
          <ac:chgData name="Parinya Ekparinya" userId="2ca03f2d-e931-44e9-88c5-430e7265b3ca" providerId="ADAL" clId="{4268B349-E61E-4411-A819-1611FAF65B65}" dt="2021-11-11T01:20:51.734" v="767" actId="6549"/>
          <ac:spMkLst>
            <pc:docMk/>
            <pc:sldMk cId="2348014778" sldId="284"/>
            <ac:spMk id="3" creationId="{A48E4C1F-15DE-48C3-96D4-0ADB017E7E55}"/>
          </ac:spMkLst>
        </pc:spChg>
        <pc:spChg chg="add mod">
          <ac:chgData name="Parinya Ekparinya" userId="2ca03f2d-e931-44e9-88c5-430e7265b3ca" providerId="ADAL" clId="{4268B349-E61E-4411-A819-1611FAF65B65}" dt="2021-11-11T00:44:29.651" v="482" actId="1076"/>
          <ac:spMkLst>
            <pc:docMk/>
            <pc:sldMk cId="2348014778" sldId="284"/>
            <ac:spMk id="5" creationId="{E4BFD804-3697-421F-A72D-DE388AD106C2}"/>
          </ac:spMkLst>
        </pc:sp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4132352529" sldId="284"/>
        </pc:sldMkLst>
      </pc:sldChg>
      <pc:sldChg chg="addSp delSp modSp new del mod ord">
        <pc:chgData name="Parinya Ekparinya" userId="2ca03f2d-e931-44e9-88c5-430e7265b3ca" providerId="ADAL" clId="{4268B349-E61E-4411-A819-1611FAF65B65}" dt="2021-11-11T00:31:24.623" v="384" actId="47"/>
        <pc:sldMkLst>
          <pc:docMk/>
          <pc:sldMk cId="109204832" sldId="285"/>
        </pc:sldMkLst>
        <pc:spChg chg="mod">
          <ac:chgData name="Parinya Ekparinya" userId="2ca03f2d-e931-44e9-88c5-430e7265b3ca" providerId="ADAL" clId="{4268B349-E61E-4411-A819-1611FAF65B65}" dt="2021-11-11T00:31:16.716" v="382" actId="962"/>
          <ac:spMkLst>
            <pc:docMk/>
            <pc:sldMk cId="109204832" sldId="285"/>
            <ac:spMk id="2" creationId="{A545300E-5067-46C0-AABB-937FA7099EFC}"/>
          </ac:spMkLst>
        </pc:spChg>
        <pc:spChg chg="del">
          <ac:chgData name="Parinya Ekparinya" userId="2ca03f2d-e931-44e9-88c5-430e7265b3ca" providerId="ADAL" clId="{4268B349-E61E-4411-A819-1611FAF65B65}" dt="2021-11-11T00:31:13.621" v="380" actId="931"/>
          <ac:spMkLst>
            <pc:docMk/>
            <pc:sldMk cId="109204832" sldId="285"/>
            <ac:spMk id="3" creationId="{E668C8AD-7A68-4AB1-A6DD-F5DDDF23F470}"/>
          </ac:spMkLst>
        </pc:spChg>
        <pc:picChg chg="add mod">
          <ac:chgData name="Parinya Ekparinya" userId="2ca03f2d-e931-44e9-88c5-430e7265b3ca" providerId="ADAL" clId="{4268B349-E61E-4411-A819-1611FAF65B65}" dt="2021-11-11T00:31:16.714" v="381" actId="27614"/>
          <ac:picMkLst>
            <pc:docMk/>
            <pc:sldMk cId="109204832" sldId="285"/>
            <ac:picMk id="5" creationId="{5DF8EF3B-BD99-449E-B30E-01C8453F6668}"/>
          </ac:picMkLst>
        </pc:pic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1203130708" sldId="285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256014620" sldId="286"/>
        </pc:sldMkLst>
      </pc:sldChg>
      <pc:sldChg chg="addSp delSp modSp new mod setBg modClrScheme chgLayout">
        <pc:chgData name="Parinya Ekparinya" userId="2ca03f2d-e931-44e9-88c5-430e7265b3ca" providerId="ADAL" clId="{4268B349-E61E-4411-A819-1611FAF65B65}" dt="2021-11-11T00:32:03.920" v="390" actId="26606"/>
        <pc:sldMkLst>
          <pc:docMk/>
          <pc:sldMk cId="3105196563" sldId="286"/>
        </pc:sldMkLst>
        <pc:spChg chg="del">
          <ac:chgData name="Parinya Ekparinya" userId="2ca03f2d-e931-44e9-88c5-430e7265b3ca" providerId="ADAL" clId="{4268B349-E61E-4411-A819-1611FAF65B65}" dt="2021-11-11T00:31:29.179" v="385" actId="700"/>
          <ac:spMkLst>
            <pc:docMk/>
            <pc:sldMk cId="3105196563" sldId="286"/>
            <ac:spMk id="2" creationId="{A63EB761-671E-4024-964F-3A8AC91F4650}"/>
          </ac:spMkLst>
        </pc:spChg>
        <pc:spChg chg="del">
          <ac:chgData name="Parinya Ekparinya" userId="2ca03f2d-e931-44e9-88c5-430e7265b3ca" providerId="ADAL" clId="{4268B349-E61E-4411-A819-1611FAF65B65}" dt="2021-11-11T00:31:29.179" v="385" actId="700"/>
          <ac:spMkLst>
            <pc:docMk/>
            <pc:sldMk cId="3105196563" sldId="286"/>
            <ac:spMk id="3" creationId="{707443FD-69C7-485D-A6E7-435BEA044180}"/>
          </ac:spMkLst>
        </pc:spChg>
        <pc:spChg chg="add del">
          <ac:chgData name="Parinya Ekparinya" userId="2ca03f2d-e931-44e9-88c5-430e7265b3ca" providerId="ADAL" clId="{4268B349-E61E-4411-A819-1611FAF65B65}" dt="2021-11-11T00:32:03.920" v="390" actId="26606"/>
          <ac:spMkLst>
            <pc:docMk/>
            <pc:sldMk cId="3105196563" sldId="286"/>
            <ac:spMk id="10" creationId="{E24F7045-1B8B-4422-9330-0BC8BF6065E3}"/>
          </ac:spMkLst>
        </pc:spChg>
        <pc:spChg chg="add del">
          <ac:chgData name="Parinya Ekparinya" userId="2ca03f2d-e931-44e9-88c5-430e7265b3ca" providerId="ADAL" clId="{4268B349-E61E-4411-A819-1611FAF65B65}" dt="2021-11-11T00:32:03.920" v="390" actId="26606"/>
          <ac:spMkLst>
            <pc:docMk/>
            <pc:sldMk cId="3105196563" sldId="286"/>
            <ac:spMk id="12" creationId="{7ED0B3BD-E968-4364-878A-47D3A6AEF099}"/>
          </ac:spMkLst>
        </pc:spChg>
        <pc:spChg chg="add del">
          <ac:chgData name="Parinya Ekparinya" userId="2ca03f2d-e931-44e9-88c5-430e7265b3ca" providerId="ADAL" clId="{4268B349-E61E-4411-A819-1611FAF65B65}" dt="2021-11-11T00:32:03.920" v="390" actId="26606"/>
          <ac:spMkLst>
            <pc:docMk/>
            <pc:sldMk cId="3105196563" sldId="286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4268B349-E61E-4411-A819-1611FAF65B65}" dt="2021-11-11T00:32:03.920" v="390" actId="26606"/>
          <ac:picMkLst>
            <pc:docMk/>
            <pc:sldMk cId="3105196563" sldId="286"/>
            <ac:picMk id="5" creationId="{C99658E5-58E1-4140-910E-2B194A0DD73B}"/>
          </ac:picMkLst>
        </pc:pic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195561338" sldId="287"/>
        </pc:sldMkLst>
      </pc:sldChg>
      <pc:sldChg chg="modSp new mod">
        <pc:chgData name="Parinya Ekparinya" userId="2ca03f2d-e931-44e9-88c5-430e7265b3ca" providerId="ADAL" clId="{4268B349-E61E-4411-A819-1611FAF65B65}" dt="2021-11-11T01:40:10.471" v="853" actId="20577"/>
        <pc:sldMkLst>
          <pc:docMk/>
          <pc:sldMk cId="4145397052" sldId="287"/>
        </pc:sldMkLst>
        <pc:spChg chg="mod">
          <ac:chgData name="Parinya Ekparinya" userId="2ca03f2d-e931-44e9-88c5-430e7265b3ca" providerId="ADAL" clId="{4268B349-E61E-4411-A819-1611FAF65B65}" dt="2021-11-11T01:32:15.774" v="826" actId="20577"/>
          <ac:spMkLst>
            <pc:docMk/>
            <pc:sldMk cId="4145397052" sldId="287"/>
            <ac:spMk id="2" creationId="{E0D46EFA-A3A9-4ECB-8CA2-AF8ACB05CFA4}"/>
          </ac:spMkLst>
        </pc:spChg>
        <pc:spChg chg="mod">
          <ac:chgData name="Parinya Ekparinya" userId="2ca03f2d-e931-44e9-88c5-430e7265b3ca" providerId="ADAL" clId="{4268B349-E61E-4411-A819-1611FAF65B65}" dt="2021-11-11T01:40:10.471" v="853" actId="20577"/>
          <ac:spMkLst>
            <pc:docMk/>
            <pc:sldMk cId="4145397052" sldId="287"/>
            <ac:spMk id="3" creationId="{EA5EE24D-59BF-4A56-9FC5-25C56C602CE8}"/>
          </ac:spMkLst>
        </pc:spChg>
      </pc:sldChg>
      <pc:sldChg chg="modSp new del mod">
        <pc:chgData name="Parinya Ekparinya" userId="2ca03f2d-e931-44e9-88c5-430e7265b3ca" providerId="ADAL" clId="{4268B349-E61E-4411-A819-1611FAF65B65}" dt="2021-11-11T00:53:10.059" v="494" actId="47"/>
        <pc:sldMkLst>
          <pc:docMk/>
          <pc:sldMk cId="112680542" sldId="288"/>
        </pc:sldMkLst>
        <pc:spChg chg="mod">
          <ac:chgData name="Parinya Ekparinya" userId="2ca03f2d-e931-44e9-88c5-430e7265b3ca" providerId="ADAL" clId="{4268B349-E61E-4411-A819-1611FAF65B65}" dt="2021-11-11T00:53:00.965" v="489" actId="20577"/>
          <ac:spMkLst>
            <pc:docMk/>
            <pc:sldMk cId="112680542" sldId="288"/>
            <ac:spMk id="2" creationId="{8586E6CA-ABBC-4422-92D8-7496186E7FC8}"/>
          </ac:spMkLst>
        </pc:spChg>
        <pc:spChg chg="mod">
          <ac:chgData name="Parinya Ekparinya" userId="2ca03f2d-e931-44e9-88c5-430e7265b3ca" providerId="ADAL" clId="{4268B349-E61E-4411-A819-1611FAF65B65}" dt="2021-11-11T00:53:05.749" v="493" actId="20577"/>
          <ac:spMkLst>
            <pc:docMk/>
            <pc:sldMk cId="112680542" sldId="288"/>
            <ac:spMk id="3" creationId="{326197C4-B317-4B3E-94FF-4498E3937066}"/>
          </ac:spMkLst>
        </pc:spChg>
      </pc:sldChg>
      <pc:sldChg chg="addSp delSp modSp new mod modClrScheme chgLayout">
        <pc:chgData name="Parinya Ekparinya" userId="2ca03f2d-e931-44e9-88c5-430e7265b3ca" providerId="ADAL" clId="{4268B349-E61E-4411-A819-1611FAF65B65}" dt="2021-11-11T00:57:59.730" v="627" actId="20577"/>
        <pc:sldMkLst>
          <pc:docMk/>
          <pc:sldMk cId="2499471864" sldId="288"/>
        </pc:sldMkLst>
        <pc:spChg chg="del mod ord">
          <ac:chgData name="Parinya Ekparinya" userId="2ca03f2d-e931-44e9-88c5-430e7265b3ca" providerId="ADAL" clId="{4268B349-E61E-4411-A819-1611FAF65B65}" dt="2021-11-11T00:54:46.802" v="506" actId="700"/>
          <ac:spMkLst>
            <pc:docMk/>
            <pc:sldMk cId="2499471864" sldId="288"/>
            <ac:spMk id="2" creationId="{AE6B7063-2B87-4B19-AD3D-BC459399CDB2}"/>
          </ac:spMkLst>
        </pc:spChg>
        <pc:spChg chg="del mod ord">
          <ac:chgData name="Parinya Ekparinya" userId="2ca03f2d-e931-44e9-88c5-430e7265b3ca" providerId="ADAL" clId="{4268B349-E61E-4411-A819-1611FAF65B65}" dt="2021-11-11T00:54:46.802" v="506" actId="700"/>
          <ac:spMkLst>
            <pc:docMk/>
            <pc:sldMk cId="2499471864" sldId="288"/>
            <ac:spMk id="3" creationId="{19F6AF81-1FFA-4CA2-820B-E53B766D1D03}"/>
          </ac:spMkLst>
        </pc:spChg>
        <pc:spChg chg="add mod ord">
          <ac:chgData name="Parinya Ekparinya" userId="2ca03f2d-e931-44e9-88c5-430e7265b3ca" providerId="ADAL" clId="{4268B349-E61E-4411-A819-1611FAF65B65}" dt="2021-11-11T00:57:59.730" v="627" actId="20577"/>
          <ac:spMkLst>
            <pc:docMk/>
            <pc:sldMk cId="2499471864" sldId="288"/>
            <ac:spMk id="4" creationId="{9053BCF2-9ED0-41C0-BF76-75AB06195572}"/>
          </ac:spMkLst>
        </pc:spChg>
        <pc:spChg chg="add mod ord">
          <ac:chgData name="Parinya Ekparinya" userId="2ca03f2d-e931-44e9-88c5-430e7265b3ca" providerId="ADAL" clId="{4268B349-E61E-4411-A819-1611FAF65B65}" dt="2021-11-11T00:54:46.802" v="506" actId="700"/>
          <ac:spMkLst>
            <pc:docMk/>
            <pc:sldMk cId="2499471864" sldId="288"/>
            <ac:spMk id="5" creationId="{46F783EB-A617-4326-9AFB-28B06F156362}"/>
          </ac:spMkLst>
        </pc:sp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4185985614" sldId="288"/>
        </pc:sldMkLst>
      </pc:sldChg>
      <pc:sldChg chg="addSp delSp modSp new mod modClrScheme chgLayout">
        <pc:chgData name="Parinya Ekparinya" userId="2ca03f2d-e931-44e9-88c5-430e7265b3ca" providerId="ADAL" clId="{4268B349-E61E-4411-A819-1611FAF65B65}" dt="2021-11-11T00:57:47.056" v="603" actId="20577"/>
        <pc:sldMkLst>
          <pc:docMk/>
          <pc:sldMk cId="95885575" sldId="289"/>
        </pc:sldMkLst>
        <pc:spChg chg="del mod ord">
          <ac:chgData name="Parinya Ekparinya" userId="2ca03f2d-e931-44e9-88c5-430e7265b3ca" providerId="ADAL" clId="{4268B349-E61E-4411-A819-1611FAF65B65}" dt="2021-11-11T00:57:03.336" v="577" actId="700"/>
          <ac:spMkLst>
            <pc:docMk/>
            <pc:sldMk cId="95885575" sldId="289"/>
            <ac:spMk id="2" creationId="{338F6DAF-B2FE-452B-9FCF-AE7BB045CCA1}"/>
          </ac:spMkLst>
        </pc:spChg>
        <pc:spChg chg="del mod ord">
          <ac:chgData name="Parinya Ekparinya" userId="2ca03f2d-e931-44e9-88c5-430e7265b3ca" providerId="ADAL" clId="{4268B349-E61E-4411-A819-1611FAF65B65}" dt="2021-11-11T00:57:03.336" v="577" actId="700"/>
          <ac:spMkLst>
            <pc:docMk/>
            <pc:sldMk cId="95885575" sldId="289"/>
            <ac:spMk id="3" creationId="{0B08ABB5-1F04-4E44-8AA8-6C6EB5D714ED}"/>
          </ac:spMkLst>
        </pc:spChg>
        <pc:spChg chg="add mod ord">
          <ac:chgData name="Parinya Ekparinya" userId="2ca03f2d-e931-44e9-88c5-430e7265b3ca" providerId="ADAL" clId="{4268B349-E61E-4411-A819-1611FAF65B65}" dt="2021-11-11T00:57:47.056" v="603" actId="20577"/>
          <ac:spMkLst>
            <pc:docMk/>
            <pc:sldMk cId="95885575" sldId="289"/>
            <ac:spMk id="4" creationId="{AB76A798-58D4-4AFE-A2EE-FA35FAEE6188}"/>
          </ac:spMkLst>
        </pc:spChg>
        <pc:spChg chg="add mod ord">
          <ac:chgData name="Parinya Ekparinya" userId="2ca03f2d-e931-44e9-88c5-430e7265b3ca" providerId="ADAL" clId="{4268B349-E61E-4411-A819-1611FAF65B65}" dt="2021-11-11T00:57:03.336" v="577" actId="700"/>
          <ac:spMkLst>
            <pc:docMk/>
            <pc:sldMk cId="95885575" sldId="289"/>
            <ac:spMk id="5" creationId="{09E48B33-077B-4B3D-A40E-9922519E2DB0}"/>
          </ac:spMkLst>
        </pc:sp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1426549873" sldId="289"/>
        </pc:sldMkLst>
      </pc:sldChg>
      <pc:sldChg chg="addSp delSp modSp new del mod modClrScheme chgLayout">
        <pc:chgData name="Parinya Ekparinya" userId="2ca03f2d-e931-44e9-88c5-430e7265b3ca" providerId="ADAL" clId="{4268B349-E61E-4411-A819-1611FAF65B65}" dt="2021-11-11T00:56:52.161" v="575" actId="47"/>
        <pc:sldMkLst>
          <pc:docMk/>
          <pc:sldMk cId="1554716191" sldId="289"/>
        </pc:sldMkLst>
        <pc:spChg chg="del mod ord">
          <ac:chgData name="Parinya Ekparinya" userId="2ca03f2d-e931-44e9-88c5-430e7265b3ca" providerId="ADAL" clId="{4268B349-E61E-4411-A819-1611FAF65B65}" dt="2021-11-11T00:56:41.699" v="563" actId="700"/>
          <ac:spMkLst>
            <pc:docMk/>
            <pc:sldMk cId="1554716191" sldId="289"/>
            <ac:spMk id="2" creationId="{58AD6C8B-49B2-4D02-BCD8-52B275DEDED5}"/>
          </ac:spMkLst>
        </pc:spChg>
        <pc:spChg chg="del mod ord">
          <ac:chgData name="Parinya Ekparinya" userId="2ca03f2d-e931-44e9-88c5-430e7265b3ca" providerId="ADAL" clId="{4268B349-E61E-4411-A819-1611FAF65B65}" dt="2021-11-11T00:56:41.699" v="563" actId="700"/>
          <ac:spMkLst>
            <pc:docMk/>
            <pc:sldMk cId="1554716191" sldId="289"/>
            <ac:spMk id="3" creationId="{FA167CA1-7C2B-4368-A481-18FFDADCEEB1}"/>
          </ac:spMkLst>
        </pc:spChg>
        <pc:spChg chg="add mod ord">
          <ac:chgData name="Parinya Ekparinya" userId="2ca03f2d-e931-44e9-88c5-430e7265b3ca" providerId="ADAL" clId="{4268B349-E61E-4411-A819-1611FAF65B65}" dt="2021-11-11T00:56:45.678" v="574" actId="20577"/>
          <ac:spMkLst>
            <pc:docMk/>
            <pc:sldMk cId="1554716191" sldId="289"/>
            <ac:spMk id="4" creationId="{32FFD1E0-9F2F-4785-8C7A-DD6A6A6D22BF}"/>
          </ac:spMkLst>
        </pc:spChg>
        <pc:spChg chg="add mod ord">
          <ac:chgData name="Parinya Ekparinya" userId="2ca03f2d-e931-44e9-88c5-430e7265b3ca" providerId="ADAL" clId="{4268B349-E61E-4411-A819-1611FAF65B65}" dt="2021-11-11T00:56:41.699" v="563" actId="700"/>
          <ac:spMkLst>
            <pc:docMk/>
            <pc:sldMk cId="1554716191" sldId="289"/>
            <ac:spMk id="5" creationId="{6DFD75BD-E4A5-443A-A621-9B62777EEA76}"/>
          </ac:spMkLst>
        </pc:sp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16148511" sldId="290"/>
        </pc:sldMkLst>
      </pc:sldChg>
      <pc:sldChg chg="modSp new mod">
        <pc:chgData name="Parinya Ekparinya" userId="2ca03f2d-e931-44e9-88c5-430e7265b3ca" providerId="ADAL" clId="{4268B349-E61E-4411-A819-1611FAF65B65}" dt="2021-11-11T01:19:19.930" v="766" actId="20577"/>
        <pc:sldMkLst>
          <pc:docMk/>
          <pc:sldMk cId="713409649" sldId="290"/>
        </pc:sldMkLst>
        <pc:spChg chg="mod">
          <ac:chgData name="Parinya Ekparinya" userId="2ca03f2d-e931-44e9-88c5-430e7265b3ca" providerId="ADAL" clId="{4268B349-E61E-4411-A819-1611FAF65B65}" dt="2021-11-11T01:19:19.930" v="766" actId="20577"/>
          <ac:spMkLst>
            <pc:docMk/>
            <pc:sldMk cId="713409649" sldId="290"/>
            <ac:spMk id="2" creationId="{AF50EEBF-7C24-44A7-9EAA-BF6A3105AF80}"/>
          </ac:spMkLst>
        </pc:spChg>
      </pc:sldChg>
      <pc:sldChg chg="modSp new mod">
        <pc:chgData name="Parinya Ekparinya" userId="2ca03f2d-e931-44e9-88c5-430e7265b3ca" providerId="ADAL" clId="{4268B349-E61E-4411-A819-1611FAF65B65}" dt="2021-11-11T01:39:57.824" v="850"/>
        <pc:sldMkLst>
          <pc:docMk/>
          <pc:sldMk cId="1993480023" sldId="291"/>
        </pc:sldMkLst>
        <pc:spChg chg="mod">
          <ac:chgData name="Parinya Ekparinya" userId="2ca03f2d-e931-44e9-88c5-430e7265b3ca" providerId="ADAL" clId="{4268B349-E61E-4411-A819-1611FAF65B65}" dt="2021-11-11T01:32:05.432" v="816" actId="20577"/>
          <ac:spMkLst>
            <pc:docMk/>
            <pc:sldMk cId="1993480023" sldId="291"/>
            <ac:spMk id="2" creationId="{9289155C-5CB2-4C06-AFBB-E757D183037E}"/>
          </ac:spMkLst>
        </pc:spChg>
        <pc:spChg chg="mod">
          <ac:chgData name="Parinya Ekparinya" userId="2ca03f2d-e931-44e9-88c5-430e7265b3ca" providerId="ADAL" clId="{4268B349-E61E-4411-A819-1611FAF65B65}" dt="2021-11-11T01:39:57.824" v="850"/>
          <ac:spMkLst>
            <pc:docMk/>
            <pc:sldMk cId="1993480023" sldId="291"/>
            <ac:spMk id="3" creationId="{1B6827C2-EC96-4064-B0E1-F594217CB5D6}"/>
          </ac:spMkLst>
        </pc:sp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4158883605" sldId="291"/>
        </pc:sldMkLst>
      </pc:sldChg>
      <pc:sldChg chg="modSp new del mod">
        <pc:chgData name="Parinya Ekparinya" userId="2ca03f2d-e931-44e9-88c5-430e7265b3ca" providerId="ADAL" clId="{4268B349-E61E-4411-A819-1611FAF65B65}" dt="2021-11-11T01:54:08.392" v="909" actId="47"/>
        <pc:sldMkLst>
          <pc:docMk/>
          <pc:sldMk cId="1403072232" sldId="292"/>
        </pc:sldMkLst>
        <pc:spChg chg="mod">
          <ac:chgData name="Parinya Ekparinya" userId="2ca03f2d-e931-44e9-88c5-430e7265b3ca" providerId="ADAL" clId="{4268B349-E61E-4411-A819-1611FAF65B65}" dt="2021-11-11T01:53:16.050" v="908" actId="20577"/>
          <ac:spMkLst>
            <pc:docMk/>
            <pc:sldMk cId="1403072232" sldId="292"/>
            <ac:spMk id="2" creationId="{0CC63968-9869-40D2-8318-FA10D579FA60}"/>
          </ac:spMkLst>
        </pc:sp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3870818416" sldId="292"/>
        </pc:sldMkLst>
      </pc:sldChg>
      <pc:sldChg chg="modSp add mod">
        <pc:chgData name="Parinya Ekparinya" userId="2ca03f2d-e931-44e9-88c5-430e7265b3ca" providerId="ADAL" clId="{4268B349-E61E-4411-A819-1611FAF65B65}" dt="2021-11-11T01:49:22.633" v="893"/>
        <pc:sldMkLst>
          <pc:docMk/>
          <pc:sldMk cId="1632358731" sldId="293"/>
        </pc:sldMkLst>
        <pc:spChg chg="mod">
          <ac:chgData name="Parinya Ekparinya" userId="2ca03f2d-e931-44e9-88c5-430e7265b3ca" providerId="ADAL" clId="{4268B349-E61E-4411-A819-1611FAF65B65}" dt="2021-11-11T01:45:47.324" v="873" actId="20577"/>
          <ac:spMkLst>
            <pc:docMk/>
            <pc:sldMk cId="1632358731" sldId="293"/>
            <ac:spMk id="2" creationId="{E0D46EFA-A3A9-4ECB-8CA2-AF8ACB05CFA4}"/>
          </ac:spMkLst>
        </pc:spChg>
        <pc:spChg chg="mod">
          <ac:chgData name="Parinya Ekparinya" userId="2ca03f2d-e931-44e9-88c5-430e7265b3ca" providerId="ADAL" clId="{4268B349-E61E-4411-A819-1611FAF65B65}" dt="2021-11-11T01:49:22.633" v="893"/>
          <ac:spMkLst>
            <pc:docMk/>
            <pc:sldMk cId="1632358731" sldId="293"/>
            <ac:spMk id="3" creationId="{EA5EE24D-59BF-4A56-9FC5-25C56C602CE8}"/>
          </ac:spMkLst>
        </pc:spChg>
      </pc:sldChg>
      <pc:sldChg chg="new del">
        <pc:chgData name="Parinya Ekparinya" userId="2ca03f2d-e931-44e9-88c5-430e7265b3ca" providerId="ADAL" clId="{4268B349-E61E-4411-A819-1611FAF65B65}" dt="2021-11-11T01:45:40.093" v="856" actId="680"/>
        <pc:sldMkLst>
          <pc:docMk/>
          <pc:sldMk cId="1779635402" sldId="293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78122013" sldId="294"/>
        </pc:sldMkLst>
      </pc:sldChg>
      <pc:sldChg chg="modSp new mod">
        <pc:chgData name="Parinya Ekparinya" userId="2ca03f2d-e931-44e9-88c5-430e7265b3ca" providerId="ADAL" clId="{4268B349-E61E-4411-A819-1611FAF65B65}" dt="2021-11-11T02:00:16.577" v="971" actId="5793"/>
        <pc:sldMkLst>
          <pc:docMk/>
          <pc:sldMk cId="2509206148" sldId="294"/>
        </pc:sldMkLst>
        <pc:spChg chg="mod">
          <ac:chgData name="Parinya Ekparinya" userId="2ca03f2d-e931-44e9-88c5-430e7265b3ca" providerId="ADAL" clId="{4268B349-E61E-4411-A819-1611FAF65B65}" dt="2021-11-11T02:00:04.873" v="933" actId="20577"/>
          <ac:spMkLst>
            <pc:docMk/>
            <pc:sldMk cId="2509206148" sldId="294"/>
            <ac:spMk id="2" creationId="{8B728BCB-0F2D-4F37-9F18-8AF07594B8CE}"/>
          </ac:spMkLst>
        </pc:spChg>
        <pc:spChg chg="mod">
          <ac:chgData name="Parinya Ekparinya" userId="2ca03f2d-e931-44e9-88c5-430e7265b3ca" providerId="ADAL" clId="{4268B349-E61E-4411-A819-1611FAF65B65}" dt="2021-11-11T02:00:16.577" v="971" actId="5793"/>
          <ac:spMkLst>
            <pc:docMk/>
            <pc:sldMk cId="2509206148" sldId="294"/>
            <ac:spMk id="3" creationId="{B8F23C03-0F4A-4470-A74D-9569F65CA0E2}"/>
          </ac:spMkLst>
        </pc:spChg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62200690" sldId="295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261846433" sldId="296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3071989630" sldId="297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938090437" sldId="298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345249165" sldId="299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121629361" sldId="300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443060594" sldId="301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693385211" sldId="302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4252491395" sldId="303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181965800" sldId="304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60881581" sldId="305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648550316" sldId="306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4214043415" sldId="307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323431666" sldId="309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3054991143" sldId="310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439614540" sldId="312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3158929351" sldId="313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373186956" sldId="314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3271023170" sldId="316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046378590" sldId="317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1156053802" sldId="318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3113628569" sldId="320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564425174" sldId="322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156323868" sldId="323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121084208" sldId="324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039110628" sldId="325"/>
        </pc:sldMkLst>
      </pc:sldChg>
      <pc:sldChg chg="del">
        <pc:chgData name="Parinya Ekparinya" userId="2ca03f2d-e931-44e9-88c5-430e7265b3ca" providerId="ADAL" clId="{4268B349-E61E-4411-A819-1611FAF65B65}" dt="2021-11-11T00:09:41.954" v="156" actId="47"/>
        <pc:sldMkLst>
          <pc:docMk/>
          <pc:sldMk cId="236756004" sldId="326"/>
        </pc:sldMkLst>
      </pc:sldChg>
    </pc:docChg>
  </pc:docChgLst>
  <pc:docChgLst>
    <pc:chgData name="Parinya Ekparinya" userId="2ca03f2d-e931-44e9-88c5-430e7265b3ca" providerId="ADAL" clId="{20C8220F-AB04-42E1-AC2D-E3E79AD28EFF}"/>
    <pc:docChg chg="undo redo custSel addSld delSld modSld sldOrd">
      <pc:chgData name="Parinya Ekparinya" userId="2ca03f2d-e931-44e9-88c5-430e7265b3ca" providerId="ADAL" clId="{20C8220F-AB04-42E1-AC2D-E3E79AD28EFF}" dt="2022-04-22T01:47:15.206" v="2053" actId="20577"/>
      <pc:docMkLst>
        <pc:docMk/>
      </pc:docMkLst>
      <pc:sldChg chg="modSp mod">
        <pc:chgData name="Parinya Ekparinya" userId="2ca03f2d-e931-44e9-88c5-430e7265b3ca" providerId="ADAL" clId="{20C8220F-AB04-42E1-AC2D-E3E79AD28EFF}" dt="2022-04-21T23:48:02.488" v="1" actId="20577"/>
        <pc:sldMkLst>
          <pc:docMk/>
          <pc:sldMk cId="4117762756" sldId="256"/>
        </pc:sldMkLst>
        <pc:spChg chg="mod">
          <ac:chgData name="Parinya Ekparinya" userId="2ca03f2d-e931-44e9-88c5-430e7265b3ca" providerId="ADAL" clId="{20C8220F-AB04-42E1-AC2D-E3E79AD28EFF}" dt="2022-04-21T23:48:02.488" v="1" actId="20577"/>
          <ac:spMkLst>
            <pc:docMk/>
            <pc:sldMk cId="4117762756" sldId="256"/>
            <ac:spMk id="2" creationId="{ADA8143A-3C87-4A6C-87A8-D60BCC632332}"/>
          </ac:spMkLst>
        </pc:spChg>
      </pc:sldChg>
      <pc:sldChg chg="modSp mod">
        <pc:chgData name="Parinya Ekparinya" userId="2ca03f2d-e931-44e9-88c5-430e7265b3ca" providerId="ADAL" clId="{20C8220F-AB04-42E1-AC2D-E3E79AD28EFF}" dt="2022-04-21T23:48:18.060" v="4" actId="20577"/>
        <pc:sldMkLst>
          <pc:docMk/>
          <pc:sldMk cId="930007886" sldId="282"/>
        </pc:sldMkLst>
        <pc:spChg chg="mod">
          <ac:chgData name="Parinya Ekparinya" userId="2ca03f2d-e931-44e9-88c5-430e7265b3ca" providerId="ADAL" clId="{20C8220F-AB04-42E1-AC2D-E3E79AD28EFF}" dt="2022-04-21T23:48:18.060" v="4" actId="20577"/>
          <ac:spMkLst>
            <pc:docMk/>
            <pc:sldMk cId="930007886" sldId="282"/>
            <ac:spMk id="3" creationId="{22AB5A7B-F3C5-45F0-829A-2700603AB35F}"/>
          </ac:spMkLst>
        </pc:spChg>
      </pc:sldChg>
      <pc:sldChg chg="modSp mod ord">
        <pc:chgData name="Parinya Ekparinya" userId="2ca03f2d-e931-44e9-88c5-430e7265b3ca" providerId="ADAL" clId="{20C8220F-AB04-42E1-AC2D-E3E79AD28EFF}" dt="2022-04-22T01:40:52.079" v="1805" actId="20577"/>
        <pc:sldMkLst>
          <pc:docMk/>
          <pc:sldMk cId="4145397052" sldId="287"/>
        </pc:sldMkLst>
        <pc:spChg chg="mod">
          <ac:chgData name="Parinya Ekparinya" userId="2ca03f2d-e931-44e9-88c5-430e7265b3ca" providerId="ADAL" clId="{20C8220F-AB04-42E1-AC2D-E3E79AD28EFF}" dt="2022-04-22T01:40:52.079" v="1805" actId="20577"/>
          <ac:spMkLst>
            <pc:docMk/>
            <pc:sldMk cId="4145397052" sldId="287"/>
            <ac:spMk id="3" creationId="{EA5EE24D-59BF-4A56-9FC5-25C56C602CE8}"/>
          </ac:spMkLst>
        </pc:spChg>
      </pc:sldChg>
      <pc:sldChg chg="modSp mod ord">
        <pc:chgData name="Parinya Ekparinya" userId="2ca03f2d-e931-44e9-88c5-430e7265b3ca" providerId="ADAL" clId="{20C8220F-AB04-42E1-AC2D-E3E79AD28EFF}" dt="2022-04-22T01:41:56.756" v="1821" actId="20577"/>
        <pc:sldMkLst>
          <pc:docMk/>
          <pc:sldMk cId="713409649" sldId="290"/>
        </pc:sldMkLst>
        <pc:spChg chg="mod">
          <ac:chgData name="Parinya Ekparinya" userId="2ca03f2d-e931-44e9-88c5-430e7265b3ca" providerId="ADAL" clId="{20C8220F-AB04-42E1-AC2D-E3E79AD28EFF}" dt="2022-04-22T01:41:56.756" v="1821" actId="20577"/>
          <ac:spMkLst>
            <pc:docMk/>
            <pc:sldMk cId="713409649" sldId="290"/>
            <ac:spMk id="2" creationId="{AF50EEBF-7C24-44A7-9EAA-BF6A3105AF80}"/>
          </ac:spMkLst>
        </pc:spChg>
      </pc:sldChg>
      <pc:sldChg chg="modSp mod">
        <pc:chgData name="Parinya Ekparinya" userId="2ca03f2d-e931-44e9-88c5-430e7265b3ca" providerId="ADAL" clId="{20C8220F-AB04-42E1-AC2D-E3E79AD28EFF}" dt="2022-04-22T01:31:25.175" v="1308" actId="20577"/>
        <pc:sldMkLst>
          <pc:docMk/>
          <pc:sldMk cId="1993480023" sldId="291"/>
        </pc:sldMkLst>
        <pc:spChg chg="mod">
          <ac:chgData name="Parinya Ekparinya" userId="2ca03f2d-e931-44e9-88c5-430e7265b3ca" providerId="ADAL" clId="{20C8220F-AB04-42E1-AC2D-E3E79AD28EFF}" dt="2022-04-22T01:31:25.175" v="1308" actId="20577"/>
          <ac:spMkLst>
            <pc:docMk/>
            <pc:sldMk cId="1993480023" sldId="291"/>
            <ac:spMk id="3" creationId="{1B6827C2-EC96-4064-B0E1-F594217CB5D6}"/>
          </ac:spMkLst>
        </pc:spChg>
      </pc:sldChg>
      <pc:sldChg chg="modSp mod ord">
        <pc:chgData name="Parinya Ekparinya" userId="2ca03f2d-e931-44e9-88c5-430e7265b3ca" providerId="ADAL" clId="{20C8220F-AB04-42E1-AC2D-E3E79AD28EFF}" dt="2022-04-22T01:47:15.206" v="2053" actId="20577"/>
        <pc:sldMkLst>
          <pc:docMk/>
          <pc:sldMk cId="1632358731" sldId="293"/>
        </pc:sldMkLst>
        <pc:spChg chg="mod">
          <ac:chgData name="Parinya Ekparinya" userId="2ca03f2d-e931-44e9-88c5-430e7265b3ca" providerId="ADAL" clId="{20C8220F-AB04-42E1-AC2D-E3E79AD28EFF}" dt="2022-04-22T01:47:15.206" v="2053" actId="20577"/>
          <ac:spMkLst>
            <pc:docMk/>
            <pc:sldMk cId="1632358731" sldId="293"/>
            <ac:spMk id="3" creationId="{EA5EE24D-59BF-4A56-9FC5-25C56C602CE8}"/>
          </ac:spMkLst>
        </pc:spChg>
      </pc:sldChg>
      <pc:sldChg chg="del">
        <pc:chgData name="Parinya Ekparinya" userId="2ca03f2d-e931-44e9-88c5-430e7265b3ca" providerId="ADAL" clId="{20C8220F-AB04-42E1-AC2D-E3E79AD28EFF}" dt="2022-04-21T23:58:52.298" v="8" actId="47"/>
        <pc:sldMkLst>
          <pc:docMk/>
          <pc:sldMk cId="2509206148" sldId="294"/>
        </pc:sldMkLst>
      </pc:sldChg>
      <pc:sldChg chg="addSp delSp modSp new mod ord setBg modClrScheme chgLayout">
        <pc:chgData name="Parinya Ekparinya" userId="2ca03f2d-e931-44e9-88c5-430e7265b3ca" providerId="ADAL" clId="{20C8220F-AB04-42E1-AC2D-E3E79AD28EFF}" dt="2022-04-22T01:40:27.043" v="1803"/>
        <pc:sldMkLst>
          <pc:docMk/>
          <pc:sldMk cId="2548259110" sldId="295"/>
        </pc:sldMkLst>
        <pc:spChg chg="del">
          <ac:chgData name="Parinya Ekparinya" userId="2ca03f2d-e931-44e9-88c5-430e7265b3ca" providerId="ADAL" clId="{20C8220F-AB04-42E1-AC2D-E3E79AD28EFF}" dt="2022-04-22T00:41:23.489" v="142" actId="700"/>
          <ac:spMkLst>
            <pc:docMk/>
            <pc:sldMk cId="2548259110" sldId="295"/>
            <ac:spMk id="2" creationId="{0381D87C-B395-4372-A30D-A0DCE8A84808}"/>
          </ac:spMkLst>
        </pc:spChg>
        <pc:spChg chg="del">
          <ac:chgData name="Parinya Ekparinya" userId="2ca03f2d-e931-44e9-88c5-430e7265b3ca" providerId="ADAL" clId="{20C8220F-AB04-42E1-AC2D-E3E79AD28EFF}" dt="2022-04-22T00:41:23.489" v="142" actId="700"/>
          <ac:spMkLst>
            <pc:docMk/>
            <pc:sldMk cId="2548259110" sldId="295"/>
            <ac:spMk id="3" creationId="{1966F8C4-36AB-4A62-8E4C-BB316DDA8E34}"/>
          </ac:spMkLst>
        </pc:spChg>
        <pc:spChg chg="add">
          <ac:chgData name="Parinya Ekparinya" userId="2ca03f2d-e931-44e9-88c5-430e7265b3ca" providerId="ADAL" clId="{20C8220F-AB04-42E1-AC2D-E3E79AD28EFF}" dt="2022-04-22T00:43:07.296" v="144" actId="26606"/>
          <ac:spMkLst>
            <pc:docMk/>
            <pc:sldMk cId="2548259110" sldId="295"/>
            <ac:spMk id="10" creationId="{E24F7045-1B8B-4422-9330-0BC8BF6065E3}"/>
          </ac:spMkLst>
        </pc:spChg>
        <pc:spChg chg="add">
          <ac:chgData name="Parinya Ekparinya" userId="2ca03f2d-e931-44e9-88c5-430e7265b3ca" providerId="ADAL" clId="{20C8220F-AB04-42E1-AC2D-E3E79AD28EFF}" dt="2022-04-22T00:43:07.296" v="144" actId="26606"/>
          <ac:spMkLst>
            <pc:docMk/>
            <pc:sldMk cId="2548259110" sldId="295"/>
            <ac:spMk id="12" creationId="{7ED0B3BD-E968-4364-878A-47D3A6AEF099}"/>
          </ac:spMkLst>
        </pc:spChg>
        <pc:spChg chg="add">
          <ac:chgData name="Parinya Ekparinya" userId="2ca03f2d-e931-44e9-88c5-430e7265b3ca" providerId="ADAL" clId="{20C8220F-AB04-42E1-AC2D-E3E79AD28EFF}" dt="2022-04-22T00:43:07.296" v="144" actId="26606"/>
          <ac:spMkLst>
            <pc:docMk/>
            <pc:sldMk cId="2548259110" sldId="295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20C8220F-AB04-42E1-AC2D-E3E79AD28EFF}" dt="2022-04-22T00:43:07.296" v="144" actId="26606"/>
          <ac:picMkLst>
            <pc:docMk/>
            <pc:sldMk cId="2548259110" sldId="295"/>
            <ac:picMk id="5" creationId="{2C54990B-EC8B-41F5-9ADE-BC258A75522C}"/>
          </ac:picMkLst>
        </pc:picChg>
      </pc:sldChg>
      <pc:sldChg chg="addSp delSp modSp new mod ord setBg modClrScheme chgLayout">
        <pc:chgData name="Parinya Ekparinya" userId="2ca03f2d-e931-44e9-88c5-430e7265b3ca" providerId="ADAL" clId="{20C8220F-AB04-42E1-AC2D-E3E79AD28EFF}" dt="2022-04-22T01:03:09.846" v="768" actId="26606"/>
        <pc:sldMkLst>
          <pc:docMk/>
          <pc:sldMk cId="3591217149" sldId="296"/>
        </pc:sldMkLst>
        <pc:spChg chg="del">
          <ac:chgData name="Parinya Ekparinya" userId="2ca03f2d-e931-44e9-88c5-430e7265b3ca" providerId="ADAL" clId="{20C8220F-AB04-42E1-AC2D-E3E79AD28EFF}" dt="2022-04-22T00:54:18.043" v="495" actId="700"/>
          <ac:spMkLst>
            <pc:docMk/>
            <pc:sldMk cId="3591217149" sldId="296"/>
            <ac:spMk id="2" creationId="{C6030BFA-5F99-495D-A67E-840C07C768B9}"/>
          </ac:spMkLst>
        </pc:spChg>
        <pc:spChg chg="del">
          <ac:chgData name="Parinya Ekparinya" userId="2ca03f2d-e931-44e9-88c5-430e7265b3ca" providerId="ADAL" clId="{20C8220F-AB04-42E1-AC2D-E3E79AD28EFF}" dt="2022-04-22T00:54:18.043" v="495" actId="700"/>
          <ac:spMkLst>
            <pc:docMk/>
            <pc:sldMk cId="3591217149" sldId="296"/>
            <ac:spMk id="3" creationId="{2D71B9D1-D7CE-47AF-9480-08226C064100}"/>
          </ac:spMkLst>
        </pc:spChg>
        <pc:spChg chg="add">
          <ac:chgData name="Parinya Ekparinya" userId="2ca03f2d-e931-44e9-88c5-430e7265b3ca" providerId="ADAL" clId="{20C8220F-AB04-42E1-AC2D-E3E79AD28EFF}" dt="2022-04-22T01:03:09.846" v="768" actId="26606"/>
          <ac:spMkLst>
            <pc:docMk/>
            <pc:sldMk cId="3591217149" sldId="296"/>
            <ac:spMk id="7" creationId="{E24F7045-1B8B-4422-9330-0BC8BF6065E3}"/>
          </ac:spMkLst>
        </pc:spChg>
        <pc:spChg chg="add">
          <ac:chgData name="Parinya Ekparinya" userId="2ca03f2d-e931-44e9-88c5-430e7265b3ca" providerId="ADAL" clId="{20C8220F-AB04-42E1-AC2D-E3E79AD28EFF}" dt="2022-04-22T01:03:09.846" v="768" actId="26606"/>
          <ac:spMkLst>
            <pc:docMk/>
            <pc:sldMk cId="3591217149" sldId="296"/>
            <ac:spMk id="8" creationId="{7ED0B3BD-E968-4364-878A-47D3A6AEF099}"/>
          </ac:spMkLst>
        </pc:spChg>
        <pc:spChg chg="add">
          <ac:chgData name="Parinya Ekparinya" userId="2ca03f2d-e931-44e9-88c5-430e7265b3ca" providerId="ADAL" clId="{20C8220F-AB04-42E1-AC2D-E3E79AD28EFF}" dt="2022-04-22T01:03:09.846" v="768" actId="26606"/>
          <ac:spMkLst>
            <pc:docMk/>
            <pc:sldMk cId="3591217149" sldId="296"/>
            <ac:spMk id="9" creationId="{C8E5BCBF-E5D0-444B-A584-4A5FF79F9D7E}"/>
          </ac:spMkLst>
        </pc:spChg>
        <pc:spChg chg="add del">
          <ac:chgData name="Parinya Ekparinya" userId="2ca03f2d-e931-44e9-88c5-430e7265b3ca" providerId="ADAL" clId="{20C8220F-AB04-42E1-AC2D-E3E79AD28EFF}" dt="2022-04-22T01:03:05.282" v="765" actId="26606"/>
          <ac:spMkLst>
            <pc:docMk/>
            <pc:sldMk cId="3591217149" sldId="296"/>
            <ac:spMk id="10" creationId="{E24F7045-1B8B-4422-9330-0BC8BF6065E3}"/>
          </ac:spMkLst>
        </pc:spChg>
        <pc:spChg chg="add del">
          <ac:chgData name="Parinya Ekparinya" userId="2ca03f2d-e931-44e9-88c5-430e7265b3ca" providerId="ADAL" clId="{20C8220F-AB04-42E1-AC2D-E3E79AD28EFF}" dt="2022-04-22T01:03:05.282" v="765" actId="26606"/>
          <ac:spMkLst>
            <pc:docMk/>
            <pc:sldMk cId="3591217149" sldId="296"/>
            <ac:spMk id="12" creationId="{7ED0B3BD-E968-4364-878A-47D3A6AEF099}"/>
          </ac:spMkLst>
        </pc:spChg>
        <pc:spChg chg="add del">
          <ac:chgData name="Parinya Ekparinya" userId="2ca03f2d-e931-44e9-88c5-430e7265b3ca" providerId="ADAL" clId="{20C8220F-AB04-42E1-AC2D-E3E79AD28EFF}" dt="2022-04-22T01:03:05.282" v="765" actId="26606"/>
          <ac:spMkLst>
            <pc:docMk/>
            <pc:sldMk cId="3591217149" sldId="296"/>
            <ac:spMk id="14" creationId="{C8E5BCBF-E5D0-444B-A584-4A5FF79F9D7E}"/>
          </ac:spMkLst>
        </pc:spChg>
        <pc:spChg chg="add del">
          <ac:chgData name="Parinya Ekparinya" userId="2ca03f2d-e931-44e9-88c5-430e7265b3ca" providerId="ADAL" clId="{20C8220F-AB04-42E1-AC2D-E3E79AD28EFF}" dt="2022-04-22T01:03:07.625" v="767" actId="26606"/>
          <ac:spMkLst>
            <pc:docMk/>
            <pc:sldMk cId="3591217149" sldId="296"/>
            <ac:spMk id="16" creationId="{F9CF7650-7342-48D6-999E-174C77B5F52E}"/>
          </ac:spMkLst>
        </pc:spChg>
        <pc:spChg chg="add del">
          <ac:chgData name="Parinya Ekparinya" userId="2ca03f2d-e931-44e9-88c5-430e7265b3ca" providerId="ADAL" clId="{20C8220F-AB04-42E1-AC2D-E3E79AD28EFF}" dt="2022-04-22T01:03:07.625" v="767" actId="26606"/>
          <ac:spMkLst>
            <pc:docMk/>
            <pc:sldMk cId="3591217149" sldId="296"/>
            <ac:spMk id="17" creationId="{EB2D286E-2458-46AD-B49E-911912F70897}"/>
          </ac:spMkLst>
        </pc:spChg>
        <pc:picChg chg="add mod">
          <ac:chgData name="Parinya Ekparinya" userId="2ca03f2d-e931-44e9-88c5-430e7265b3ca" providerId="ADAL" clId="{20C8220F-AB04-42E1-AC2D-E3E79AD28EFF}" dt="2022-04-22T01:03:09.846" v="768" actId="26606"/>
          <ac:picMkLst>
            <pc:docMk/>
            <pc:sldMk cId="3591217149" sldId="296"/>
            <ac:picMk id="5" creationId="{A9753889-F6BC-4E57-A77C-38C199A2830B}"/>
          </ac:picMkLst>
        </pc:picChg>
      </pc:sldChg>
      <pc:sldChg chg="addSp delSp modSp new mod setBg modClrScheme chgLayout">
        <pc:chgData name="Parinya Ekparinya" userId="2ca03f2d-e931-44e9-88c5-430e7265b3ca" providerId="ADAL" clId="{20C8220F-AB04-42E1-AC2D-E3E79AD28EFF}" dt="2022-04-22T01:26:20.711" v="1264" actId="26606"/>
        <pc:sldMkLst>
          <pc:docMk/>
          <pc:sldMk cId="1670784487" sldId="297"/>
        </pc:sldMkLst>
        <pc:spChg chg="del">
          <ac:chgData name="Parinya Ekparinya" userId="2ca03f2d-e931-44e9-88c5-430e7265b3ca" providerId="ADAL" clId="{20C8220F-AB04-42E1-AC2D-E3E79AD28EFF}" dt="2022-04-22T01:26:03.551" v="1262" actId="700"/>
          <ac:spMkLst>
            <pc:docMk/>
            <pc:sldMk cId="1670784487" sldId="297"/>
            <ac:spMk id="2" creationId="{8115E35C-BA07-411D-94C8-5E45BD03B3E9}"/>
          </ac:spMkLst>
        </pc:spChg>
        <pc:spChg chg="del">
          <ac:chgData name="Parinya Ekparinya" userId="2ca03f2d-e931-44e9-88c5-430e7265b3ca" providerId="ADAL" clId="{20C8220F-AB04-42E1-AC2D-E3E79AD28EFF}" dt="2022-04-22T01:26:03.551" v="1262" actId="700"/>
          <ac:spMkLst>
            <pc:docMk/>
            <pc:sldMk cId="1670784487" sldId="297"/>
            <ac:spMk id="3" creationId="{AE428B94-DB8A-4EC2-B944-29B62A00A91E}"/>
          </ac:spMkLst>
        </pc:spChg>
        <pc:spChg chg="add">
          <ac:chgData name="Parinya Ekparinya" userId="2ca03f2d-e931-44e9-88c5-430e7265b3ca" providerId="ADAL" clId="{20C8220F-AB04-42E1-AC2D-E3E79AD28EFF}" dt="2022-04-22T01:26:20.711" v="1264" actId="26606"/>
          <ac:spMkLst>
            <pc:docMk/>
            <pc:sldMk cId="1670784487" sldId="297"/>
            <ac:spMk id="10" creationId="{E24F7045-1B8B-4422-9330-0BC8BF6065E3}"/>
          </ac:spMkLst>
        </pc:spChg>
        <pc:spChg chg="add">
          <ac:chgData name="Parinya Ekparinya" userId="2ca03f2d-e931-44e9-88c5-430e7265b3ca" providerId="ADAL" clId="{20C8220F-AB04-42E1-AC2D-E3E79AD28EFF}" dt="2022-04-22T01:26:20.711" v="1264" actId="26606"/>
          <ac:spMkLst>
            <pc:docMk/>
            <pc:sldMk cId="1670784487" sldId="297"/>
            <ac:spMk id="12" creationId="{7ED0B3BD-E968-4364-878A-47D3A6AEF099}"/>
          </ac:spMkLst>
        </pc:spChg>
        <pc:spChg chg="add">
          <ac:chgData name="Parinya Ekparinya" userId="2ca03f2d-e931-44e9-88c5-430e7265b3ca" providerId="ADAL" clId="{20C8220F-AB04-42E1-AC2D-E3E79AD28EFF}" dt="2022-04-22T01:26:20.711" v="1264" actId="26606"/>
          <ac:spMkLst>
            <pc:docMk/>
            <pc:sldMk cId="1670784487" sldId="297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20C8220F-AB04-42E1-AC2D-E3E79AD28EFF}" dt="2022-04-22T01:26:20.711" v="1264" actId="26606"/>
          <ac:picMkLst>
            <pc:docMk/>
            <pc:sldMk cId="1670784487" sldId="297"/>
            <ac:picMk id="5" creationId="{CB554148-31EA-41C6-9D15-E12F1A215D51}"/>
          </ac:picMkLst>
        </pc:picChg>
      </pc:sldChg>
      <pc:sldChg chg="new del ord">
        <pc:chgData name="Parinya Ekparinya" userId="2ca03f2d-e931-44e9-88c5-430e7265b3ca" providerId="ADAL" clId="{20C8220F-AB04-42E1-AC2D-E3E79AD28EFF}" dt="2022-04-22T01:30:54.185" v="1274" actId="47"/>
        <pc:sldMkLst>
          <pc:docMk/>
          <pc:sldMk cId="3663149743" sldId="298"/>
        </pc:sldMkLst>
      </pc:sldChg>
      <pc:sldChg chg="addSp modSp new mod ord setBg">
        <pc:chgData name="Parinya Ekparinya" userId="2ca03f2d-e931-44e9-88c5-430e7265b3ca" providerId="ADAL" clId="{20C8220F-AB04-42E1-AC2D-E3E79AD28EFF}" dt="2022-04-22T01:30:48.309" v="1272"/>
        <pc:sldMkLst>
          <pc:docMk/>
          <pc:sldMk cId="1517058035" sldId="299"/>
        </pc:sldMkLst>
        <pc:spChg chg="add">
          <ac:chgData name="Parinya Ekparinya" userId="2ca03f2d-e931-44e9-88c5-430e7265b3ca" providerId="ADAL" clId="{20C8220F-AB04-42E1-AC2D-E3E79AD28EFF}" dt="2022-04-22T01:30:21.531" v="1270" actId="26606"/>
          <ac:spMkLst>
            <pc:docMk/>
            <pc:sldMk cId="1517058035" sldId="299"/>
            <ac:spMk id="8" creationId="{E24F7045-1B8B-4422-9330-0BC8BF6065E3}"/>
          </ac:spMkLst>
        </pc:spChg>
        <pc:spChg chg="add">
          <ac:chgData name="Parinya Ekparinya" userId="2ca03f2d-e931-44e9-88c5-430e7265b3ca" providerId="ADAL" clId="{20C8220F-AB04-42E1-AC2D-E3E79AD28EFF}" dt="2022-04-22T01:30:21.531" v="1270" actId="26606"/>
          <ac:spMkLst>
            <pc:docMk/>
            <pc:sldMk cId="1517058035" sldId="299"/>
            <ac:spMk id="10" creationId="{7ED0B3BD-E968-4364-878A-47D3A6AEF099}"/>
          </ac:spMkLst>
        </pc:spChg>
        <pc:spChg chg="add">
          <ac:chgData name="Parinya Ekparinya" userId="2ca03f2d-e931-44e9-88c5-430e7265b3ca" providerId="ADAL" clId="{20C8220F-AB04-42E1-AC2D-E3E79AD28EFF}" dt="2022-04-22T01:30:21.531" v="1270" actId="26606"/>
          <ac:spMkLst>
            <pc:docMk/>
            <pc:sldMk cId="1517058035" sldId="299"/>
            <ac:spMk id="12" creationId="{C8E5BCBF-E5D0-444B-A584-4A5FF79F9D7E}"/>
          </ac:spMkLst>
        </pc:spChg>
        <pc:picChg chg="add mod">
          <ac:chgData name="Parinya Ekparinya" userId="2ca03f2d-e931-44e9-88c5-430e7265b3ca" providerId="ADAL" clId="{20C8220F-AB04-42E1-AC2D-E3E79AD28EFF}" dt="2022-04-22T01:30:21.531" v="1270" actId="26606"/>
          <ac:picMkLst>
            <pc:docMk/>
            <pc:sldMk cId="1517058035" sldId="299"/>
            <ac:picMk id="3" creationId="{62BC3456-6DF8-4FA4-93D8-CD3960B4BF8D}"/>
          </ac:picMkLst>
        </pc:picChg>
      </pc:sldChg>
      <pc:sldChg chg="modSp add mod">
        <pc:chgData name="Parinya Ekparinya" userId="2ca03f2d-e931-44e9-88c5-430e7265b3ca" providerId="ADAL" clId="{20C8220F-AB04-42E1-AC2D-E3E79AD28EFF}" dt="2022-04-22T01:44:48.519" v="1909" actId="20577"/>
        <pc:sldMkLst>
          <pc:docMk/>
          <pc:sldMk cId="2094241648" sldId="300"/>
        </pc:sldMkLst>
        <pc:spChg chg="mod">
          <ac:chgData name="Parinya Ekparinya" userId="2ca03f2d-e931-44e9-88c5-430e7265b3ca" providerId="ADAL" clId="{20C8220F-AB04-42E1-AC2D-E3E79AD28EFF}" dt="2022-04-22T01:34:02.471" v="1562" actId="20577"/>
          <ac:spMkLst>
            <pc:docMk/>
            <pc:sldMk cId="2094241648" sldId="300"/>
            <ac:spMk id="2" creationId="{9289155C-5CB2-4C06-AFBB-E757D183037E}"/>
          </ac:spMkLst>
        </pc:spChg>
        <pc:spChg chg="mod">
          <ac:chgData name="Parinya Ekparinya" userId="2ca03f2d-e931-44e9-88c5-430e7265b3ca" providerId="ADAL" clId="{20C8220F-AB04-42E1-AC2D-E3E79AD28EFF}" dt="2022-04-22T01:44:48.519" v="1909" actId="20577"/>
          <ac:spMkLst>
            <pc:docMk/>
            <pc:sldMk cId="2094241648" sldId="300"/>
            <ac:spMk id="3" creationId="{1B6827C2-EC96-4064-B0E1-F594217CB5D6}"/>
          </ac:spMkLst>
        </pc:spChg>
      </pc:sldChg>
    </pc:docChg>
  </pc:docChgLst>
  <pc:docChgLst>
    <pc:chgData name="Parinya Ekparinya" userId="2ca03f2d-e931-44e9-88c5-430e7265b3ca" providerId="ADAL" clId="{D88BACEF-688C-477A-8DAC-969E22B8489E}"/>
    <pc:docChg chg="undo redo custSel addSld delSld modSld sldOrd">
      <pc:chgData name="Parinya Ekparinya" userId="2ca03f2d-e931-44e9-88c5-430e7265b3ca" providerId="ADAL" clId="{D88BACEF-688C-477A-8DAC-969E22B8489E}" dt="2021-09-16T03:54:38.268" v="1901" actId="20577"/>
      <pc:docMkLst>
        <pc:docMk/>
      </pc:docMkLst>
      <pc:sldChg chg="addSp modSp mod">
        <pc:chgData name="Parinya Ekparinya" userId="2ca03f2d-e931-44e9-88c5-430e7265b3ca" providerId="ADAL" clId="{D88BACEF-688C-477A-8DAC-969E22B8489E}" dt="2021-09-15T16:25:01.736" v="1484" actId="1036"/>
        <pc:sldMkLst>
          <pc:docMk/>
          <pc:sldMk cId="4132352529" sldId="284"/>
        </pc:sldMkLst>
        <pc:spChg chg="add mod">
          <ac:chgData name="Parinya Ekparinya" userId="2ca03f2d-e931-44e9-88c5-430e7265b3ca" providerId="ADAL" clId="{D88BACEF-688C-477A-8DAC-969E22B8489E}" dt="2021-09-15T16:25:01.736" v="1484" actId="1036"/>
          <ac:spMkLst>
            <pc:docMk/>
            <pc:sldMk cId="4132352529" sldId="284"/>
            <ac:spMk id="4" creationId="{61CD6AA2-958F-4271-9761-43BDBD2DFC59}"/>
          </ac:spMkLst>
        </pc:spChg>
      </pc:sldChg>
      <pc:sldChg chg="modSp mod">
        <pc:chgData name="Parinya Ekparinya" userId="2ca03f2d-e931-44e9-88c5-430e7265b3ca" providerId="ADAL" clId="{D88BACEF-688C-477A-8DAC-969E22B8489E}" dt="2021-09-16T01:39:41.236" v="1696" actId="20577"/>
        <pc:sldMkLst>
          <pc:docMk/>
          <pc:sldMk cId="1203130708" sldId="285"/>
        </pc:sldMkLst>
        <pc:spChg chg="mod">
          <ac:chgData name="Parinya Ekparinya" userId="2ca03f2d-e931-44e9-88c5-430e7265b3ca" providerId="ADAL" clId="{D88BACEF-688C-477A-8DAC-969E22B8489E}" dt="2021-09-16T01:39:41.236" v="1696" actId="20577"/>
          <ac:spMkLst>
            <pc:docMk/>
            <pc:sldMk cId="1203130708" sldId="285"/>
            <ac:spMk id="4" creationId="{62C37EF8-2032-4D07-886B-C8720048DF05}"/>
          </ac:spMkLst>
        </pc:spChg>
      </pc:sldChg>
      <pc:sldChg chg="modSp mod">
        <pc:chgData name="Parinya Ekparinya" userId="2ca03f2d-e931-44e9-88c5-430e7265b3ca" providerId="ADAL" clId="{D88BACEF-688C-477A-8DAC-969E22B8489E}" dt="2021-09-15T16:23:40.368" v="1469" actId="1076"/>
        <pc:sldMkLst>
          <pc:docMk/>
          <pc:sldMk cId="2195561338" sldId="287"/>
        </pc:sldMkLst>
        <pc:spChg chg="mod">
          <ac:chgData name="Parinya Ekparinya" userId="2ca03f2d-e931-44e9-88c5-430e7265b3ca" providerId="ADAL" clId="{D88BACEF-688C-477A-8DAC-969E22B8489E}" dt="2021-09-15T16:23:40.368" v="1469" actId="1076"/>
          <ac:spMkLst>
            <pc:docMk/>
            <pc:sldMk cId="2195561338" sldId="287"/>
            <ac:spMk id="7" creationId="{C8AA0FA9-0046-4A98-9840-028431E36144}"/>
          </ac:spMkLst>
        </pc:spChg>
      </pc:sldChg>
      <pc:sldChg chg="addSp modSp">
        <pc:chgData name="Parinya Ekparinya" userId="2ca03f2d-e931-44e9-88c5-430e7265b3ca" providerId="ADAL" clId="{D88BACEF-688C-477A-8DAC-969E22B8489E}" dt="2021-09-15T16:26:02.347" v="1496"/>
        <pc:sldMkLst>
          <pc:docMk/>
          <pc:sldMk cId="1426549873" sldId="289"/>
        </pc:sldMkLst>
        <pc:spChg chg="add mod">
          <ac:chgData name="Parinya Ekparinya" userId="2ca03f2d-e931-44e9-88c5-430e7265b3ca" providerId="ADAL" clId="{D88BACEF-688C-477A-8DAC-969E22B8489E}" dt="2021-09-15T16:26:02.347" v="1496"/>
          <ac:spMkLst>
            <pc:docMk/>
            <pc:sldMk cId="1426549873" sldId="289"/>
            <ac:spMk id="4" creationId="{FB2A92E0-3353-41B9-9E88-BA5C5B5A9BC9}"/>
          </ac:spMkLst>
        </pc:spChg>
      </pc:sldChg>
      <pc:sldChg chg="modSp mod">
        <pc:chgData name="Parinya Ekparinya" userId="2ca03f2d-e931-44e9-88c5-430e7265b3ca" providerId="ADAL" clId="{D88BACEF-688C-477A-8DAC-969E22B8489E}" dt="2021-09-15T16:33:48.127" v="1547" actId="1076"/>
        <pc:sldMkLst>
          <pc:docMk/>
          <pc:sldMk cId="4158883605" sldId="291"/>
        </pc:sldMkLst>
        <pc:spChg chg="mod">
          <ac:chgData name="Parinya Ekparinya" userId="2ca03f2d-e931-44e9-88c5-430e7265b3ca" providerId="ADAL" clId="{D88BACEF-688C-477A-8DAC-969E22B8489E}" dt="2021-09-15T16:08:41.389" v="1444" actId="27636"/>
          <ac:spMkLst>
            <pc:docMk/>
            <pc:sldMk cId="4158883605" sldId="291"/>
            <ac:spMk id="3" creationId="{5D024302-DBB3-4433-9CED-54A20B7B2ABB}"/>
          </ac:spMkLst>
        </pc:spChg>
        <pc:spChg chg="mod">
          <ac:chgData name="Parinya Ekparinya" userId="2ca03f2d-e931-44e9-88c5-430e7265b3ca" providerId="ADAL" clId="{D88BACEF-688C-477A-8DAC-969E22B8489E}" dt="2021-09-15T16:33:48.127" v="1547" actId="1076"/>
          <ac:spMkLst>
            <pc:docMk/>
            <pc:sldMk cId="4158883605" sldId="291"/>
            <ac:spMk id="5" creationId="{C8F99EDF-2A4B-4172-8E01-A549B116D7BE}"/>
          </ac:spMkLst>
        </pc:spChg>
      </pc:sldChg>
      <pc:sldChg chg="addSp delSp modSp mod">
        <pc:chgData name="Parinya Ekparinya" userId="2ca03f2d-e931-44e9-88c5-430e7265b3ca" providerId="ADAL" clId="{D88BACEF-688C-477A-8DAC-969E22B8489E}" dt="2021-09-15T16:23:51.580" v="1471"/>
        <pc:sldMkLst>
          <pc:docMk/>
          <pc:sldMk cId="78122013" sldId="294"/>
        </pc:sldMkLst>
        <pc:spChg chg="add mod">
          <ac:chgData name="Parinya Ekparinya" userId="2ca03f2d-e931-44e9-88c5-430e7265b3ca" providerId="ADAL" clId="{D88BACEF-688C-477A-8DAC-969E22B8489E}" dt="2021-09-15T16:23:51.580" v="1471"/>
          <ac:spMkLst>
            <pc:docMk/>
            <pc:sldMk cId="78122013" sldId="294"/>
            <ac:spMk id="6" creationId="{1FF07ABB-3E7E-4F4B-B3E8-F3F1FCC8CFA5}"/>
          </ac:spMkLst>
        </pc:spChg>
        <pc:spChg chg="del">
          <ac:chgData name="Parinya Ekparinya" userId="2ca03f2d-e931-44e9-88c5-430e7265b3ca" providerId="ADAL" clId="{D88BACEF-688C-477A-8DAC-969E22B8489E}" dt="2021-09-15T16:23:51.040" v="1470" actId="478"/>
          <ac:spMkLst>
            <pc:docMk/>
            <pc:sldMk cId="78122013" sldId="294"/>
            <ac:spMk id="19" creationId="{EBDB1F6A-9606-459B-B501-82C4F5B5B166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3:55.668" v="1473" actId="1036"/>
        <pc:sldMkLst>
          <pc:docMk/>
          <pc:sldMk cId="62200690" sldId="295"/>
        </pc:sldMkLst>
        <pc:spChg chg="add mod">
          <ac:chgData name="Parinya Ekparinya" userId="2ca03f2d-e931-44e9-88c5-430e7265b3ca" providerId="ADAL" clId="{D88BACEF-688C-477A-8DAC-969E22B8489E}" dt="2021-09-15T16:23:55.668" v="1473" actId="1036"/>
          <ac:spMkLst>
            <pc:docMk/>
            <pc:sldMk cId="62200690" sldId="295"/>
            <ac:spMk id="4" creationId="{66E6B824-CCFD-496B-9D1D-865F2EE5FB4B}"/>
          </ac:spMkLst>
        </pc:spChg>
      </pc:sldChg>
      <pc:sldChg chg="addSp modSp">
        <pc:chgData name="Parinya Ekparinya" userId="2ca03f2d-e931-44e9-88c5-430e7265b3ca" providerId="ADAL" clId="{D88BACEF-688C-477A-8DAC-969E22B8489E}" dt="2021-09-15T16:23:59.652" v="1474"/>
        <pc:sldMkLst>
          <pc:docMk/>
          <pc:sldMk cId="2261846433" sldId="296"/>
        </pc:sldMkLst>
        <pc:spChg chg="add mod">
          <ac:chgData name="Parinya Ekparinya" userId="2ca03f2d-e931-44e9-88c5-430e7265b3ca" providerId="ADAL" clId="{D88BACEF-688C-477A-8DAC-969E22B8489E}" dt="2021-09-15T16:23:59.652" v="1474"/>
          <ac:spMkLst>
            <pc:docMk/>
            <pc:sldMk cId="2261846433" sldId="296"/>
            <ac:spMk id="4" creationId="{521AF0F2-07AE-4DBF-9E5A-875813618C5F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1.561" v="1475"/>
        <pc:sldMkLst>
          <pc:docMk/>
          <pc:sldMk cId="3071989630" sldId="297"/>
        </pc:sldMkLst>
        <pc:spChg chg="add mod">
          <ac:chgData name="Parinya Ekparinya" userId="2ca03f2d-e931-44e9-88c5-430e7265b3ca" providerId="ADAL" clId="{D88BACEF-688C-477A-8DAC-969E22B8489E}" dt="2021-09-15T16:24:01.561" v="1475"/>
          <ac:spMkLst>
            <pc:docMk/>
            <pc:sldMk cId="3071989630" sldId="297"/>
            <ac:spMk id="4" creationId="{77C12F08-11D2-474A-A6F9-E749FCC79B4B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3.504" v="1476"/>
        <pc:sldMkLst>
          <pc:docMk/>
          <pc:sldMk cId="938090437" sldId="298"/>
        </pc:sldMkLst>
        <pc:spChg chg="add mod">
          <ac:chgData name="Parinya Ekparinya" userId="2ca03f2d-e931-44e9-88c5-430e7265b3ca" providerId="ADAL" clId="{D88BACEF-688C-477A-8DAC-969E22B8489E}" dt="2021-09-15T16:24:03.504" v="1476"/>
          <ac:spMkLst>
            <pc:docMk/>
            <pc:sldMk cId="938090437" sldId="298"/>
            <ac:spMk id="4" creationId="{0054D125-25BE-4189-B953-8286176657F6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5.040" v="1477"/>
        <pc:sldMkLst>
          <pc:docMk/>
          <pc:sldMk cId="2345249165" sldId="299"/>
        </pc:sldMkLst>
        <pc:spChg chg="add mod">
          <ac:chgData name="Parinya Ekparinya" userId="2ca03f2d-e931-44e9-88c5-430e7265b3ca" providerId="ADAL" clId="{D88BACEF-688C-477A-8DAC-969E22B8489E}" dt="2021-09-15T16:24:05.040" v="1477"/>
          <ac:spMkLst>
            <pc:docMk/>
            <pc:sldMk cId="2345249165" sldId="299"/>
            <ac:spMk id="4" creationId="{29AA1A06-5E57-44E3-B867-2135D22363BC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6.554" v="1478"/>
        <pc:sldMkLst>
          <pc:docMk/>
          <pc:sldMk cId="2121629361" sldId="300"/>
        </pc:sldMkLst>
        <pc:spChg chg="add mod">
          <ac:chgData name="Parinya Ekparinya" userId="2ca03f2d-e931-44e9-88c5-430e7265b3ca" providerId="ADAL" clId="{D88BACEF-688C-477A-8DAC-969E22B8489E}" dt="2021-09-15T16:24:06.554" v="1478"/>
          <ac:spMkLst>
            <pc:docMk/>
            <pc:sldMk cId="2121629361" sldId="300"/>
            <ac:spMk id="4" creationId="{281636E0-EE2F-4ED8-96FA-563C9350584C}"/>
          </ac:spMkLst>
        </pc:spChg>
      </pc:sldChg>
      <pc:sldChg chg="addSp modSp mod">
        <pc:chgData name="Parinya Ekparinya" userId="2ca03f2d-e931-44e9-88c5-430e7265b3ca" providerId="ADAL" clId="{D88BACEF-688C-477A-8DAC-969E22B8489E}" dt="2021-09-15T23:51:34.014" v="1694" actId="255"/>
        <pc:sldMkLst>
          <pc:docMk/>
          <pc:sldMk cId="2443060594" sldId="301"/>
        </pc:sldMkLst>
        <pc:spChg chg="mod">
          <ac:chgData name="Parinya Ekparinya" userId="2ca03f2d-e931-44e9-88c5-430e7265b3ca" providerId="ADAL" clId="{D88BACEF-688C-477A-8DAC-969E22B8489E}" dt="2021-09-15T23:51:34.014" v="1694" actId="255"/>
          <ac:spMkLst>
            <pc:docMk/>
            <pc:sldMk cId="2443060594" sldId="301"/>
            <ac:spMk id="3" creationId="{51976FCD-2E9B-4A07-8ECD-557DC75535BA}"/>
          </ac:spMkLst>
        </pc:spChg>
        <pc:spChg chg="add mod">
          <ac:chgData name="Parinya Ekparinya" userId="2ca03f2d-e931-44e9-88c5-430e7265b3ca" providerId="ADAL" clId="{D88BACEF-688C-477A-8DAC-969E22B8489E}" dt="2021-09-15T16:24:08.154" v="1479"/>
          <ac:spMkLst>
            <pc:docMk/>
            <pc:sldMk cId="2443060594" sldId="301"/>
            <ac:spMk id="4" creationId="{05D4A438-94C7-41B2-9225-68FBBED14054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4:18.283" v="1481"/>
        <pc:sldMkLst>
          <pc:docMk/>
          <pc:sldMk cId="4252491395" sldId="303"/>
        </pc:sldMkLst>
        <pc:spChg chg="mod">
          <ac:chgData name="Parinya Ekparinya" userId="2ca03f2d-e931-44e9-88c5-430e7265b3ca" providerId="ADAL" clId="{D88BACEF-688C-477A-8DAC-969E22B8489E}" dt="2021-09-15T14:26:31.671" v="1149" actId="207"/>
          <ac:spMkLst>
            <pc:docMk/>
            <pc:sldMk cId="4252491395" sldId="303"/>
            <ac:spMk id="3" creationId="{4FA043AD-D048-4F71-9943-14B6899D4A14}"/>
          </ac:spMkLst>
        </pc:spChg>
        <pc:spChg chg="add mod">
          <ac:chgData name="Parinya Ekparinya" userId="2ca03f2d-e931-44e9-88c5-430e7265b3ca" providerId="ADAL" clId="{D88BACEF-688C-477A-8DAC-969E22B8489E}" dt="2021-09-15T16:24:18.283" v="1481"/>
          <ac:spMkLst>
            <pc:docMk/>
            <pc:sldMk cId="4252491395" sldId="303"/>
            <ac:spMk id="4" creationId="{93A2CE78-FDE1-4F88-A3D8-AEE485D3EE56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4:52.877" v="1482" actId="1076"/>
        <pc:sldMkLst>
          <pc:docMk/>
          <pc:sldMk cId="181965800" sldId="304"/>
        </pc:sldMkLst>
        <pc:spChg chg="add mod">
          <ac:chgData name="Parinya Ekparinya" userId="2ca03f2d-e931-44e9-88c5-430e7265b3ca" providerId="ADAL" clId="{D88BACEF-688C-477A-8DAC-969E22B8489E}" dt="2021-09-15T16:24:52.877" v="1482" actId="1076"/>
          <ac:spMkLst>
            <pc:docMk/>
            <pc:sldMk cId="181965800" sldId="304"/>
            <ac:spMk id="6" creationId="{58BE15A0-B802-4E98-9B04-B846833F6443}"/>
          </ac:spMkLst>
        </pc:spChg>
      </pc:sldChg>
      <pc:sldChg chg="addSp delSp modSp mod modClrScheme chgLayout">
        <pc:chgData name="Parinya Ekparinya" userId="2ca03f2d-e931-44e9-88c5-430e7265b3ca" providerId="ADAL" clId="{D88BACEF-688C-477A-8DAC-969E22B8489E}" dt="2021-09-15T16:31:27.690" v="1546" actId="1076"/>
        <pc:sldMkLst>
          <pc:docMk/>
          <pc:sldMk cId="648550316" sldId="306"/>
        </pc:sldMkLst>
        <pc:spChg chg="mod ord">
          <ac:chgData name="Parinya Ekparinya" userId="2ca03f2d-e931-44e9-88c5-430e7265b3ca" providerId="ADAL" clId="{D88BACEF-688C-477A-8DAC-969E22B8489E}" dt="2021-09-15T11:49:38.765" v="697" actId="700"/>
          <ac:spMkLst>
            <pc:docMk/>
            <pc:sldMk cId="648550316" sldId="306"/>
            <ac:spMk id="2" creationId="{30CD0352-35DD-4117-8241-9C23222970EA}"/>
          </ac:spMkLst>
        </pc:spChg>
        <pc:spChg chg="add del">
          <ac:chgData name="Parinya Ekparinya" userId="2ca03f2d-e931-44e9-88c5-430e7265b3ca" providerId="ADAL" clId="{D88BACEF-688C-477A-8DAC-969E22B8489E}" dt="2021-09-15T08:45:05.800" v="466" actId="478"/>
          <ac:spMkLst>
            <pc:docMk/>
            <pc:sldMk cId="648550316" sldId="306"/>
            <ac:spMk id="3" creationId="{0EE6B025-8F27-412D-B516-351AAB336A56}"/>
          </ac:spMkLst>
        </pc:spChg>
        <pc:spChg chg="add del mod ord">
          <ac:chgData name="Parinya Ekparinya" userId="2ca03f2d-e931-44e9-88c5-430e7265b3ca" providerId="ADAL" clId="{D88BACEF-688C-477A-8DAC-969E22B8489E}" dt="2021-09-15T11:49:38.765" v="697" actId="700"/>
          <ac:spMkLst>
            <pc:docMk/>
            <pc:sldMk cId="648550316" sldId="306"/>
            <ac:spMk id="20" creationId="{BF2DA4E7-399B-42D1-B4E7-1FE50D5C5C97}"/>
          </ac:spMkLst>
        </pc:spChg>
        <pc:spChg chg="add mod">
          <ac:chgData name="Parinya Ekparinya" userId="2ca03f2d-e931-44e9-88c5-430e7265b3ca" providerId="ADAL" clId="{D88BACEF-688C-477A-8DAC-969E22B8489E}" dt="2021-09-15T16:25:12.233" v="1487"/>
          <ac:spMkLst>
            <pc:docMk/>
            <pc:sldMk cId="648550316" sldId="306"/>
            <ac:spMk id="25" creationId="{5072474C-15B6-4502-A15D-770C25D07219}"/>
          </ac:spMkLst>
        </pc:spChg>
        <pc:picChg chg="add del mod">
          <ac:chgData name="Parinya Ekparinya" userId="2ca03f2d-e931-44e9-88c5-430e7265b3ca" providerId="ADAL" clId="{D88BACEF-688C-477A-8DAC-969E22B8489E}" dt="2021-09-15T08:42:51.985" v="465" actId="931"/>
          <ac:picMkLst>
            <pc:docMk/>
            <pc:sldMk cId="648550316" sldId="306"/>
            <ac:picMk id="5" creationId="{6C33ABDC-0DC3-4814-A18A-43DC28A457A7}"/>
          </ac:picMkLst>
        </pc:picChg>
        <pc:picChg chg="add del mod">
          <ac:chgData name="Parinya Ekparinya" userId="2ca03f2d-e931-44e9-88c5-430e7265b3ca" providerId="ADAL" clId="{D88BACEF-688C-477A-8DAC-969E22B8489E}" dt="2021-09-15T08:45:18.150" v="471" actId="931"/>
          <ac:picMkLst>
            <pc:docMk/>
            <pc:sldMk cId="648550316" sldId="306"/>
            <ac:picMk id="7" creationId="{CF6705FD-6BDC-49CC-9804-66C55B27638D}"/>
          </ac:picMkLst>
        </pc:picChg>
        <pc:picChg chg="add del">
          <ac:chgData name="Parinya Ekparinya" userId="2ca03f2d-e931-44e9-88c5-430e7265b3ca" providerId="ADAL" clId="{D88BACEF-688C-477A-8DAC-969E22B8489E}" dt="2021-09-15T08:46:05.362" v="473" actId="22"/>
          <ac:picMkLst>
            <pc:docMk/>
            <pc:sldMk cId="648550316" sldId="306"/>
            <ac:picMk id="9" creationId="{73C659A5-919F-41B3-8E11-2D88DF37B1FD}"/>
          </ac:picMkLst>
        </pc:picChg>
        <pc:picChg chg="add del mod">
          <ac:chgData name="Parinya Ekparinya" userId="2ca03f2d-e931-44e9-88c5-430e7265b3ca" providerId="ADAL" clId="{D88BACEF-688C-477A-8DAC-969E22B8489E}" dt="2021-09-15T08:50:52.774" v="489" actId="478"/>
          <ac:picMkLst>
            <pc:docMk/>
            <pc:sldMk cId="648550316" sldId="306"/>
            <ac:picMk id="11" creationId="{EF81879F-2F3B-4225-A66A-23216FA567A1}"/>
          </ac:picMkLst>
        </pc:picChg>
        <pc:picChg chg="add del">
          <ac:chgData name="Parinya Ekparinya" userId="2ca03f2d-e931-44e9-88c5-430e7265b3ca" providerId="ADAL" clId="{D88BACEF-688C-477A-8DAC-969E22B8489E}" dt="2021-09-15T08:50:55.632" v="491" actId="22"/>
          <ac:picMkLst>
            <pc:docMk/>
            <pc:sldMk cId="648550316" sldId="306"/>
            <ac:picMk id="13" creationId="{4E4B1E38-7FA3-4BE2-ABA4-1CC1A67D6A46}"/>
          </ac:picMkLst>
        </pc:picChg>
        <pc:picChg chg="add del">
          <ac:chgData name="Parinya Ekparinya" userId="2ca03f2d-e931-44e9-88c5-430e7265b3ca" providerId="ADAL" clId="{D88BACEF-688C-477A-8DAC-969E22B8489E}" dt="2021-09-15T08:51:51.420" v="493" actId="478"/>
          <ac:picMkLst>
            <pc:docMk/>
            <pc:sldMk cId="648550316" sldId="306"/>
            <ac:picMk id="15" creationId="{E30E8F74-0A84-4C13-BAFE-B0D49F767BF9}"/>
          </ac:picMkLst>
        </pc:picChg>
        <pc:picChg chg="add del mod">
          <ac:chgData name="Parinya Ekparinya" userId="2ca03f2d-e931-44e9-88c5-430e7265b3ca" providerId="ADAL" clId="{D88BACEF-688C-477A-8DAC-969E22B8489E}" dt="2021-09-15T11:46:36.653" v="688" actId="478"/>
          <ac:picMkLst>
            <pc:docMk/>
            <pc:sldMk cId="648550316" sldId="306"/>
            <ac:picMk id="17" creationId="{E5AAB918-847B-444D-9297-17C2FB71BCEB}"/>
          </ac:picMkLst>
        </pc:picChg>
        <pc:picChg chg="add del">
          <ac:chgData name="Parinya Ekparinya" userId="2ca03f2d-e931-44e9-88c5-430e7265b3ca" providerId="ADAL" clId="{D88BACEF-688C-477A-8DAC-969E22B8489E}" dt="2021-09-15T11:46:52.220" v="690" actId="22"/>
          <ac:picMkLst>
            <pc:docMk/>
            <pc:sldMk cId="648550316" sldId="306"/>
            <ac:picMk id="19" creationId="{721103EE-2CE6-45DF-94A5-AB9CA4F46BAD}"/>
          </ac:picMkLst>
        </pc:picChg>
        <pc:picChg chg="add del mod">
          <ac:chgData name="Parinya Ekparinya" userId="2ca03f2d-e931-44e9-88c5-430e7265b3ca" providerId="ADAL" clId="{D88BACEF-688C-477A-8DAC-969E22B8489E}" dt="2021-09-15T11:48:30.236" v="696" actId="931"/>
          <ac:picMkLst>
            <pc:docMk/>
            <pc:sldMk cId="648550316" sldId="306"/>
            <ac:picMk id="22" creationId="{09314C32-8FA9-4C45-8AEB-829FE8A4CF49}"/>
          </ac:picMkLst>
        </pc:picChg>
        <pc:picChg chg="add mod">
          <ac:chgData name="Parinya Ekparinya" userId="2ca03f2d-e931-44e9-88c5-430e7265b3ca" providerId="ADAL" clId="{D88BACEF-688C-477A-8DAC-969E22B8489E}" dt="2021-09-15T16:31:27.690" v="1546" actId="1076"/>
          <ac:picMkLst>
            <pc:docMk/>
            <pc:sldMk cId="648550316" sldId="306"/>
            <ac:picMk id="24" creationId="{F25F428D-5618-4651-A6B6-7CD420FE9E65}"/>
          </ac:picMkLst>
        </pc:picChg>
      </pc:sldChg>
      <pc:sldChg chg="addSp delSp modSp mod">
        <pc:chgData name="Parinya Ekparinya" userId="2ca03f2d-e931-44e9-88c5-430e7265b3ca" providerId="ADAL" clId="{D88BACEF-688C-477A-8DAC-969E22B8489E}" dt="2021-09-15T16:31:15.071" v="1544" actId="1076"/>
        <pc:sldMkLst>
          <pc:docMk/>
          <pc:sldMk cId="4214043415" sldId="307"/>
        </pc:sldMkLst>
        <pc:spChg chg="del">
          <ac:chgData name="Parinya Ekparinya" userId="2ca03f2d-e931-44e9-88c5-430e7265b3ca" providerId="ADAL" clId="{D88BACEF-688C-477A-8DAC-969E22B8489E}" dt="2021-09-15T08:46:10.565" v="474" actId="478"/>
          <ac:spMkLst>
            <pc:docMk/>
            <pc:sldMk cId="4214043415" sldId="307"/>
            <ac:spMk id="3" creationId="{84B81BE5-921C-4E81-97BE-6E0F3DE217B9}"/>
          </ac:spMkLst>
        </pc:spChg>
        <pc:spChg chg="add mod">
          <ac:chgData name="Parinya Ekparinya" userId="2ca03f2d-e931-44e9-88c5-430e7265b3ca" providerId="ADAL" clId="{D88BACEF-688C-477A-8DAC-969E22B8489E}" dt="2021-09-15T16:25:35.665" v="1493"/>
          <ac:spMkLst>
            <pc:docMk/>
            <pc:sldMk cId="4214043415" sldId="307"/>
            <ac:spMk id="12" creationId="{F3407DC0-3B27-403E-9E19-9FE6DA501722}"/>
          </ac:spMkLst>
        </pc:spChg>
        <pc:picChg chg="add del">
          <ac:chgData name="Parinya Ekparinya" userId="2ca03f2d-e931-44e9-88c5-430e7265b3ca" providerId="ADAL" clId="{D88BACEF-688C-477A-8DAC-969E22B8489E}" dt="2021-09-15T08:46:12.877" v="476" actId="22"/>
          <ac:picMkLst>
            <pc:docMk/>
            <pc:sldMk cId="4214043415" sldId="307"/>
            <ac:picMk id="5" creationId="{9F2DFD22-DA07-403D-B4AE-00F635A71F9D}"/>
          </ac:picMkLst>
        </pc:picChg>
        <pc:picChg chg="add del mod">
          <ac:chgData name="Parinya Ekparinya" userId="2ca03f2d-e931-44e9-88c5-430e7265b3ca" providerId="ADAL" clId="{D88BACEF-688C-477A-8DAC-969E22B8489E}" dt="2021-09-15T08:49:47.823" v="488" actId="22"/>
          <ac:picMkLst>
            <pc:docMk/>
            <pc:sldMk cId="4214043415" sldId="307"/>
            <ac:picMk id="7" creationId="{0120FA4A-B66F-4620-9359-4A5BD3F864D3}"/>
          </ac:picMkLst>
        </pc:picChg>
        <pc:picChg chg="add del mod">
          <ac:chgData name="Parinya Ekparinya" userId="2ca03f2d-e931-44e9-88c5-430e7265b3ca" providerId="ADAL" clId="{D88BACEF-688C-477A-8DAC-969E22B8489E}" dt="2021-09-15T12:04:00.898" v="708" actId="478"/>
          <ac:picMkLst>
            <pc:docMk/>
            <pc:sldMk cId="4214043415" sldId="307"/>
            <ac:picMk id="9" creationId="{A584B654-26A6-4212-8C63-D3B10E257C42}"/>
          </ac:picMkLst>
        </pc:picChg>
        <pc:picChg chg="add mod">
          <ac:chgData name="Parinya Ekparinya" userId="2ca03f2d-e931-44e9-88c5-430e7265b3ca" providerId="ADAL" clId="{D88BACEF-688C-477A-8DAC-969E22B8489E}" dt="2021-09-15T16:31:15.071" v="1544" actId="1076"/>
          <ac:picMkLst>
            <pc:docMk/>
            <pc:sldMk cId="4214043415" sldId="307"/>
            <ac:picMk id="11" creationId="{FED9F2A8-C5B5-4056-A471-0C5D5F5BB395}"/>
          </ac:picMkLst>
        </pc:picChg>
      </pc:sldChg>
      <pc:sldChg chg="addSp modSp">
        <pc:chgData name="Parinya Ekparinya" userId="2ca03f2d-e931-44e9-88c5-430e7265b3ca" providerId="ADAL" clId="{D88BACEF-688C-477A-8DAC-969E22B8489E}" dt="2021-09-15T16:24:11.809" v="1480"/>
        <pc:sldMkLst>
          <pc:docMk/>
          <pc:sldMk cId="2323431666" sldId="309"/>
        </pc:sldMkLst>
        <pc:spChg chg="add mod">
          <ac:chgData name="Parinya Ekparinya" userId="2ca03f2d-e931-44e9-88c5-430e7265b3ca" providerId="ADAL" clId="{D88BACEF-688C-477A-8DAC-969E22B8489E}" dt="2021-09-15T16:24:11.809" v="1480"/>
          <ac:spMkLst>
            <pc:docMk/>
            <pc:sldMk cId="2323431666" sldId="309"/>
            <ac:spMk id="4" creationId="{93902CFC-C17C-4359-A6A7-8012C230438D}"/>
          </ac:spMkLst>
        </pc:spChg>
      </pc:sldChg>
      <pc:sldChg chg="addSp delSp modSp mod modClrScheme chgLayout">
        <pc:chgData name="Parinya Ekparinya" userId="2ca03f2d-e931-44e9-88c5-430e7265b3ca" providerId="ADAL" clId="{D88BACEF-688C-477A-8DAC-969E22B8489E}" dt="2021-09-15T11:17:24.839" v="687" actId="20577"/>
        <pc:sldMkLst>
          <pc:docMk/>
          <pc:sldMk cId="3054991143" sldId="310"/>
        </pc:sldMkLst>
        <pc:spChg chg="mod ord">
          <ac:chgData name="Parinya Ekparinya" userId="2ca03f2d-e931-44e9-88c5-430e7265b3ca" providerId="ADAL" clId="{D88BACEF-688C-477A-8DAC-969E22B8489E}" dt="2021-09-15T11:17:24.839" v="687" actId="20577"/>
          <ac:spMkLst>
            <pc:docMk/>
            <pc:sldMk cId="3054991143" sldId="310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08:08:13.336" v="415" actId="700"/>
          <ac:spMkLst>
            <pc:docMk/>
            <pc:sldMk cId="3054991143" sldId="310"/>
            <ac:spMk id="3" creationId="{0EE6B025-8F27-412D-B516-351AAB336A56}"/>
          </ac:spMkLst>
        </pc:spChg>
        <pc:spChg chg="add mod ord">
          <ac:chgData name="Parinya Ekparinya" userId="2ca03f2d-e931-44e9-88c5-430e7265b3ca" providerId="ADAL" clId="{D88BACEF-688C-477A-8DAC-969E22B8489E}" dt="2021-09-15T10:46:23.504" v="685" actId="20577"/>
          <ac:spMkLst>
            <pc:docMk/>
            <pc:sldMk cId="3054991143" sldId="310"/>
            <ac:spMk id="4" creationId="{F2D415DD-08D6-413E-88E7-9764830163DF}"/>
          </ac:spMkLst>
        </pc:spChg>
      </pc:sldChg>
      <pc:sldChg chg="del">
        <pc:chgData name="Parinya Ekparinya" userId="2ca03f2d-e931-44e9-88c5-430e7265b3ca" providerId="ADAL" clId="{D88BACEF-688C-477A-8DAC-969E22B8489E}" dt="2021-09-15T10:00:05.699" v="561" actId="47"/>
        <pc:sldMkLst>
          <pc:docMk/>
          <pc:sldMk cId="2894908925" sldId="311"/>
        </pc:sldMkLst>
      </pc:sldChg>
      <pc:sldChg chg="addSp modSp mod ord">
        <pc:chgData name="Parinya Ekparinya" userId="2ca03f2d-e931-44e9-88c5-430e7265b3ca" providerId="ADAL" clId="{D88BACEF-688C-477A-8DAC-969E22B8489E}" dt="2021-09-15T16:34:54.902" v="1557"/>
        <pc:sldMkLst>
          <pc:docMk/>
          <pc:sldMk cId="439614540" sldId="312"/>
        </pc:sldMkLst>
        <pc:spChg chg="mod">
          <ac:chgData name="Parinya Ekparinya" userId="2ca03f2d-e931-44e9-88c5-430e7265b3ca" providerId="ADAL" clId="{D88BACEF-688C-477A-8DAC-969E22B8489E}" dt="2021-09-15T16:10:41.356" v="1454" actId="20577"/>
          <ac:spMkLst>
            <pc:docMk/>
            <pc:sldMk cId="439614540" sldId="312"/>
            <ac:spMk id="3" creationId="{BF70042A-8DF8-465F-A568-542B1CF68F5B}"/>
          </ac:spMkLst>
        </pc:spChg>
        <pc:spChg chg="add mod">
          <ac:chgData name="Parinya Ekparinya" userId="2ca03f2d-e931-44e9-88c5-430e7265b3ca" providerId="ADAL" clId="{D88BACEF-688C-477A-8DAC-969E22B8489E}" dt="2021-09-15T16:34:54.902" v="1557"/>
          <ac:spMkLst>
            <pc:docMk/>
            <pc:sldMk cId="439614540" sldId="312"/>
            <ac:spMk id="4" creationId="{DCAA0E14-AED7-4435-A14A-7FF7A459E08B}"/>
          </ac:spMkLst>
        </pc:spChg>
      </pc:sldChg>
      <pc:sldChg chg="addSp delSp modSp mod">
        <pc:chgData name="Parinya Ekparinya" userId="2ca03f2d-e931-44e9-88c5-430e7265b3ca" providerId="ADAL" clId="{D88BACEF-688C-477A-8DAC-969E22B8489E}" dt="2021-09-15T16:30:08.342" v="1531"/>
        <pc:sldMkLst>
          <pc:docMk/>
          <pc:sldMk cId="3158929351" sldId="313"/>
        </pc:sldMkLst>
        <pc:spChg chg="add del mod">
          <ac:chgData name="Parinya Ekparinya" userId="2ca03f2d-e931-44e9-88c5-430e7265b3ca" providerId="ADAL" clId="{D88BACEF-688C-477A-8DAC-969E22B8489E}" dt="2021-09-15T16:29:02.933" v="1526" actId="478"/>
          <ac:spMkLst>
            <pc:docMk/>
            <pc:sldMk cId="3158929351" sldId="313"/>
            <ac:spMk id="4" creationId="{D3F27E68-672B-4A2C-9876-1CDCFB268A50}"/>
          </ac:spMkLst>
        </pc:spChg>
        <pc:spChg chg="add del mod">
          <ac:chgData name="Parinya Ekparinya" userId="2ca03f2d-e931-44e9-88c5-430e7265b3ca" providerId="ADAL" clId="{D88BACEF-688C-477A-8DAC-969E22B8489E}" dt="2021-09-15T16:29:50.187" v="1528"/>
          <ac:spMkLst>
            <pc:docMk/>
            <pc:sldMk cId="3158929351" sldId="313"/>
            <ac:spMk id="5" creationId="{3D7833C6-24A1-4350-ADFE-4E73B5517B84}"/>
          </ac:spMkLst>
        </pc:spChg>
        <pc:spChg chg="add mod">
          <ac:chgData name="Parinya Ekparinya" userId="2ca03f2d-e931-44e9-88c5-430e7265b3ca" providerId="ADAL" clId="{D88BACEF-688C-477A-8DAC-969E22B8489E}" dt="2021-09-15T16:30:08.342" v="1531"/>
          <ac:spMkLst>
            <pc:docMk/>
            <pc:sldMk cId="3158929351" sldId="313"/>
            <ac:spMk id="6" creationId="{434EE6A8-B31D-4DEE-8E86-49C09E8747E8}"/>
          </ac:spMkLst>
        </pc:spChg>
      </pc:sldChg>
      <pc:sldChg chg="addSp delSp modSp add mod setBg">
        <pc:chgData name="Parinya Ekparinya" userId="2ca03f2d-e931-44e9-88c5-430e7265b3ca" providerId="ADAL" clId="{D88BACEF-688C-477A-8DAC-969E22B8489E}" dt="2021-09-15T16:35:55.642" v="1558"/>
        <pc:sldMkLst>
          <pc:docMk/>
          <pc:sldMk cId="2373186956" sldId="314"/>
        </pc:sldMkLst>
        <pc:spChg chg="mod">
          <ac:chgData name="Parinya Ekparinya" userId="2ca03f2d-e931-44e9-88c5-430e7265b3ca" providerId="ADAL" clId="{D88BACEF-688C-477A-8DAC-969E22B8489E}" dt="2021-09-15T12:49:48.680" v="730" actId="20577"/>
          <ac:spMkLst>
            <pc:docMk/>
            <pc:sldMk cId="2373186956" sldId="314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2:46:07.495" v="713" actId="931"/>
          <ac:spMkLst>
            <pc:docMk/>
            <pc:sldMk cId="2373186956" sldId="314"/>
            <ac:spMk id="3" creationId="{0EE6B025-8F27-412D-B516-351AAB336A56}"/>
          </ac:spMkLst>
        </pc:spChg>
        <pc:spChg chg="add mod">
          <ac:chgData name="Parinya Ekparinya" userId="2ca03f2d-e931-44e9-88c5-430e7265b3ca" providerId="ADAL" clId="{D88BACEF-688C-477A-8DAC-969E22B8489E}" dt="2021-09-15T16:35:55.642" v="1558"/>
          <ac:spMkLst>
            <pc:docMk/>
            <pc:sldMk cId="2373186956" sldId="314"/>
            <ac:spMk id="8" creationId="{7AF8DCD2-18C8-47CA-802F-4223F520B173}"/>
          </ac:spMkLst>
        </pc:spChg>
        <pc:spChg chg="add mod">
          <ac:chgData name="Parinya Ekparinya" userId="2ca03f2d-e931-44e9-88c5-430e7265b3ca" providerId="ADAL" clId="{D88BACEF-688C-477A-8DAC-969E22B8489E}" dt="2021-09-15T12:48:25.993" v="722" actId="20577"/>
          <ac:spMkLst>
            <pc:docMk/>
            <pc:sldMk cId="2373186956" sldId="314"/>
            <ac:spMk id="9" creationId="{C4CFB5D2-D744-46DA-B5E9-A2C86BD2485B}"/>
          </ac:spMkLst>
        </pc:spChg>
        <pc:picChg chg="add mod">
          <ac:chgData name="Parinya Ekparinya" userId="2ca03f2d-e931-44e9-88c5-430e7265b3ca" providerId="ADAL" clId="{D88BACEF-688C-477A-8DAC-969E22B8489E}" dt="2021-09-15T13:06:27.628" v="979" actId="14826"/>
          <ac:picMkLst>
            <pc:docMk/>
            <pc:sldMk cId="2373186956" sldId="314"/>
            <ac:picMk id="5" creationId="{A93A3AE6-6291-431C-98DA-9B05F075C16F}"/>
          </ac:picMkLst>
        </pc:picChg>
        <pc:picChg chg="add">
          <ac:chgData name="Parinya Ekparinya" userId="2ca03f2d-e931-44e9-88c5-430e7265b3ca" providerId="ADAL" clId="{D88BACEF-688C-477A-8DAC-969E22B8489E}" dt="2021-09-15T12:46:28.610" v="714" actId="26606"/>
          <ac:picMkLst>
            <pc:docMk/>
            <pc:sldMk cId="2373186956" sldId="314"/>
            <ac:picMk id="12" creationId="{7AEE9CAC-347C-43C2-AE87-6BC5566E6068}"/>
          </ac:picMkLst>
        </pc:picChg>
      </pc:sldChg>
      <pc:sldChg chg="modSp add del mod">
        <pc:chgData name="Parinya Ekparinya" userId="2ca03f2d-e931-44e9-88c5-430e7265b3ca" providerId="ADAL" clId="{D88BACEF-688C-477A-8DAC-969E22B8489E}" dt="2021-09-15T12:55:26.903" v="805" actId="47"/>
        <pc:sldMkLst>
          <pc:docMk/>
          <pc:sldMk cId="2694263544" sldId="315"/>
        </pc:sldMkLst>
        <pc:spChg chg="mod">
          <ac:chgData name="Parinya Ekparinya" userId="2ca03f2d-e931-44e9-88c5-430e7265b3ca" providerId="ADAL" clId="{D88BACEF-688C-477A-8DAC-969E22B8489E}" dt="2021-09-15T01:54:50.662" v="17" actId="20577"/>
          <ac:spMkLst>
            <pc:docMk/>
            <pc:sldMk cId="2694263544" sldId="315"/>
            <ac:spMk id="2" creationId="{3CE49B69-9839-4546-99DA-D2E700E3C5BE}"/>
          </ac:spMkLst>
        </pc:spChg>
      </pc:sldChg>
      <pc:sldChg chg="addSp delSp modSp add mod">
        <pc:chgData name="Parinya Ekparinya" userId="2ca03f2d-e931-44e9-88c5-430e7265b3ca" providerId="ADAL" clId="{D88BACEF-688C-477A-8DAC-969E22B8489E}" dt="2021-09-16T01:43:20.356" v="1697" actId="14826"/>
        <pc:sldMkLst>
          <pc:docMk/>
          <pc:sldMk cId="3271023170" sldId="316"/>
        </pc:sldMkLst>
        <pc:spChg chg="mod">
          <ac:chgData name="Parinya Ekparinya" userId="2ca03f2d-e931-44e9-88c5-430e7265b3ca" providerId="ADAL" clId="{D88BACEF-688C-477A-8DAC-969E22B8489E}" dt="2021-09-15T14:02:18.546" v="1103" actId="20577"/>
          <ac:spMkLst>
            <pc:docMk/>
            <pc:sldMk cId="3271023170" sldId="316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4:02:33.701" v="1107" actId="478"/>
          <ac:spMkLst>
            <pc:docMk/>
            <pc:sldMk cId="3271023170" sldId="316"/>
            <ac:spMk id="3" creationId="{0EE6B025-8F27-412D-B516-351AAB336A56}"/>
          </ac:spMkLst>
        </pc:spChg>
        <pc:spChg chg="add del mod">
          <ac:chgData name="Parinya Ekparinya" userId="2ca03f2d-e931-44e9-88c5-430e7265b3ca" providerId="ADAL" clId="{D88BACEF-688C-477A-8DAC-969E22B8489E}" dt="2021-09-15T16:29:02.710" v="1523" actId="478"/>
          <ac:spMkLst>
            <pc:docMk/>
            <pc:sldMk cId="3271023170" sldId="316"/>
            <ac:spMk id="8" creationId="{CEA5D174-F285-4CE2-B8F4-DEFC45641C22}"/>
          </ac:spMkLst>
        </pc:spChg>
        <pc:spChg chg="add mod">
          <ac:chgData name="Parinya Ekparinya" userId="2ca03f2d-e931-44e9-88c5-430e7265b3ca" providerId="ADAL" clId="{D88BACEF-688C-477A-8DAC-969E22B8489E}" dt="2021-09-15T16:29:53.228" v="1529"/>
          <ac:spMkLst>
            <pc:docMk/>
            <pc:sldMk cId="3271023170" sldId="316"/>
            <ac:spMk id="9" creationId="{547DCA92-3042-4583-B5B0-3A20ACA96489}"/>
          </ac:spMkLst>
        </pc:spChg>
        <pc:picChg chg="add del mod">
          <ac:chgData name="Parinya Ekparinya" userId="2ca03f2d-e931-44e9-88c5-430e7265b3ca" providerId="ADAL" clId="{D88BACEF-688C-477A-8DAC-969E22B8489E}" dt="2021-09-15T14:07:12.083" v="1128" actId="478"/>
          <ac:picMkLst>
            <pc:docMk/>
            <pc:sldMk cId="3271023170" sldId="316"/>
            <ac:picMk id="5" creationId="{6E0F7286-B28A-4252-88FC-824C3DFE8637}"/>
          </ac:picMkLst>
        </pc:picChg>
        <pc:picChg chg="add mod">
          <ac:chgData name="Parinya Ekparinya" userId="2ca03f2d-e931-44e9-88c5-430e7265b3ca" providerId="ADAL" clId="{D88BACEF-688C-477A-8DAC-969E22B8489E}" dt="2021-09-16T01:43:20.356" v="1697" actId="14826"/>
          <ac:picMkLst>
            <pc:docMk/>
            <pc:sldMk cId="3271023170" sldId="316"/>
            <ac:picMk id="7" creationId="{26BCE4C0-2ABF-4B08-8BC0-E314B92972D5}"/>
          </ac:picMkLst>
        </pc:picChg>
      </pc:sldChg>
      <pc:sldChg chg="addSp delSp modSp add mod">
        <pc:chgData name="Parinya Ekparinya" userId="2ca03f2d-e931-44e9-88c5-430e7265b3ca" providerId="ADAL" clId="{D88BACEF-688C-477A-8DAC-969E22B8489E}" dt="2021-09-16T01:43:37.638" v="1698" actId="14826"/>
        <pc:sldMkLst>
          <pc:docMk/>
          <pc:sldMk cId="2046378590" sldId="317"/>
        </pc:sldMkLst>
        <pc:spChg chg="mod">
          <ac:chgData name="Parinya Ekparinya" userId="2ca03f2d-e931-44e9-88c5-430e7265b3ca" providerId="ADAL" clId="{D88BACEF-688C-477A-8DAC-969E22B8489E}" dt="2021-09-15T01:55:01.610" v="29" actId="20577"/>
          <ac:spMkLst>
            <pc:docMk/>
            <pc:sldMk cId="2046378590" sldId="317"/>
            <ac:spMk id="2" creationId="{3CE49B69-9839-4546-99DA-D2E700E3C5BE}"/>
          </ac:spMkLst>
        </pc:spChg>
        <pc:spChg chg="del">
          <ac:chgData name="Parinya Ekparinya" userId="2ca03f2d-e931-44e9-88c5-430e7265b3ca" providerId="ADAL" clId="{D88BACEF-688C-477A-8DAC-969E22B8489E}" dt="2021-09-15T14:04:05.770" v="1117" actId="478"/>
          <ac:spMkLst>
            <pc:docMk/>
            <pc:sldMk cId="2046378590" sldId="317"/>
            <ac:spMk id="3" creationId="{84B81BE5-921C-4E81-97BE-6E0F3DE217B9}"/>
          </ac:spMkLst>
        </pc:spChg>
        <pc:spChg chg="add mod">
          <ac:chgData name="Parinya Ekparinya" userId="2ca03f2d-e931-44e9-88c5-430e7265b3ca" providerId="ADAL" clId="{D88BACEF-688C-477A-8DAC-969E22B8489E}" dt="2021-09-15T16:30:35.224" v="1537"/>
          <ac:spMkLst>
            <pc:docMk/>
            <pc:sldMk cId="2046378590" sldId="317"/>
            <ac:spMk id="8" creationId="{0D2FCF2F-7A99-4745-8A65-C0CE35ACD8B6}"/>
          </ac:spMkLst>
        </pc:spChg>
        <pc:picChg chg="add del mod">
          <ac:chgData name="Parinya Ekparinya" userId="2ca03f2d-e931-44e9-88c5-430e7265b3ca" providerId="ADAL" clId="{D88BACEF-688C-477A-8DAC-969E22B8489E}" dt="2021-09-15T14:06:14.573" v="1123" actId="478"/>
          <ac:picMkLst>
            <pc:docMk/>
            <pc:sldMk cId="2046378590" sldId="317"/>
            <ac:picMk id="5" creationId="{4D54B28E-95D6-4826-81DB-AEFF5E995769}"/>
          </ac:picMkLst>
        </pc:picChg>
        <pc:picChg chg="add mod">
          <ac:chgData name="Parinya Ekparinya" userId="2ca03f2d-e931-44e9-88c5-430e7265b3ca" providerId="ADAL" clId="{D88BACEF-688C-477A-8DAC-969E22B8489E}" dt="2021-09-16T01:43:37.638" v="1698" actId="14826"/>
          <ac:picMkLst>
            <pc:docMk/>
            <pc:sldMk cId="2046378590" sldId="317"/>
            <ac:picMk id="7" creationId="{0727F4B5-833C-4E9E-90BE-478D0DE5C2DD}"/>
          </ac:picMkLst>
        </pc:picChg>
      </pc:sldChg>
      <pc:sldChg chg="addSp delSp modSp add mod">
        <pc:chgData name="Parinya Ekparinya" userId="2ca03f2d-e931-44e9-88c5-430e7265b3ca" providerId="ADAL" clId="{D88BACEF-688C-477A-8DAC-969E22B8489E}" dt="2021-09-16T03:54:38.268" v="1901" actId="20577"/>
        <pc:sldMkLst>
          <pc:docMk/>
          <pc:sldMk cId="1156053802" sldId="318"/>
        </pc:sldMkLst>
        <pc:spChg chg="mod">
          <ac:chgData name="Parinya Ekparinya" userId="2ca03f2d-e931-44e9-88c5-430e7265b3ca" providerId="ADAL" clId="{D88BACEF-688C-477A-8DAC-969E22B8489E}" dt="2021-09-15T16:09:19.860" v="1450" actId="20577"/>
          <ac:spMkLst>
            <pc:docMk/>
            <pc:sldMk cId="1156053802" sldId="318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5:52:03.605" v="1365" actId="478"/>
          <ac:spMkLst>
            <pc:docMk/>
            <pc:sldMk cId="1156053802" sldId="318"/>
            <ac:spMk id="3" creationId="{0EE6B025-8F27-412D-B516-351AAB336A56}"/>
          </ac:spMkLst>
        </pc:spChg>
        <pc:spChg chg="add del">
          <ac:chgData name="Parinya Ekparinya" userId="2ca03f2d-e931-44e9-88c5-430e7265b3ca" providerId="ADAL" clId="{D88BACEF-688C-477A-8DAC-969E22B8489E}" dt="2021-09-15T15:45:53.977" v="1155"/>
          <ac:spMkLst>
            <pc:docMk/>
            <pc:sldMk cId="1156053802" sldId="318"/>
            <ac:spMk id="4" creationId="{48FF799F-D48C-40D1-98D7-88CE4124F274}"/>
          </ac:spMkLst>
        </pc:spChg>
        <pc:spChg chg="add del">
          <ac:chgData name="Parinya Ekparinya" userId="2ca03f2d-e931-44e9-88c5-430e7265b3ca" providerId="ADAL" clId="{D88BACEF-688C-477A-8DAC-969E22B8489E}" dt="2021-09-15T15:45:59.029" v="1157"/>
          <ac:spMkLst>
            <pc:docMk/>
            <pc:sldMk cId="1156053802" sldId="318"/>
            <ac:spMk id="5" creationId="{95DE715C-7279-44BD-AD11-952225BABCE9}"/>
          </ac:spMkLst>
        </pc:spChg>
        <pc:spChg chg="add mod">
          <ac:chgData name="Parinya Ekparinya" userId="2ca03f2d-e931-44e9-88c5-430e7265b3ca" providerId="ADAL" clId="{D88BACEF-688C-477A-8DAC-969E22B8489E}" dt="2021-09-15T16:33:53.532" v="1548"/>
          <ac:spMkLst>
            <pc:docMk/>
            <pc:sldMk cId="1156053802" sldId="318"/>
            <ac:spMk id="11" creationId="{475A0226-4318-4A65-A1EC-A43A0B0735FE}"/>
          </ac:spMkLst>
        </pc:spChg>
        <pc:graphicFrameChg chg="add mod modGraphic">
          <ac:chgData name="Parinya Ekparinya" userId="2ca03f2d-e931-44e9-88c5-430e7265b3ca" providerId="ADAL" clId="{D88BACEF-688C-477A-8DAC-969E22B8489E}" dt="2021-09-16T03:54:38.268" v="1901" actId="20577"/>
          <ac:graphicFrameMkLst>
            <pc:docMk/>
            <pc:sldMk cId="1156053802" sldId="318"/>
            <ac:graphicFrameMk id="6" creationId="{88E4FC16-EC55-499F-924D-280631208A3D}"/>
          </ac:graphicFrameMkLst>
        </pc:graphicFrameChg>
        <pc:picChg chg="add del mod">
          <ac:chgData name="Parinya Ekparinya" userId="2ca03f2d-e931-44e9-88c5-430e7265b3ca" providerId="ADAL" clId="{D88BACEF-688C-477A-8DAC-969E22B8489E}" dt="2021-09-15T15:55:02.191" v="1372" actId="478"/>
          <ac:picMkLst>
            <pc:docMk/>
            <pc:sldMk cId="1156053802" sldId="318"/>
            <ac:picMk id="8" creationId="{6ED6E640-50F5-4411-BC84-31B67B88F1DB}"/>
          </ac:picMkLst>
        </pc:picChg>
        <pc:picChg chg="add mod">
          <ac:chgData name="Parinya Ekparinya" userId="2ca03f2d-e931-44e9-88c5-430e7265b3ca" providerId="ADAL" clId="{D88BACEF-688C-477A-8DAC-969E22B8489E}" dt="2021-09-15T16:34:04.125" v="1551" actId="1076"/>
          <ac:picMkLst>
            <pc:docMk/>
            <pc:sldMk cId="1156053802" sldId="318"/>
            <ac:picMk id="10" creationId="{3A8AFCF6-5C96-4A4F-931F-17237EC016A0}"/>
          </ac:picMkLst>
        </pc:picChg>
      </pc:sldChg>
      <pc:sldChg chg="modSp add del mod">
        <pc:chgData name="Parinya Ekparinya" userId="2ca03f2d-e931-44e9-88c5-430e7265b3ca" providerId="ADAL" clId="{D88BACEF-688C-477A-8DAC-969E22B8489E}" dt="2021-09-15T13:16:10.219" v="1039" actId="47"/>
        <pc:sldMkLst>
          <pc:docMk/>
          <pc:sldMk cId="1559608764" sldId="319"/>
        </pc:sldMkLst>
        <pc:spChg chg="mod">
          <ac:chgData name="Parinya Ekparinya" userId="2ca03f2d-e931-44e9-88c5-430e7265b3ca" providerId="ADAL" clId="{D88BACEF-688C-477A-8DAC-969E22B8489E}" dt="2021-09-15T01:55:15.688" v="41" actId="20577"/>
          <ac:spMkLst>
            <pc:docMk/>
            <pc:sldMk cId="1559608764" sldId="319"/>
            <ac:spMk id="2" creationId="{3CE49B69-9839-4546-99DA-D2E700E3C5BE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03:26:41.116" v="297" actId="2696"/>
        <pc:sldMkLst>
          <pc:docMk/>
          <pc:sldMk cId="1020951277" sldId="320"/>
        </pc:sldMkLst>
        <pc:spChg chg="mod">
          <ac:chgData name="Parinya Ekparinya" userId="2ca03f2d-e931-44e9-88c5-430e7265b3ca" providerId="ADAL" clId="{D88BACEF-688C-477A-8DAC-969E22B8489E}" dt="2021-09-15T01:56:52.331" v="52" actId="20577"/>
          <ac:spMkLst>
            <pc:docMk/>
            <pc:sldMk cId="1020951277" sldId="320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3:25:51.829" v="294" actId="6549"/>
          <ac:spMkLst>
            <pc:docMk/>
            <pc:sldMk cId="1020951277" sldId="320"/>
            <ac:spMk id="3" creationId="{9B544E06-DD88-473C-B126-2ADEFD109F04}"/>
          </ac:spMkLst>
        </pc:spChg>
      </pc:sldChg>
      <pc:sldChg chg="modSp add mod">
        <pc:chgData name="Parinya Ekparinya" userId="2ca03f2d-e931-44e9-88c5-430e7265b3ca" providerId="ADAL" clId="{D88BACEF-688C-477A-8DAC-969E22B8489E}" dt="2021-09-15T16:58:01.806" v="1684" actId="113"/>
        <pc:sldMkLst>
          <pc:docMk/>
          <pc:sldMk cId="3113628569" sldId="320"/>
        </pc:sldMkLst>
        <pc:spChg chg="mod">
          <ac:chgData name="Parinya Ekparinya" userId="2ca03f2d-e931-44e9-88c5-430e7265b3ca" providerId="ADAL" clId="{D88BACEF-688C-477A-8DAC-969E22B8489E}" dt="2021-09-15T16:55:34.046" v="1608" actId="20577"/>
          <ac:spMkLst>
            <pc:docMk/>
            <pc:sldMk cId="3113628569" sldId="320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16:58:01.806" v="1684" actId="113"/>
          <ac:spMkLst>
            <pc:docMk/>
            <pc:sldMk cId="3113628569" sldId="320"/>
            <ac:spMk id="3" creationId="{9B544E06-DD88-473C-B126-2ADEFD109F04}"/>
          </ac:spMkLst>
        </pc:spChg>
      </pc:sldChg>
      <pc:sldChg chg="modSp add del mod">
        <pc:chgData name="Parinya Ekparinya" userId="2ca03f2d-e931-44e9-88c5-430e7265b3ca" providerId="ADAL" clId="{D88BACEF-688C-477A-8DAC-969E22B8489E}" dt="2021-09-15T03:26:52.198" v="299" actId="47"/>
        <pc:sldMkLst>
          <pc:docMk/>
          <pc:sldMk cId="2604885523" sldId="321"/>
        </pc:sldMkLst>
        <pc:spChg chg="mod">
          <ac:chgData name="Parinya Ekparinya" userId="2ca03f2d-e931-44e9-88c5-430e7265b3ca" providerId="ADAL" clId="{D88BACEF-688C-477A-8DAC-969E22B8489E}" dt="2021-09-15T03:21:47.152" v="285" actId="20577"/>
          <ac:spMkLst>
            <pc:docMk/>
            <pc:sldMk cId="2604885523" sldId="321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3:26:05.219" v="296" actId="6549"/>
          <ac:spMkLst>
            <pc:docMk/>
            <pc:sldMk cId="2604885523" sldId="321"/>
            <ac:spMk id="3" creationId="{9B544E06-DD88-473C-B126-2ADEFD109F04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10:00:09.970" v="562" actId="47"/>
        <pc:sldMkLst>
          <pc:docMk/>
          <pc:sldMk cId="4045272113" sldId="321"/>
        </pc:sldMkLst>
        <pc:spChg chg="mod">
          <ac:chgData name="Parinya Ekparinya" userId="2ca03f2d-e931-44e9-88c5-430e7265b3ca" providerId="ADAL" clId="{D88BACEF-688C-477A-8DAC-969E22B8489E}" dt="2021-09-15T08:08:23.865" v="422" actId="20577"/>
          <ac:spMkLst>
            <pc:docMk/>
            <pc:sldMk cId="4045272113" sldId="321"/>
            <ac:spMk id="2" creationId="{25708B62-E022-4933-A6E5-BD33A85E86E0}"/>
          </ac:spMkLst>
        </pc:spChg>
        <pc:spChg chg="mod">
          <ac:chgData name="Parinya Ekparinya" userId="2ca03f2d-e931-44e9-88c5-430e7265b3ca" providerId="ADAL" clId="{D88BACEF-688C-477A-8DAC-969E22B8489E}" dt="2021-09-15T08:09:19.950" v="449" actId="21"/>
          <ac:spMkLst>
            <pc:docMk/>
            <pc:sldMk cId="4045272113" sldId="321"/>
            <ac:spMk id="3" creationId="{4D2DC997-DE4E-48DD-9E50-733ED31EA267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5T16:25:27.342" v="1490"/>
        <pc:sldMkLst>
          <pc:docMk/>
          <pc:sldMk cId="2564425174" sldId="322"/>
        </pc:sldMkLst>
        <pc:spChg chg="mod">
          <ac:chgData name="Parinya Ekparinya" userId="2ca03f2d-e931-44e9-88c5-430e7265b3ca" providerId="ADAL" clId="{D88BACEF-688C-477A-8DAC-969E22B8489E}" dt="2021-09-15T10:01:56.315" v="647" actId="20577"/>
          <ac:spMkLst>
            <pc:docMk/>
            <pc:sldMk cId="2564425174" sldId="322"/>
            <ac:spMk id="2" creationId="{21CC7B21-F0B8-4E07-8F4D-3B01965E98F9}"/>
          </ac:spMkLst>
        </pc:spChg>
        <pc:spChg chg="mod">
          <ac:chgData name="Parinya Ekparinya" userId="2ca03f2d-e931-44e9-88c5-430e7265b3ca" providerId="ADAL" clId="{D88BACEF-688C-477A-8DAC-969E22B8489E}" dt="2021-09-15T08:13:26.667" v="451"/>
          <ac:spMkLst>
            <pc:docMk/>
            <pc:sldMk cId="2564425174" sldId="322"/>
            <ac:spMk id="3" creationId="{C6DB4985-DB4F-4477-B0B0-A5D3E03FF9DA}"/>
          </ac:spMkLst>
        </pc:spChg>
        <pc:spChg chg="add mod">
          <ac:chgData name="Parinya Ekparinya" userId="2ca03f2d-e931-44e9-88c5-430e7265b3ca" providerId="ADAL" clId="{D88BACEF-688C-477A-8DAC-969E22B8489E}" dt="2021-09-15T16:25:27.342" v="1490"/>
          <ac:spMkLst>
            <pc:docMk/>
            <pc:sldMk cId="2564425174" sldId="322"/>
            <ac:spMk id="4" creationId="{24B5A29C-F7B3-4F61-8C86-343FF7014837}"/>
          </ac:spMkLst>
        </pc:spChg>
      </pc:sldChg>
      <pc:sldChg chg="modSp add del mod">
        <pc:chgData name="Parinya Ekparinya" userId="2ca03f2d-e931-44e9-88c5-430e7265b3ca" providerId="ADAL" clId="{D88BACEF-688C-477A-8DAC-969E22B8489E}" dt="2021-09-15T09:24:29.416" v="538"/>
        <pc:sldMkLst>
          <pc:docMk/>
          <pc:sldMk cId="677470877" sldId="323"/>
        </pc:sldMkLst>
        <pc:spChg chg="mod">
          <ac:chgData name="Parinya Ekparinya" userId="2ca03f2d-e931-44e9-88c5-430e7265b3ca" providerId="ADAL" clId="{D88BACEF-688C-477A-8DAC-969E22B8489E}" dt="2021-09-15T09:24:28.316" v="537" actId="20577"/>
          <ac:spMkLst>
            <pc:docMk/>
            <pc:sldMk cId="677470877" sldId="323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9:24:27.847" v="536" actId="20577"/>
          <ac:spMkLst>
            <pc:docMk/>
            <pc:sldMk cId="677470877" sldId="323"/>
            <ac:spMk id="3" creationId="{9B544E06-DD88-473C-B126-2ADEFD109F04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6T03:09:52.008" v="1879" actId="20577"/>
        <pc:sldMkLst>
          <pc:docMk/>
          <pc:sldMk cId="2156323868" sldId="323"/>
        </pc:sldMkLst>
        <pc:spChg chg="mod">
          <ac:chgData name="Parinya Ekparinya" userId="2ca03f2d-e931-44e9-88c5-430e7265b3ca" providerId="ADAL" clId="{D88BACEF-688C-477A-8DAC-969E22B8489E}" dt="2021-09-15T12:50:06.746" v="737" actId="20577"/>
          <ac:spMkLst>
            <pc:docMk/>
            <pc:sldMk cId="2156323868" sldId="323"/>
            <ac:spMk id="2" creationId="{20D2DD1B-EC24-4E7E-8022-1591D9890B85}"/>
          </ac:spMkLst>
        </pc:spChg>
        <pc:spChg chg="mod">
          <ac:chgData name="Parinya Ekparinya" userId="2ca03f2d-e931-44e9-88c5-430e7265b3ca" providerId="ADAL" clId="{D88BACEF-688C-477A-8DAC-969E22B8489E}" dt="2021-09-15T13:13:47.451" v="1019" actId="20577"/>
          <ac:spMkLst>
            <pc:docMk/>
            <pc:sldMk cId="2156323868" sldId="323"/>
            <ac:spMk id="3" creationId="{19C581AF-2AB6-4FB3-ACBE-8C252CE05EE9}"/>
          </ac:spMkLst>
        </pc:spChg>
        <pc:spChg chg="add mod">
          <ac:chgData name="Parinya Ekparinya" userId="2ca03f2d-e931-44e9-88c5-430e7265b3ca" providerId="ADAL" clId="{D88BACEF-688C-477A-8DAC-969E22B8489E}" dt="2021-09-15T16:26:10.928" v="1497"/>
          <ac:spMkLst>
            <pc:docMk/>
            <pc:sldMk cId="2156323868" sldId="323"/>
            <ac:spMk id="6" creationId="{6C6ACC3F-4D6F-459E-AA4B-76A9E71AC722}"/>
          </ac:spMkLst>
        </pc:spChg>
        <pc:graphicFrameChg chg="add mod modGraphic">
          <ac:chgData name="Parinya Ekparinya" userId="2ca03f2d-e931-44e9-88c5-430e7265b3ca" providerId="ADAL" clId="{D88BACEF-688C-477A-8DAC-969E22B8489E}" dt="2021-09-16T03:09:52.008" v="1879" actId="20577"/>
          <ac:graphicFrameMkLst>
            <pc:docMk/>
            <pc:sldMk cId="2156323868" sldId="323"/>
            <ac:graphicFrameMk id="4" creationId="{073116CD-B9AA-48E8-98F2-BF41303D39C9}"/>
          </ac:graphicFrameMkLst>
        </pc:graphicFrameChg>
        <pc:graphicFrameChg chg="add mod modGraphic">
          <ac:chgData name="Parinya Ekparinya" userId="2ca03f2d-e931-44e9-88c5-430e7265b3ca" providerId="ADAL" clId="{D88BACEF-688C-477A-8DAC-969E22B8489E}" dt="2021-09-15T15:45:21.372" v="1151" actId="13242"/>
          <ac:graphicFrameMkLst>
            <pc:docMk/>
            <pc:sldMk cId="2156323868" sldId="323"/>
            <ac:graphicFrameMk id="5" creationId="{0CAF2B5C-1D1B-4E00-B206-AD21C9589B8B}"/>
          </ac:graphicFrameMkLst>
        </pc:graphicFrameChg>
      </pc:sldChg>
      <pc:sldChg chg="add del">
        <pc:chgData name="Parinya Ekparinya" userId="2ca03f2d-e931-44e9-88c5-430e7265b3ca" providerId="ADAL" clId="{D88BACEF-688C-477A-8DAC-969E22B8489E}" dt="2021-09-15T09:22:55.317" v="510"/>
        <pc:sldMkLst>
          <pc:docMk/>
          <pc:sldMk cId="2768180667" sldId="323"/>
        </pc:sldMkLst>
      </pc:sldChg>
      <pc:sldChg chg="modSp add del mod">
        <pc:chgData name="Parinya Ekparinya" userId="2ca03f2d-e931-44e9-88c5-430e7265b3ca" providerId="ADAL" clId="{D88BACEF-688C-477A-8DAC-969E22B8489E}" dt="2021-09-15T10:46:45.809" v="686" actId="47"/>
        <pc:sldMkLst>
          <pc:docMk/>
          <pc:sldMk cId="3280365911" sldId="323"/>
        </pc:sldMkLst>
        <pc:spChg chg="mod">
          <ac:chgData name="Parinya Ekparinya" userId="2ca03f2d-e931-44e9-88c5-430e7265b3ca" providerId="ADAL" clId="{D88BACEF-688C-477A-8DAC-969E22B8489E}" dt="2021-09-15T09:24:47.848" v="549" actId="20577"/>
          <ac:spMkLst>
            <pc:docMk/>
            <pc:sldMk cId="3280365911" sldId="323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10:28:28.570" v="683" actId="20577"/>
          <ac:spMkLst>
            <pc:docMk/>
            <pc:sldMk cId="3280365911" sldId="323"/>
            <ac:spMk id="3" creationId="{9B544E06-DD88-473C-B126-2ADEFD109F04}"/>
          </ac:spMkLst>
        </pc:spChg>
      </pc:sldChg>
      <pc:sldChg chg="addSp delSp modSp new mod">
        <pc:chgData name="Parinya Ekparinya" userId="2ca03f2d-e931-44e9-88c5-430e7265b3ca" providerId="ADAL" clId="{D88BACEF-688C-477A-8DAC-969E22B8489E}" dt="2021-09-16T03:54:27.440" v="1899" actId="20577"/>
        <pc:sldMkLst>
          <pc:docMk/>
          <pc:sldMk cId="121084208" sldId="324"/>
        </pc:sldMkLst>
        <pc:spChg chg="mod">
          <ac:chgData name="Parinya Ekparinya" userId="2ca03f2d-e931-44e9-88c5-430e7265b3ca" providerId="ADAL" clId="{D88BACEF-688C-477A-8DAC-969E22B8489E}" dt="2021-09-15T14:02:24.634" v="1106" actId="20577"/>
          <ac:spMkLst>
            <pc:docMk/>
            <pc:sldMk cId="121084208" sldId="324"/>
            <ac:spMk id="2" creationId="{D7992FC1-A59D-4070-A071-B25D207CABD5}"/>
          </ac:spMkLst>
        </pc:spChg>
        <pc:spChg chg="mod">
          <ac:chgData name="Parinya Ekparinya" userId="2ca03f2d-e931-44e9-88c5-430e7265b3ca" providerId="ADAL" clId="{D88BACEF-688C-477A-8DAC-969E22B8489E}" dt="2021-09-16T03:54:27.440" v="1899" actId="20577"/>
          <ac:spMkLst>
            <pc:docMk/>
            <pc:sldMk cId="121084208" sldId="324"/>
            <ac:spMk id="3" creationId="{F3A1BD0A-B20C-4559-89EF-8D7C9189272A}"/>
          </ac:spMkLst>
        </pc:spChg>
        <pc:spChg chg="add del mod">
          <ac:chgData name="Parinya Ekparinya" userId="2ca03f2d-e931-44e9-88c5-430e7265b3ca" providerId="ADAL" clId="{D88BACEF-688C-477A-8DAC-969E22B8489E}" dt="2021-09-15T16:29:02.651" v="1521" actId="478"/>
          <ac:spMkLst>
            <pc:docMk/>
            <pc:sldMk cId="121084208" sldId="324"/>
            <ac:spMk id="4" creationId="{E9C6F391-1E66-4124-9D10-695C35D86C9E}"/>
          </ac:spMkLst>
        </pc:spChg>
        <pc:spChg chg="add mod">
          <ac:chgData name="Parinya Ekparinya" userId="2ca03f2d-e931-44e9-88c5-430e7265b3ca" providerId="ADAL" clId="{D88BACEF-688C-477A-8DAC-969E22B8489E}" dt="2021-09-15T16:29:56.434" v="1530"/>
          <ac:spMkLst>
            <pc:docMk/>
            <pc:sldMk cId="121084208" sldId="324"/>
            <ac:spMk id="5" creationId="{A7689F2F-BE08-4517-A148-D3D6A06E0D70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13:23:46.851" v="1097" actId="47"/>
        <pc:sldMkLst>
          <pc:docMk/>
          <pc:sldMk cId="2494700757" sldId="324"/>
        </pc:sldMkLst>
        <pc:spChg chg="mod">
          <ac:chgData name="Parinya Ekparinya" userId="2ca03f2d-e931-44e9-88c5-430e7265b3ca" providerId="ADAL" clId="{D88BACEF-688C-477A-8DAC-969E22B8489E}" dt="2021-09-15T13:21:05.629" v="1056" actId="20577"/>
          <ac:spMkLst>
            <pc:docMk/>
            <pc:sldMk cId="2494700757" sldId="324"/>
            <ac:spMk id="2" creationId="{61DD413E-9A65-4B96-852B-67DC90B81260}"/>
          </ac:spMkLst>
        </pc:spChg>
        <pc:spChg chg="mod">
          <ac:chgData name="Parinya Ekparinya" userId="2ca03f2d-e931-44e9-88c5-430e7265b3ca" providerId="ADAL" clId="{D88BACEF-688C-477A-8DAC-969E22B8489E}" dt="2021-09-15T13:21:54.645" v="1096" actId="33524"/>
          <ac:spMkLst>
            <pc:docMk/>
            <pc:sldMk cId="2494700757" sldId="324"/>
            <ac:spMk id="3" creationId="{34FEBA4C-9932-4CAA-AD7B-A60FCCF76382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5T16:34:38.478" v="1552"/>
        <pc:sldMkLst>
          <pc:docMk/>
          <pc:sldMk cId="2039110628" sldId="325"/>
        </pc:sldMkLst>
        <pc:spChg chg="mod">
          <ac:chgData name="Parinya Ekparinya" userId="2ca03f2d-e931-44e9-88c5-430e7265b3ca" providerId="ADAL" clId="{D88BACEF-688C-477A-8DAC-969E22B8489E}" dt="2021-09-15T16:00:10.807" v="1396" actId="20577"/>
          <ac:spMkLst>
            <pc:docMk/>
            <pc:sldMk cId="2039110628" sldId="325"/>
            <ac:spMk id="2" creationId="{280E450E-092C-4C06-AFB7-87E83FFA3A89}"/>
          </ac:spMkLst>
        </pc:spChg>
        <pc:spChg chg="mod">
          <ac:chgData name="Parinya Ekparinya" userId="2ca03f2d-e931-44e9-88c5-430e7265b3ca" providerId="ADAL" clId="{D88BACEF-688C-477A-8DAC-969E22B8489E}" dt="2021-09-15T16:00:14.069" v="1398" actId="20577"/>
          <ac:spMkLst>
            <pc:docMk/>
            <pc:sldMk cId="2039110628" sldId="325"/>
            <ac:spMk id="3" creationId="{4DFD0C0A-B7C7-4966-B8DE-63B72BB82039}"/>
          </ac:spMkLst>
        </pc:spChg>
        <pc:spChg chg="add mod">
          <ac:chgData name="Parinya Ekparinya" userId="2ca03f2d-e931-44e9-88c5-430e7265b3ca" providerId="ADAL" clId="{D88BACEF-688C-477A-8DAC-969E22B8489E}" dt="2021-09-15T16:34:38.478" v="1552"/>
          <ac:spMkLst>
            <pc:docMk/>
            <pc:sldMk cId="2039110628" sldId="325"/>
            <ac:spMk id="4" creationId="{D6905FDC-1C47-48EB-82E4-EAB588676A3A}"/>
          </ac:spMkLst>
        </pc:spChg>
      </pc:sldChg>
      <pc:sldChg chg="addSp delSp modSp add mod">
        <pc:chgData name="Parinya Ekparinya" userId="2ca03f2d-e931-44e9-88c5-430e7265b3ca" providerId="ADAL" clId="{D88BACEF-688C-477A-8DAC-969E22B8489E}" dt="2021-09-15T16:34:49.717" v="1556" actId="1076"/>
        <pc:sldMkLst>
          <pc:docMk/>
          <pc:sldMk cId="236756004" sldId="326"/>
        </pc:sldMkLst>
        <pc:spChg chg="mod">
          <ac:chgData name="Parinya Ekparinya" userId="2ca03f2d-e931-44e9-88c5-430e7265b3ca" providerId="ADAL" clId="{D88BACEF-688C-477A-8DAC-969E22B8489E}" dt="2021-09-15T16:11:37.834" v="1461" actId="20577"/>
          <ac:spMkLst>
            <pc:docMk/>
            <pc:sldMk cId="236756004" sldId="326"/>
            <ac:spMk id="2" creationId="{3CE49B69-9839-4546-99DA-D2E700E3C5BE}"/>
          </ac:spMkLst>
        </pc:spChg>
        <pc:spChg chg="add mod">
          <ac:chgData name="Parinya Ekparinya" userId="2ca03f2d-e931-44e9-88c5-430e7265b3ca" providerId="ADAL" clId="{D88BACEF-688C-477A-8DAC-969E22B8489E}" dt="2021-09-15T16:34:40.487" v="1553"/>
          <ac:spMkLst>
            <pc:docMk/>
            <pc:sldMk cId="236756004" sldId="326"/>
            <ac:spMk id="6" creationId="{92D7DD6A-BD5B-4A09-AB0A-051A4C41464D}"/>
          </ac:spMkLst>
        </pc:spChg>
        <pc:picChg chg="add mod">
          <ac:chgData name="Parinya Ekparinya" userId="2ca03f2d-e931-44e9-88c5-430e7265b3ca" providerId="ADAL" clId="{D88BACEF-688C-477A-8DAC-969E22B8489E}" dt="2021-09-15T16:34:49.717" v="1556" actId="1076"/>
          <ac:picMkLst>
            <pc:docMk/>
            <pc:sldMk cId="236756004" sldId="326"/>
            <ac:picMk id="4" creationId="{F622D938-5DE0-42CA-A6CE-5A33A4DC78E4}"/>
          </ac:picMkLst>
        </pc:picChg>
        <pc:picChg chg="del mod">
          <ac:chgData name="Parinya Ekparinya" userId="2ca03f2d-e931-44e9-88c5-430e7265b3ca" providerId="ADAL" clId="{D88BACEF-688C-477A-8DAC-969E22B8489E}" dt="2021-09-15T16:11:44.394" v="1463" actId="478"/>
          <ac:picMkLst>
            <pc:docMk/>
            <pc:sldMk cId="236756004" sldId="326"/>
            <ac:picMk id="7" creationId="{0727F4B5-833C-4E9E-90BE-478D0DE5C2DD}"/>
          </ac:picMkLst>
        </pc:picChg>
      </pc:sldChg>
      <pc:sldChg chg="new del">
        <pc:chgData name="Parinya Ekparinya" userId="2ca03f2d-e931-44e9-88c5-430e7265b3ca" providerId="ADAL" clId="{D88BACEF-688C-477A-8DAC-969E22B8489E}" dt="2021-09-15T23:50:01.319" v="1686" actId="47"/>
        <pc:sldMkLst>
          <pc:docMk/>
          <pc:sldMk cId="2143927894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363AA-459A-4268-92AE-2049FE965C31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D9216-4DA3-46CD-99E1-CC7DEC23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73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1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118B8-9917-4348-8C12-1C53BD5FE3BE}" type="datetimeFigureOut">
              <a:rPr lang="en-US" smtClean="0"/>
              <a:t>2022-04-21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pariny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ExoPlayer/blob/r2.17.1/library/core/src/main/java/com/google/android/exoplayer2/source/DefaultCompositeSequenceableLoaderFactory.java" TargetMode="External"/><Relationship Id="rId2" Type="http://schemas.openxmlformats.org/officeDocument/2006/relationships/hyperlink" Target="https://github.com/google/ExoPlayer/blob/r2.17.1/library/core/src/main/java/com/google/android/exoplayer2/source/CompositeSequenceableLoader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ExoPlayer/blob/r2.17.1/library/core/src/main/java/com/google/android/exoplayer2/upstream/DefaultBandwidthMeter.java" TargetMode="External"/><Relationship Id="rId2" Type="http://schemas.openxmlformats.org/officeDocument/2006/relationships/hyperlink" Target="https://github.com/google/ExoPlayer/blob/r2.17.1/library/common/src/main/java/com/google/android/exoplayer2/util/NetworkTypeObserver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ExoPlayer/blob/r2.17.1/library/common/src/main/java/com/google/android/exoplayer2/util/SystemClock.java" TargetMode="External"/><Relationship Id="rId2" Type="http://schemas.openxmlformats.org/officeDocument/2006/relationships/hyperlink" Target="https://github.com/google/ExoPlayer/blob/r2.17.1/library/common/src/main/java/com/google/android/exoplayer2/util/SystemHandlerWrapper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oplayer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oplayer.dev/pros-and-c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ExoPlayer/blob/r2.17.1/library/core/src/test/java/com/google/android/exoplayer2/offline/DefaultDownloadIndexTest.java" TargetMode="External"/><Relationship Id="rId2" Type="http://schemas.openxmlformats.org/officeDocument/2006/relationships/hyperlink" Target="https://github.com/google/ExoPlayer/blob/r2.17.1/testutils/src/main/java/com/google/android/exoplayer2/testutil/DownloadBuilder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38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dirty="0" err="1"/>
              <a:t>ExoPlayer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753889-F6BC-4E57-A77C-38C199A28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0476" y="643467"/>
            <a:ext cx="7751048" cy="5571066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155C-5CB2-4C06-AFBB-E757D183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27C2-EC96-4064-B0E1-F594217C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https://github.com/google/ExoPlayer/blob/r2.17.1/library/core/src/main/java/com/google/android/exoplayer2/source/CompositeSequenceableLoader.java</a:t>
            </a:r>
            <a:endParaRPr lang="en-US" dirty="0"/>
          </a:p>
          <a:p>
            <a:r>
              <a:rPr lang="en-US" dirty="0" err="1"/>
              <a:t>CompositeSequenceableLoader</a:t>
            </a:r>
            <a:r>
              <a:rPr lang="en-US" dirty="0"/>
              <a:t> applies composite pattern</a:t>
            </a:r>
          </a:p>
          <a:p>
            <a:r>
              <a:rPr lang="en-US" dirty="0"/>
              <a:t>Line 23: </a:t>
            </a:r>
            <a:r>
              <a:rPr lang="en-US" dirty="0" err="1"/>
              <a:t>CompositeSequenceableLoader</a:t>
            </a:r>
            <a:r>
              <a:rPr lang="en-US" dirty="0"/>
              <a:t> realizes </a:t>
            </a:r>
            <a:r>
              <a:rPr lang="en-US" dirty="0" err="1"/>
              <a:t>SequenceableLoader</a:t>
            </a:r>
            <a:r>
              <a:rPr lang="en-US" dirty="0"/>
              <a:t> interface</a:t>
            </a:r>
          </a:p>
          <a:p>
            <a:r>
              <a:rPr lang="en-US" dirty="0"/>
              <a:t>Line 25: declare an array of </a:t>
            </a:r>
            <a:r>
              <a:rPr lang="en-US" dirty="0" err="1"/>
              <a:t>SequenceableLoader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>
                <a:hlinkClick r:id="rId3"/>
              </a:rPr>
              <a:t>https://github.com/google/ExoPlayer/blob/r2.17.1/library/core/src/main/java/com/google/android/exoplayer2/source/DefaultCompositeSequenceableLoaderFactory.java</a:t>
            </a:r>
            <a:endParaRPr lang="en-US" dirty="0"/>
          </a:p>
          <a:p>
            <a:pPr lvl="1"/>
            <a:r>
              <a:rPr lang="en-US" dirty="0"/>
              <a:t>to store various </a:t>
            </a:r>
            <a:r>
              <a:rPr lang="en-US" dirty="0" err="1"/>
              <a:t>SequenceableLoader</a:t>
            </a:r>
            <a:r>
              <a:rPr lang="en-US" dirty="0"/>
              <a:t> objects (subtypes of </a:t>
            </a:r>
            <a:r>
              <a:rPr lang="en-US" dirty="0" err="1"/>
              <a:t>MediaPeriod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2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2BC3456-6DF8-4FA4-93D8-CD3960B4B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7" y="711020"/>
            <a:ext cx="10905066" cy="54359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5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6EFA-A3A9-4ECB-8CA2-AF8ACB05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E24D-59BF-4A56-9FC5-25C56C60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https://github.com/google/ExoPlayer/blob/r2.17.1/library/common/src/main/java/com/google/android/exoplayer2/util/NetworkTypeObserver.java</a:t>
            </a:r>
            <a:endParaRPr lang="en-US" dirty="0"/>
          </a:p>
          <a:p>
            <a:r>
              <a:rPr lang="en-US" dirty="0" err="1"/>
              <a:t>NetworkTypeObserver</a:t>
            </a:r>
            <a:r>
              <a:rPr lang="en-US" dirty="0"/>
              <a:t> applies singleton pattern</a:t>
            </a:r>
          </a:p>
          <a:p>
            <a:r>
              <a:rPr lang="en-US" dirty="0"/>
              <a:t>Line  94 to 99: public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r>
              <a:rPr lang="en-US" dirty="0"/>
              <a:t>Line 107: Constructor is private</a:t>
            </a:r>
          </a:p>
          <a:p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>
                <a:hlinkClick r:id="rId3"/>
              </a:rPr>
              <a:t>https://github.com/google/ExoPlayer/blob/r2.17.1/library/core/src/main/java/com/google/android/exoplayer2/upstream/DefaultBandwidthMeter.java</a:t>
            </a:r>
            <a:endParaRPr lang="en-US" dirty="0"/>
          </a:p>
          <a:p>
            <a:pPr lvl="1"/>
            <a:r>
              <a:rPr lang="en-US" dirty="0"/>
              <a:t>to limit the number of network type change listener to one instance for bandwidth metering</a:t>
            </a:r>
          </a:p>
        </p:txBody>
      </p:sp>
    </p:spTree>
    <p:extLst>
      <p:ext uri="{BB962C8B-B14F-4D97-AF65-F5344CB8AC3E}">
        <p14:creationId xmlns:p14="http://schemas.microsoft.com/office/powerpoint/2010/main" val="163235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54990B-EC8B-41F5-9ADE-BC258A755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5764" y="643467"/>
            <a:ext cx="9020472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155C-5CB2-4C06-AFBB-E757D183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27C2-EC96-4064-B0E1-F594217C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https://github.com/google/ExoPlayer/blob/r2.17.1/library/common/src/main/java/com/google/android/exoplayer2/util/SystemHandlerWrapper.java</a:t>
            </a:r>
            <a:endParaRPr lang="en-US" dirty="0"/>
          </a:p>
          <a:p>
            <a:r>
              <a:rPr lang="en-US" dirty="0" err="1"/>
              <a:t>SystemHandler</a:t>
            </a:r>
            <a:r>
              <a:rPr lang="en-US" dirty="0"/>
              <a:t> acts as a proxy</a:t>
            </a:r>
          </a:p>
          <a:p>
            <a:r>
              <a:rPr lang="en-US" dirty="0"/>
              <a:t>Line 27 to 168: each method make a call on its wrapped object with the same method name</a:t>
            </a:r>
          </a:p>
          <a:p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>
                <a:hlinkClick r:id="rId3"/>
              </a:rPr>
              <a:t>https://github.com/google/ExoPlayer/blob/r2.17.1/library/common/src/main/java/com/google/android/exoplayer2/util/SystemClock.java</a:t>
            </a:r>
            <a:endParaRPr lang="en-US" dirty="0"/>
          </a:p>
          <a:p>
            <a:pPr lvl="1"/>
            <a:r>
              <a:rPr lang="en-US" dirty="0"/>
              <a:t>to limit the pool size of </a:t>
            </a:r>
            <a:r>
              <a:rPr lang="en-US" dirty="0" err="1"/>
              <a:t>SystemMessage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8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554148-31EA-41C6-9D15-E12F1A215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3516" y="643467"/>
            <a:ext cx="9504968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09B6-B38A-464B-A8DA-096514CB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5A7B-F3C5-45F0-829A-2700603A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ExoPlayer</a:t>
            </a:r>
            <a:endParaRPr lang="en-US" dirty="0"/>
          </a:p>
          <a:p>
            <a:r>
              <a:rPr lang="en-US" dirty="0"/>
              <a:t>Architecture</a:t>
            </a:r>
          </a:p>
          <a:p>
            <a:r>
              <a:rPr lang="en-US" dirty="0"/>
              <a:t>Quality Attributes</a:t>
            </a:r>
          </a:p>
          <a:p>
            <a:r>
              <a:rPr lang="en-US" dirty="0"/>
              <a:t>Design Pattern 1</a:t>
            </a:r>
          </a:p>
          <a:p>
            <a:r>
              <a:rPr lang="en-US" dirty="0"/>
              <a:t>Design Pattern 2</a:t>
            </a:r>
          </a:p>
          <a:p>
            <a:r>
              <a:rPr lang="en-US" dirty="0"/>
              <a:t>Design Pattern 3</a:t>
            </a:r>
          </a:p>
          <a:p>
            <a:r>
              <a:rPr lang="en-US" dirty="0"/>
              <a:t>Design Pattern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FDAD-80DF-4C45-8729-64D67B8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ExoPlayer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0665-57A7-42D3-8EDF-2DA95315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ExoPlayer</a:t>
            </a:r>
            <a:r>
              <a:rPr lang="en-US" dirty="0"/>
              <a:t> is an application level </a:t>
            </a:r>
            <a:r>
              <a:rPr lang="en-US" b="1" dirty="0">
                <a:solidFill>
                  <a:srgbClr val="FFFF00"/>
                </a:solidFill>
              </a:rPr>
              <a:t>media player for Android</a:t>
            </a:r>
            <a:r>
              <a:rPr lang="en-US" dirty="0"/>
              <a:t>.</a:t>
            </a:r>
          </a:p>
          <a:p>
            <a:r>
              <a:rPr lang="en-US" dirty="0"/>
              <a:t>It provides an alternative to Android’s </a:t>
            </a:r>
            <a:r>
              <a:rPr lang="en-US" dirty="0" err="1"/>
              <a:t>MediaPlayer</a:t>
            </a:r>
            <a:r>
              <a:rPr lang="en-US" dirty="0"/>
              <a:t> API for </a:t>
            </a:r>
            <a:r>
              <a:rPr lang="en-US" b="1" dirty="0">
                <a:solidFill>
                  <a:srgbClr val="FFFF00"/>
                </a:solidFill>
              </a:rPr>
              <a:t>playing audio and video both locally and over the Internet</a:t>
            </a:r>
            <a:r>
              <a:rPr lang="en-US" dirty="0"/>
              <a:t>.</a:t>
            </a:r>
          </a:p>
          <a:p>
            <a:r>
              <a:rPr lang="en-US" dirty="0" err="1"/>
              <a:t>ExoPlayer</a:t>
            </a:r>
            <a:r>
              <a:rPr lang="en-US" dirty="0"/>
              <a:t> supports features not currently supported by Android’s </a:t>
            </a:r>
            <a:r>
              <a:rPr lang="en-US" dirty="0" err="1"/>
              <a:t>MediaPlayer</a:t>
            </a:r>
            <a:r>
              <a:rPr lang="en-US" dirty="0"/>
              <a:t> API, </a:t>
            </a:r>
            <a:r>
              <a:rPr lang="en-US" b="1" dirty="0">
                <a:solidFill>
                  <a:srgbClr val="FFFF00"/>
                </a:solidFill>
              </a:rPr>
              <a:t>including DASH and </a:t>
            </a:r>
            <a:r>
              <a:rPr lang="en-US" b="1" dirty="0" err="1">
                <a:solidFill>
                  <a:srgbClr val="FFFF00"/>
                </a:solidFill>
              </a:rPr>
              <a:t>SmoothStreaming</a:t>
            </a:r>
            <a:r>
              <a:rPr lang="en-US" b="1" dirty="0">
                <a:solidFill>
                  <a:srgbClr val="FFFF00"/>
                </a:solidFill>
              </a:rPr>
              <a:t> adaptive playbacks</a:t>
            </a:r>
            <a:r>
              <a:rPr lang="en-US" dirty="0"/>
              <a:t>. </a:t>
            </a:r>
          </a:p>
          <a:p>
            <a:r>
              <a:rPr lang="en-US" dirty="0" err="1"/>
              <a:t>ExoPlayer</a:t>
            </a:r>
            <a:r>
              <a:rPr lang="en-US" dirty="0"/>
              <a:t> is </a:t>
            </a:r>
            <a:r>
              <a:rPr lang="en-US" b="1" dirty="0">
                <a:solidFill>
                  <a:srgbClr val="FFFF00"/>
                </a:solidFill>
              </a:rPr>
              <a:t>easy to customize and extend</a:t>
            </a:r>
            <a:r>
              <a:rPr lang="en-US" dirty="0"/>
              <a:t>, and can be updated through Play Store application updates.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31680-46E4-4B42-A8E8-1AEA2A71977C}"/>
              </a:ext>
            </a:extLst>
          </p:cNvPr>
          <p:cNvSpPr txBox="1"/>
          <p:nvPr/>
        </p:nvSpPr>
        <p:spPr>
          <a:xfrm>
            <a:off x="913795" y="56065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https://exoplayer.dev/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3BCF2-9ED0-41C0-BF76-75AB0619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ExoPlayer</a:t>
            </a:r>
            <a:r>
              <a:rPr lang="en-US" dirty="0"/>
              <a:t>: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783EB-A617-4326-9AFB-28B06F156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99658E5-58E1-4140-910E-2B194A0D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347662"/>
            <a:ext cx="71151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9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EEBF-7C24-44A7-9EAA-BF6A3105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needed information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60AA-B300-42EF-8EED-49385BCDD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F50A-D4F9-49D0-8920-0DFFBDC8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4C1F-15DE-48C3-96D4-0ADB017E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</a:t>
            </a:r>
          </a:p>
          <a:p>
            <a:pPr lvl="1"/>
            <a:r>
              <a:rPr lang="en-US" dirty="0"/>
              <a:t>“Support for DASH and </a:t>
            </a:r>
            <a:r>
              <a:rPr lang="en-US" dirty="0" err="1"/>
              <a:t>SmoothStreaming</a:t>
            </a:r>
            <a:r>
              <a:rPr lang="en-US" dirty="0"/>
              <a:t>. Many other formats are also supported.”</a:t>
            </a:r>
          </a:p>
          <a:p>
            <a:r>
              <a:rPr lang="en-US" dirty="0"/>
              <a:t>Modifiability</a:t>
            </a:r>
          </a:p>
          <a:p>
            <a:pPr lvl="1"/>
            <a:r>
              <a:rPr lang="en-US" dirty="0"/>
              <a:t>“The ability to customize and extend the player to suit your use case.”</a:t>
            </a:r>
          </a:p>
          <a:p>
            <a:r>
              <a:rPr lang="en-US" dirty="0"/>
              <a:t>Usability</a:t>
            </a:r>
          </a:p>
          <a:p>
            <a:pPr lvl="1"/>
            <a:r>
              <a:rPr lang="en-US" dirty="0"/>
              <a:t>“Support for playlists.”</a:t>
            </a:r>
          </a:p>
          <a:p>
            <a:r>
              <a:rPr lang="en-US" dirty="0"/>
              <a:t>Weakness: Performance</a:t>
            </a:r>
          </a:p>
          <a:p>
            <a:pPr lvl="1"/>
            <a:r>
              <a:rPr lang="en-US" dirty="0"/>
              <a:t>“For audio only playback on some devices, </a:t>
            </a:r>
            <a:r>
              <a:rPr lang="en-US" dirty="0" err="1"/>
              <a:t>ExoPlayer</a:t>
            </a:r>
            <a:r>
              <a:rPr lang="en-US" dirty="0"/>
              <a:t> may consume significantly more battery than </a:t>
            </a:r>
            <a:r>
              <a:rPr lang="en-US" dirty="0" err="1"/>
              <a:t>MediaPlayer</a:t>
            </a:r>
            <a:r>
              <a:rPr lang="en-US" dirty="0"/>
              <a:t>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FD804-3697-421F-A72D-DE388AD106C2}"/>
              </a:ext>
            </a:extLst>
          </p:cNvPr>
          <p:cNvSpPr txBox="1"/>
          <p:nvPr/>
        </p:nvSpPr>
        <p:spPr>
          <a:xfrm>
            <a:off x="913795" y="594359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https://exoplayer.dev/pros-and-cons.html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1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6A798-58D4-4AFE-A2EE-FA35FAEE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ExoPlayer</a:t>
            </a:r>
            <a:r>
              <a:rPr lang="en-US" dirty="0"/>
              <a:t>: Design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48B33-077B-4B3D-A40E-9922519E2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6EFA-A3A9-4ECB-8CA2-AF8ACB05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E24D-59BF-4A56-9FC5-25C56C60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https://github.com/google/ExoPlayer/blob/r2.17.1/testutils/src/main/java/com/google/android/exoplayer2/testutil/DownloadBuilder.java</a:t>
            </a:r>
            <a:endParaRPr lang="en-US" dirty="0"/>
          </a:p>
          <a:p>
            <a:r>
              <a:rPr lang="en-US" dirty="0" err="1"/>
              <a:t>DownloadBuilder</a:t>
            </a:r>
            <a:r>
              <a:rPr lang="en-US" dirty="0"/>
              <a:t> acts as a builder</a:t>
            </a:r>
          </a:p>
          <a:p>
            <a:r>
              <a:rPr lang="en-US" dirty="0"/>
              <a:t>Line 109 to 197: methods for setting various parameters and returning the object itself (this)</a:t>
            </a:r>
          </a:p>
          <a:p>
            <a:r>
              <a:rPr lang="en-US" dirty="0"/>
              <a:t>Line 199 to 217: build method returns an instance of Download</a:t>
            </a:r>
          </a:p>
          <a:p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>
                <a:hlinkClick r:id="rId3"/>
              </a:rPr>
              <a:t>https://github.com/google/ExoPlayer/blob/r2.17.1/library/core/src/test/java/com/google/android/exoplayer2/offline/DefaultDownloadIndexTest.java</a:t>
            </a:r>
            <a:endParaRPr lang="en-US" dirty="0"/>
          </a:p>
          <a:p>
            <a:pPr lvl="1"/>
            <a:r>
              <a:rPr lang="en-US" dirty="0"/>
              <a:t>instantiate instances of Download with defined internal states (attributes) for testing.</a:t>
            </a:r>
          </a:p>
        </p:txBody>
      </p:sp>
    </p:spTree>
    <p:extLst>
      <p:ext uri="{BB962C8B-B14F-4D97-AF65-F5344CB8AC3E}">
        <p14:creationId xmlns:p14="http://schemas.microsoft.com/office/powerpoint/2010/main" val="41453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35ECC10652E4EAAA6BA8CC01AF810" ma:contentTypeVersion="11" ma:contentTypeDescription="Create a new document." ma:contentTypeScope="" ma:versionID="69db42048db46df83853fdaf71d79119">
  <xsd:schema xmlns:xsd="http://www.w3.org/2001/XMLSchema" xmlns:xs="http://www.w3.org/2001/XMLSchema" xmlns:p="http://schemas.microsoft.com/office/2006/metadata/properties" xmlns:ns2="c7ee929f-b83e-40ea-8f1e-dc99cd68ce55" xmlns:ns3="7cc98989-72c3-446c-ae77-edbe8b0d3d4f" targetNamespace="http://schemas.microsoft.com/office/2006/metadata/properties" ma:root="true" ma:fieldsID="36c8bb3212d31f049d9a2f3e21ce21df" ns2:_="" ns3:_="">
    <xsd:import namespace="c7ee929f-b83e-40ea-8f1e-dc99cd68ce55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e929f-b83e-40ea-8f1e-dc99cd68c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d4181e-d5ac-4feb-b0af-2d0984d00033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c7ee929f-b83e-40ea-8f1e-dc99cd68ce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0A3BAFD-E74A-4978-A311-72160962AEC3}"/>
</file>

<file path=customXml/itemProps2.xml><?xml version="1.0" encoding="utf-8"?>
<ds:datastoreItem xmlns:ds="http://schemas.openxmlformats.org/officeDocument/2006/customXml" ds:itemID="{F87D7B14-7DC5-4E77-AC01-16DAFAB7E2B9}"/>
</file>

<file path=customXml/itemProps3.xml><?xml version="1.0" encoding="utf-8"?>
<ds:datastoreItem xmlns:ds="http://schemas.openxmlformats.org/officeDocument/2006/customXml" ds:itemID="{295C3788-5DD3-41AC-B75D-6C9C3DCDFF63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18650</TotalTime>
  <Words>653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Calisto MT</vt:lpstr>
      <vt:lpstr>Wingdings 2</vt:lpstr>
      <vt:lpstr>Slate</vt:lpstr>
      <vt:lpstr>Case Study: ExoPlayer</vt:lpstr>
      <vt:lpstr>Outline</vt:lpstr>
      <vt:lpstr>What is ExoPlayer</vt:lpstr>
      <vt:lpstr>ExoPlayer: Architecture</vt:lpstr>
      <vt:lpstr>PowerPoint Presentation</vt:lpstr>
      <vt:lpstr>How to find the needed information ??</vt:lpstr>
      <vt:lpstr>Quality Attributes</vt:lpstr>
      <vt:lpstr>ExoPlayer: Design Patterns</vt:lpstr>
      <vt:lpstr>Builder Pattern</vt:lpstr>
      <vt:lpstr>PowerPoint Presentation</vt:lpstr>
      <vt:lpstr>Composite Pattern</vt:lpstr>
      <vt:lpstr>PowerPoint Presentation</vt:lpstr>
      <vt:lpstr>Singleton Pattern</vt:lpstr>
      <vt:lpstr>PowerPoint Presentation</vt:lpstr>
      <vt:lpstr>Proxy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</dc:title>
  <dc:creator>Parinya Ekparinya</dc:creator>
  <cp:lastModifiedBy>Parinya Ekparinya</cp:lastModifiedBy>
  <cp:revision>1200</cp:revision>
  <dcterms:created xsi:type="dcterms:W3CDTF">2021-08-06T02:08:19Z</dcterms:created>
  <dcterms:modified xsi:type="dcterms:W3CDTF">2022-04-22T01:50:21Z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3" name="ContentTypeId">
    <vt:lpwstr>0x01010003035ECC10652E4EAAA6BA8CC01AF810</vt:lpwstr>
  </property>
</Properties>
</file>