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af5157a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af5157a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b02fa8e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b02fa8e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b02fa8e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b02fa8e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b02fa8e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b02fa8e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b02fa8e1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b02fa8e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b02fa8e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b02fa8e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b02fa8e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b02fa8e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b02fa8e1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b02fa8e1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2275200" y="1784250"/>
            <a:ext cx="45936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55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409 </a:t>
            </a:r>
            <a:endParaRPr sz="55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ด้วยรักและพักเถอะ</a:t>
            </a:r>
            <a:endParaRPr sz="15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600" y="3028375"/>
            <a:ext cx="1745800" cy="16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Comic Sans MS"/>
                <a:ea typeface="Comic Sans MS"/>
                <a:cs typeface="Comic Sans MS"/>
                <a:sym typeface="Comic Sans MS"/>
              </a:rPr>
              <a:t>Problem Solving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Comic Sans MS"/>
                <a:ea typeface="Comic Sans MS"/>
                <a:cs typeface="Comic Sans MS"/>
                <a:sym typeface="Comic Sans MS"/>
              </a:rPr>
              <a:t>Variable Scope		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Comic Sans MS"/>
                <a:ea typeface="Comic Sans MS"/>
                <a:cs typeface="Comic Sans MS"/>
                <a:sym typeface="Comic Sans MS"/>
              </a:rPr>
              <a:t>Recursion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Comic Sans MS"/>
                <a:ea typeface="Comic Sans MS"/>
                <a:cs typeface="Comic Sans MS"/>
                <a:sym typeface="Comic Sans MS"/>
              </a:rPr>
              <a:t>List comprehension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Comic Sans MS"/>
                <a:ea typeface="Comic Sans MS"/>
                <a:cs typeface="Comic Sans MS"/>
                <a:sym typeface="Comic Sans MS"/>
              </a:rPr>
              <a:t>Python Dictionary &amp; Set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Comic Sans MS"/>
                <a:ea typeface="Comic Sans MS"/>
                <a:cs typeface="Comic Sans MS"/>
                <a:sym typeface="Comic Sans MS"/>
              </a:rPr>
              <a:t>Regular expression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81450" y="1506975"/>
            <a:ext cx="381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[ ]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250975" y="1506975"/>
            <a:ext cx="381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720500" y="1506975"/>
            <a:ext cx="36963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A set of Characters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573150" y="1506975"/>
            <a:ext cx="13521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“[ a - m ]”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50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Comic Sans MS"/>
                <a:ea typeface="Comic Sans MS"/>
                <a:cs typeface="Comic Sans MS"/>
                <a:sym typeface="Comic Sans MS"/>
              </a:rPr>
              <a:t>Regular expression</a:t>
            </a:r>
            <a:r>
              <a:rPr lang="th">
                <a:latin typeface="Comic Sans MS"/>
                <a:ea typeface="Comic Sans MS"/>
                <a:cs typeface="Comic Sans MS"/>
                <a:sym typeface="Comic Sans MS"/>
              </a:rPr>
              <a:t> &gt; </a:t>
            </a:r>
            <a:r>
              <a:rPr lang="th" sz="1800">
                <a:latin typeface="Comic Sans MS"/>
                <a:ea typeface="Comic Sans MS"/>
                <a:cs typeface="Comic Sans MS"/>
                <a:sym typeface="Comic Sans MS"/>
              </a:rPr>
              <a:t>RegEx Function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1107775" y="1536825"/>
            <a:ext cx="18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300">
                <a:latin typeface="Comic Sans MS"/>
                <a:ea typeface="Comic Sans MS"/>
                <a:cs typeface="Comic Sans MS"/>
                <a:sym typeface="Comic Sans MS"/>
              </a:rPr>
              <a:t>re.findall</a:t>
            </a:r>
            <a:endParaRPr sz="2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1107775" y="2294625"/>
            <a:ext cx="18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300">
                <a:latin typeface="Comic Sans MS"/>
                <a:ea typeface="Comic Sans MS"/>
                <a:cs typeface="Comic Sans MS"/>
                <a:sym typeface="Comic Sans MS"/>
              </a:rPr>
              <a:t>re.search</a:t>
            </a:r>
            <a:endParaRPr sz="2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1107775" y="3052425"/>
            <a:ext cx="18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300">
                <a:latin typeface="Comic Sans MS"/>
                <a:ea typeface="Comic Sans MS"/>
                <a:cs typeface="Comic Sans MS"/>
                <a:sym typeface="Comic Sans MS"/>
              </a:rPr>
              <a:t>re.split</a:t>
            </a:r>
            <a:endParaRPr sz="2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1107775" y="3810225"/>
            <a:ext cx="18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300">
                <a:latin typeface="Comic Sans MS"/>
                <a:ea typeface="Comic Sans MS"/>
                <a:cs typeface="Comic Sans MS"/>
                <a:sym typeface="Comic Sans MS"/>
              </a:rPr>
              <a:t>re.sub</a:t>
            </a:r>
            <a:endParaRPr sz="2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464050" y="1536825"/>
            <a:ext cx="43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latin typeface="Comic Sans MS"/>
                <a:ea typeface="Comic Sans MS"/>
                <a:cs typeface="Comic Sans MS"/>
                <a:sym typeface="Comic Sans MS"/>
              </a:rPr>
              <a:t>Returns</a:t>
            </a:r>
            <a:r>
              <a:rPr lang="th" sz="1400">
                <a:latin typeface="Comic Sans MS"/>
                <a:ea typeface="Comic Sans MS"/>
                <a:cs typeface="Comic Sans MS"/>
                <a:sym typeface="Comic Sans MS"/>
              </a:rPr>
              <a:t> a list containing all matches</a:t>
            </a:r>
            <a:endParaRPr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464050" y="2294625"/>
            <a:ext cx="43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latin typeface="Comic Sans MS"/>
                <a:ea typeface="Comic Sans MS"/>
                <a:cs typeface="Comic Sans MS"/>
                <a:sym typeface="Comic Sans MS"/>
              </a:rPr>
              <a:t>Returns</a:t>
            </a:r>
            <a:r>
              <a:rPr lang="th" sz="1400"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th" sz="14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Match object</a:t>
            </a:r>
            <a:r>
              <a:rPr lang="th" sz="1400">
                <a:latin typeface="Comic Sans MS"/>
                <a:ea typeface="Comic Sans MS"/>
                <a:cs typeface="Comic Sans MS"/>
                <a:sym typeface="Comic Sans MS"/>
              </a:rPr>
              <a:t> if there is a match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latin typeface="Comic Sans MS"/>
                <a:ea typeface="Comic Sans MS"/>
                <a:cs typeface="Comic Sans MS"/>
                <a:sym typeface="Comic Sans MS"/>
              </a:rPr>
              <a:t>anywhere in the string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464050" y="3052425"/>
            <a:ext cx="43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latin typeface="Comic Sans MS"/>
                <a:ea typeface="Comic Sans MS"/>
                <a:cs typeface="Comic Sans MS"/>
                <a:sym typeface="Comic Sans MS"/>
              </a:rPr>
              <a:t>Returns a list where the string has been split at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latin typeface="Comic Sans MS"/>
                <a:ea typeface="Comic Sans MS"/>
                <a:cs typeface="Comic Sans MS"/>
                <a:sym typeface="Comic Sans MS"/>
              </a:rPr>
              <a:t>each match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464050" y="3810225"/>
            <a:ext cx="43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latin typeface="Comic Sans MS"/>
                <a:ea typeface="Comic Sans MS"/>
                <a:cs typeface="Comic Sans MS"/>
                <a:sym typeface="Comic Sans MS"/>
              </a:rPr>
              <a:t>Replaces one or many matches whit a string</a:t>
            </a:r>
            <a:endParaRPr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50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Comic Sans MS"/>
                <a:ea typeface="Comic Sans MS"/>
                <a:cs typeface="Comic Sans MS"/>
                <a:sym typeface="Comic Sans MS"/>
              </a:rPr>
              <a:t>re.findall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13304" l="8957" r="8940" t="13392"/>
          <a:stretch/>
        </p:blipFill>
        <p:spPr>
          <a:xfrm>
            <a:off x="1972350" y="1462425"/>
            <a:ext cx="5012350" cy="31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2319125" y="682075"/>
            <a:ext cx="43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latin typeface="Comic Sans MS"/>
                <a:ea typeface="Comic Sans MS"/>
                <a:cs typeface="Comic Sans MS"/>
                <a:sym typeface="Comic Sans MS"/>
              </a:rPr>
              <a:t>Returns a list containing all matches</a:t>
            </a:r>
            <a:endParaRPr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