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ali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ali-boldItalic.fntdata"/><Relationship Id="rId9" Type="http://schemas.openxmlformats.org/officeDocument/2006/relationships/font" Target="fonts/Mal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ali-regular.fntdata"/><Relationship Id="rId8" Type="http://schemas.openxmlformats.org/officeDocument/2006/relationships/font" Target="fonts/Mal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573175" y="724300"/>
            <a:ext cx="23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ali"/>
                <a:ea typeface="Mali"/>
                <a:cs typeface="Mali"/>
                <a:sym typeface="Mali"/>
              </a:rPr>
              <a:t>&lt;&lt;ชื่อ-นามสกุล&gt;&gt;</a:t>
            </a:r>
            <a:endParaRPr b="1" sz="11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573175" y="435425"/>
            <a:ext cx="24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ali"/>
                <a:ea typeface="Mali"/>
                <a:cs typeface="Mali"/>
                <a:sym typeface="Mali"/>
              </a:rPr>
              <a:t>&lt;&lt;วันที่ออก&gt;&gt;</a:t>
            </a:r>
            <a:endParaRPr b="1" sz="11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573175" y="1333300"/>
            <a:ext cx="260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ali"/>
                <a:ea typeface="Mali"/>
                <a:cs typeface="Mali"/>
                <a:sym typeface="Mali"/>
              </a:rPr>
              <a:t>&lt;&lt;E-mail&gt;&gt;</a:t>
            </a:r>
            <a:endParaRPr b="1" sz="11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2375" y="1020075"/>
            <a:ext cx="19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ali"/>
                <a:ea typeface="Mali"/>
                <a:cs typeface="Mali"/>
                <a:sym typeface="Mali"/>
              </a:rPr>
              <a:t>&lt;&lt;เบอร์โทรติดต่อ&gt;&gt;</a:t>
            </a:r>
            <a:endParaRPr b="1" sz="11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83575" y="2660175"/>
            <a:ext cx="135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ali"/>
                <a:ea typeface="Mali"/>
                <a:cs typeface="Mali"/>
                <a:sym typeface="Mali"/>
              </a:rPr>
              <a:t>&lt;&lt;ขนาดเสื้อ&gt;&gt;</a:t>
            </a:r>
            <a:endParaRPr b="1" sz="11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27600" y="2660175"/>
            <a:ext cx="13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ali"/>
                <a:ea typeface="Mali"/>
                <a:cs typeface="Mali"/>
                <a:sym typeface="Mali"/>
              </a:rPr>
              <a:t>&lt;&lt;จำนวนเสื้อ&gt;&gt;</a:t>
            </a:r>
            <a:endParaRPr b="1" sz="11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083575" y="3448700"/>
            <a:ext cx="177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ali"/>
                <a:ea typeface="Mali"/>
                <a:cs typeface="Mali"/>
                <a:sym typeface="Mali"/>
              </a:rPr>
              <a:t>&lt;&lt;จำนวนริชต์แบนด์&gt;&gt;</a:t>
            </a:r>
            <a:endParaRPr b="1" sz="11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986000" y="3862500"/>
            <a:ext cx="17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li"/>
                <a:ea typeface="Mali"/>
                <a:cs typeface="Mali"/>
                <a:sym typeface="Mali"/>
              </a:rPr>
              <a:t>&lt;&lt;รวม&gt;&gt;</a:t>
            </a:r>
            <a:endParaRPr b="1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224775" y="4707500"/>
            <a:ext cx="177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ali"/>
                <a:ea typeface="Mali"/>
                <a:cs typeface="Mali"/>
                <a:sym typeface="Mali"/>
              </a:rPr>
              <a:t>&lt;&lt;ลำดับ&gt;&gt;</a:t>
            </a:r>
            <a:endParaRPr b="1" sz="1100"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