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961" r:id="rId2"/>
    <p:sldId id="962" r:id="rId3"/>
    <p:sldId id="965" r:id="rId4"/>
    <p:sldId id="967" r:id="rId5"/>
    <p:sldId id="960" r:id="rId6"/>
    <p:sldId id="966" r:id="rId7"/>
    <p:sldId id="963" r:id="rId8"/>
    <p:sldId id="9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D2F3F-BA25-42F9-9590-22C345AC4AD9}" v="115" dt="2023-01-09T07:41:34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/>
    <p:restoredTop sz="93266" autoAdjust="0"/>
  </p:normalViewPr>
  <p:slideViewPr>
    <p:cSldViewPr snapToGrid="0" snapToObjects="1">
      <p:cViewPr varScale="1">
        <p:scale>
          <a:sx n="76" d="100"/>
          <a:sy n="76" d="100"/>
        </p:scale>
        <p:origin x="58" y="48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ya Ekparinya" userId="2ca03f2d-e931-44e9-88c5-430e7265b3ca" providerId="ADAL" clId="{28DD2F3F-BA25-42F9-9590-22C345AC4AD9}"/>
    <pc:docChg chg="undo redo custSel addSld delSld modSld sldOrd">
      <pc:chgData name="Parinya Ekparinya" userId="2ca03f2d-e931-44e9-88c5-430e7265b3ca" providerId="ADAL" clId="{28DD2F3F-BA25-42F9-9590-22C345AC4AD9}" dt="2023-01-09T07:57:03.004" v="3654" actId="20577"/>
      <pc:docMkLst>
        <pc:docMk/>
      </pc:docMkLst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101736179" sldId="956"/>
        </pc:sldMkLst>
      </pc:sldChg>
      <pc:sldChg chg="addSp delSp modSp mod modAnim modNotesTx">
        <pc:chgData name="Parinya Ekparinya" userId="2ca03f2d-e931-44e9-88c5-430e7265b3ca" providerId="ADAL" clId="{28DD2F3F-BA25-42F9-9590-22C345AC4AD9}" dt="2023-01-09T07:41:34.611" v="3354" actId="114"/>
        <pc:sldMkLst>
          <pc:docMk/>
          <pc:sldMk cId="2314825519" sldId="960"/>
        </pc:sldMkLst>
        <pc:spChg chg="add mod">
          <ac:chgData name="Parinya Ekparinya" userId="2ca03f2d-e931-44e9-88c5-430e7265b3ca" providerId="ADAL" clId="{28DD2F3F-BA25-42F9-9590-22C345AC4AD9}" dt="2023-01-09T07:41:34.611" v="3354" actId="114"/>
          <ac:spMkLst>
            <pc:docMk/>
            <pc:sldMk cId="2314825519" sldId="960"/>
            <ac:spMk id="2" creationId="{C33E67F4-F137-844B-461D-E916F865699A}"/>
          </ac:spMkLst>
        </pc:spChg>
        <pc:spChg chg="mod">
          <ac:chgData name="Parinya Ekparinya" userId="2ca03f2d-e931-44e9-88c5-430e7265b3ca" providerId="ADAL" clId="{28DD2F3F-BA25-42F9-9590-22C345AC4AD9}" dt="2023-01-09T07:40:32.236" v="3348" actId="20577"/>
          <ac:spMkLst>
            <pc:docMk/>
            <pc:sldMk cId="2314825519" sldId="960"/>
            <ac:spMk id="5" creationId="{099C77C5-A377-3E44-9802-7A06ED6AD0D8}"/>
          </ac:spMkLst>
        </pc:spChg>
        <pc:spChg chg="mod">
          <ac:chgData name="Parinya Ekparinya" userId="2ca03f2d-e931-44e9-88c5-430e7265b3ca" providerId="ADAL" clId="{28DD2F3F-BA25-42F9-9590-22C345AC4AD9}" dt="2023-01-09T04:37:33.977" v="24" actId="20577"/>
          <ac:spMkLst>
            <pc:docMk/>
            <pc:sldMk cId="2314825519" sldId="960"/>
            <ac:spMk id="6" creationId="{9A9F684E-5DD1-6543-95D2-8EB5E7619BE2}"/>
          </ac:spMkLst>
        </pc:spChg>
        <pc:spChg chg="del">
          <ac:chgData name="Parinya Ekparinya" userId="2ca03f2d-e931-44e9-88c5-430e7265b3ca" providerId="ADAL" clId="{28DD2F3F-BA25-42F9-9590-22C345AC4AD9}" dt="2023-01-09T04:37:55.610" v="27" actId="478"/>
          <ac:spMkLst>
            <pc:docMk/>
            <pc:sldMk cId="2314825519" sldId="960"/>
            <ac:spMk id="7" creationId="{8A719B73-7005-5F48-AB23-FCC253DE1BCB}"/>
          </ac:spMkLst>
        </pc:spChg>
        <pc:spChg chg="del mod">
          <ac:chgData name="Parinya Ekparinya" userId="2ca03f2d-e931-44e9-88c5-430e7265b3ca" providerId="ADAL" clId="{28DD2F3F-BA25-42F9-9590-22C345AC4AD9}" dt="2023-01-09T04:37:47.036" v="26" actId="478"/>
          <ac:spMkLst>
            <pc:docMk/>
            <pc:sldMk cId="2314825519" sldId="960"/>
            <ac:spMk id="8" creationId="{BD221538-7929-D34F-8387-EA57F966E19A}"/>
          </ac:spMkLst>
        </pc:spChg>
        <pc:picChg chg="mod">
          <ac:chgData name="Parinya Ekparinya" userId="2ca03f2d-e931-44e9-88c5-430e7265b3ca" providerId="ADAL" clId="{28DD2F3F-BA25-42F9-9590-22C345AC4AD9}" dt="2023-01-09T04:39:37.515" v="45" actId="1076"/>
          <ac:picMkLst>
            <pc:docMk/>
            <pc:sldMk cId="2314825519" sldId="960"/>
            <ac:picMk id="9" creationId="{F92E998D-891C-8C4D-A1FD-4079E0691FBD}"/>
          </ac:picMkLst>
        </pc:picChg>
      </pc:sldChg>
      <pc:sldChg chg="addSp delSp modSp new mod ord modClrScheme chgLayout">
        <pc:chgData name="Parinya Ekparinya" userId="2ca03f2d-e931-44e9-88c5-430e7265b3ca" providerId="ADAL" clId="{28DD2F3F-BA25-42F9-9590-22C345AC4AD9}" dt="2023-01-09T07:37:23.843" v="3258" actId="403"/>
        <pc:sldMkLst>
          <pc:docMk/>
          <pc:sldMk cId="3635306279" sldId="961"/>
        </pc:sldMkLst>
        <pc:spChg chg="del mod ord">
          <ac:chgData name="Parinya Ekparinya" userId="2ca03f2d-e931-44e9-88c5-430e7265b3ca" providerId="ADAL" clId="{28DD2F3F-BA25-42F9-9590-22C345AC4AD9}" dt="2023-01-09T04:37:19.136" v="5" actId="700"/>
          <ac:spMkLst>
            <pc:docMk/>
            <pc:sldMk cId="3635306279" sldId="961"/>
            <ac:spMk id="2" creationId="{B895A891-3D4E-68A3-C8C1-AF3C755B30AF}"/>
          </ac:spMkLst>
        </pc:spChg>
        <pc:spChg chg="mod ord">
          <ac:chgData name="Parinya Ekparinya" userId="2ca03f2d-e931-44e9-88c5-430e7265b3ca" providerId="ADAL" clId="{28DD2F3F-BA25-42F9-9590-22C345AC4AD9}" dt="2023-01-09T04:37:19.136" v="5" actId="700"/>
          <ac:spMkLst>
            <pc:docMk/>
            <pc:sldMk cId="3635306279" sldId="961"/>
            <ac:spMk id="3" creationId="{6A82FAF6-EDDA-A8DD-B75D-35A8EECF8DE2}"/>
          </ac:spMkLst>
        </pc:spChg>
        <pc:spChg chg="add mod ord">
          <ac:chgData name="Parinya Ekparinya" userId="2ca03f2d-e931-44e9-88c5-430e7265b3ca" providerId="ADAL" clId="{28DD2F3F-BA25-42F9-9590-22C345AC4AD9}" dt="2023-01-09T07:34:42.680" v="3112" actId="20577"/>
          <ac:spMkLst>
            <pc:docMk/>
            <pc:sldMk cId="3635306279" sldId="961"/>
            <ac:spMk id="4" creationId="{77C8C7A9-878B-1026-DBAF-4221A64290CC}"/>
          </ac:spMkLst>
        </pc:spChg>
        <pc:spChg chg="add mod ord">
          <ac:chgData name="Parinya Ekparinya" userId="2ca03f2d-e931-44e9-88c5-430e7265b3ca" providerId="ADAL" clId="{28DD2F3F-BA25-42F9-9590-22C345AC4AD9}" dt="2023-01-09T07:37:23.843" v="3258" actId="403"/>
          <ac:spMkLst>
            <pc:docMk/>
            <pc:sldMk cId="3635306279" sldId="961"/>
            <ac:spMk id="5" creationId="{ACA40549-0E72-3368-A2AC-E3A9A847C4E1}"/>
          </ac:spMkLst>
        </pc:spChg>
      </pc:sldChg>
      <pc:sldChg chg="addSp delSp modSp new mod modClrScheme modAnim chgLayout">
        <pc:chgData name="Parinya Ekparinya" userId="2ca03f2d-e931-44e9-88c5-430e7265b3ca" providerId="ADAL" clId="{28DD2F3F-BA25-42F9-9590-22C345AC4AD9}" dt="2023-01-09T05:17:31.529" v="681" actId="6549"/>
        <pc:sldMkLst>
          <pc:docMk/>
          <pc:sldMk cId="1521955980" sldId="962"/>
        </pc:sldMkLst>
        <pc:spChg chg="mod ord">
          <ac:chgData name="Parinya Ekparinya" userId="2ca03f2d-e931-44e9-88c5-430e7265b3ca" providerId="ADAL" clId="{28DD2F3F-BA25-42F9-9590-22C345AC4AD9}" dt="2023-01-09T05:17:22.994" v="678" actId="20577"/>
          <ac:spMkLst>
            <pc:docMk/>
            <pc:sldMk cId="1521955980" sldId="962"/>
            <ac:spMk id="2" creationId="{A3E80B97-AEDD-EDB6-9D37-BD995C879C1F}"/>
          </ac:spMkLst>
        </pc:spChg>
        <pc:spChg chg="mod ord">
          <ac:chgData name="Parinya Ekparinya" userId="2ca03f2d-e931-44e9-88c5-430e7265b3ca" providerId="ADAL" clId="{28DD2F3F-BA25-42F9-9590-22C345AC4AD9}" dt="2023-01-09T05:13:54.491" v="619" actId="20577"/>
          <ac:spMkLst>
            <pc:docMk/>
            <pc:sldMk cId="1521955980" sldId="962"/>
            <ac:spMk id="3" creationId="{A3778E0F-FF7F-1569-5A0B-2C5C8A4C09B4}"/>
          </ac:spMkLst>
        </pc:spChg>
        <pc:spChg chg="mod ord">
          <ac:chgData name="Parinya Ekparinya" userId="2ca03f2d-e931-44e9-88c5-430e7265b3ca" providerId="ADAL" clId="{28DD2F3F-BA25-42F9-9590-22C345AC4AD9}" dt="2023-01-09T04:58:54.770" v="376" actId="700"/>
          <ac:spMkLst>
            <pc:docMk/>
            <pc:sldMk cId="1521955980" sldId="962"/>
            <ac:spMk id="4" creationId="{59EAB8BB-E0D3-4819-8B04-BC2FC34A2F8D}"/>
          </ac:spMkLst>
        </pc:spChg>
        <pc:spChg chg="add del mod ord">
          <ac:chgData name="Parinya Ekparinya" userId="2ca03f2d-e931-44e9-88c5-430e7265b3ca" providerId="ADAL" clId="{28DD2F3F-BA25-42F9-9590-22C345AC4AD9}" dt="2023-01-09T04:56:35.978" v="314" actId="700"/>
          <ac:spMkLst>
            <pc:docMk/>
            <pc:sldMk cId="1521955980" sldId="962"/>
            <ac:spMk id="5" creationId="{A1FCB9CA-0D32-0E85-A6B7-913E4A8588E0}"/>
          </ac:spMkLst>
        </pc:spChg>
        <pc:spChg chg="add mod ord">
          <ac:chgData name="Parinya Ekparinya" userId="2ca03f2d-e931-44e9-88c5-430e7265b3ca" providerId="ADAL" clId="{28DD2F3F-BA25-42F9-9590-22C345AC4AD9}" dt="2023-01-09T05:17:31.529" v="681" actId="6549"/>
          <ac:spMkLst>
            <pc:docMk/>
            <pc:sldMk cId="1521955980" sldId="962"/>
            <ac:spMk id="6" creationId="{A6A88575-6296-6B89-6B69-E03C5EF22E9F}"/>
          </ac:spMkLst>
        </pc:spChg>
        <pc:spChg chg="add mod">
          <ac:chgData name="Parinya Ekparinya" userId="2ca03f2d-e931-44e9-88c5-430e7265b3ca" providerId="ADAL" clId="{28DD2F3F-BA25-42F9-9590-22C345AC4AD9}" dt="2023-01-09T05:16:34.754" v="668" actId="14100"/>
          <ac:spMkLst>
            <pc:docMk/>
            <pc:sldMk cId="1521955980" sldId="962"/>
            <ac:spMk id="7" creationId="{69309B78-8594-EB19-1004-0C3C223C91EB}"/>
          </ac:spMkLst>
        </pc:spChg>
        <pc:spChg chg="add mod">
          <ac:chgData name="Parinya Ekparinya" userId="2ca03f2d-e931-44e9-88c5-430e7265b3ca" providerId="ADAL" clId="{28DD2F3F-BA25-42F9-9590-22C345AC4AD9}" dt="2023-01-09T05:06:11.545" v="572" actId="1076"/>
          <ac:spMkLst>
            <pc:docMk/>
            <pc:sldMk cId="1521955980" sldId="962"/>
            <ac:spMk id="8" creationId="{698CEBCC-D15B-99AF-DB20-6DA91265C748}"/>
          </ac:spMkLst>
        </pc:spChg>
      </pc:sldChg>
      <pc:sldChg chg="addSp delSp modSp new mod modClrScheme chgLayout">
        <pc:chgData name="Parinya Ekparinya" userId="2ca03f2d-e931-44e9-88c5-430e7265b3ca" providerId="ADAL" clId="{28DD2F3F-BA25-42F9-9590-22C345AC4AD9}" dt="2023-01-09T07:46:36.435" v="3548" actId="20577"/>
        <pc:sldMkLst>
          <pc:docMk/>
          <pc:sldMk cId="3587897489" sldId="963"/>
        </pc:sldMkLst>
        <pc:spChg chg="del mod ord">
          <ac:chgData name="Parinya Ekparinya" userId="2ca03f2d-e931-44e9-88c5-430e7265b3ca" providerId="ADAL" clId="{28DD2F3F-BA25-42F9-9590-22C345AC4AD9}" dt="2023-01-09T05:07:48.057" v="577" actId="700"/>
          <ac:spMkLst>
            <pc:docMk/>
            <pc:sldMk cId="3587897489" sldId="963"/>
            <ac:spMk id="2" creationId="{836FAD35-3B8E-B4DC-171E-7BF2A1721EB9}"/>
          </ac:spMkLst>
        </pc:spChg>
        <pc:spChg chg="mod ord">
          <ac:chgData name="Parinya Ekparinya" userId="2ca03f2d-e931-44e9-88c5-430e7265b3ca" providerId="ADAL" clId="{28DD2F3F-BA25-42F9-9590-22C345AC4AD9}" dt="2023-01-09T05:07:48.057" v="577" actId="700"/>
          <ac:spMkLst>
            <pc:docMk/>
            <pc:sldMk cId="3587897489" sldId="963"/>
            <ac:spMk id="3" creationId="{F5F0FFB2-A345-9AD0-E4F3-9CA3C73F6A64}"/>
          </ac:spMkLst>
        </pc:spChg>
        <pc:spChg chg="add mod ord">
          <ac:chgData name="Parinya Ekparinya" userId="2ca03f2d-e931-44e9-88c5-430e7265b3ca" providerId="ADAL" clId="{28DD2F3F-BA25-42F9-9590-22C345AC4AD9}" dt="2023-01-09T05:16:05.431" v="664" actId="404"/>
          <ac:spMkLst>
            <pc:docMk/>
            <pc:sldMk cId="3587897489" sldId="963"/>
            <ac:spMk id="4" creationId="{3AE6930B-0E03-0F0F-7A39-196946F39656}"/>
          </ac:spMkLst>
        </pc:spChg>
        <pc:spChg chg="add mod ord">
          <ac:chgData name="Parinya Ekparinya" userId="2ca03f2d-e931-44e9-88c5-430e7265b3ca" providerId="ADAL" clId="{28DD2F3F-BA25-42F9-9590-22C345AC4AD9}" dt="2023-01-09T07:46:36.435" v="3548" actId="20577"/>
          <ac:spMkLst>
            <pc:docMk/>
            <pc:sldMk cId="3587897489" sldId="963"/>
            <ac:spMk id="5" creationId="{B9599130-5465-C187-DD85-1283E7862D03}"/>
          </ac:spMkLst>
        </pc:spChg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679897244" sldId="964"/>
        </pc:sldMkLst>
      </pc:sldChg>
      <pc:sldChg chg="modSp new mod">
        <pc:chgData name="Parinya Ekparinya" userId="2ca03f2d-e931-44e9-88c5-430e7265b3ca" providerId="ADAL" clId="{28DD2F3F-BA25-42F9-9590-22C345AC4AD9}" dt="2023-01-09T07:49:52.781" v="3568" actId="20577"/>
        <pc:sldMkLst>
          <pc:docMk/>
          <pc:sldMk cId="1890167251" sldId="964"/>
        </pc:sldMkLst>
        <pc:spChg chg="mod">
          <ac:chgData name="Parinya Ekparinya" userId="2ca03f2d-e931-44e9-88c5-430e7265b3ca" providerId="ADAL" clId="{28DD2F3F-BA25-42F9-9590-22C345AC4AD9}" dt="2023-01-09T07:49:52.781" v="3568" actId="20577"/>
          <ac:spMkLst>
            <pc:docMk/>
            <pc:sldMk cId="1890167251" sldId="964"/>
            <ac:spMk id="2" creationId="{E78B4FD7-6636-24CD-57CB-5DEFEFF273F2}"/>
          </ac:spMkLst>
        </pc:spChg>
        <pc:spChg chg="mod">
          <ac:chgData name="Parinya Ekparinya" userId="2ca03f2d-e931-44e9-88c5-430e7265b3ca" providerId="ADAL" clId="{28DD2F3F-BA25-42F9-9590-22C345AC4AD9}" dt="2023-01-09T05:15:46.788" v="662" actId="404"/>
          <ac:spMkLst>
            <pc:docMk/>
            <pc:sldMk cId="1890167251" sldId="964"/>
            <ac:spMk id="3" creationId="{0D0A03A4-4282-6CF4-7931-CC39A73B03C1}"/>
          </ac:spMkLst>
        </pc:spChg>
      </pc:sldChg>
      <pc:sldChg chg="addSp delSp modSp new mod modClrScheme chgLayout">
        <pc:chgData name="Parinya Ekparinya" userId="2ca03f2d-e931-44e9-88c5-430e7265b3ca" providerId="ADAL" clId="{28DD2F3F-BA25-42F9-9590-22C345AC4AD9}" dt="2023-01-09T07:57:03.004" v="3654" actId="20577"/>
        <pc:sldMkLst>
          <pc:docMk/>
          <pc:sldMk cId="2841241688" sldId="965"/>
        </pc:sldMkLst>
        <pc:spChg chg="del mod ord">
          <ac:chgData name="Parinya Ekparinya" userId="2ca03f2d-e931-44e9-88c5-430e7265b3ca" providerId="ADAL" clId="{28DD2F3F-BA25-42F9-9590-22C345AC4AD9}" dt="2023-01-09T05:19:34.107" v="771" actId="700"/>
          <ac:spMkLst>
            <pc:docMk/>
            <pc:sldMk cId="2841241688" sldId="965"/>
            <ac:spMk id="2" creationId="{4A8A0F90-2F7F-D2EB-FF30-34DF77C1CAC5}"/>
          </ac:spMkLst>
        </pc:spChg>
        <pc:spChg chg="del mod ord">
          <ac:chgData name="Parinya Ekparinya" userId="2ca03f2d-e931-44e9-88c5-430e7265b3ca" providerId="ADAL" clId="{28DD2F3F-BA25-42F9-9590-22C345AC4AD9}" dt="2023-01-09T05:19:34.107" v="771" actId="700"/>
          <ac:spMkLst>
            <pc:docMk/>
            <pc:sldMk cId="2841241688" sldId="965"/>
            <ac:spMk id="3" creationId="{7CCEF31F-E7CE-ACF0-8454-F773B99D952F}"/>
          </ac:spMkLst>
        </pc:spChg>
        <pc:spChg chg="del">
          <ac:chgData name="Parinya Ekparinya" userId="2ca03f2d-e931-44e9-88c5-430e7265b3ca" providerId="ADAL" clId="{28DD2F3F-BA25-42F9-9590-22C345AC4AD9}" dt="2023-01-09T05:19:34.107" v="771" actId="700"/>
          <ac:spMkLst>
            <pc:docMk/>
            <pc:sldMk cId="2841241688" sldId="965"/>
            <ac:spMk id="4" creationId="{F37A7526-5D33-2EFA-43AF-F17DBC670B17}"/>
          </ac:spMkLst>
        </pc:spChg>
        <pc:spChg chg="mod ord">
          <ac:chgData name="Parinya Ekparinya" userId="2ca03f2d-e931-44e9-88c5-430e7265b3ca" providerId="ADAL" clId="{28DD2F3F-BA25-42F9-9590-22C345AC4AD9}" dt="2023-01-09T05:19:34.107" v="771" actId="700"/>
          <ac:spMkLst>
            <pc:docMk/>
            <pc:sldMk cId="2841241688" sldId="965"/>
            <ac:spMk id="5" creationId="{B746B559-6ACC-3C18-75AC-F38F1B1F5B79}"/>
          </ac:spMkLst>
        </pc:spChg>
        <pc:spChg chg="add mod ord">
          <ac:chgData name="Parinya Ekparinya" userId="2ca03f2d-e931-44e9-88c5-430e7265b3ca" providerId="ADAL" clId="{28DD2F3F-BA25-42F9-9590-22C345AC4AD9}" dt="2023-01-09T05:19:46.776" v="788" actId="20577"/>
          <ac:spMkLst>
            <pc:docMk/>
            <pc:sldMk cId="2841241688" sldId="965"/>
            <ac:spMk id="6" creationId="{B11D54FF-064B-0777-51A0-FB0BBC9AEA4D}"/>
          </ac:spMkLst>
        </pc:spChg>
        <pc:spChg chg="add mod ord">
          <ac:chgData name="Parinya Ekparinya" userId="2ca03f2d-e931-44e9-88c5-430e7265b3ca" providerId="ADAL" clId="{28DD2F3F-BA25-42F9-9590-22C345AC4AD9}" dt="2023-01-09T07:57:03.004" v="3654" actId="20577"/>
          <ac:spMkLst>
            <pc:docMk/>
            <pc:sldMk cId="2841241688" sldId="965"/>
            <ac:spMk id="7" creationId="{E45DB403-62B8-C88B-1540-C0BC6EBC3FF3}"/>
          </ac:spMkLst>
        </pc:spChg>
      </pc:sldChg>
      <pc:sldChg chg="addSp modSp new mod ord modClrScheme chgLayout">
        <pc:chgData name="Parinya Ekparinya" userId="2ca03f2d-e931-44e9-88c5-430e7265b3ca" providerId="ADAL" clId="{28DD2F3F-BA25-42F9-9590-22C345AC4AD9}" dt="2023-01-09T07:50:12.129" v="3570" actId="403"/>
        <pc:sldMkLst>
          <pc:docMk/>
          <pc:sldMk cId="549872588" sldId="966"/>
        </pc:sldMkLst>
        <pc:spChg chg="mod ord">
          <ac:chgData name="Parinya Ekparinya" userId="2ca03f2d-e931-44e9-88c5-430e7265b3ca" providerId="ADAL" clId="{28DD2F3F-BA25-42F9-9590-22C345AC4AD9}" dt="2023-01-09T07:50:09.673" v="3569" actId="403"/>
          <ac:spMkLst>
            <pc:docMk/>
            <pc:sldMk cId="549872588" sldId="966"/>
            <ac:spMk id="2" creationId="{9D25D1D6-3738-1C5B-8C8B-4238ADE790BD}"/>
          </ac:spMkLst>
        </pc:spChg>
        <pc:spChg chg="mod ord">
          <ac:chgData name="Parinya Ekparinya" userId="2ca03f2d-e931-44e9-88c5-430e7265b3ca" providerId="ADAL" clId="{28DD2F3F-BA25-42F9-9590-22C345AC4AD9}" dt="2023-01-09T07:43:21.852" v="3401" actId="700"/>
          <ac:spMkLst>
            <pc:docMk/>
            <pc:sldMk cId="549872588" sldId="966"/>
            <ac:spMk id="3" creationId="{584B55E0-A9B5-06F8-CE63-E8430CB8743F}"/>
          </ac:spMkLst>
        </pc:spChg>
        <pc:spChg chg="mod ord">
          <ac:chgData name="Parinya Ekparinya" userId="2ca03f2d-e931-44e9-88c5-430e7265b3ca" providerId="ADAL" clId="{28DD2F3F-BA25-42F9-9590-22C345AC4AD9}" dt="2023-01-09T07:43:21.852" v="3401" actId="700"/>
          <ac:spMkLst>
            <pc:docMk/>
            <pc:sldMk cId="549872588" sldId="966"/>
            <ac:spMk id="4" creationId="{23191750-7C47-A8FD-C665-7DCB1AF85E51}"/>
          </ac:spMkLst>
        </pc:spChg>
        <pc:spChg chg="add mod ord">
          <ac:chgData name="Parinya Ekparinya" userId="2ca03f2d-e931-44e9-88c5-430e7265b3ca" providerId="ADAL" clId="{28DD2F3F-BA25-42F9-9590-22C345AC4AD9}" dt="2023-01-09T07:50:12.129" v="3570" actId="403"/>
          <ac:spMkLst>
            <pc:docMk/>
            <pc:sldMk cId="549872588" sldId="966"/>
            <ac:spMk id="5" creationId="{5E3AC61F-40AF-7AF0-C70B-7C80DA558BA6}"/>
          </ac:spMkLst>
        </pc:spChg>
      </pc:sldChg>
      <pc:sldChg chg="modSp new mod">
        <pc:chgData name="Parinya Ekparinya" userId="2ca03f2d-e931-44e9-88c5-430e7265b3ca" providerId="ADAL" clId="{28DD2F3F-BA25-42F9-9590-22C345AC4AD9}" dt="2023-01-09T07:55:32.437" v="3621" actId="20577"/>
        <pc:sldMkLst>
          <pc:docMk/>
          <pc:sldMk cId="3701472777" sldId="967"/>
        </pc:sldMkLst>
        <pc:spChg chg="mod">
          <ac:chgData name="Parinya Ekparinya" userId="2ca03f2d-e931-44e9-88c5-430e7265b3ca" providerId="ADAL" clId="{28DD2F3F-BA25-42F9-9590-22C345AC4AD9}" dt="2023-01-09T07:55:32.437" v="3621" actId="20577"/>
          <ac:spMkLst>
            <pc:docMk/>
            <pc:sldMk cId="3701472777" sldId="967"/>
            <ac:spMk id="2" creationId="{8E35C03B-2876-81DF-E2C4-0D9FE478CB9A}"/>
          </ac:spMkLst>
        </pc:spChg>
        <pc:spChg chg="mod">
          <ac:chgData name="Parinya Ekparinya" userId="2ca03f2d-e931-44e9-88c5-430e7265b3ca" providerId="ADAL" clId="{28DD2F3F-BA25-42F9-9590-22C345AC4AD9}" dt="2023-01-09T07:51:25.661" v="3589" actId="20577"/>
          <ac:spMkLst>
            <pc:docMk/>
            <pc:sldMk cId="3701472777" sldId="967"/>
            <ac:spMk id="3" creationId="{9C450E61-683A-E6D6-FDC2-F19DD707C005}"/>
          </ac:spMkLst>
        </pc:spChg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01150171" sldId="116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500984627" sldId="116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738693023" sldId="116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676075128" sldId="116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473816231" sldId="116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429546192" sldId="116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385524911" sldId="117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951079222" sldId="117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011407799" sldId="117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80969164" sldId="117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038952783" sldId="117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99215361" sldId="117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319382638" sldId="117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364260269" sldId="117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631734550" sldId="117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874796339" sldId="117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585879565" sldId="118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48542052" sldId="118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344678241" sldId="118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660981730" sldId="118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123279174" sldId="118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60700973" sldId="118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208244282" sldId="118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31746158" sldId="118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684520829" sldId="118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418855167" sldId="118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10365324" sldId="119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205224875" sldId="119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03403115" sldId="119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741516268" sldId="119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154876517" sldId="119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1974056" sldId="119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660123970" sldId="119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068980193" sldId="119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691985397" sldId="119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487801704" sldId="120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504591410" sldId="120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946177130" sldId="120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816316146" sldId="120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773456864" sldId="120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583096274" sldId="120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832852501" sldId="120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861341689" sldId="120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092789886" sldId="120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228719263" sldId="121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772922605" sldId="121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903097984" sldId="121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803671660" sldId="121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515220283" sldId="121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324481012" sldId="121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884194578" sldId="121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835626210" sldId="122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740271785" sldId="122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533786998" sldId="122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23053192" sldId="122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799803664" sldId="122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181320171" sldId="122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74129654" sldId="123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100643938" sldId="123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97749526" sldId="123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868589403" sldId="123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785819065" sldId="123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740477421" sldId="123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12676469" sldId="124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123498810" sldId="124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18982249" sldId="124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651667096" sldId="124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247956738" sldId="124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29680391" sldId="124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145877978" sldId="124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262711697" sldId="124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493333458" sldId="124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155396287" sldId="124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855210361" sldId="125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293725299" sldId="125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220663632" sldId="125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99674007" sldId="125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921720217" sldId="125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88301118" sldId="125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049421924" sldId="125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501206337" sldId="125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626160336" sldId="125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397807045" sldId="125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281018853" sldId="126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313917000" sldId="126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644407685" sldId="126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726912571" sldId="126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199129175" sldId="126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895041232" sldId="126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070354981" sldId="126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898576801" sldId="127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063320152" sldId="127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622565600" sldId="127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233271631" sldId="127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111141432" sldId="127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699740321" sldId="127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138025681" sldId="127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175040137" sldId="127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609404740" sldId="127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622169486" sldId="1279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92181909" sldId="1280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093971027" sldId="1281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954911102" sldId="1282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152047329" sldId="1283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711704921" sldId="1284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1769432816" sldId="1285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4165008968" sldId="1286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955365086" sldId="1287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3254761873" sldId="1288"/>
        </pc:sldMkLst>
      </pc:sldChg>
      <pc:sldChg chg="del">
        <pc:chgData name="Parinya Ekparinya" userId="2ca03f2d-e931-44e9-88c5-430e7265b3ca" providerId="ADAL" clId="{28DD2F3F-BA25-42F9-9590-22C345AC4AD9}" dt="2023-01-09T04:37:04.115" v="0" actId="47"/>
        <pc:sldMkLst>
          <pc:docMk/>
          <pc:sldMk cId="261461361" sldId="1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2023-01-09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hthana@kmitl.ac.th" TargetMode="External"/><Relationship Id="rId2" Type="http://schemas.openxmlformats.org/officeDocument/2006/relationships/hyperlink" Target="mailto:sakchai.th@kmitl.ac.th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parinya.ek@kmitl.ac.th" TargetMode="External"/><Relationship Id="rId4" Type="http://schemas.openxmlformats.org/officeDocument/2006/relationships/hyperlink" Target="mailto:khthana@hot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team/19%3axrfFjCzO_iyONspO9L-c8yT1kI-IjRxsHGq2cwrnvC81%40thread.tacv2/conversations?groupId=3d354297-2191-4545-a561-f2a7e3807a41&amp;tenantId=fd206715-7509-4ae5-9b96-76bb97886a8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8C7A9-878B-1026-DBAF-4221A6429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01076116 COMPUTER NETWORKS</a:t>
            </a:r>
            <a:br>
              <a:rPr lang="en-US" sz="4400" dirty="0"/>
            </a:br>
            <a:r>
              <a:rPr lang="en-US" sz="4400" dirty="0"/>
              <a:t>01076117 COMPUTER NETWORKS IN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A40549-0E72-3368-A2AC-E3A9A847C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ORIENTATION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2FAF6-EDDA-A8DD-B75D-35A8EECF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78E0F-FF7F-1569-5A0B-2C5C8A4C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E80B97-AEDD-EDB6-9D37-BD995C879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รศ. ดร. ศักดิ์ชัย ทิพย์จักษุรัตน์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ทฤษฎี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ปฏิบัติการ กลุ่ม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118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sakchai.th@kmitl.ac.th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ผศ. ธนา หงส์สุวรรณ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ปฏิบัติการ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120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khthana@kmitl.ac.th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  <a:hlinkClick r:id="rId4"/>
              </a:rPr>
              <a:t>khthana@hotmail.com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88575-6296-6B89-6B69-E03C5EF22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ดร. ปริญญา เอกปริญญา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ทฤษฎี กลุ่ม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19, 20, 53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ปฏิบัติการ กลุ่ม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118, 119, 153</a:t>
            </a:r>
          </a:p>
          <a:p>
            <a:pPr lvl="1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ผู้ประสานงานรายวิชา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  <a:hlinkClick r:id="rId5"/>
              </a:rPr>
              <a:t>parinya.ek@kmitl.ac.th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AB8BB-E0D3-4819-8B04-BC2FC34A2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09B78-8594-EB19-1004-0C3C223C91EB}"/>
              </a:ext>
            </a:extLst>
          </p:cNvPr>
          <p:cNvSpPr txBox="1"/>
          <p:nvPr/>
        </p:nvSpPr>
        <p:spPr>
          <a:xfrm>
            <a:off x="6368105" y="4679070"/>
            <a:ext cx="498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ต้องการสอบถามเกี่ยวกับรายวิชา โปรดติดต่อ</a:t>
            </a:r>
            <a:endParaRPr lang="en-US" sz="3200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98CEBCC-D15B-99AF-DB20-6DA91265C748}"/>
              </a:ext>
            </a:extLst>
          </p:cNvPr>
          <p:cNvSpPr/>
          <p:nvPr/>
        </p:nvSpPr>
        <p:spPr>
          <a:xfrm rot="13500000">
            <a:off x="6019987" y="1582138"/>
            <a:ext cx="3425740" cy="3986316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5DB403-62B8-C88B-1540-C0BC6EB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https://teams.microsoft.com/l/team/19%3axrfFjCzO_iyONspO9L-c8yT1kI-IjRxsHGq2cwrnvC81%40thread.tacv2/conversations?groupId=3d354297-2191-4545-a561-f2a7e3807a41&amp;tenantId=fd206715-7509-4ae5-9b96-76bb97886a84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หากพบปัญหา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ไม่สามารถเข้าเป็นสมาชิกของ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MS Team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ของรายวิชา หรือไม่เห็น </a:t>
            </a:r>
            <a:r>
              <a:rPr lang="en-US" sz="3200">
                <a:latin typeface="TH SarabunPSK" panose="020B0500040200020003" pitchFamily="34" charset="-34"/>
                <a:cs typeface="TH SarabunPSK" panose="020B0500040200020003" pitchFamily="34" charset="-34"/>
              </a:rPr>
              <a:t>assignment </a:t>
            </a:r>
            <a:r>
              <a:rPr lang="th-TH" sz="3200">
                <a:latin typeface="TH SarabunPSK" panose="020B0500040200020003" pitchFamily="34" charset="-34"/>
                <a:cs typeface="TH SarabunPSK" panose="020B0500040200020003" pitchFamily="34" charset="-34"/>
              </a:rPr>
              <a:t>โปรด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ติดต่อผู้ประสานงานรายวิชา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1D54FF-064B-0777-51A0-FB0BBC9A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6B559-6ACC-3C18-75AC-F38F1B1F5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5C03B-2876-81DF-E2C4-0D9FE478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175" indent="0">
              <a:buNone/>
            </a:pP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130175" indent="0">
              <a:buNone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แนวคิดพื้นฐานและโพรโทคอลในเครือข่ายคอมพิวเตอร์ โดยเฉพาะเครือข่ายไอพี การสวิตช์แบบ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แพ็ก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ตแ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ละการสวิตช์แบบวงจร สถาปัตยกรรมระดับชั้นเครือข่าย โพรโทคอลในระดับชั้นแอปพลิเคชัน ชุดโพรโทตอลทีซีพีไอพี โพรโทคอลหาเส้นทาง โทรโตคอลระดับลิงค์ และเครือข่ายม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ัล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</a:t>
            </a:r>
            <a:r>
              <a:rPr lang="th-TH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เปิลแ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อกแซส มาตรฐานเครือข่ายแบบสายและไร้สาย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450E61-683A-E6D6-FDC2-F19DD707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93BE-FC84-0081-C7C4-377935407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80" y="1998662"/>
            <a:ext cx="6964229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endParaRPr lang="en-US" altLang="en-US" sz="2800" dirty="0">
              <a:solidFill>
                <a:srgbClr val="008000"/>
              </a:solidFill>
              <a:latin typeface="+mn-lt"/>
            </a:endParaRPr>
          </a:p>
          <a:p>
            <a:pPr lvl="1">
              <a:lnSpc>
                <a:spcPct val="85000"/>
              </a:lnSpc>
            </a:pPr>
            <a:r>
              <a:rPr lang="en-US" altLang="en-US" dirty="0">
                <a:latin typeface="+mn-lt"/>
              </a:rPr>
              <a:t>	8</a:t>
            </a:r>
            <a:r>
              <a:rPr lang="en-US" altLang="en-US" baseline="30000" dirty="0">
                <a:latin typeface="+mn-lt"/>
              </a:rPr>
              <a:t>th</a:t>
            </a:r>
            <a:r>
              <a:rPr lang="en-US" altLang="en-US" dirty="0">
                <a:latin typeface="+mn-lt"/>
              </a:rPr>
              <a:t> edition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Jim Kurose, Keith Ross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Pearson, 2020</a:t>
            </a:r>
          </a:p>
          <a:p>
            <a:pPr lvl="1">
              <a:lnSpc>
                <a:spcPct val="85000"/>
              </a:lnSpc>
            </a:pPr>
            <a:endParaRPr lang="en-US" altLang="en-US" sz="2800" dirty="0">
              <a:latin typeface="+mn-lt"/>
            </a:endParaRPr>
          </a:p>
          <a:p>
            <a:pPr lvl="1">
              <a:lnSpc>
                <a:spcPct val="85000"/>
              </a:lnSpc>
            </a:pPr>
            <a:r>
              <a:rPr lang="en-US" altLang="en-US" sz="2800" dirty="0">
                <a:latin typeface="+mn-lt"/>
              </a:rPr>
              <a:t>From chapter 1 to chapter 7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Textbook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52" y="721894"/>
            <a:ext cx="4331368" cy="54142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3E67F4-F137-844B-461D-E916F865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79" y="4852791"/>
            <a:ext cx="6964229" cy="185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i="1" dirty="0">
                <a:solidFill>
                  <a:srgbClr val="0012A0"/>
                </a:solidFill>
                <a:latin typeface="+mn-lt"/>
              </a:rPr>
              <a:t>Slides can be downloaded from MS Teams!!</a:t>
            </a:r>
          </a:p>
          <a:p>
            <a:pPr eaLnBrk="1" hangingPunct="1">
              <a:lnSpc>
                <a:spcPct val="85000"/>
              </a:lnSpc>
            </a:pPr>
            <a:endParaRPr lang="en-US" altLang="en-US" i="1" dirty="0">
              <a:solidFill>
                <a:srgbClr val="0012A0"/>
              </a:solidFill>
              <a:latin typeface="+mn-lt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dirty="0">
                <a:solidFill>
                  <a:srgbClr val="0012A0"/>
                </a:solidFill>
                <a:latin typeface="+mn-lt"/>
              </a:rPr>
              <a:t>Channel </a:t>
            </a:r>
            <a:r>
              <a:rPr lang="en-US" altLang="en-US" b="1" i="1" dirty="0">
                <a:solidFill>
                  <a:srgbClr val="0012A0"/>
                </a:solidFill>
                <a:latin typeface="+mn-lt"/>
              </a:rPr>
              <a:t>“General”</a:t>
            </a:r>
            <a:r>
              <a:rPr lang="en-US" altLang="en-US" dirty="0">
                <a:solidFill>
                  <a:srgbClr val="0012A0"/>
                </a:solidFill>
                <a:latin typeface="+mn-lt"/>
              </a:rPr>
              <a:t> -&gt; Tab </a:t>
            </a:r>
            <a:r>
              <a:rPr lang="en-US" altLang="en-US" b="1" i="1" dirty="0">
                <a:solidFill>
                  <a:srgbClr val="0012A0"/>
                </a:solidFill>
                <a:latin typeface="+mn-lt"/>
              </a:rPr>
              <a:t>“Files”</a:t>
            </a:r>
            <a:r>
              <a:rPr lang="en-US" altLang="en-US" dirty="0">
                <a:solidFill>
                  <a:srgbClr val="0012A0"/>
                </a:solidFill>
                <a:latin typeface="+mn-lt"/>
              </a:rPr>
              <a:t> -&gt; </a:t>
            </a:r>
            <a:r>
              <a:rPr lang="en-US" altLang="en-US" b="1" i="1" dirty="0">
                <a:solidFill>
                  <a:srgbClr val="0012A0"/>
                </a:solidFill>
                <a:latin typeface="+mn-lt"/>
              </a:rPr>
              <a:t>“Class Materials”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B55E0-A9B5-06F8-CE63-E8430CB8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25D1D6-3738-1C5B-8C8B-4238ADE79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สัดส่วนคะแนนวิชาทฤษฎี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ส่งงาน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20%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สอบกลางภาค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40%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สอบปลายภาค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40%</a:t>
            </a:r>
          </a:p>
          <a:p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AC61F-40AF-7AF0-C70B-7C80DA558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สัดส่วนคะแนนวิชาปฏิบัติการ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ส่งงาน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60%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สอบปลายภาค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40%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750-7C47-A8FD-C665-7DCB1AF8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99130-5465-C187-DD85-1283E786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Handwritten Lecture Notes: 20%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สรุปเนื้อหาจากบทเรียนบทที่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2, 3, 4, 5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คิดเป็นคะแนนบทละ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4%</a:t>
            </a:r>
          </a:p>
          <a:p>
            <a:pPr lvl="1"/>
            <a:r>
              <a:rPr lang="th-TH" sz="36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เขียนด้วยลายมือ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ลงในกระดาษขนาด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A4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ไม่เกิน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A4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ต่อหนึ่งบท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ส่งที่ผู้สอน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โดยกำหนดวันส่งให้เป็นไปตามผู้สอนแต่ละกลุ่มเรียนเป็นผู้กำหนด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Midterm Exam: 40%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ครอบคลุมตั้งแต่บทที่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 จบหัวข้อ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Principles of reliable data transfer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ของบทที่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 Exam: 40%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6930B-0E03-0F0F-7A39-196946F3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Grading: 01076116 COMPUTER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0FFB2-A345-9AD0-E4F3-9CA3C73F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8B4FD7-6636-24CD-57CB-5DEFEFF2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Weekly Exercise: 60%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กรุณานำเครื่องคอมพิวเตอร์ตนเองมาเพื่อใช้ในรายวิชาปฏิบัติการ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ทำตามเอกสาร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 instruction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และนำส่งเอกสารเป็นไฟล์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PDF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MS Teams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มีทั้งหมด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 คิดเป็นคะแนนครั้งละ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5%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ส่งช้ากว่าที่กำหนดหักวันละ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1%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Hands-on Wireshark Packet Analysis: 40%</a:t>
            </a: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Wireshark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วิเคราะห์ข้อมูลเครือข่ายจากไฟล์ที่โจทย์กำหนดเพื่อตอบคำถาม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สอบในช่วงสัปดาห์ที่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โดยวันเวลาที่แน่นอนจะแจ้งให้ทราบภายหลัง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0A03A4-4282-6CF4-7931-CC39A73B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Grading: 01076117 COMPUTER NETWORKS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296F-178C-8C5B-F326-C2BF6808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11C1FC4AE1E34295BB944908CF28C2" ma:contentTypeVersion="3" ma:contentTypeDescription="Create a new document." ma:contentTypeScope="" ma:versionID="0b340b64344fd2776cf54a3c9d5113bb">
  <xsd:schema xmlns:xsd="http://www.w3.org/2001/XMLSchema" xmlns:xs="http://www.w3.org/2001/XMLSchema" xmlns:p="http://schemas.microsoft.com/office/2006/metadata/properties" xmlns:ns2="8dbe9fb9-eda6-4eac-a883-45aaaa81bb39" targetNamespace="http://schemas.microsoft.com/office/2006/metadata/properties" ma:root="true" ma:fieldsID="c1e0ab0c1fc7a98a58f5f9f9e859afb1" ns2:_="">
    <xsd:import namespace="8dbe9fb9-eda6-4eac-a883-45aaaa81bb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9fb9-eda6-4eac-a883-45aaaa81bb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B539B0-AECD-4208-AC17-02AC39B6F1B9}"/>
</file>

<file path=customXml/itemProps2.xml><?xml version="1.0" encoding="utf-8"?>
<ds:datastoreItem xmlns:ds="http://schemas.openxmlformats.org/officeDocument/2006/customXml" ds:itemID="{C5D089A1-31DD-4C38-A046-D8A1CA5AE76C}"/>
</file>

<file path=customXml/itemProps3.xml><?xml version="1.0" encoding="utf-8"?>
<ds:datastoreItem xmlns:ds="http://schemas.openxmlformats.org/officeDocument/2006/customXml" ds:itemID="{64A1E334-C386-431C-8090-87010358DEC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31244</TotalTime>
  <Words>505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TH SarabunPSK</vt:lpstr>
      <vt:lpstr>Wingdings</vt:lpstr>
      <vt:lpstr>Office Theme</vt:lpstr>
      <vt:lpstr>01076116 COMPUTER NETWORKS 01076117 COMPUTER NETWORKS IN PRACTICE</vt:lpstr>
      <vt:lpstr>Lecturers</vt:lpstr>
      <vt:lpstr>Microsoft Teams</vt:lpstr>
      <vt:lpstr>Course Description</vt:lpstr>
      <vt:lpstr>PowerPoint Presentation</vt:lpstr>
      <vt:lpstr>Grading Policy</vt:lpstr>
      <vt:lpstr>Grading: 01076116 COMPUTER NETWORKS</vt:lpstr>
      <vt:lpstr>Grading: 01076117 COMPUTER NETWORKS IN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Parinya Ekparinya</cp:lastModifiedBy>
  <cp:revision>1073</cp:revision>
  <dcterms:created xsi:type="dcterms:W3CDTF">2020-01-18T07:24:59Z</dcterms:created>
  <dcterms:modified xsi:type="dcterms:W3CDTF">2023-01-09T07:57:05Z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0x010100F411C1FC4AE1E34295BB944908CF28C2</vt:lpwstr>
  </property>
</Properties>
</file>