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8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2048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50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มีการกดปุ่มซ้าย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th-TH" dirty="0" smtClean="0"/>
              <a:t>ตัวเลขเหมือนกันมาชนกันจะบวกกัน</a:t>
            </a:r>
          </a:p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/>
              <a:t>(ในที่นี้เป็น </a:t>
            </a:r>
            <a:r>
              <a:rPr lang="en-US" dirty="0" smtClean="0"/>
              <a:t>2 </a:t>
            </a:r>
            <a:r>
              <a:rPr lang="th-TH" dirty="0" smtClean="0"/>
              <a:t>ชน </a:t>
            </a:r>
            <a:r>
              <a:rPr lang="en-US" dirty="0" smtClean="0"/>
              <a:t>2</a:t>
            </a:r>
            <a:r>
              <a:rPr lang="th-TH" dirty="0" smtClean="0"/>
              <a:t>)</a:t>
            </a:r>
          </a:p>
          <a:p>
            <a:r>
              <a:rPr lang="en-US" dirty="0" smtClean="0"/>
              <a:t>2.</a:t>
            </a:r>
            <a:r>
              <a:rPr lang="th-TH" dirty="0" smtClean="0"/>
              <a:t>เมื่อมีการบวกกันของช่อง </a:t>
            </a:r>
          </a:p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/>
              <a:t>คะแนนจะเพิ่มตามค่ารวมของเลขที่ชนกัน</a:t>
            </a:r>
            <a:endParaRPr lang="th-TH" dirty="0"/>
          </a:p>
        </p:txBody>
      </p:sp>
      <p:pic>
        <p:nvPicPr>
          <p:cNvPr id="4" name="Picture 3" descr="C:\Users\I3lackJacK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4627" y="1569875"/>
            <a:ext cx="4991100" cy="413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เกมจบ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เมื่อตารางเต็มและไม่สามารถเล่นต่อได้</a:t>
            </a:r>
          </a:p>
          <a:p>
            <a:r>
              <a:rPr lang="th-TH" dirty="0" smtClean="0"/>
              <a:t>ใส่ ชื่อกด </a:t>
            </a:r>
            <a:r>
              <a:rPr lang="en-US" dirty="0" smtClean="0"/>
              <a:t>Submit</a:t>
            </a:r>
            <a:r>
              <a:rPr lang="th-TH" dirty="0" smtClean="0"/>
              <a:t> เพื่อบันทึกคะแนน</a:t>
            </a:r>
          </a:p>
          <a:p>
            <a:pPr>
              <a:buNone/>
            </a:pPr>
            <a:endParaRPr lang="th-TH" dirty="0"/>
          </a:p>
        </p:txBody>
      </p:sp>
      <p:pic>
        <p:nvPicPr>
          <p:cNvPr id="8194" name="Picture 2" descr="C:\Users\I3lackJacK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4074" y="1552802"/>
            <a:ext cx="4991100" cy="412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ข้อดี</a:t>
            </a:r>
            <a:r>
              <a:rPr lang="en-US" dirty="0" smtClean="0"/>
              <a:t>/</a:t>
            </a:r>
            <a:r>
              <a:rPr lang="th-TH" dirty="0" smtClean="0"/>
              <a:t>เสีย ของเกม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8277" y="1487925"/>
          <a:ext cx="8596312" cy="447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540571">
                <a:tc>
                  <a:txBody>
                    <a:bodyPr/>
                    <a:lstStyle/>
                    <a:p>
                      <a:r>
                        <a:rPr lang="th-TH" dirty="0" smtClean="0"/>
                        <a:t>ข้อดี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ข้อเสีย</a:t>
                      </a:r>
                      <a:endParaRPr lang="th-TH" dirty="0"/>
                    </a:p>
                  </a:txBody>
                  <a:tcPr/>
                </a:tc>
              </a:tr>
              <a:tr h="3939305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1. </a:t>
                      </a:r>
                      <a:r>
                        <a:rPr lang="th-TH" dirty="0" smtClean="0"/>
                        <a:t>ฝึกใช้สมอง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th-TH" dirty="0" smtClean="0"/>
                    </a:p>
                    <a:p>
                      <a:r>
                        <a:rPr lang="en-US" dirty="0" smtClean="0"/>
                        <a:t>2.</a:t>
                      </a:r>
                      <a:r>
                        <a:rPr lang="th-TH" dirty="0" smtClean="0"/>
                        <a:t> คลายเครียด</a:t>
                      </a:r>
                    </a:p>
                    <a:p>
                      <a:endParaRPr lang="th-TH" dirty="0" smtClean="0"/>
                    </a:p>
                    <a:p>
                      <a:r>
                        <a:rPr lang="en-US" dirty="0" smtClean="0"/>
                        <a:t>3. </a:t>
                      </a:r>
                      <a:r>
                        <a:rPr lang="th-TH" dirty="0" smtClean="0"/>
                        <a:t>ฝึกการแก้ปัญหา</a:t>
                      </a:r>
                    </a:p>
                    <a:p>
                      <a:endParaRPr lang="th-TH" dirty="0" smtClean="0"/>
                    </a:p>
                    <a:p>
                      <a:r>
                        <a:rPr lang="en-US" dirty="0" smtClean="0"/>
                        <a:t>4.</a:t>
                      </a:r>
                      <a:r>
                        <a:rPr lang="th-TH" baseline="0" dirty="0" smtClean="0"/>
                        <a:t> เพลิดเพลิน</a:t>
                      </a:r>
                    </a:p>
                    <a:p>
                      <a:endParaRPr lang="th-TH" baseline="0" dirty="0" smtClean="0"/>
                    </a:p>
                    <a:p>
                      <a:r>
                        <a:rPr lang="en-US" baseline="0" dirty="0" smtClean="0"/>
                        <a:t>5. </a:t>
                      </a:r>
                      <a:r>
                        <a:rPr lang="th-TH" baseline="0" dirty="0" smtClean="0"/>
                        <a:t>เหมาะสำหรับทุกเพศทุกวัย</a:t>
                      </a:r>
                      <a:endParaRPr lang="th-TH" dirty="0" smtClean="0"/>
                    </a:p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th-TH" dirty="0" smtClean="0"/>
                        <a:t>หากจริงจังมากไปจะทำให้เครียดได้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th-TH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th-TH" dirty="0" smtClean="0"/>
                        <a:t>ตัวเกมมีข้อจำกัด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th-TH" dirty="0" smtClean="0"/>
                    </a:p>
                    <a:p>
                      <a:pPr marL="342900" indent="-342900">
                        <a:buAutoNum type="arabicPeriod"/>
                      </a:pP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ปัญหาที่พบระหว่างเขียนโปรแกรม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4561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th-TH" sz="1800" dirty="0" err="1" smtClean="0">
                <a:latin typeface="Angsana New" pitchFamily="18" charset="-34"/>
                <a:cs typeface="Angsana New" pitchFamily="18" charset="-34"/>
              </a:rPr>
              <a:t>บัค</a:t>
            </a:r>
            <a:r>
              <a:rPr lang="th-TH" sz="1800" dirty="0" smtClean="0">
                <a:latin typeface="Angsana New" pitchFamily="18" charset="-34"/>
                <a:cs typeface="Angsana New" pitchFamily="18" charset="-34"/>
              </a:rPr>
              <a:t>ที่ทำให้ไม่สามรถเล่นได้</a:t>
            </a:r>
          </a:p>
          <a:p>
            <a:pPr lvl="1"/>
            <a:r>
              <a:rPr lang="th-TH" sz="1800" dirty="0" err="1" smtClean="0">
                <a:latin typeface="Angsana New" pitchFamily="18" charset="-34"/>
                <a:cs typeface="Angsana New" pitchFamily="18" charset="-34"/>
              </a:rPr>
              <a:t>สกอร์</a:t>
            </a:r>
            <a:r>
              <a:rPr lang="th-TH" sz="1800" dirty="0" smtClean="0">
                <a:latin typeface="Angsana New" pitchFamily="18" charset="-34"/>
                <a:cs typeface="Angsana New" pitchFamily="18" charset="-34"/>
              </a:rPr>
              <a:t>บันทึก</a:t>
            </a:r>
            <a:r>
              <a:rPr lang="en-US" sz="1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1800" dirty="0" smtClean="0">
                <a:latin typeface="Angsana New" pitchFamily="18" charset="-34"/>
                <a:cs typeface="Angsana New" pitchFamily="18" charset="-34"/>
              </a:rPr>
              <a:t>เกิน </a:t>
            </a:r>
            <a:r>
              <a:rPr lang="en-US" sz="1800" dirty="0" smtClean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1800" dirty="0" smtClean="0">
                <a:latin typeface="Angsana New" pitchFamily="18" charset="-34"/>
                <a:cs typeface="Angsana New" pitchFamily="18" charset="-34"/>
              </a:rPr>
              <a:t>รอบ</a:t>
            </a:r>
          </a:p>
          <a:p>
            <a:pPr lvl="1"/>
            <a:r>
              <a:rPr lang="th-TH" sz="1800" dirty="0" smtClean="0">
                <a:latin typeface="Angsana New" pitchFamily="18" charset="-34"/>
                <a:cs typeface="Angsana New" pitchFamily="18" charset="-34"/>
              </a:rPr>
              <a:t>ภาพไม่ขึ้น</a:t>
            </a:r>
          </a:p>
          <a:p>
            <a:pPr lvl="1"/>
            <a:r>
              <a:rPr lang="th-TH" sz="1800" dirty="0" smtClean="0">
                <a:latin typeface="Angsana New" pitchFamily="18" charset="-34"/>
                <a:cs typeface="Angsana New" pitchFamily="18" charset="-34"/>
              </a:rPr>
              <a:t>ปุ่มกดไม่ติด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สมาชิก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	</a:t>
            </a:r>
            <a:r>
              <a:rPr lang="en-US" dirty="0" smtClean="0"/>
              <a:t>Sec 1</a:t>
            </a:r>
            <a:r>
              <a:rPr lang="th-TH" dirty="0" smtClean="0"/>
              <a:t> กลุ่มที่ 26</a:t>
            </a:r>
          </a:p>
          <a:p>
            <a:r>
              <a:rPr lang="th-TH" dirty="0" smtClean="0"/>
              <a:t>นาย </a:t>
            </a:r>
            <a:r>
              <a:rPr lang="th-TH" dirty="0" err="1" smtClean="0"/>
              <a:t>รเมศ</a:t>
            </a:r>
            <a:r>
              <a:rPr lang="th-TH" dirty="0" smtClean="0"/>
              <a:t> 	</a:t>
            </a:r>
            <a:r>
              <a:rPr lang="th-TH" dirty="0" smtClean="0"/>
              <a:t>ยังดำ</a:t>
            </a:r>
            <a:r>
              <a:rPr lang="th-TH" dirty="0" smtClean="0"/>
              <a:t>		รหัสนักศึกษา 		57070098 </a:t>
            </a:r>
          </a:p>
          <a:p>
            <a:r>
              <a:rPr lang="th-TH" dirty="0" smtClean="0"/>
              <a:t>นาย </a:t>
            </a:r>
            <a:r>
              <a:rPr lang="th-TH" dirty="0" err="1" smtClean="0"/>
              <a:t>วรเวทน์</a:t>
            </a:r>
            <a:r>
              <a:rPr lang="th-TH" dirty="0" smtClean="0"/>
              <a:t>	</a:t>
            </a:r>
            <a:r>
              <a:rPr lang="th-TH" dirty="0" err="1" smtClean="0"/>
              <a:t>ศิรพัฒน์พงค์</a:t>
            </a:r>
            <a:r>
              <a:rPr lang="th-TH" dirty="0" smtClean="0"/>
              <a:t>	รหัสนักศึกษา		57070104</a:t>
            </a:r>
          </a:p>
          <a:p>
            <a:r>
              <a:rPr lang="th-TH" dirty="0" smtClean="0"/>
              <a:t>นาย </a:t>
            </a:r>
            <a:r>
              <a:rPr lang="th-TH" dirty="0" err="1" smtClean="0"/>
              <a:t>วัฒ</a:t>
            </a:r>
            <a:r>
              <a:rPr lang="th-TH" dirty="0" smtClean="0"/>
              <a:t>กร	มะลิขาว	รหัสนักศึกษา		57070106</a:t>
            </a:r>
          </a:p>
          <a:p>
            <a:r>
              <a:rPr lang="th-TH" dirty="0" smtClean="0"/>
              <a:t>นาย ศาสตรา	</a:t>
            </a:r>
            <a:r>
              <a:rPr lang="th-TH" dirty="0" err="1" smtClean="0"/>
              <a:t>ตัณฑ์ศุภศิริ</a:t>
            </a:r>
            <a:r>
              <a:rPr lang="th-TH" dirty="0" smtClean="0"/>
              <a:t>	รหัสนักศึกษา		57070111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9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824" y="1782218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ฝึกการเขียนโปรแกรมเชิงวัตถุโดยใช้โปรแกรม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Eclipse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Java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lvl="1"/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ฝึกการทำงานเป็นทีม</a:t>
            </a:r>
          </a:p>
          <a:p>
            <a:pPr lvl="1"/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ฝึกการแก้ไขปัญหา</a:t>
            </a:r>
          </a:p>
          <a:p>
            <a:pPr lvl="1"/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พัฒนาความรู้</a:t>
            </a:r>
          </a:p>
        </p:txBody>
      </p:sp>
      <p:pic>
        <p:nvPicPr>
          <p:cNvPr id="2050" name="Picture 2" descr="C:\Users\I3lackJacK\Desktop\20140103_ob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246406">
            <a:off x="4929353" y="3330539"/>
            <a:ext cx="3786242" cy="25815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area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Java language (eclipse)</a:t>
            </a:r>
          </a:p>
          <a:p>
            <a:pPr lvl="1"/>
            <a:r>
              <a:rPr lang="en-US" dirty="0" err="1" smtClean="0"/>
              <a:t>WindowBuilder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2048 Game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14" y="1603541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th-TH" sz="2400" dirty="0" smtClean="0"/>
              <a:t>คือ เกมรวมช่องตัวเลข</a:t>
            </a:r>
            <a:r>
              <a:rPr lang="en-US" sz="2400" dirty="0" smtClean="0"/>
              <a:t> 2 </a:t>
            </a:r>
            <a:r>
              <a:rPr lang="th-TH" sz="2400" dirty="0" smtClean="0"/>
              <a:t>ช่อง ไปเรื่อยๆ จนกว่าจะไม่สามารถเล่นต่อได้ หรือ รวมตัวเลข </a:t>
            </a:r>
            <a:r>
              <a:rPr lang="en-US" sz="2400" dirty="0" smtClean="0"/>
              <a:t>2048</a:t>
            </a:r>
            <a:endParaRPr lang="th-TH" sz="2400" dirty="0"/>
          </a:p>
        </p:txBody>
      </p:sp>
      <p:pic>
        <p:nvPicPr>
          <p:cNvPr id="1027" name="Picture 3" descr="C:\Users\I3lackJacK\Desktop\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33953">
            <a:off x="6027931" y="2634986"/>
            <a:ext cx="2989456" cy="3742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I3lackJacK\Desktop\class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45012">
            <a:off x="929347" y="2753273"/>
            <a:ext cx="4867275" cy="3762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293" y="315311"/>
            <a:ext cx="8596668" cy="1320800"/>
          </a:xfrm>
        </p:spPr>
        <p:txBody>
          <a:bodyPr/>
          <a:lstStyle/>
          <a:p>
            <a:r>
              <a:rPr lang="th-TH" dirty="0" smtClean="0"/>
              <a:t>การทำงาน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 Main Menu</a:t>
            </a:r>
            <a:endParaRPr lang="th-TH" dirty="0"/>
          </a:p>
        </p:txBody>
      </p:sp>
      <p:pic>
        <p:nvPicPr>
          <p:cNvPr id="3074" name="Picture 2" descr="C:\Users\I3lackJacK\Downloads\FlowChart_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38" y="1424864"/>
            <a:ext cx="8324759" cy="4702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099" name="Picture 3" descr="C:\Users\I3lackJacK\Downloads\FlowChart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558" y="1422697"/>
            <a:ext cx="8750191" cy="4925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5122" name="Picture 2" descr="C:\Users\I3lackJacK\Downloads\ScoreFlowCh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030" y="606762"/>
            <a:ext cx="6068914" cy="5709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วิธีการเล่น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กดปุ่ม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START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เพื่อเริ่มเกม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148" name="Picture 4" descr="C:\Users\I3lackJacK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3500" y="1565002"/>
            <a:ext cx="4991100" cy="414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มีการกดปุ่มขึ้น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823" y="2160590"/>
            <a:ext cx="8596668" cy="3880773"/>
          </a:xfrm>
        </p:spPr>
        <p:txBody>
          <a:bodyPr/>
          <a:lstStyle/>
          <a:p>
            <a:r>
              <a:rPr lang="en-US" dirty="0" smtClean="0"/>
              <a:t>1.</a:t>
            </a:r>
            <a:r>
              <a:rPr lang="th-TH" dirty="0" smtClean="0"/>
              <a:t>ใช้ปุ่ม ลูกศรบนคีย์บอร์ด เพื่อบังคับทิศทาง</a:t>
            </a:r>
          </a:p>
          <a:p>
            <a:r>
              <a:rPr lang="en-US" dirty="0" smtClean="0"/>
              <a:t>2.</a:t>
            </a:r>
            <a:r>
              <a:rPr lang="th-TH" dirty="0" smtClean="0"/>
              <a:t>จะมีการสุ่มตัวเลขใหม่</a:t>
            </a:r>
            <a:r>
              <a:rPr lang="en-US" dirty="0" smtClean="0"/>
              <a:t> 1</a:t>
            </a:r>
            <a:r>
              <a:rPr lang="th-TH" dirty="0" smtClean="0"/>
              <a:t> ตัว</a:t>
            </a:r>
            <a:endParaRPr lang="th-TH" dirty="0"/>
          </a:p>
        </p:txBody>
      </p:sp>
      <p:pic>
        <p:nvPicPr>
          <p:cNvPr id="7170" name="Picture 2" descr="C:\Users\I3lackJacK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0561" y="1580328"/>
            <a:ext cx="5000625" cy="413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198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2048 Games</vt:lpstr>
      <vt:lpstr>Objective</vt:lpstr>
      <vt:lpstr>Programming area</vt:lpstr>
      <vt:lpstr>2048 Game</vt:lpstr>
      <vt:lpstr>การทำงาน :  Main Menu</vt:lpstr>
      <vt:lpstr>Game play</vt:lpstr>
      <vt:lpstr>Score</vt:lpstr>
      <vt:lpstr>วิธีการเล่น</vt:lpstr>
      <vt:lpstr>มีการกดปุ่มขึ้น</vt:lpstr>
      <vt:lpstr>มีการกดปุ่มซ้าย</vt:lpstr>
      <vt:lpstr>เกมจบ</vt:lpstr>
      <vt:lpstr>ข้อดี/เสีย ของเกม</vt:lpstr>
      <vt:lpstr>ปัญหาที่พบระหว่างเขียนโปรแกรม</vt:lpstr>
      <vt:lpstr>สมาชิก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 Games</dc:title>
  <dc:creator>วัฒกร มะลิขาว</dc:creator>
  <cp:lastModifiedBy>I3lackJacK</cp:lastModifiedBy>
  <cp:revision>31</cp:revision>
  <dcterms:created xsi:type="dcterms:W3CDTF">2015-11-15T20:24:49Z</dcterms:created>
  <dcterms:modified xsi:type="dcterms:W3CDTF">2015-11-18T08:41:03Z</dcterms:modified>
</cp:coreProperties>
</file>