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6" r:id="rId8"/>
    <p:sldId id="262" r:id="rId9"/>
    <p:sldId id="264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62DA-6D94-4DD6-98D6-90036832D4F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>
                <a:latin typeface="Euphemia"/>
              </a:rPr>
              <a:t>Interactions in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1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BC5EFA-63F2-4281-9020-371D4D10C768}"/>
              </a:ext>
            </a:extLst>
          </p:cNvPr>
          <p:cNvSpPr/>
          <p:nvPr/>
        </p:nvSpPr>
        <p:spPr>
          <a:xfrm>
            <a:off x="2562045" y="1777042"/>
            <a:ext cx="1190446" cy="1061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122FAC-FEF9-4E9C-9E57-DC6134595822}"/>
              </a:ext>
            </a:extLst>
          </p:cNvPr>
          <p:cNvSpPr/>
          <p:nvPr/>
        </p:nvSpPr>
        <p:spPr>
          <a:xfrm>
            <a:off x="2562045" y="3489385"/>
            <a:ext cx="1190446" cy="1061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407777-0D43-4649-B28F-7172487A81B7}"/>
              </a:ext>
            </a:extLst>
          </p:cNvPr>
          <p:cNvSpPr/>
          <p:nvPr/>
        </p:nvSpPr>
        <p:spPr>
          <a:xfrm>
            <a:off x="5906130" y="1938214"/>
            <a:ext cx="842983" cy="7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D1E2D-DDDD-4229-9F1C-928132981AC2}"/>
              </a:ext>
            </a:extLst>
          </p:cNvPr>
          <p:cNvCxnSpPr>
            <a:endCxn id="3" idx="0"/>
          </p:cNvCxnSpPr>
          <p:nvPr/>
        </p:nvCxnSpPr>
        <p:spPr>
          <a:xfrm>
            <a:off x="3157268" y="2838091"/>
            <a:ext cx="0" cy="651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6A0A53-0383-4DE3-BC61-8722EF252B5F}"/>
              </a:ext>
            </a:extLst>
          </p:cNvPr>
          <p:cNvCxnSpPr/>
          <p:nvPr/>
        </p:nvCxnSpPr>
        <p:spPr>
          <a:xfrm>
            <a:off x="6327622" y="2838091"/>
            <a:ext cx="0" cy="651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F5B5B42-5768-4235-BF9B-01026AD86DBE}"/>
              </a:ext>
            </a:extLst>
          </p:cNvPr>
          <p:cNvSpPr/>
          <p:nvPr/>
        </p:nvSpPr>
        <p:spPr>
          <a:xfrm>
            <a:off x="5906130" y="3650557"/>
            <a:ext cx="842983" cy="7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B7A-2413-4BFE-A6D1-1589AF062999}"/>
              </a:ext>
            </a:extLst>
          </p:cNvPr>
          <p:cNvSpPr/>
          <p:nvPr/>
        </p:nvSpPr>
        <p:spPr>
          <a:xfrm>
            <a:off x="7383595" y="3650556"/>
            <a:ext cx="842983" cy="73870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E3B556-3D5D-41D4-B826-54FD35E4E324}"/>
              </a:ext>
            </a:extLst>
          </p:cNvPr>
          <p:cNvSpPr/>
          <p:nvPr/>
        </p:nvSpPr>
        <p:spPr>
          <a:xfrm>
            <a:off x="7383594" y="1938214"/>
            <a:ext cx="842983" cy="73870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221019-62EE-4945-B900-293618BA2193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6749113" y="4019908"/>
            <a:ext cx="634482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BBDCC-667E-4B19-8B35-7F59DB810F6D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6749113" y="2307566"/>
            <a:ext cx="6344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35838-B815-4716-BE86-2CAED221F30C}"/>
              </a:ext>
            </a:extLst>
          </p:cNvPr>
          <p:cNvCxnSpPr/>
          <p:nvPr/>
        </p:nvCxnSpPr>
        <p:spPr>
          <a:xfrm>
            <a:off x="7805085" y="2838091"/>
            <a:ext cx="0" cy="651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261FB3-E289-4EC8-ABEA-AD6E1371FEE8}"/>
              </a:ext>
            </a:extLst>
          </p:cNvPr>
          <p:cNvCxnSpPr/>
          <p:nvPr/>
        </p:nvCxnSpPr>
        <p:spPr>
          <a:xfrm>
            <a:off x="3209731" y="3144416"/>
            <a:ext cx="479593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AE4597-9A1E-4266-A229-0FE0C854DCD1}"/>
              </a:ext>
            </a:extLst>
          </p:cNvPr>
          <p:cNvCxnSpPr>
            <a:cxnSpLocks/>
          </p:cNvCxnSpPr>
          <p:nvPr/>
        </p:nvCxnSpPr>
        <p:spPr>
          <a:xfrm flipV="1">
            <a:off x="3368351" y="2155371"/>
            <a:ext cx="4329404" cy="1931437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B5A9F1-AC08-46FC-8E09-5A164EB31623}"/>
              </a:ext>
            </a:extLst>
          </p:cNvPr>
          <p:cNvSpPr txBox="1"/>
          <p:nvPr/>
        </p:nvSpPr>
        <p:spPr>
          <a:xfrm>
            <a:off x="8229600" y="2936423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Wages ($10)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9F8FA1-7552-42F4-9C4F-97E6D59B701F}"/>
              </a:ext>
            </a:extLst>
          </p:cNvPr>
          <p:cNvCxnSpPr/>
          <p:nvPr/>
        </p:nvCxnSpPr>
        <p:spPr>
          <a:xfrm>
            <a:off x="3362131" y="3296816"/>
            <a:ext cx="4795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2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261FB3-E289-4EC8-ABEA-AD6E1371FEE8}"/>
              </a:ext>
            </a:extLst>
          </p:cNvPr>
          <p:cNvCxnSpPr/>
          <p:nvPr/>
        </p:nvCxnSpPr>
        <p:spPr>
          <a:xfrm>
            <a:off x="3209731" y="3144416"/>
            <a:ext cx="479593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AE4597-9A1E-4266-A229-0FE0C854DCD1}"/>
              </a:ext>
            </a:extLst>
          </p:cNvPr>
          <p:cNvCxnSpPr>
            <a:cxnSpLocks/>
          </p:cNvCxnSpPr>
          <p:nvPr/>
        </p:nvCxnSpPr>
        <p:spPr>
          <a:xfrm flipV="1">
            <a:off x="3209731" y="2127380"/>
            <a:ext cx="4730620" cy="101703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B5A9F1-AC08-46FC-8E09-5A164EB31623}"/>
              </a:ext>
            </a:extLst>
          </p:cNvPr>
          <p:cNvSpPr txBox="1"/>
          <p:nvPr/>
        </p:nvSpPr>
        <p:spPr>
          <a:xfrm>
            <a:off x="8229600" y="2936423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878CCD-581D-44AB-9946-3B9D3F147799}"/>
              </a:ext>
            </a:extLst>
          </p:cNvPr>
          <p:cNvCxnSpPr>
            <a:cxnSpLocks/>
          </p:cNvCxnSpPr>
          <p:nvPr/>
        </p:nvCxnSpPr>
        <p:spPr>
          <a:xfrm>
            <a:off x="7725747" y="2337318"/>
            <a:ext cx="0" cy="8070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283E80-190D-485F-BC14-082B55EF81C8}"/>
              </a:ext>
            </a:extLst>
          </p:cNvPr>
          <p:cNvCxnSpPr>
            <a:cxnSpLocks/>
          </p:cNvCxnSpPr>
          <p:nvPr/>
        </p:nvCxnSpPr>
        <p:spPr>
          <a:xfrm>
            <a:off x="6926425" y="2337318"/>
            <a:ext cx="0" cy="8070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E73E33-983D-4E1D-83DC-B373D7ECC5DB}"/>
              </a:ext>
            </a:extLst>
          </p:cNvPr>
          <p:cNvCxnSpPr>
            <a:cxnSpLocks/>
          </p:cNvCxnSpPr>
          <p:nvPr/>
        </p:nvCxnSpPr>
        <p:spPr>
          <a:xfrm>
            <a:off x="5900057" y="2337318"/>
            <a:ext cx="0" cy="8070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3D696-F68E-41E7-B44F-69C6FD3E1DAD}"/>
              </a:ext>
            </a:extLst>
          </p:cNvPr>
          <p:cNvCxnSpPr>
            <a:cxnSpLocks/>
          </p:cNvCxnSpPr>
          <p:nvPr/>
        </p:nvCxnSpPr>
        <p:spPr>
          <a:xfrm>
            <a:off x="4649755" y="2337318"/>
            <a:ext cx="0" cy="8070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5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9" y="1384184"/>
            <a:ext cx="3907066" cy="51190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4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solidFill>
                  <a:schemeClr val="accent2"/>
                </a:solidFill>
                <a:latin typeface="Euphemia"/>
              </a:rPr>
              <a:t>Interacting dummy variables: </a:t>
            </a:r>
            <a:br>
              <a:rPr lang="en-US" sz="3600" cap="all" dirty="0">
                <a:latin typeface="Euphemia"/>
              </a:rPr>
            </a:br>
            <a:r>
              <a:rPr lang="en-US" sz="3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the difference-in-difference model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4338" t="14423" r="12690" b="6410"/>
          <a:stretch/>
        </p:blipFill>
        <p:spPr bwMode="auto">
          <a:xfrm>
            <a:off x="721453" y="2059715"/>
            <a:ext cx="4337194" cy="235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8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" y="1642188"/>
            <a:ext cx="5528387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chemeClr val="accent2"/>
                </a:solidFill>
                <a:latin typeface="Euphemia"/>
              </a:rPr>
              <a:t>Interacting Slopes: </a:t>
            </a:r>
            <a:br>
              <a:rPr lang="en-US" sz="4000" cap="all" dirty="0">
                <a:latin typeface="Euphemia"/>
              </a:rPr>
            </a:br>
            <a:r>
              <a:rPr lang="en-US" sz="4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Varying program impact by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2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214694" y="1006679"/>
            <a:ext cx="109056" cy="118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305" y="2265028"/>
            <a:ext cx="170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C at fertilizer=0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1171" y="2920767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A above height of Type C at fertilizer=0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11172" y="951409"/>
            <a:ext cx="765210" cy="189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blipFill>
                <a:blip r:embed="rId2"/>
                <a:stretch>
                  <a:fillRect l="-29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167618" y="883085"/>
            <a:ext cx="1686188" cy="137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669" y="2529088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7735" y="2113736"/>
            <a:ext cx="1606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Impact of fertilizer intensity on height for Type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66" y="2283628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Difference in fertilizer slope between Type A and Type 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61527" y="835280"/>
            <a:ext cx="2768367" cy="144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249" y="4100078"/>
            <a:ext cx="337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Fertilizer slope for Type A:   b</a:t>
            </a:r>
            <a:r>
              <a:rPr lang="en-US" baseline="-25000" dirty="0"/>
              <a:t>3</a:t>
            </a:r>
            <a:r>
              <a:rPr lang="en-US" dirty="0"/>
              <a:t> + b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905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165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Euphemia</vt:lpstr>
      <vt:lpstr>Office Theme</vt:lpstr>
      <vt:lpstr>Interactions in Regression models</vt:lpstr>
      <vt:lpstr>Interacting dummy variables:  the difference-in-difference model</vt:lpstr>
      <vt:lpstr>PowerPoint Presentation</vt:lpstr>
      <vt:lpstr>PowerPoint Presentation</vt:lpstr>
      <vt:lpstr>PowerPoint Presentation</vt:lpstr>
      <vt:lpstr>PowerPoint Presentation</vt:lpstr>
      <vt:lpstr>Interacting Slopes:  Varying program impact by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Jesse Lecy</cp:lastModifiedBy>
  <cp:revision>6</cp:revision>
  <dcterms:created xsi:type="dcterms:W3CDTF">2017-03-08T17:39:08Z</dcterms:created>
  <dcterms:modified xsi:type="dcterms:W3CDTF">2021-11-30T17:43:41Z</dcterms:modified>
</cp:coreProperties>
</file>