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Lecy" initials="JL" lastIdx="1" clrIdx="0">
    <p:extLst>
      <p:ext uri="{19B8F6BF-5375-455C-9EA6-DF929625EA0E}">
        <p15:presenceInfo xmlns:p15="http://schemas.microsoft.com/office/powerpoint/2012/main" userId="S::jlecy@asurite.asu.edu::e1b82a48-2b6a-413e-bbe9-21b8bfbc4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C201-AA8E-4182-AAB2-EBE5B23D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3E9E4-69DA-4C50-8CA1-38F7E384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E23C-A805-4E75-8E33-2A2F2746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B58D-D24F-404F-93E4-DDC934C7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1533-7D6E-4FF6-8211-CEE5833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DDF-469E-49F7-B2FA-CCAC17C2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7CEB2-D0D5-464B-BA81-1B66E6F1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7F53-0A1F-4600-941E-E3DE38E0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A749-4947-4B4D-9D50-D610B5E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A6F-D320-4A5C-94C1-4C022706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CCEA4-1B52-41AB-9EDD-237821B5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6CD6-D7FD-489B-87DF-176D3A6B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E321-472C-43E8-BAC4-B0AA5E5D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2E4D-8CD6-4EDD-B099-194E260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FDCB-0E72-4D4C-B5A4-3AF7C49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927-7B52-48C6-9C24-D33C67F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80E5-1275-4C32-8E1C-C7189D4A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C805-BDBD-4EE3-A90E-5305A62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4FFD-59A1-4066-8073-8875629B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0762-310B-4C40-BA3C-422D2D46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09DB-990A-43CA-97A3-D9866D39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613D-1553-441A-A6D4-EA7DEA01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8321-1AEE-424A-A96B-ABBE4165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0C10-3851-4CAF-A340-93E04BD5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B91A-CBC5-4F76-995F-0CD07CC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0DF1-4675-46C1-B751-CE0CB7A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ABFB-145F-47FD-8155-E0953ABC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CC67-C608-411C-9EFA-B3644284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AB90B-6DB7-4220-A331-40730770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E506-28DE-4F33-9A31-5B4E50C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2F23-F981-4D04-9BC9-AE4BD9A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8AF9-92DA-469D-8CD4-B525235E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93E7-6CC3-46A9-8CA7-6D9A07CE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F177-7685-447B-90FD-BB84B27A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A24FA-0689-4B6A-91B0-9C6D757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4F4B-C74D-4B0F-9B74-CEB7A6C2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2CE3B-2BDB-47CD-9982-B55BA4E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A1DC5-DB17-41E9-94AB-03D0D9F3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E760-04F4-4DE2-8B3B-6E0B196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6E79-FBBA-475F-B909-3E359F3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A3B7C-5917-4433-ABAF-6C9F1192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6D93-DA4F-4293-9E0E-F806A7C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CB70E-3AD5-4220-811D-A6C55053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D25FF-3931-4F81-AB12-65306C0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7D6B6-CBFB-4768-A57B-BA0A3828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47A8-616C-4B1A-9405-8E206C18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4B2A-72D5-4BB8-A97F-C9E45DCB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E316-8840-4B69-9BDE-725609B5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0D3C-643B-4A92-B261-5E93F368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8633-7C8B-47C2-AAB2-ADA88CAA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F91A-B34D-4142-B934-7F45C2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7C5D-3E6E-49A6-B8F4-047EC7EF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3F87-59E4-447B-89EB-85C4AB64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2D957-49AC-448E-A06A-AEE8F1D2F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AB6D-A1B1-4B09-9714-260F646B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5CBBC-ABA9-4DA0-98EB-D77EAD3D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50ED-C012-436A-BDFC-5CFE0A53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00CB-33E7-4F8B-9698-B0E9D69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4BE28-3C0B-499F-B332-6A351E6F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559A-4D22-49B0-9255-FC036E03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C3ED-6960-4DBD-89D3-D7A8D1D7B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8A3D-366F-4EDE-8D98-9981745D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C2652-4031-460E-95F4-F8C77C64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A321-CB65-46B3-9AE0-DA6FAE1AF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5BCFC-8884-4897-B1F0-D419C987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648748" cy="2471424"/>
            <a:chOff x="2938780" y="3434078"/>
            <a:chExt cx="6648748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3939784" y="4743815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18160-B63D-46B0-99DB-D47A59E1B64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803782" y="5183598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10FC1-A1CC-44AA-A790-482F81A0C910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7723895" y="5797552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485948" y="5458998"/>
              <a:ext cx="692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32069" y="5060232"/>
              <a:ext cx="0" cy="398766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648748" cy="2471424"/>
            <a:chOff x="2938780" y="3434078"/>
            <a:chExt cx="6648748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3939784" y="4743815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18160-B63D-46B0-99DB-D47A59E1B64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803782" y="5183598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10FC1-A1CC-44AA-A790-482F81A0C910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7723895" y="5797552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368502" y="5458998"/>
              <a:ext cx="915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Saturday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26063" y="5086173"/>
              <a:ext cx="0" cy="37282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3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765067" cy="2471424"/>
            <a:chOff x="2938780" y="3434078"/>
            <a:chExt cx="6765067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368502" y="5458998"/>
              <a:ext cx="915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Saturday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26063" y="5086173"/>
              <a:ext cx="0" cy="37282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1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878A8-3C40-4050-8286-B5641ED11113}"/>
              </a:ext>
            </a:extLst>
          </p:cNvPr>
          <p:cNvGrpSpPr/>
          <p:nvPr/>
        </p:nvGrpSpPr>
        <p:grpSpPr>
          <a:xfrm>
            <a:off x="2938780" y="3434078"/>
            <a:ext cx="7243240" cy="2471424"/>
            <a:chOff x="2938780" y="3434078"/>
            <a:chExt cx="7243240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4202057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5451737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6208668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7315735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986168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9235848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966894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949205" y="4288922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936850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811063" y="4721677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898266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733290" y="5309503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4048492" y="5457029"/>
              <a:ext cx="569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Wed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5344833" y="5457029"/>
              <a:ext cx="444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4333442" y="5073294"/>
              <a:ext cx="0" cy="38373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566849" y="5073294"/>
              <a:ext cx="0" cy="38373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59364D-8D09-43B3-A9A8-2A39A50C8735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3575034" y="4735426"/>
              <a:ext cx="492377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1419D3-26B3-4089-8697-B45990A36224}"/>
                </a:ext>
              </a:extLst>
            </p:cNvPr>
            <p:cNvSpPr/>
            <p:nvPr/>
          </p:nvSpPr>
          <p:spPr>
            <a:xfrm>
              <a:off x="3359134" y="4627476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EEA3C1-D509-423B-8F84-6FA2602996DE}"/>
                </a:ext>
              </a:extLst>
            </p:cNvPr>
            <p:cNvSpPr txBox="1"/>
            <p:nvPr/>
          </p:nvSpPr>
          <p:spPr>
            <a:xfrm>
              <a:off x="3072582" y="4288922"/>
              <a:ext cx="783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Review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662BE2-DFCA-4BD2-80F5-4DBAD53B2406}"/>
                </a:ext>
              </a:extLst>
            </p:cNvPr>
            <p:cNvSpPr txBox="1"/>
            <p:nvPr/>
          </p:nvSpPr>
          <p:spPr>
            <a:xfrm>
              <a:off x="3191913" y="5447882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Mon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7503D-B91A-4F86-8056-C1F645F80CCA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3476863" y="5061808"/>
              <a:ext cx="2950" cy="38607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0039E21-832F-451E-86D8-4EE627776C4D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524</a:t>
            </a:r>
          </a:p>
        </p:txBody>
      </p:sp>
    </p:spTree>
    <p:extLst>
      <p:ext uri="{BB962C8B-B14F-4D97-AF65-F5344CB8AC3E}">
        <p14:creationId xmlns:p14="http://schemas.microsoft.com/office/powerpoint/2010/main" val="101271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68B2608-6290-4015-995A-7841D1AEDFCA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313FC7-4D77-4E3C-A467-7BE6088E594B}"/>
              </a:ext>
            </a:extLst>
          </p:cNvPr>
          <p:cNvSpPr/>
          <p:nvPr/>
        </p:nvSpPr>
        <p:spPr>
          <a:xfrm>
            <a:off x="3766455" y="3610629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4C46C6-4E1E-4CD2-A1B3-AE0A27EE0E56}"/>
              </a:ext>
            </a:extLst>
          </p:cNvPr>
          <p:cNvSpPr/>
          <p:nvPr/>
        </p:nvSpPr>
        <p:spPr>
          <a:xfrm>
            <a:off x="4599992" y="3610629"/>
            <a:ext cx="215900" cy="215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5303E4-1862-4220-A1C3-E629180BC38D}"/>
              </a:ext>
            </a:extLst>
          </p:cNvPr>
          <p:cNvGrpSpPr/>
          <p:nvPr/>
        </p:nvGrpSpPr>
        <p:grpSpPr>
          <a:xfrm>
            <a:off x="2771626" y="2408842"/>
            <a:ext cx="1358537" cy="510903"/>
            <a:chOff x="7654834" y="1422400"/>
            <a:chExt cx="1358537" cy="51090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F23FAE-7029-4C55-94A7-B2AAEFB43AE9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FEF0F-10F7-47E7-A693-26512D894FA0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2674A-B256-4621-AAC8-F2E2B3DB9B38}"/>
              </a:ext>
            </a:extLst>
          </p:cNvPr>
          <p:cNvGrpSpPr/>
          <p:nvPr/>
        </p:nvGrpSpPr>
        <p:grpSpPr>
          <a:xfrm>
            <a:off x="4570309" y="2408842"/>
            <a:ext cx="1358537" cy="510903"/>
            <a:chOff x="7654834" y="1422400"/>
            <a:chExt cx="1358537" cy="5109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0F9D55-136B-4ED3-9954-8E041AD5904A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4C419D-4BA3-4A5A-9C73-EFD3F0CE4D9F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E6098A-58F7-4947-A47E-2371397FCE5A}"/>
              </a:ext>
            </a:extLst>
          </p:cNvPr>
          <p:cNvGrpSpPr/>
          <p:nvPr/>
        </p:nvGrpSpPr>
        <p:grpSpPr>
          <a:xfrm>
            <a:off x="6368992" y="2408842"/>
            <a:ext cx="1358537" cy="510903"/>
            <a:chOff x="7654834" y="1422400"/>
            <a:chExt cx="1358537" cy="51090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19A33F-4C72-42A4-A2C2-E4F8022EFE34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DFB37-1A4F-489C-9DAB-746BB35A7DD2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3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32D96-6EE5-41CD-9E4E-6825A3EB7E5A}"/>
              </a:ext>
            </a:extLst>
          </p:cNvPr>
          <p:cNvCxnSpPr>
            <a:cxnSpLocks/>
            <a:stCxn id="39" idx="6"/>
            <a:endCxn id="2" idx="2"/>
          </p:cNvCxnSpPr>
          <p:nvPr/>
        </p:nvCxnSpPr>
        <p:spPr>
          <a:xfrm>
            <a:off x="3274078" y="3718579"/>
            <a:ext cx="49237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4E1B00-706B-41D0-92D9-32C065238323}"/>
              </a:ext>
            </a:extLst>
          </p:cNvPr>
          <p:cNvSpPr txBox="1"/>
          <p:nvPr/>
        </p:nvSpPr>
        <p:spPr>
          <a:xfrm>
            <a:off x="3631960" y="3272075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F710B-812E-4FEF-8429-85AE04F8F534}"/>
              </a:ext>
            </a:extLst>
          </p:cNvPr>
          <p:cNvSpPr txBox="1"/>
          <p:nvPr/>
        </p:nvSpPr>
        <p:spPr>
          <a:xfrm>
            <a:off x="4372126" y="3272075"/>
            <a:ext cx="71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YD Q’s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AB3577-D70B-4DA6-BF72-386A6ED86377}"/>
              </a:ext>
            </a:extLst>
          </p:cNvPr>
          <p:cNvGrpSpPr/>
          <p:nvPr/>
        </p:nvGrpSpPr>
        <p:grpSpPr>
          <a:xfrm>
            <a:off x="8061837" y="2408842"/>
            <a:ext cx="1358537" cy="510903"/>
            <a:chOff x="7654834" y="1422400"/>
            <a:chExt cx="1358537" cy="51090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2020E3-4854-4BD7-BA06-BB8BF834D36C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C665AB-3C3F-4F92-9703-1C84AB538A01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4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6E2912-3988-4364-AF91-AA977B603F6D}"/>
              </a:ext>
            </a:extLst>
          </p:cNvPr>
          <p:cNvSpPr txBox="1"/>
          <p:nvPr/>
        </p:nvSpPr>
        <p:spPr>
          <a:xfrm>
            <a:off x="3653098" y="4431793"/>
            <a:ext cx="44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C616A9-EFB6-49B6-9CB1-76CC6B5FCE52}"/>
              </a:ext>
            </a:extLst>
          </p:cNvPr>
          <p:cNvSpPr txBox="1"/>
          <p:nvPr/>
        </p:nvSpPr>
        <p:spPr>
          <a:xfrm>
            <a:off x="4426196" y="4431035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CDC75A-B1E4-4F3B-B365-CFE88041821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75114" y="4060937"/>
            <a:ext cx="0" cy="37085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712D7A-A4B9-4B53-82CA-2D118C5E420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14096" y="4060937"/>
            <a:ext cx="0" cy="37009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6F88240-130B-4CFB-91D3-53B0CCD566FF}"/>
              </a:ext>
            </a:extLst>
          </p:cNvPr>
          <p:cNvSpPr/>
          <p:nvPr/>
        </p:nvSpPr>
        <p:spPr>
          <a:xfrm>
            <a:off x="3058178" y="3610629"/>
            <a:ext cx="215900" cy="2159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53C25-39EC-4BCA-9BCD-1A03FFE5782B}"/>
              </a:ext>
            </a:extLst>
          </p:cNvPr>
          <p:cNvSpPr txBox="1"/>
          <p:nvPr/>
        </p:nvSpPr>
        <p:spPr>
          <a:xfrm>
            <a:off x="2771626" y="3272075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1913EB-D3A5-4FEF-B8A7-54D8A947ECDC}"/>
              </a:ext>
            </a:extLst>
          </p:cNvPr>
          <p:cNvSpPr txBox="1"/>
          <p:nvPr/>
        </p:nvSpPr>
        <p:spPr>
          <a:xfrm>
            <a:off x="2890957" y="4431035"/>
            <a:ext cx="56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F47227-2659-4685-BF46-AFFCEFF2D5B7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175907" y="4044961"/>
            <a:ext cx="0" cy="38607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A1E8CBC-A29B-4322-81C7-094F0F76534E}"/>
              </a:ext>
            </a:extLst>
          </p:cNvPr>
          <p:cNvSpPr/>
          <p:nvPr/>
        </p:nvSpPr>
        <p:spPr>
          <a:xfrm>
            <a:off x="5770313" y="4115877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933787-18DF-438A-8941-0DD6849BD9BD}"/>
              </a:ext>
            </a:extLst>
          </p:cNvPr>
          <p:cNvSpPr/>
          <p:nvPr/>
        </p:nvSpPr>
        <p:spPr>
          <a:xfrm>
            <a:off x="6502252" y="4115877"/>
            <a:ext cx="215900" cy="215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C68C5F-4CA2-4859-ABEC-29B2A739818E}"/>
              </a:ext>
            </a:extLst>
          </p:cNvPr>
          <p:cNvCxnSpPr>
            <a:cxnSpLocks/>
            <a:stCxn id="56" idx="6"/>
            <a:endCxn id="51" idx="2"/>
          </p:cNvCxnSpPr>
          <p:nvPr/>
        </p:nvCxnSpPr>
        <p:spPr>
          <a:xfrm>
            <a:off x="5277936" y="4223827"/>
            <a:ext cx="49237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A1AA31-ECD4-4FB7-AAA8-E5CEFA8B2277}"/>
              </a:ext>
            </a:extLst>
          </p:cNvPr>
          <p:cNvSpPr txBox="1"/>
          <p:nvPr/>
        </p:nvSpPr>
        <p:spPr>
          <a:xfrm>
            <a:off x="5635818" y="37773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88DAD9-1A04-483B-BB11-A7ED4E62E475}"/>
              </a:ext>
            </a:extLst>
          </p:cNvPr>
          <p:cNvSpPr txBox="1"/>
          <p:nvPr/>
        </p:nvSpPr>
        <p:spPr>
          <a:xfrm>
            <a:off x="6274386" y="3777323"/>
            <a:ext cx="71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YD Q’s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96A417-73F3-4456-943C-45FB970D8B71}"/>
              </a:ext>
            </a:extLst>
          </p:cNvPr>
          <p:cNvSpPr/>
          <p:nvPr/>
        </p:nvSpPr>
        <p:spPr>
          <a:xfrm>
            <a:off x="5062036" y="4115877"/>
            <a:ext cx="215900" cy="2159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1214FA-546C-439A-9286-E1829C8A7A3D}"/>
              </a:ext>
            </a:extLst>
          </p:cNvPr>
          <p:cNvSpPr txBox="1"/>
          <p:nvPr/>
        </p:nvSpPr>
        <p:spPr>
          <a:xfrm>
            <a:off x="4946702" y="3777323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77FEBD7-314E-4191-9963-27A2413629ED}"/>
              </a:ext>
            </a:extLst>
          </p:cNvPr>
          <p:cNvSpPr/>
          <p:nvPr/>
        </p:nvSpPr>
        <p:spPr>
          <a:xfrm>
            <a:off x="7638588" y="4725891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71ABBB-DF19-4235-A0DD-33E59A6712D8}"/>
              </a:ext>
            </a:extLst>
          </p:cNvPr>
          <p:cNvSpPr/>
          <p:nvPr/>
        </p:nvSpPr>
        <p:spPr>
          <a:xfrm>
            <a:off x="8352052" y="4725891"/>
            <a:ext cx="215900" cy="215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558F5A-1893-4A4D-BEEF-0A6741D65CD2}"/>
              </a:ext>
            </a:extLst>
          </p:cNvPr>
          <p:cNvCxnSpPr>
            <a:cxnSpLocks/>
            <a:stCxn id="63" idx="6"/>
            <a:endCxn id="58" idx="2"/>
          </p:cNvCxnSpPr>
          <p:nvPr/>
        </p:nvCxnSpPr>
        <p:spPr>
          <a:xfrm>
            <a:off x="7146211" y="4833841"/>
            <a:ext cx="49237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73709C-74AE-4113-ADFA-0E5D79FD9290}"/>
              </a:ext>
            </a:extLst>
          </p:cNvPr>
          <p:cNvSpPr txBox="1"/>
          <p:nvPr/>
        </p:nvSpPr>
        <p:spPr>
          <a:xfrm>
            <a:off x="7504093" y="438733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7F87E8-B87B-42EA-B1A4-31BC9735F211}"/>
              </a:ext>
            </a:extLst>
          </p:cNvPr>
          <p:cNvSpPr txBox="1"/>
          <p:nvPr/>
        </p:nvSpPr>
        <p:spPr>
          <a:xfrm>
            <a:off x="8124186" y="4387337"/>
            <a:ext cx="71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YD Q’s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C5F86-92CF-4140-B601-512C1B3BB215}"/>
              </a:ext>
            </a:extLst>
          </p:cNvPr>
          <p:cNvSpPr/>
          <p:nvPr/>
        </p:nvSpPr>
        <p:spPr>
          <a:xfrm>
            <a:off x="6930311" y="4725891"/>
            <a:ext cx="215900" cy="2159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25A04-876E-42F4-BD73-9D2E20B1743B}"/>
              </a:ext>
            </a:extLst>
          </p:cNvPr>
          <p:cNvSpPr txBox="1"/>
          <p:nvPr/>
        </p:nvSpPr>
        <p:spPr>
          <a:xfrm>
            <a:off x="6808060" y="4387337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AF5EA7-18FC-4E96-9215-DEBE8A16175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815892" y="3718579"/>
            <a:ext cx="1170321" cy="0"/>
          </a:xfrm>
          <a:prstGeom prst="straightConnector1">
            <a:avLst/>
          </a:prstGeom>
          <a:ln w="22225">
            <a:solidFill>
              <a:schemeClr val="accent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B671B3-E15A-4B14-8237-0298E771A101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6718152" y="4223827"/>
            <a:ext cx="1136336" cy="0"/>
          </a:xfrm>
          <a:prstGeom prst="straightConnector1">
            <a:avLst/>
          </a:prstGeom>
          <a:ln w="22225">
            <a:solidFill>
              <a:schemeClr val="accent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62CC197-E9F5-4EDD-823E-9AADC9D6E501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8567952" y="4828751"/>
            <a:ext cx="890085" cy="5090"/>
          </a:xfrm>
          <a:prstGeom prst="straightConnector1">
            <a:avLst/>
          </a:prstGeom>
          <a:ln w="22225">
            <a:solidFill>
              <a:schemeClr val="accent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68B2608-6290-4015-995A-7841D1AEDFCA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6894D8-D4B1-4771-8D30-ABF5A72E0BE2}"/>
              </a:ext>
            </a:extLst>
          </p:cNvPr>
          <p:cNvGrpSpPr/>
          <p:nvPr/>
        </p:nvGrpSpPr>
        <p:grpSpPr>
          <a:xfrm>
            <a:off x="2645791" y="2324952"/>
            <a:ext cx="5568300" cy="2716302"/>
            <a:chOff x="2645791" y="2324952"/>
            <a:chExt cx="5568300" cy="27163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3727303" y="3274730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645791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96812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855554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3499437" y="2936176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3620619" y="4095136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819552" y="3699545"/>
              <a:ext cx="0" cy="395591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80A5F0-7997-472B-A60A-808624418967}"/>
                </a:ext>
              </a:extLst>
            </p:cNvPr>
            <p:cNvGrpSpPr/>
            <p:nvPr/>
          </p:nvGrpSpPr>
          <p:grpSpPr>
            <a:xfrm>
              <a:off x="4368714" y="3514380"/>
              <a:ext cx="1384249" cy="1498272"/>
              <a:chOff x="4826067" y="5112605"/>
              <a:chExt cx="1384249" cy="14982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8313FC7-4D77-4E3C-A467-7BE6088E594B}"/>
                  </a:ext>
                </a:extLst>
              </p:cNvPr>
              <p:cNvSpPr/>
              <p:nvPr/>
            </p:nvSpPr>
            <p:spPr>
              <a:xfrm>
                <a:off x="5820896" y="5451159"/>
                <a:ext cx="215900" cy="215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532D96-6EE5-41CD-9E4E-6825A3EB7E5A}"/>
                  </a:ext>
                </a:extLst>
              </p:cNvPr>
              <p:cNvCxnSpPr>
                <a:cxnSpLocks/>
                <a:stCxn id="39" idx="6"/>
                <a:endCxn id="2" idx="2"/>
              </p:cNvCxnSpPr>
              <p:nvPr/>
            </p:nvCxnSpPr>
            <p:spPr>
              <a:xfrm>
                <a:off x="5328519" y="5559109"/>
                <a:ext cx="492377" cy="0"/>
              </a:xfrm>
              <a:prstGeom prst="straightConnector1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E1B00-706B-41D0-92D9-32C065238323}"/>
                  </a:ext>
                </a:extLst>
              </p:cNvPr>
              <p:cNvSpPr txBox="1"/>
              <p:nvPr/>
            </p:nvSpPr>
            <p:spPr>
              <a:xfrm>
                <a:off x="5686401" y="511260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Lab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6E2912-3988-4364-AF91-AA977B603F6D}"/>
                  </a:ext>
                </a:extLst>
              </p:cNvPr>
              <p:cNvSpPr txBox="1"/>
              <p:nvPr/>
            </p:nvSpPr>
            <p:spPr>
              <a:xfrm>
                <a:off x="5648816" y="6272323"/>
                <a:ext cx="5615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Tues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2CDC75A-B1E4-4F3B-B365-CFE880418212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V="1">
                <a:off x="5929566" y="5885491"/>
                <a:ext cx="0" cy="386832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F88240-130B-4CFB-91D3-53B0CCD566FF}"/>
                  </a:ext>
                </a:extLst>
              </p:cNvPr>
              <p:cNvSpPr/>
              <p:nvPr/>
            </p:nvSpPr>
            <p:spPr>
              <a:xfrm>
                <a:off x="5112619" y="5451159"/>
                <a:ext cx="215900" cy="215900"/>
              </a:xfrm>
              <a:prstGeom prst="ellips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953C25-39EC-4BCA-9BCD-1A03FFE5782B}"/>
                  </a:ext>
                </a:extLst>
              </p:cNvPr>
              <p:cNvSpPr txBox="1"/>
              <p:nvPr/>
            </p:nvSpPr>
            <p:spPr>
              <a:xfrm>
                <a:off x="4826067" y="5112605"/>
                <a:ext cx="783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Review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1913EB-D3A5-4FEF-B8A7-54D8A947ECDC}"/>
                  </a:ext>
                </a:extLst>
              </p:cNvPr>
              <p:cNvSpPr txBox="1"/>
              <p:nvPr/>
            </p:nvSpPr>
            <p:spPr>
              <a:xfrm>
                <a:off x="4945398" y="6271565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Mon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2F47227-2659-4685-BF46-AFFCEFF2D5B7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 flipV="1">
                <a:off x="5230348" y="5885491"/>
                <a:ext cx="2950" cy="386074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1AF5EA7-18FC-4E96-9215-DEBE8A16175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943203" y="3382680"/>
              <a:ext cx="736878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4DF3EA-961C-4BE6-B720-0AB89950EE44}"/>
                </a:ext>
              </a:extLst>
            </p:cNvPr>
            <p:cNvSpPr txBox="1"/>
            <p:nvPr/>
          </p:nvSpPr>
          <p:spPr>
            <a:xfrm>
              <a:off x="4667478" y="3204428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6BE98"/>
                  </a:solidFill>
                </a:rPr>
                <a:t>Discuss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E8E557A-4B21-4D69-822A-52144CD11A68}"/>
                </a:ext>
              </a:extLst>
            </p:cNvPr>
            <p:cNvSpPr/>
            <p:nvPr/>
          </p:nvSpPr>
          <p:spPr>
            <a:xfrm>
              <a:off x="5944203" y="3285427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871C40-9B69-4E57-B1D5-5A059F31EDB9}"/>
                </a:ext>
              </a:extLst>
            </p:cNvPr>
            <p:cNvSpPr txBox="1"/>
            <p:nvPr/>
          </p:nvSpPr>
          <p:spPr>
            <a:xfrm>
              <a:off x="5716337" y="2946873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9FCC7F-5738-4320-951B-4B2ACD738196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6160103" y="3393377"/>
              <a:ext cx="736878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DF8043-8FFD-4BAE-BBA1-BAFF8E3521B8}"/>
                </a:ext>
              </a:extLst>
            </p:cNvPr>
            <p:cNvGrpSpPr/>
            <p:nvPr/>
          </p:nvGrpSpPr>
          <p:grpSpPr>
            <a:xfrm>
              <a:off x="6545090" y="3542982"/>
              <a:ext cx="1384249" cy="1498272"/>
              <a:chOff x="4826067" y="5112605"/>
              <a:chExt cx="1384249" cy="149827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6ECE399-3626-476F-B407-B40555623952}"/>
                  </a:ext>
                </a:extLst>
              </p:cNvPr>
              <p:cNvSpPr/>
              <p:nvPr/>
            </p:nvSpPr>
            <p:spPr>
              <a:xfrm>
                <a:off x="5820896" y="5451159"/>
                <a:ext cx="215900" cy="215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0C3BD1E-C388-490C-9EF7-1EE999492277}"/>
                  </a:ext>
                </a:extLst>
              </p:cNvPr>
              <p:cNvCxnSpPr>
                <a:cxnSpLocks/>
                <a:stCxn id="79" idx="6"/>
                <a:endCxn id="72" idx="2"/>
              </p:cNvCxnSpPr>
              <p:nvPr/>
            </p:nvCxnSpPr>
            <p:spPr>
              <a:xfrm>
                <a:off x="5328519" y="5559109"/>
                <a:ext cx="492377" cy="0"/>
              </a:xfrm>
              <a:prstGeom prst="straightConnector1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2EBFCA-1C43-4A78-A4D7-8D0BDE3C9254}"/>
                  </a:ext>
                </a:extLst>
              </p:cNvPr>
              <p:cNvSpPr txBox="1"/>
              <p:nvPr/>
            </p:nvSpPr>
            <p:spPr>
              <a:xfrm>
                <a:off x="5686401" y="511260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Lab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D0D8E-6FFF-4556-89E4-04EE99CA719C}"/>
                  </a:ext>
                </a:extLst>
              </p:cNvPr>
              <p:cNvSpPr txBox="1"/>
              <p:nvPr/>
            </p:nvSpPr>
            <p:spPr>
              <a:xfrm>
                <a:off x="5648816" y="6272323"/>
                <a:ext cx="5615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Tues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F2D594-1250-4BB1-9A26-AE2EB959E020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5929566" y="5885491"/>
                <a:ext cx="0" cy="386832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F85CBDA-CE50-4C13-9061-6108AEAD14BD}"/>
                  </a:ext>
                </a:extLst>
              </p:cNvPr>
              <p:cNvSpPr/>
              <p:nvPr/>
            </p:nvSpPr>
            <p:spPr>
              <a:xfrm>
                <a:off x="5112619" y="5451159"/>
                <a:ext cx="215900" cy="215900"/>
              </a:xfrm>
              <a:prstGeom prst="ellips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D81D9B-9DFA-4C3D-B4C8-4F94A516E5CC}"/>
                  </a:ext>
                </a:extLst>
              </p:cNvPr>
              <p:cNvSpPr txBox="1"/>
              <p:nvPr/>
            </p:nvSpPr>
            <p:spPr>
              <a:xfrm>
                <a:off x="4826067" y="5112605"/>
                <a:ext cx="783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Review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2791B8-419A-4982-B8B6-C946CF021A37}"/>
                  </a:ext>
                </a:extLst>
              </p:cNvPr>
              <p:cNvSpPr txBox="1"/>
              <p:nvPr/>
            </p:nvSpPr>
            <p:spPr>
              <a:xfrm>
                <a:off x="4945398" y="6271565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Mon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E3B0BB-5975-456F-A3FD-D541F8CEAB06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H="1" flipV="1">
                <a:off x="5230348" y="5885491"/>
                <a:ext cx="2950" cy="386074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59D027-1C5E-47BB-99A6-6912052C7724}"/>
                </a:ext>
              </a:extLst>
            </p:cNvPr>
            <p:cNvSpPr txBox="1"/>
            <p:nvPr/>
          </p:nvSpPr>
          <p:spPr>
            <a:xfrm>
              <a:off x="7018003" y="3213403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6BE98"/>
                  </a:solidFill>
                </a:rPr>
                <a:t>Discuss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3C3366-9EA1-4C17-A882-7B4F4F786BDE}"/>
                </a:ext>
              </a:extLst>
            </p:cNvPr>
            <p:cNvSpPr txBox="1"/>
            <p:nvPr/>
          </p:nvSpPr>
          <p:spPr>
            <a:xfrm>
              <a:off x="5864322" y="4093525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56A0897-B5D0-4437-BA35-74A2C7CD0CD0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6063255" y="3697934"/>
              <a:ext cx="0" cy="395591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E6FF36-056B-4811-B69A-DFBA40E3B1C9}"/>
                </a:ext>
              </a:extLst>
            </p:cNvPr>
            <p:cNvSpPr/>
            <p:nvPr/>
          </p:nvSpPr>
          <p:spPr>
            <a:xfrm>
              <a:off x="3065293" y="3273119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9A7341-380D-4DF4-AF16-9D0D864D5114}"/>
                </a:ext>
              </a:extLst>
            </p:cNvPr>
            <p:cNvSpPr txBox="1"/>
            <p:nvPr/>
          </p:nvSpPr>
          <p:spPr>
            <a:xfrm>
              <a:off x="2898072" y="2934565"/>
              <a:ext cx="588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Intro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2785A5-112A-4FD3-91B8-2125E6A0D8EA}"/>
                </a:ext>
              </a:extLst>
            </p:cNvPr>
            <p:cNvSpPr txBox="1"/>
            <p:nvPr/>
          </p:nvSpPr>
          <p:spPr>
            <a:xfrm>
              <a:off x="2898072" y="4093525"/>
              <a:ext cx="569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Wed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00D44CD-5E9E-4688-808B-154B56BC4FA0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3183022" y="3707451"/>
              <a:ext cx="0" cy="38607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2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131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15</cp:revision>
  <dcterms:created xsi:type="dcterms:W3CDTF">2020-01-14T22:24:43Z</dcterms:created>
  <dcterms:modified xsi:type="dcterms:W3CDTF">2021-10-13T08:16:55Z</dcterms:modified>
</cp:coreProperties>
</file>