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1" r:id="rId7"/>
    <p:sldId id="266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>
                <a:latin typeface="Euphemia"/>
              </a:rPr>
              <a:t>Interactions in Regression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1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655564" y="2369697"/>
            <a:ext cx="5638800" cy="28194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9" y="1384184"/>
            <a:ext cx="3907066" cy="511908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blipFill>
                <a:blip r:embed="rId4"/>
                <a:stretch>
                  <a:fillRect l="-36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>
                <a:solidFill>
                  <a:schemeClr val="accent2"/>
                </a:solidFill>
                <a:latin typeface="Euphemia"/>
              </a:rPr>
              <a:t>Interacting dummy variables: </a:t>
            </a:r>
            <a:br>
              <a:rPr lang="en-US" sz="3600" cap="all" dirty="0">
                <a:latin typeface="Euphemia"/>
              </a:rPr>
            </a:br>
            <a:r>
              <a:rPr lang="en-US" sz="3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/>
              </a:rPr>
              <a:t>the difference-in-difference model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4338" t="14423" r="12690" b="6410"/>
          <a:stretch/>
        </p:blipFill>
        <p:spPr bwMode="auto">
          <a:xfrm>
            <a:off x="721453" y="2059715"/>
            <a:ext cx="4337194" cy="2352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51" y="1746101"/>
            <a:ext cx="4564711" cy="421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6" y="877077"/>
            <a:ext cx="4815083" cy="370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8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51" y="1746101"/>
            <a:ext cx="4564711" cy="421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6" y="877077"/>
            <a:ext cx="4815083" cy="37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4" y="1642188"/>
            <a:ext cx="5528387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6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chemeClr val="accent2"/>
                </a:solidFill>
                <a:latin typeface="Euphemia"/>
              </a:rPr>
              <a:t>Interacting Slopes: </a:t>
            </a:r>
            <a:br>
              <a:rPr lang="en-US" sz="4000" cap="all" dirty="0">
                <a:latin typeface="Euphemia"/>
              </a:rPr>
            </a:br>
            <a:r>
              <a:rPr lang="en-US" sz="4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/>
              </a:rPr>
              <a:t>Varying program impact by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blipFill>
                <a:blip r:embed="rId2"/>
                <a:stretch>
                  <a:fillRect l="-36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214694" y="1006679"/>
            <a:ext cx="109056" cy="118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655564" y="2369697"/>
            <a:ext cx="56388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0305" y="2265028"/>
            <a:ext cx="170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 of Type C at fertilizer=0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1171" y="2920767"/>
            <a:ext cx="170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 of Type A above height of Type C at fertilizer=0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11172" y="951409"/>
            <a:ext cx="765210" cy="189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5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382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382329" cy="276999"/>
              </a:xfrm>
              <a:prstGeom prst="rect">
                <a:avLst/>
              </a:prstGeom>
              <a:blipFill>
                <a:blip r:embed="rId2"/>
                <a:stretch>
                  <a:fillRect l="-29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167618" y="883085"/>
            <a:ext cx="1686188" cy="137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7669" y="2529088"/>
            <a:ext cx="56388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7735" y="2113736"/>
            <a:ext cx="1606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Impact of fertilizer intensity on height for Type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66" y="2283628"/>
            <a:ext cx="170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Difference in fertilizer slope between Type A and Type 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61527" y="835280"/>
            <a:ext cx="2768367" cy="144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5249" y="4100078"/>
            <a:ext cx="337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Fertilizer slope for Type A:   b</a:t>
            </a:r>
            <a:r>
              <a:rPr lang="en-US" baseline="-25000" dirty="0"/>
              <a:t>3</a:t>
            </a:r>
            <a:r>
              <a:rPr lang="en-US" dirty="0"/>
              <a:t> + b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905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153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Euphemia</vt:lpstr>
      <vt:lpstr>Office Theme</vt:lpstr>
      <vt:lpstr>Interactions in Regression models</vt:lpstr>
      <vt:lpstr>Interacting dummy variables:  the difference-in-difference model</vt:lpstr>
      <vt:lpstr>PowerPoint Presentation</vt:lpstr>
      <vt:lpstr>PowerPoint Presentation</vt:lpstr>
      <vt:lpstr>PowerPoint Presentation</vt:lpstr>
      <vt:lpstr>PowerPoint Presentation</vt:lpstr>
      <vt:lpstr>Interacting Slopes:  Varying program impact by Group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jdlecy</dc:creator>
  <cp:lastModifiedBy>Jesse Lecy</cp:lastModifiedBy>
  <cp:revision>7</cp:revision>
  <dcterms:created xsi:type="dcterms:W3CDTF">2017-03-08T17:39:08Z</dcterms:created>
  <dcterms:modified xsi:type="dcterms:W3CDTF">2021-11-30T23:40:50Z</dcterms:modified>
</cp:coreProperties>
</file>