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7C92-0C97-4E8D-9A0C-CFFF4B64D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B7119-62E2-4100-8830-C7C64661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FAF3-4699-4006-A9A0-9C96AB47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6283-0B89-421E-8A32-211BEB9E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3FB7-0C90-401E-8A57-1E05BC52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BF70-6AA9-45CB-9F32-97883ED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0B5E-3DA4-4EAF-9B67-A78E04EFD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F10B-9D77-4A0D-B275-E092A150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DC89-C6F7-4A98-A5DC-458281D1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F5B69-EB3E-47CA-AD76-FDA4E015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A6091-17A0-4619-9778-18C4A0A38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D985D-BEA9-4040-8DDB-6ECBB288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8A6B-95F8-49FE-9306-FA33DAF3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37B13-3994-43F7-968E-A7825A5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6411-03F1-4D2E-ABF3-E4C62F58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9080-92B0-4B70-86E0-5D76B3F7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BB19-AF21-4B2F-9D99-3D1E858E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25F4-8DA2-4EA6-9A83-24989783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5158-B6FE-4AF4-A875-97DC4382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37E5E-BFCD-4429-81A0-7E62AE55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1550-A47C-4E2A-82A1-1B21D4AB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623A-3B30-4EDC-8910-EE59165C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D508-3553-4BDF-923C-C86C574C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131B-BA86-4FFE-80C5-4C8C6EFB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4E0A-6A01-4D41-92DF-125FA988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CE87-7E66-42F2-B6AD-D095A11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967-EF4C-4CAE-AE4D-040B41FC4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AB19E-70FD-4DAB-BEC5-3698FB1A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1A32-5CC6-41EB-B416-EFB5F4D0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9BC37-EE50-4F83-B521-E485ACB7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E664-0B6D-4F13-B3AC-3E22C5A4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8981-50FA-4941-8602-77F074D3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44EBD-368C-44EF-92D7-1F4CC9AB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BBB97-7F34-4885-9FA9-FFE012AF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CDD03-26DE-4B24-9003-FEAEE5BD8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70F2A-0BB9-4A72-9E73-0B0052B41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00DDC-201A-48F3-89C4-68693913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BEB9B-8CC7-4653-9759-3FEDE4CD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DD9E9-690E-4A9C-81CC-0685C2C5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EDF4-A7C9-4926-9B28-207A797F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189B6-4BD7-454D-A95B-EA811F9C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07F1E-BE81-4399-B635-21CB52EA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BB4ED-54D3-46B6-9392-06031ACC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84C70-48D9-42BA-BF40-9EA665FD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8C1AB-580C-4097-9D1E-AEB118CD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7CB1-4F18-48FF-8501-624435A7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DAAC-433D-4436-9089-30927769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ED6A-69E8-4602-9337-99091D7B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034F-C141-4AB7-9C48-D9CA4C772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309D-7DF6-4184-8207-A331B2D4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8DF3-D9C4-4B38-B190-AEA11BF2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96F40-77D0-411D-B645-BC183468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ED7C-D6BC-4541-A339-8873DA83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22227-ACD5-48A7-A818-7121AF087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F0A45-B2BB-4D2B-A343-2152F6595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E5393-7D4E-46FA-9161-A559EF79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BF5C-981F-4518-9FD5-BAB3F99E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3AC70-78C5-4523-9A6C-7A92A0A2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4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2511F-3E2D-4D4C-B4DC-56D4A22B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CCD0-693A-4FC7-9596-50BB7249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8852-FCDE-4754-A452-4047DC0C2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86409-8CBD-4F43-8BAD-BEAE24CE367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45B9-4ADF-4C1D-88B8-CAB4FC881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54F1-54C3-4272-9269-D4DABE70A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22B2-D3AA-4E6A-9BD8-68BD47C3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FF40-5090-49A6-9E3A-9CE7C70DE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7E4BD-6C79-461B-B3FA-12E17DF54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D265A-3D6F-426D-8F69-39B7EAD02FDD}"/>
              </a:ext>
            </a:extLst>
          </p:cNvPr>
          <p:cNvGrpSpPr/>
          <p:nvPr/>
        </p:nvGrpSpPr>
        <p:grpSpPr>
          <a:xfrm>
            <a:off x="-1" y="-1"/>
            <a:ext cx="7613781" cy="3610947"/>
            <a:chOff x="-1" y="-1"/>
            <a:chExt cx="7613781" cy="36109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526A626-0FA3-47DC-A10E-E6E7425F9B7A}"/>
                </a:ext>
              </a:extLst>
            </p:cNvPr>
            <p:cNvSpPr/>
            <p:nvPr/>
          </p:nvSpPr>
          <p:spPr>
            <a:xfrm>
              <a:off x="-1" y="-1"/>
              <a:ext cx="7613781" cy="36109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0256A0-D833-4980-B079-5E525A02A96D}"/>
                </a:ext>
              </a:extLst>
            </p:cNvPr>
            <p:cNvSpPr txBox="1"/>
            <p:nvPr/>
          </p:nvSpPr>
          <p:spPr>
            <a:xfrm>
              <a:off x="615820" y="309511"/>
              <a:ext cx="1143518" cy="40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Euphemia" panose="020B0503040102020104" pitchFamily="34" charset="0"/>
                </a:rPr>
                <a:t>Dataset: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4E54AD-C691-42A1-938A-D1B185B1DBE7}"/>
                </a:ext>
              </a:extLst>
            </p:cNvPr>
            <p:cNvSpPr txBox="1"/>
            <p:nvPr/>
          </p:nvSpPr>
          <p:spPr>
            <a:xfrm>
              <a:off x="615820" y="931330"/>
              <a:ext cx="754694" cy="40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Euphemia" panose="020B0503040102020104" pitchFamily="34" charset="0"/>
                </a:rPr>
                <a:t>Year: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727FEA-02F8-4B6C-87BE-25EFCC6A62CF}"/>
                </a:ext>
              </a:extLst>
            </p:cNvPr>
            <p:cNvSpPr txBox="1"/>
            <p:nvPr/>
          </p:nvSpPr>
          <p:spPr>
            <a:xfrm>
              <a:off x="615820" y="1553150"/>
              <a:ext cx="1189428" cy="40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Euphemia" panose="020B0503040102020104" pitchFamily="34" charset="0"/>
                </a:rPr>
                <a:t>Variable: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5DCFDC-179D-4B57-86C6-1CEC8D0A7CF9}"/>
                </a:ext>
              </a:extLst>
            </p:cNvPr>
            <p:cNvSpPr txBox="1"/>
            <p:nvPr/>
          </p:nvSpPr>
          <p:spPr>
            <a:xfrm>
              <a:off x="615820" y="2174969"/>
              <a:ext cx="1509388" cy="40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Euphemia" panose="020B0503040102020104" pitchFamily="34" charset="0"/>
                </a:rPr>
                <a:t>Geography: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B2F700-D1BF-4C7E-AEC2-8F813C335AA9}"/>
                </a:ext>
              </a:extLst>
            </p:cNvPr>
            <p:cNvSpPr/>
            <p:nvPr/>
          </p:nvSpPr>
          <p:spPr>
            <a:xfrm>
              <a:off x="2440277" y="327799"/>
              <a:ext cx="1973101" cy="363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ACS 5-year sample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E0AC3E-618C-46D6-B767-6612E9CCA15D}"/>
                </a:ext>
              </a:extLst>
            </p:cNvPr>
            <p:cNvSpPr/>
            <p:nvPr/>
          </p:nvSpPr>
          <p:spPr>
            <a:xfrm>
              <a:off x="2440277" y="954068"/>
              <a:ext cx="1973101" cy="363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2015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3461D5-3E4C-4044-9AD4-85B0817EEDE4}"/>
                </a:ext>
              </a:extLst>
            </p:cNvPr>
            <p:cNvSpPr/>
            <p:nvPr/>
          </p:nvSpPr>
          <p:spPr>
            <a:xfrm>
              <a:off x="2440277" y="1575887"/>
              <a:ext cx="1973101" cy="363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Total population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B379C2-C510-4B7A-9CB4-2643EA82D6F8}"/>
                </a:ext>
              </a:extLst>
            </p:cNvPr>
            <p:cNvSpPr/>
            <p:nvPr/>
          </p:nvSpPr>
          <p:spPr>
            <a:xfrm>
              <a:off x="2440277" y="2197706"/>
              <a:ext cx="1973102" cy="363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Counties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E33846-9180-426D-9D99-ABBE9CFC6A23}"/>
                </a:ext>
              </a:extLst>
            </p:cNvPr>
            <p:cNvSpPr/>
            <p:nvPr/>
          </p:nvSpPr>
          <p:spPr>
            <a:xfrm>
              <a:off x="5567121" y="358516"/>
              <a:ext cx="914400" cy="9168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Download">
              <a:extLst>
                <a:ext uri="{FF2B5EF4-FFF2-40B4-BE49-F238E27FC236}">
                  <a16:creationId xmlns:a16="http://schemas.microsoft.com/office/drawing/2014/main" id="{59A1B356-8866-4BB7-95B1-FAAC2724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121" y="358516"/>
              <a:ext cx="914400" cy="935736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49613-9B79-4E63-96A7-2E45C4EFCF00}"/>
                </a:ext>
              </a:extLst>
            </p:cNvPr>
            <p:cNvSpPr txBox="1"/>
            <p:nvPr/>
          </p:nvSpPr>
          <p:spPr>
            <a:xfrm>
              <a:off x="5331727" y="1356750"/>
              <a:ext cx="1385187" cy="314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Euphemia" panose="020B0503040102020104" pitchFamily="34" charset="0"/>
                </a:rPr>
                <a:t>Download CSV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FB74D2-4048-452B-9A70-0CA4108A80A8}"/>
                </a:ext>
              </a:extLst>
            </p:cNvPr>
            <p:cNvSpPr txBox="1"/>
            <p:nvPr/>
          </p:nvSpPr>
          <p:spPr>
            <a:xfrm>
              <a:off x="615820" y="2796788"/>
              <a:ext cx="1326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Euphemia" panose="020B0503040102020104" pitchFamily="34" charset="0"/>
                </a:rPr>
                <a:t>In Region: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935D1-A29B-4E8A-9719-2A1A37883F98}"/>
                </a:ext>
              </a:extLst>
            </p:cNvPr>
            <p:cNvSpPr/>
            <p:nvPr/>
          </p:nvSpPr>
          <p:spPr>
            <a:xfrm>
              <a:off x="2440277" y="2819525"/>
              <a:ext cx="1973102" cy="363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Arizona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41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Euphemia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3</cp:revision>
  <dcterms:created xsi:type="dcterms:W3CDTF">2020-09-29T05:10:20Z</dcterms:created>
  <dcterms:modified xsi:type="dcterms:W3CDTF">2020-09-29T20:05:57Z</dcterms:modified>
</cp:coreProperties>
</file>