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8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5108"/>
    <a:srgbClr val="CDCDCD"/>
    <a:srgbClr val="5C66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0A93C-6C41-4DE8-B6ED-6F57D1899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AD8A1F-05E2-464B-92F2-22471B940E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CB4B7-FD33-4A40-AAA7-CC92596AC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37E93-3236-4EB6-AF70-7FF9163C940A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FE8E8-F692-4B78-8E8F-1F2B5FAAB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9FFCE-6E31-4E25-8116-BBA8EB58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9D72-968A-44B9-9010-0F7EAFBA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93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56C66-8584-49D1-9784-B188FAE48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C200D5-4797-48BE-8106-767A780EF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0CEFB-818D-4863-A98C-5A6000E2B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37E93-3236-4EB6-AF70-7FF9163C940A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FBF01-0C61-4C6B-9707-0D2C71E1C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2C554-0676-4AD6-B9CA-682FF0960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9D72-968A-44B9-9010-0F7EAFBA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4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C59685-D795-4761-9413-34D73106D3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C002E2-CAFD-47AB-9D73-F15659AB7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90F75-47D1-40AD-A043-604E59793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37E93-3236-4EB6-AF70-7FF9163C940A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CEC6D-8987-4E0A-AD3E-94D7F51FA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2DBBB-DAE4-4926-9A7A-189949DF7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9D72-968A-44B9-9010-0F7EAFBA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82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7E1E4-ADC9-4DF9-91AE-553EE8D4D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BCB70-5B04-4BD1-A5C6-6470989E9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A93A-FFE2-41F5-8A23-C78AA8F54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37E93-3236-4EB6-AF70-7FF9163C940A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D9D99-D995-4FD8-9815-FFAB70A95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9E691-582F-4A34-A52D-C970242E6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9D72-968A-44B9-9010-0F7EAFBA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2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54484-FC18-4B09-BDA7-4C2C61126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E8E56-DAA8-4EED-B87C-D004293FB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82DDF-8845-4928-9F31-46223E52F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37E93-3236-4EB6-AF70-7FF9163C940A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F8B83-DC4B-4C23-AA67-6DDF4F1CE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8C640-37EF-4155-ACB9-8A7D4D988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9D72-968A-44B9-9010-0F7EAFBA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00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D4F98-523D-4A2F-B3C0-00D9F43FA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909BD-4A21-4C40-B54F-01CB4F07B9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EDDEDE-AE6F-4742-8D37-19B3E28D9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A23B4-5F98-4654-A24B-8DBEDA908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37E93-3236-4EB6-AF70-7FF9163C940A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E9BA3-CBB6-443F-9593-163184835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B37C90-B5EC-40DA-883A-37BC5A0D1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9D72-968A-44B9-9010-0F7EAFBA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81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62941-546C-40F7-8305-ADDA3F574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C74DF-D301-43CD-80AC-3219C7331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163178-5A00-41AA-B30F-737B9AE20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DE88DE-3C12-4833-938E-E1693B0C5C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238C2A-AA93-4545-A8B4-DB75F042FF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EAD063-0708-4993-AA97-3941FEED7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37E93-3236-4EB6-AF70-7FF9163C940A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539B02-33FF-4F68-8791-9FC768D9B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6122F2-5A92-4C12-B303-4F5438A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9D72-968A-44B9-9010-0F7EAFBA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893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45DBB-0305-468A-A457-B26E8528A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A02B2E-CE5F-4593-9F4D-B1D0644CD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37E93-3236-4EB6-AF70-7FF9163C940A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9147F0-B76F-46FA-9DD6-884AE0770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FE191-6F2F-454A-B40C-797759C07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9D72-968A-44B9-9010-0F7EAFBA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95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A06A5A-1A3A-4773-8B48-3844B2FC8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37E93-3236-4EB6-AF70-7FF9163C940A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5C7A90-8644-49E0-BC4F-9F54B367D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01FCA-1A77-45B8-8B9F-27520EA2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9D72-968A-44B9-9010-0F7EAFBA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02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C2DBF-056B-4C67-AB2D-505B656F0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452BB-A519-41B7-881B-ACA056301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F3BA7-DE17-422A-A349-6AE5B9F38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B3D09-7E6B-4EB5-A013-FA572528F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37E93-3236-4EB6-AF70-7FF9163C940A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2D0FD-9629-499E-BD49-68468A43F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F9AD5-C312-4AD5-BB43-91CAA1F92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9D72-968A-44B9-9010-0F7EAFBA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9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18E27-B650-4D71-A15D-473358682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E3D59E-F2B4-429E-B1FF-4CEE255094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633CFE-B06A-4938-B276-61B0784D9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36DF4-6279-45F6-9BC2-4272EECC4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37E93-3236-4EB6-AF70-7FF9163C940A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7184B-1499-4520-A228-67E929BDB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8D8E25-16A2-4BF7-B4AA-66AB7AB14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9D72-968A-44B9-9010-0F7EAFBA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63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F68DF7-14C5-4E0E-A471-097A4EF6E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6B3D5-99D8-4E83-ADEF-A0AC6FA7E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77663-D8A7-446F-B50B-5F7F7C131D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37E93-3236-4EB6-AF70-7FF9163C940A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16F43-293B-400F-B256-E128B0699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4F0E4-46DD-43BA-807B-53DF6E1C1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39D72-968A-44B9-9010-0F7EAFBA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4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926DFD9-38F0-432A-A920-8F526CE97849}"/>
              </a:ext>
            </a:extLst>
          </p:cNvPr>
          <p:cNvGrpSpPr/>
          <p:nvPr/>
        </p:nvGrpSpPr>
        <p:grpSpPr>
          <a:xfrm>
            <a:off x="1976651" y="1729312"/>
            <a:ext cx="6523613" cy="1524689"/>
            <a:chOff x="1976651" y="1729312"/>
            <a:chExt cx="6523613" cy="1524689"/>
          </a:xfrm>
        </p:grpSpPr>
        <p:pic>
          <p:nvPicPr>
            <p:cNvPr id="5" name="Picture 2" descr="Image result for asu logo">
              <a:extLst>
                <a:ext uri="{FF2B5EF4-FFF2-40B4-BE49-F238E27FC236}">
                  <a16:creationId xmlns:a16="http://schemas.microsoft.com/office/drawing/2014/main" id="{FAB790FE-774A-427A-AAAE-84A993D47A8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hq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3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82" t="20170" b="20170"/>
            <a:stretch/>
          </p:blipFill>
          <p:spPr bwMode="auto">
            <a:xfrm>
              <a:off x="6617667" y="2294322"/>
              <a:ext cx="1882597" cy="750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5A31136-5BE0-474B-8814-512BA21F452F}"/>
                </a:ext>
              </a:extLst>
            </p:cNvPr>
            <p:cNvSpPr txBox="1"/>
            <p:nvPr/>
          </p:nvSpPr>
          <p:spPr>
            <a:xfrm>
              <a:off x="1995952" y="2238338"/>
              <a:ext cx="434734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latin typeface="Bell MT" panose="02020503060305020303" pitchFamily="18" charset="0"/>
                </a:rPr>
                <a:t>Public Sector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DF8866E-9E97-4C96-AB16-4D4C5B860BC0}"/>
                </a:ext>
              </a:extLst>
            </p:cNvPr>
            <p:cNvSpPr txBox="1"/>
            <p:nvPr/>
          </p:nvSpPr>
          <p:spPr>
            <a:xfrm>
              <a:off x="1976651" y="1729312"/>
              <a:ext cx="43666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Bell MT" panose="02020503060305020303" pitchFamily="18" charset="0"/>
                </a:rPr>
                <a:t>Data Science for the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454CD15-41E0-4D8D-B70A-9EEB8785D6BC}"/>
                </a:ext>
              </a:extLst>
            </p:cNvPr>
            <p:cNvSpPr txBox="1"/>
            <p:nvPr/>
          </p:nvSpPr>
          <p:spPr>
            <a:xfrm>
              <a:off x="6617667" y="1760089"/>
              <a:ext cx="15311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BE5108"/>
                  </a:solidFill>
                  <a:latin typeface="Bell MT" panose="02020503060305020303" pitchFamily="18" charset="0"/>
                </a:rPr>
                <a:t>DS4PS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7C55578-90F5-4570-A0D7-375AA995C980}"/>
              </a:ext>
            </a:extLst>
          </p:cNvPr>
          <p:cNvGrpSpPr/>
          <p:nvPr/>
        </p:nvGrpSpPr>
        <p:grpSpPr>
          <a:xfrm>
            <a:off x="1878506" y="4360154"/>
            <a:ext cx="6268708" cy="1524689"/>
            <a:chOff x="74588" y="1729312"/>
            <a:chExt cx="6268708" cy="1524689"/>
          </a:xfrm>
        </p:grpSpPr>
        <p:pic>
          <p:nvPicPr>
            <p:cNvPr id="14" name="Picture 2" descr="Image result for asu logo">
              <a:extLst>
                <a:ext uri="{FF2B5EF4-FFF2-40B4-BE49-F238E27FC236}">
                  <a16:creationId xmlns:a16="http://schemas.microsoft.com/office/drawing/2014/main" id="{17A7651A-9361-4E78-A4B2-24E11B7F50B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hq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53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82" t="20170" b="20170"/>
            <a:stretch/>
          </p:blipFill>
          <p:spPr bwMode="auto">
            <a:xfrm>
              <a:off x="74588" y="2196393"/>
              <a:ext cx="2215371" cy="8830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A774856-75BA-43E1-A521-4648BA449F3B}"/>
                </a:ext>
              </a:extLst>
            </p:cNvPr>
            <p:cNvSpPr txBox="1"/>
            <p:nvPr/>
          </p:nvSpPr>
          <p:spPr>
            <a:xfrm>
              <a:off x="1995952" y="2238338"/>
              <a:ext cx="434734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latin typeface="Bell MT" panose="02020503060305020303" pitchFamily="18" charset="0"/>
                </a:rPr>
                <a:t>Public Sector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7A4EFC-91D4-4EF7-8457-6782B887246C}"/>
                </a:ext>
              </a:extLst>
            </p:cNvPr>
            <p:cNvSpPr txBox="1"/>
            <p:nvPr/>
          </p:nvSpPr>
          <p:spPr>
            <a:xfrm>
              <a:off x="1976651" y="1729312"/>
              <a:ext cx="43666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Bell MT" panose="02020503060305020303" pitchFamily="18" charset="0"/>
                </a:rPr>
                <a:t>Data Science for the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48CC7BC-D7F3-4BFD-8AFD-090F2082ED20}"/>
                </a:ext>
              </a:extLst>
            </p:cNvPr>
            <p:cNvSpPr txBox="1"/>
            <p:nvPr/>
          </p:nvSpPr>
          <p:spPr>
            <a:xfrm>
              <a:off x="328017" y="1740586"/>
              <a:ext cx="15311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BE5108"/>
                  </a:solidFill>
                  <a:latin typeface="Bell MT" panose="02020503060305020303" pitchFamily="18" charset="0"/>
                </a:rPr>
                <a:t>DS4PS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9444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A5E435-E86B-4C0C-9129-5AA69F00E68B}"/>
              </a:ext>
            </a:extLst>
          </p:cNvPr>
          <p:cNvGrpSpPr/>
          <p:nvPr/>
        </p:nvGrpSpPr>
        <p:grpSpPr>
          <a:xfrm>
            <a:off x="2281806" y="1933474"/>
            <a:ext cx="7697479" cy="1369606"/>
            <a:chOff x="2772257" y="1310020"/>
            <a:chExt cx="7697479" cy="1369606"/>
          </a:xfrm>
        </p:grpSpPr>
        <p:pic>
          <p:nvPicPr>
            <p:cNvPr id="1026" name="Picture 2" descr="Image result for asu logo">
              <a:extLst>
                <a:ext uri="{FF2B5EF4-FFF2-40B4-BE49-F238E27FC236}">
                  <a16:creationId xmlns:a16="http://schemas.microsoft.com/office/drawing/2014/main" id="{0B243C3E-19AD-41E3-8076-0E46768FA12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82" t="20170" b="20170"/>
            <a:stretch/>
          </p:blipFill>
          <p:spPr bwMode="auto">
            <a:xfrm>
              <a:off x="2772257" y="1310020"/>
              <a:ext cx="3436138" cy="13696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12AC072-2E4F-4385-8FDC-B5336F9FE5B5}"/>
                </a:ext>
              </a:extLst>
            </p:cNvPr>
            <p:cNvSpPr txBox="1"/>
            <p:nvPr/>
          </p:nvSpPr>
          <p:spPr>
            <a:xfrm>
              <a:off x="5721833" y="1310020"/>
              <a:ext cx="4747903" cy="13696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Bell MT" panose="02020503060305020303" pitchFamily="18" charset="0"/>
                </a:rPr>
                <a:t>MS in Program Evaluation</a:t>
              </a:r>
            </a:p>
            <a:p>
              <a:r>
                <a:rPr lang="en-US" sz="5100" dirty="0">
                  <a:latin typeface="Bell MT" panose="02020503060305020303" pitchFamily="18" charset="0"/>
                </a:rPr>
                <a:t>&amp; Data Analytics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3129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81806" y="1910598"/>
            <a:ext cx="8755818" cy="1533078"/>
            <a:chOff x="2281806" y="1910598"/>
            <a:chExt cx="8755818" cy="1533078"/>
          </a:xfrm>
        </p:grpSpPr>
        <p:pic>
          <p:nvPicPr>
            <p:cNvPr id="1026" name="Picture 2" descr="Image result for asu logo">
              <a:extLst>
                <a:ext uri="{FF2B5EF4-FFF2-40B4-BE49-F238E27FC236}">
                  <a16:creationId xmlns:a16="http://schemas.microsoft.com/office/drawing/2014/main" id="{0B243C3E-19AD-41E3-8076-0E46768FA12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82" t="20170" b="20170"/>
            <a:stretch/>
          </p:blipFill>
          <p:spPr bwMode="auto">
            <a:xfrm>
              <a:off x="2281806" y="1933474"/>
              <a:ext cx="3436138" cy="13696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12AC072-2E4F-4385-8FDC-B5336F9FE5B5}"/>
                </a:ext>
              </a:extLst>
            </p:cNvPr>
            <p:cNvSpPr txBox="1"/>
            <p:nvPr/>
          </p:nvSpPr>
          <p:spPr>
            <a:xfrm>
              <a:off x="5326381" y="2428013"/>
              <a:ext cx="554844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latin typeface="Bell MT" panose="02020503060305020303" pitchFamily="18" charset="0"/>
                </a:rPr>
                <a:t>&amp; Data Analytics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12AC072-2E4F-4385-8FDC-B5336F9FE5B5}"/>
                </a:ext>
              </a:extLst>
            </p:cNvPr>
            <p:cNvSpPr txBox="1"/>
            <p:nvPr/>
          </p:nvSpPr>
          <p:spPr>
            <a:xfrm>
              <a:off x="5163580" y="1910598"/>
              <a:ext cx="58740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Bell MT" panose="02020503060305020303" pitchFamily="18" charset="0"/>
                </a:rPr>
                <a:t>MS in Program Evaluation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5001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81806" y="1850271"/>
            <a:ext cx="9706527" cy="1525917"/>
            <a:chOff x="2281806" y="1850271"/>
            <a:chExt cx="9706527" cy="1525917"/>
          </a:xfrm>
        </p:grpSpPr>
        <p:pic>
          <p:nvPicPr>
            <p:cNvPr id="1026" name="Picture 2" descr="Image result for asu logo">
              <a:extLst>
                <a:ext uri="{FF2B5EF4-FFF2-40B4-BE49-F238E27FC236}">
                  <a16:creationId xmlns:a16="http://schemas.microsoft.com/office/drawing/2014/main" id="{0B243C3E-19AD-41E3-8076-0E46768FA12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82" t="20170" b="20170"/>
            <a:stretch/>
          </p:blipFill>
          <p:spPr bwMode="auto">
            <a:xfrm>
              <a:off x="2281806" y="1933474"/>
              <a:ext cx="3436138" cy="13696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12AC072-2E4F-4385-8FDC-B5336F9FE5B5}"/>
                </a:ext>
              </a:extLst>
            </p:cNvPr>
            <p:cNvSpPr txBox="1"/>
            <p:nvPr/>
          </p:nvSpPr>
          <p:spPr>
            <a:xfrm>
              <a:off x="5326381" y="2360525"/>
              <a:ext cx="666195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latin typeface="Bell MT" panose="02020503060305020303" pitchFamily="18" charset="0"/>
                </a:rPr>
                <a:t>Executive Education</a:t>
              </a:r>
              <a:endParaRPr lang="en-US" sz="6000" dirty="0">
                <a:latin typeface="Bell MT" panose="02020503060305020303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12AC072-2E4F-4385-8FDC-B5336F9FE5B5}"/>
                </a:ext>
              </a:extLst>
            </p:cNvPr>
            <p:cNvSpPr txBox="1"/>
            <p:nvPr/>
          </p:nvSpPr>
          <p:spPr>
            <a:xfrm>
              <a:off x="5326381" y="1850271"/>
              <a:ext cx="6646307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800" dirty="0" smtClean="0">
                  <a:latin typeface="Bell MT" panose="02020503060305020303" pitchFamily="18" charset="0"/>
                </a:rPr>
                <a:t>Master in Public Administration</a:t>
              </a:r>
              <a:endParaRPr lang="en-US" sz="3800" dirty="0">
                <a:latin typeface="Bell MT" panose="020205030603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2022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66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A5E435-E86B-4C0C-9129-5AA69F00E68B}"/>
              </a:ext>
            </a:extLst>
          </p:cNvPr>
          <p:cNvGrpSpPr/>
          <p:nvPr/>
        </p:nvGrpSpPr>
        <p:grpSpPr>
          <a:xfrm>
            <a:off x="1368923" y="2099599"/>
            <a:ext cx="8174135" cy="2295704"/>
            <a:chOff x="2295601" y="846971"/>
            <a:chExt cx="8174135" cy="2295704"/>
          </a:xfrm>
        </p:grpSpPr>
        <p:pic>
          <p:nvPicPr>
            <p:cNvPr id="1026" name="Picture 2" descr="Image result for asu logo">
              <a:extLst>
                <a:ext uri="{FF2B5EF4-FFF2-40B4-BE49-F238E27FC236}">
                  <a16:creationId xmlns:a16="http://schemas.microsoft.com/office/drawing/2014/main" id="{0B243C3E-19AD-41E3-8076-0E46768FA1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5601" y="846971"/>
              <a:ext cx="3912794" cy="22957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12AC072-2E4F-4385-8FDC-B5336F9FE5B5}"/>
                </a:ext>
              </a:extLst>
            </p:cNvPr>
            <p:cNvSpPr txBox="1"/>
            <p:nvPr/>
          </p:nvSpPr>
          <p:spPr>
            <a:xfrm>
              <a:off x="5721833" y="1310020"/>
              <a:ext cx="4747903" cy="13696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CDCDCD"/>
                  </a:solidFill>
                  <a:latin typeface="Bell MT" panose="02020503060305020303" pitchFamily="18" charset="0"/>
                </a:rPr>
                <a:t>MS in Program Evaluation</a:t>
              </a:r>
            </a:p>
            <a:p>
              <a:r>
                <a:rPr lang="en-US" sz="5100" dirty="0">
                  <a:solidFill>
                    <a:srgbClr val="CDCDCD"/>
                  </a:solidFill>
                  <a:latin typeface="Bell MT" panose="02020503060305020303" pitchFamily="18" charset="0"/>
                </a:rPr>
                <a:t>&amp; Data Analytics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1200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A5E435-E86B-4C0C-9129-5AA69F00E68B}"/>
              </a:ext>
            </a:extLst>
          </p:cNvPr>
          <p:cNvGrpSpPr/>
          <p:nvPr/>
        </p:nvGrpSpPr>
        <p:grpSpPr>
          <a:xfrm>
            <a:off x="1805150" y="1470425"/>
            <a:ext cx="8860079" cy="2295704"/>
            <a:chOff x="2295601" y="846971"/>
            <a:chExt cx="8860079" cy="2295704"/>
          </a:xfrm>
        </p:grpSpPr>
        <p:pic>
          <p:nvPicPr>
            <p:cNvPr id="1026" name="Picture 2" descr="Image result for asu logo">
              <a:extLst>
                <a:ext uri="{FF2B5EF4-FFF2-40B4-BE49-F238E27FC236}">
                  <a16:creationId xmlns:a16="http://schemas.microsoft.com/office/drawing/2014/main" id="{0B243C3E-19AD-41E3-8076-0E46768FA1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5601" y="846971"/>
              <a:ext cx="3912794" cy="22957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12AC072-2E4F-4385-8FDC-B5336F9FE5B5}"/>
                </a:ext>
              </a:extLst>
            </p:cNvPr>
            <p:cNvSpPr txBox="1"/>
            <p:nvPr/>
          </p:nvSpPr>
          <p:spPr>
            <a:xfrm>
              <a:off x="5926975" y="1271548"/>
              <a:ext cx="522870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latin typeface="Bell MT" panose="02020503060305020303" pitchFamily="18" charset="0"/>
                </a:rPr>
                <a:t>Program Evaluation</a:t>
              </a:r>
            </a:p>
            <a:p>
              <a:r>
                <a:rPr lang="en-US" sz="4800" dirty="0">
                  <a:latin typeface="Bell MT" panose="02020503060305020303" pitchFamily="18" charset="0"/>
                </a:rPr>
                <a:t>&amp; Data Analytics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4782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7077</TotalTime>
  <Words>46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Bell MT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Lecy</dc:creator>
  <cp:lastModifiedBy>Jesse Lecy</cp:lastModifiedBy>
  <cp:revision>16</cp:revision>
  <dcterms:created xsi:type="dcterms:W3CDTF">2018-08-01T04:36:10Z</dcterms:created>
  <dcterms:modified xsi:type="dcterms:W3CDTF">2019-07-07T01:30:44Z</dcterms:modified>
</cp:coreProperties>
</file>