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
      <p:font typeface="Roboto"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18e9c68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18e9c6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9860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hash been reported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Words>
  <Application>Microsoft Office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Roboto</vt:lpstr>
      <vt:lpstr>Google Sans</vt: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cp:revision>
  <dcterms:modified xsi:type="dcterms:W3CDTF">2023-09-18T12:28:08Z</dcterms:modified>
</cp:coreProperties>
</file>