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C1A"/>
    <a:srgbClr val="0D0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30"/>
  </p:normalViewPr>
  <p:slideViewPr>
    <p:cSldViewPr snapToGrid="0" snapToObjects="1">
      <p:cViewPr varScale="1">
        <p:scale>
          <a:sx n="76" d="100"/>
          <a:sy n="76" d="100"/>
        </p:scale>
        <p:origin x="216" y="52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E77B-1567-C348-AD5E-F635A4A8F0FF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C13B-4F96-2E40-B635-8F9BE3689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8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E77B-1567-C348-AD5E-F635A4A8F0FF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C13B-4F96-2E40-B635-8F9BE3689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0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E77B-1567-C348-AD5E-F635A4A8F0FF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C13B-4F96-2E40-B635-8F9BE3689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2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E77B-1567-C348-AD5E-F635A4A8F0FF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C13B-4F96-2E40-B635-8F9BE3689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0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E77B-1567-C348-AD5E-F635A4A8F0FF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C13B-4F96-2E40-B635-8F9BE3689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0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E77B-1567-C348-AD5E-F635A4A8F0FF}" type="datetimeFigureOut">
              <a:rPr lang="en-US" smtClean="0"/>
              <a:t>9/23/18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C13B-4F96-2E40-B635-8F9BE3689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3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E77B-1567-C348-AD5E-F635A4A8F0FF}" type="datetimeFigureOut">
              <a:rPr lang="en-US" smtClean="0"/>
              <a:t>9/23/18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C13B-4F96-2E40-B635-8F9BE3689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5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E77B-1567-C348-AD5E-F635A4A8F0FF}" type="datetimeFigureOut">
              <a:rPr lang="en-US" smtClean="0"/>
              <a:t>9/23/18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C13B-4F96-2E40-B635-8F9BE3689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4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E77B-1567-C348-AD5E-F635A4A8F0FF}" type="datetimeFigureOut">
              <a:rPr lang="en-US" smtClean="0"/>
              <a:t>9/23/18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C13B-4F96-2E40-B635-8F9BE3689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4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E77B-1567-C348-AD5E-F635A4A8F0FF}" type="datetimeFigureOut">
              <a:rPr lang="en-US" smtClean="0"/>
              <a:t>9/23/18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C13B-4F96-2E40-B635-8F9BE3689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7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E77B-1567-C348-AD5E-F635A4A8F0FF}" type="datetimeFigureOut">
              <a:rPr lang="en-US" smtClean="0"/>
              <a:t>9/23/18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C13B-4F96-2E40-B635-8F9BE3689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0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DE77B-1567-C348-AD5E-F635A4A8F0FF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CC13B-4F96-2E40-B635-8F9BE3689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6537803" y="2946401"/>
            <a:ext cx="5383265" cy="2687432"/>
          </a:xfrm>
          <a:prstGeom prst="roundRect">
            <a:avLst/>
          </a:prstGeom>
          <a:solidFill>
            <a:srgbClr val="1B1C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41867" y="1020405"/>
            <a:ext cx="5858933" cy="5062745"/>
          </a:xfrm>
          <a:prstGeom prst="roundRect">
            <a:avLst/>
          </a:prstGeom>
          <a:solidFill>
            <a:srgbClr val="1B1C1A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50000"/>
                  </a:schemeClr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88931" y="1464981"/>
            <a:ext cx="1202266" cy="4336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04533" y="355601"/>
            <a:ext cx="1959650" cy="664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ea typeface="HGGothicE" charset="-128"/>
                <a:cs typeface="HGGothicE" charset="-128"/>
              </a:rPr>
              <a:t>Library </a:t>
            </a:r>
            <a:endParaRPr lang="en-US" sz="3600" dirty="0">
              <a:ea typeface="HGGothicE" charset="-128"/>
              <a:cs typeface="HGGothicE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42873" y="1476666"/>
            <a:ext cx="87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Search</a:t>
            </a:r>
            <a:endParaRPr lang="en-US" sz="2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603229" y="959242"/>
            <a:ext cx="1565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Up Next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6673657" y="2519211"/>
            <a:ext cx="20366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Playing Now </a:t>
            </a:r>
            <a:endParaRPr lang="en-US" sz="2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83"/>
          <a:stretch/>
        </p:blipFill>
        <p:spPr>
          <a:xfrm>
            <a:off x="678870" y="2212157"/>
            <a:ext cx="5516418" cy="32450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353" y="3046887"/>
            <a:ext cx="1709491" cy="21017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t="589" r="2892" b="-7124"/>
          <a:stretch/>
        </p:blipFill>
        <p:spPr>
          <a:xfrm>
            <a:off x="6538191" y="5244487"/>
            <a:ext cx="5403654" cy="655713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6484694" y="1464981"/>
            <a:ext cx="5639573" cy="840329"/>
          </a:xfrm>
          <a:prstGeom prst="roundRect">
            <a:avLst/>
          </a:prstGeom>
          <a:solidFill>
            <a:srgbClr val="1B1C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mage result for thumbs up powerpoi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106" y="3509798"/>
            <a:ext cx="2183578" cy="146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489" y="1505044"/>
            <a:ext cx="5605711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34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HGGothicE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Kendall Mccormick, Miss</dc:creator>
  <cp:lastModifiedBy>Kendall Mccormick, Miss</cp:lastModifiedBy>
  <cp:revision>11</cp:revision>
  <dcterms:created xsi:type="dcterms:W3CDTF">2018-09-23T12:00:01Z</dcterms:created>
  <dcterms:modified xsi:type="dcterms:W3CDTF">2018-09-23T14:16:29Z</dcterms:modified>
</cp:coreProperties>
</file>