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BB12-AE95-408A-8457-1C82D9ADF6B1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764B8-39EC-4565-8041-DBE8A10642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1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764B8-39EC-4565-8041-DBE8A106429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49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F1E47-081E-4871-A879-A1A5CB2E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5DCA4C-9BCD-4930-9347-67448B99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6E4D8-A19D-475B-B5AA-BF00B062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ECFF4-B4E9-4823-BDD9-37460471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F7EF5-C9F5-40C6-B2F7-26F9A340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7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B2C62-2334-405C-A65D-F82EAC11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E702B-A8F3-40EE-83D8-8FB38DA6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422A13-9170-4BE9-BC54-A8D9BC51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61B1A-7935-44FA-BC5B-2761174A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AF497-83D3-4907-989C-004B36E1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40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EE53FA-9178-4765-AB2C-C5409F28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D9AEB-415B-4708-BDFE-3394F1F8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78D07-D915-459E-B7A9-0443523D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E9AE18-227D-4DDB-956A-0BA407B6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2784B-1378-4AD5-9A83-0CB7A0A3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2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A138F-A3AA-4986-8818-B650B0F2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0C6D7-B01F-4C11-8F09-1100A18B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76405-6C4D-48BB-B65F-F265ED2C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CB840-4960-4A5B-A626-DA3BDEDA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1C489-881C-4878-9030-3282DD7C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1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B6FA-5E6F-4FCD-B229-074477B0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D8078F-1E49-49F6-8B3D-4FB299FF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D58AE-1A78-43F4-BAF6-ADC78C3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2ECB8C-B3B0-4878-B2EA-2B67445F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6FABA-F94A-4908-A55D-AA56797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80EA-0AEB-462B-867A-CD75FDCE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C634-F70F-4E83-B951-441B19FF7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9A384-926C-4C30-83D5-2C91BBAF7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28920D-816C-4921-9C0D-FF57F781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24F20-EC5E-4B8B-81D8-82419BBA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8479D4-2A60-4925-A751-F3E42BE9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9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76C29-68B6-4E63-A751-CF23423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5644F-86FE-4230-9B38-406FA617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10003-94CB-462E-BAFD-25E3AA43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B3D6C7-BBB6-4CDA-A680-9531A298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E78FA8-8707-4F2C-A302-DFC57869E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CA0315-1D3A-4145-A801-043B4299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EDCB4D-607E-48E4-A13E-A8F78E84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02D710-3880-4DC1-82B7-53E9D3D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3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8A6D-DFBB-416C-9DB7-661C2EC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AFBB-D9BE-44D8-B812-8624420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5EA0F8-7725-4C1F-A4B6-E5641241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33807-72B2-455A-BD03-D922E486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76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431356-353F-406E-BE15-80E48425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B2A063-9260-4282-B274-33DDF5B9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FC63A9-4BD8-4621-B236-A474BA60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32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7669-D4F1-4683-9CE6-8A902292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76E9A-A170-4CE9-AE99-2BD0E19B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42FFEF-A283-46EC-B7C6-46B3B319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512024-4707-4277-9C78-36FD63E6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4BFDDB-9E1A-4444-A3F8-AAA25576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EC97FF-40C7-4F00-A382-2CE20E2B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96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255B-127D-4E95-9A19-D3552898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B5E9D-2DB0-4FBD-8C93-522CB0F0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E1507B-DD4B-4FFE-8E77-BAAF6F26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5354DC-BBEB-42A4-9554-798F624F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672EF-F0B0-4C20-941E-A3F90604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1E15-AAE9-45B1-B1C8-3FFEA60B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13FC5B-B782-4B1A-BB7C-4C38E2F9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96F4CB-4D51-4C3A-9BDB-DFB4A5CD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DA9D72-087A-4DF4-9331-CE4D98772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0C86-E231-41C8-8356-CD8B556B563C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C9E7E-036B-4BAC-8D4A-69B5E93C5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7A6D2-87F4-4F19-AA9A-184127DA5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703D-27FD-4D67-A2BB-476F4B3E1C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90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AC3D77F-E524-4A6C-A005-E804907FB608}"/>
              </a:ext>
            </a:extLst>
          </p:cNvPr>
          <p:cNvSpPr/>
          <p:nvPr/>
        </p:nvSpPr>
        <p:spPr>
          <a:xfrm>
            <a:off x="2291528" y="1281957"/>
            <a:ext cx="6434356" cy="354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D9964AA2-2BFF-4998-9794-C3A28F455ED0}"/>
              </a:ext>
            </a:extLst>
          </p:cNvPr>
          <p:cNvSpPr txBox="1"/>
          <p:nvPr/>
        </p:nvSpPr>
        <p:spPr>
          <a:xfrm>
            <a:off x="3484798" y="3015871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PB</a:t>
            </a:r>
            <a:r>
              <a:rPr lang="es-CL" sz="1200" dirty="0"/>
              <a:t>_</a:t>
            </a:r>
            <a:r>
              <a:rPr lang="es-CL" sz="1200" dirty="0" err="1"/>
              <a:t>sync</a:t>
            </a:r>
            <a:endParaRPr lang="es-ES" sz="1200" dirty="0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8CC8BD3B-3630-4B3C-916C-BCA1499E94C7}"/>
              </a:ext>
            </a:extLst>
          </p:cNvPr>
          <p:cNvSpPr/>
          <p:nvPr/>
        </p:nvSpPr>
        <p:spPr>
          <a:xfrm>
            <a:off x="2660842" y="2843690"/>
            <a:ext cx="842920" cy="373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Palatino Linotype" panose="02040502050505030304" pitchFamily="18" charset="0"/>
                <a:ea typeface="Cambria Math" panose="02040503050406030204" pitchFamily="18" charset="0"/>
              </a:rPr>
              <a:t>FF x2</a:t>
            </a:r>
          </a:p>
        </p:txBody>
      </p: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EED2D60E-CCCB-4455-AAC2-5A56087CE389}"/>
              </a:ext>
            </a:extLst>
          </p:cNvPr>
          <p:cNvGrpSpPr/>
          <p:nvPr/>
        </p:nvGrpSpPr>
        <p:grpSpPr>
          <a:xfrm>
            <a:off x="4954489" y="2431855"/>
            <a:ext cx="1358265" cy="660119"/>
            <a:chOff x="3892558" y="3708540"/>
            <a:chExt cx="1358265" cy="660119"/>
          </a:xfrm>
        </p:grpSpPr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23935B7A-0C32-4D03-8AC4-5DFAC3E326ED}"/>
                </a:ext>
              </a:extLst>
            </p:cNvPr>
            <p:cNvSpPr/>
            <p:nvPr/>
          </p:nvSpPr>
          <p:spPr>
            <a:xfrm>
              <a:off x="3978283" y="3708540"/>
              <a:ext cx="1272540" cy="6601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Palatino Linotype" panose="02040502050505030304" pitchFamily="18" charset="0"/>
                </a:rPr>
                <a:t>CNT_MAX</a:t>
              </a:r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54705FC6-F1F0-4BF3-8D8F-6CA0B16EB6D8}"/>
                </a:ext>
              </a:extLst>
            </p:cNvPr>
            <p:cNvSpPr/>
            <p:nvPr/>
          </p:nvSpPr>
          <p:spPr>
            <a:xfrm>
              <a:off x="3892558" y="3995736"/>
              <a:ext cx="85725" cy="857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373596BE-E812-491A-9F4E-46F3305FF133}"/>
              </a:ext>
            </a:extLst>
          </p:cNvPr>
          <p:cNvCxnSpPr>
            <a:cxnSpLocks/>
            <a:stCxn id="138" idx="0"/>
            <a:endCxn id="147" idx="2"/>
          </p:cNvCxnSpPr>
          <p:nvPr/>
        </p:nvCxnSpPr>
        <p:spPr>
          <a:xfrm>
            <a:off x="4617161" y="2761913"/>
            <a:ext cx="337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D82C248D-2EBF-420C-A1B7-7BC4B9A2ACCA}"/>
              </a:ext>
            </a:extLst>
          </p:cNvPr>
          <p:cNvCxnSpPr>
            <a:endCxn id="139" idx="2"/>
          </p:cNvCxnSpPr>
          <p:nvPr/>
        </p:nvCxnSpPr>
        <p:spPr>
          <a:xfrm flipV="1">
            <a:off x="5676484" y="3091974"/>
            <a:ext cx="0" cy="23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8B62FA4-37C8-4D45-AB06-7B1310CE4F3E}"/>
              </a:ext>
            </a:extLst>
          </p:cNvPr>
          <p:cNvSpPr txBox="1"/>
          <p:nvPr/>
        </p:nvSpPr>
        <p:spPr>
          <a:xfrm>
            <a:off x="5623466" y="31388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clk</a:t>
            </a:r>
            <a:endParaRPr lang="es-ES" sz="1200" dirty="0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C7B8F294-69D1-4149-B533-A6DFDA3F94C1}"/>
              </a:ext>
            </a:extLst>
          </p:cNvPr>
          <p:cNvSpPr/>
          <p:nvPr/>
        </p:nvSpPr>
        <p:spPr>
          <a:xfrm>
            <a:off x="6673214" y="2152315"/>
            <a:ext cx="958845" cy="74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PB_REG</a:t>
            </a:r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73827A3-BB59-4BB7-BCEC-192F14E017D7}"/>
              </a:ext>
            </a:extLst>
          </p:cNvPr>
          <p:cNvSpPr/>
          <p:nvPr/>
        </p:nvSpPr>
        <p:spPr>
          <a:xfrm>
            <a:off x="6673214" y="2213511"/>
            <a:ext cx="126519" cy="12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4FA5373E-E014-4984-9259-4CDB0E7A4D5D}"/>
              </a:ext>
            </a:extLst>
          </p:cNvPr>
          <p:cNvSpPr/>
          <p:nvPr/>
        </p:nvSpPr>
        <p:spPr>
          <a:xfrm>
            <a:off x="6673214" y="2698653"/>
            <a:ext cx="126519" cy="12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DEF58345-9102-4ECD-96E5-BAAF99D231B8}"/>
              </a:ext>
            </a:extLst>
          </p:cNvPr>
          <p:cNvSpPr/>
          <p:nvPr/>
        </p:nvSpPr>
        <p:spPr>
          <a:xfrm>
            <a:off x="6587488" y="2233907"/>
            <a:ext cx="85725" cy="85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0729C4B0-5BD8-4B69-989D-B97496C50138}"/>
              </a:ext>
            </a:extLst>
          </p:cNvPr>
          <p:cNvCxnSpPr>
            <a:stCxn id="155" idx="3"/>
            <a:endCxn id="163" idx="2"/>
          </p:cNvCxnSpPr>
          <p:nvPr/>
        </p:nvCxnSpPr>
        <p:spPr>
          <a:xfrm flipH="1" flipV="1">
            <a:off x="6587488" y="2276770"/>
            <a:ext cx="1044571" cy="249777"/>
          </a:xfrm>
          <a:prstGeom prst="bentConnector5">
            <a:avLst>
              <a:gd name="adj1" fmla="val -21885"/>
              <a:gd name="adj2" fmla="val 353633"/>
              <a:gd name="adj3" fmla="val 1218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2368E32A-E609-4BBA-9D8E-197F3E731333}"/>
              </a:ext>
            </a:extLst>
          </p:cNvPr>
          <p:cNvCxnSpPr>
            <a:stCxn id="139" idx="3"/>
            <a:endCxn id="159" idx="1"/>
          </p:cNvCxnSpPr>
          <p:nvPr/>
        </p:nvCxnSpPr>
        <p:spPr>
          <a:xfrm flipV="1">
            <a:off x="6312754" y="2761913"/>
            <a:ext cx="36046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76B33BFF-8466-46F6-B98C-ABBC3CBAAB82}"/>
              </a:ext>
            </a:extLst>
          </p:cNvPr>
          <p:cNvSpPr txBox="1"/>
          <p:nvPr/>
        </p:nvSpPr>
        <p:spPr>
          <a:xfrm>
            <a:off x="6283458" y="248865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cen</a:t>
            </a:r>
            <a:endParaRPr lang="es-ES" sz="1200" dirty="0"/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E5BBE4E-3B0B-43B2-B1C3-C4652DE3607C}"/>
              </a:ext>
            </a:extLst>
          </p:cNvPr>
          <p:cNvSpPr txBox="1"/>
          <p:nvPr/>
        </p:nvSpPr>
        <p:spPr>
          <a:xfrm>
            <a:off x="4591378" y="246348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Idle</a:t>
            </a:r>
            <a:endParaRPr lang="es-ES" sz="1200" dirty="0"/>
          </a:p>
        </p:txBody>
      </p: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FC9AFC95-3C3B-4E38-9325-FC41C06158F9}"/>
              </a:ext>
            </a:extLst>
          </p:cNvPr>
          <p:cNvCxnSpPr>
            <a:cxnSpLocks/>
            <a:stCxn id="155" idx="3"/>
            <a:endCxn id="192" idx="1"/>
          </p:cNvCxnSpPr>
          <p:nvPr/>
        </p:nvCxnSpPr>
        <p:spPr>
          <a:xfrm flipH="1" flipV="1">
            <a:off x="4243348" y="2487215"/>
            <a:ext cx="3388711" cy="39332"/>
          </a:xfrm>
          <a:prstGeom prst="bentConnector5">
            <a:avLst>
              <a:gd name="adj1" fmla="val -6746"/>
              <a:gd name="adj2" fmla="val 2242576"/>
              <a:gd name="adj3" fmla="val 1067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CC9CD157-5851-41AD-B0FB-676F0A5F7A02}"/>
              </a:ext>
            </a:extLst>
          </p:cNvPr>
          <p:cNvGrpSpPr/>
          <p:nvPr/>
        </p:nvGrpSpPr>
        <p:grpSpPr>
          <a:xfrm>
            <a:off x="4243330" y="2386535"/>
            <a:ext cx="373831" cy="750755"/>
            <a:chOff x="3002332" y="3524160"/>
            <a:chExt cx="373831" cy="1029827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2FB2AAD6-F4B7-4A98-A754-BE62D8DA91A7}"/>
                </a:ext>
              </a:extLst>
            </p:cNvPr>
            <p:cNvSpPr/>
            <p:nvPr/>
          </p:nvSpPr>
          <p:spPr>
            <a:xfrm rot="5400000">
              <a:off x="2674343" y="3852167"/>
              <a:ext cx="1029827" cy="37381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Palatino Linotype" panose="02040502050505030304" pitchFamily="18" charset="0"/>
                  <a:ea typeface="Cambria Math" panose="02040503050406030204" pitchFamily="18" charset="0"/>
                </a:rPr>
                <a:t>C_EQ</a:t>
              </a:r>
            </a:p>
          </p:txBody>
        </p:sp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EFC3005E-D6DB-4A9F-8647-6BFF7C64A561}"/>
                </a:ext>
              </a:extLst>
            </p:cNvPr>
            <p:cNvSpPr/>
            <p:nvPr/>
          </p:nvSpPr>
          <p:spPr>
            <a:xfrm>
              <a:off x="3002350" y="3618770"/>
              <a:ext cx="86989" cy="86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469D9526-318F-42E6-ABC8-3863D936929C}"/>
                </a:ext>
              </a:extLst>
            </p:cNvPr>
            <p:cNvSpPr/>
            <p:nvPr/>
          </p:nvSpPr>
          <p:spPr>
            <a:xfrm>
              <a:off x="3002332" y="4365902"/>
              <a:ext cx="86989" cy="86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51F455F6-DBD4-4738-8B23-810E8DD34515}"/>
              </a:ext>
            </a:extLst>
          </p:cNvPr>
          <p:cNvCxnSpPr>
            <a:stCxn id="136" idx="3"/>
            <a:endCxn id="200" idx="1"/>
          </p:cNvCxnSpPr>
          <p:nvPr/>
        </p:nvCxnSpPr>
        <p:spPr>
          <a:xfrm>
            <a:off x="3503762" y="3030597"/>
            <a:ext cx="739568" cy="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AA51F041-64D3-4E86-9B89-E2B9B2D5C515}"/>
              </a:ext>
            </a:extLst>
          </p:cNvPr>
          <p:cNvCxnSpPr/>
          <p:nvPr/>
        </p:nvCxnSpPr>
        <p:spPr>
          <a:xfrm flipV="1">
            <a:off x="7117339" y="2897445"/>
            <a:ext cx="0" cy="23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8044DE6E-82AF-41A8-A523-2D27F208C4AB}"/>
              </a:ext>
            </a:extLst>
          </p:cNvPr>
          <p:cNvSpPr txBox="1"/>
          <p:nvPr/>
        </p:nvSpPr>
        <p:spPr>
          <a:xfrm>
            <a:off x="7064321" y="294427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clk</a:t>
            </a:r>
            <a:endParaRPr lang="es-ES" sz="1200" dirty="0"/>
          </a:p>
        </p:txBody>
      </p: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8D03A0DC-2202-4DE9-B909-0D39352D1FAD}"/>
              </a:ext>
            </a:extLst>
          </p:cNvPr>
          <p:cNvCxnSpPr>
            <a:cxnSpLocks/>
            <a:stCxn id="138" idx="0"/>
            <a:endCxn id="5" idx="4"/>
          </p:cNvCxnSpPr>
          <p:nvPr/>
        </p:nvCxnSpPr>
        <p:spPr>
          <a:xfrm>
            <a:off x="4617161" y="2761913"/>
            <a:ext cx="2277229" cy="1545601"/>
          </a:xfrm>
          <a:prstGeom prst="bentConnector3">
            <a:avLst>
              <a:gd name="adj1" fmla="val 63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0F742C3F-7A9B-4867-AE87-A6CD4B74793C}"/>
              </a:ext>
            </a:extLst>
          </p:cNvPr>
          <p:cNvCxnSpPr>
            <a:cxnSpLocks/>
            <a:stCxn id="184" idx="2"/>
            <a:endCxn id="3" idx="2"/>
          </p:cNvCxnSpPr>
          <p:nvPr/>
        </p:nvCxnSpPr>
        <p:spPr>
          <a:xfrm rot="16200000" flipH="1">
            <a:off x="6089007" y="3168653"/>
            <a:ext cx="1208387" cy="402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EC4D9BB6-1131-4D24-8080-22C7390BCF5E}"/>
              </a:ext>
            </a:extLst>
          </p:cNvPr>
          <p:cNvSpPr txBox="1"/>
          <p:nvPr/>
        </p:nvSpPr>
        <p:spPr>
          <a:xfrm rot="5400000">
            <a:off x="5924120" y="3105856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00" dirty="0"/>
              <a:t>PB_CNT_MAX</a:t>
            </a:r>
            <a:endParaRPr lang="es-ES" sz="900" dirty="0"/>
          </a:p>
        </p:txBody>
      </p:sp>
      <p:sp>
        <p:nvSpPr>
          <p:cNvPr id="278" name="CuadroTexto 277">
            <a:extLst>
              <a:ext uri="{FF2B5EF4-FFF2-40B4-BE49-F238E27FC236}">
                <a16:creationId xmlns:a16="http://schemas.microsoft.com/office/drawing/2014/main" id="{69392E5E-4DAD-4351-8313-4356B329443B}"/>
              </a:ext>
            </a:extLst>
          </p:cNvPr>
          <p:cNvSpPr txBox="1"/>
          <p:nvPr/>
        </p:nvSpPr>
        <p:spPr>
          <a:xfrm>
            <a:off x="8902495" y="4168227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err="1"/>
              <a:t>PB_pressed_pulse</a:t>
            </a:r>
            <a:endParaRPr lang="es-ES" sz="1200" dirty="0"/>
          </a:p>
        </p:txBody>
      </p: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4A74FB8D-8B5C-4FAE-9273-EE9912445EE8}"/>
              </a:ext>
            </a:extLst>
          </p:cNvPr>
          <p:cNvSpPr txBox="1"/>
          <p:nvPr/>
        </p:nvSpPr>
        <p:spPr>
          <a:xfrm>
            <a:off x="8902495" y="3501269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err="1"/>
              <a:t>PB_released_pulse</a:t>
            </a:r>
            <a:endParaRPr lang="es-ES" sz="1200" dirty="0"/>
          </a:p>
        </p:txBody>
      </p: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C97E307C-FFCD-43E5-8EEA-A29ACBCC55E8}"/>
              </a:ext>
            </a:extLst>
          </p:cNvPr>
          <p:cNvSpPr txBox="1"/>
          <p:nvPr/>
        </p:nvSpPr>
        <p:spPr>
          <a:xfrm>
            <a:off x="8939951" y="2388046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err="1"/>
              <a:t>PB_pressed_status</a:t>
            </a:r>
            <a:endParaRPr lang="es-ES" sz="1200" dirty="0"/>
          </a:p>
        </p:txBody>
      </p: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FF377D8E-E3F8-4B69-A6DF-D240BFA01422}"/>
              </a:ext>
            </a:extLst>
          </p:cNvPr>
          <p:cNvCxnSpPr>
            <a:stCxn id="155" idx="3"/>
            <a:endCxn id="280" idx="1"/>
          </p:cNvCxnSpPr>
          <p:nvPr/>
        </p:nvCxnSpPr>
        <p:spPr>
          <a:xfrm flipV="1">
            <a:off x="7632059" y="2526546"/>
            <a:ext cx="1307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29BC6E7E-0657-481B-B0F5-60FDA86B5ED4}"/>
              </a:ext>
            </a:extLst>
          </p:cNvPr>
          <p:cNvCxnSpPr>
            <a:cxnSpLocks/>
            <a:stCxn id="71" idx="4"/>
          </p:cNvCxnSpPr>
          <p:nvPr/>
        </p:nvCxnSpPr>
        <p:spPr>
          <a:xfrm flipV="1">
            <a:off x="8049054" y="3639769"/>
            <a:ext cx="898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B68167C7-E6B1-4847-B1EA-5511194E7A5D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8049054" y="4306727"/>
            <a:ext cx="89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63D7ECB-E2DF-49B5-9F67-5039B037948C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7152637" y="1803143"/>
            <a:ext cx="0" cy="34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1E5B981-2FFC-450A-B965-36420BF26AE2}"/>
              </a:ext>
            </a:extLst>
          </p:cNvPr>
          <p:cNvSpPr txBox="1"/>
          <p:nvPr/>
        </p:nvSpPr>
        <p:spPr>
          <a:xfrm>
            <a:off x="7093410" y="181208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rst</a:t>
            </a:r>
            <a:endParaRPr lang="es-ES" sz="120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F7C042E-C59C-4820-85A4-2610E9871E1F}"/>
              </a:ext>
            </a:extLst>
          </p:cNvPr>
          <p:cNvCxnSpPr>
            <a:cxnSpLocks/>
          </p:cNvCxnSpPr>
          <p:nvPr/>
        </p:nvCxnSpPr>
        <p:spPr>
          <a:xfrm>
            <a:off x="3062754" y="2482385"/>
            <a:ext cx="0" cy="34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1457C70-8506-4CED-BB8F-847132E76C75}"/>
              </a:ext>
            </a:extLst>
          </p:cNvPr>
          <p:cNvSpPr txBox="1"/>
          <p:nvPr/>
        </p:nvSpPr>
        <p:spPr>
          <a:xfrm>
            <a:off x="3003527" y="249132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rst</a:t>
            </a:r>
            <a:endParaRPr lang="es-ES" sz="1200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9C4B9521-3D40-486A-800E-B7502E2AD33C}"/>
              </a:ext>
            </a:extLst>
          </p:cNvPr>
          <p:cNvCxnSpPr/>
          <p:nvPr/>
        </p:nvCxnSpPr>
        <p:spPr>
          <a:xfrm flipV="1">
            <a:off x="3066195" y="3230473"/>
            <a:ext cx="0" cy="23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DAE9A1A-8E6B-481E-8ED0-04D84925F0C2}"/>
              </a:ext>
            </a:extLst>
          </p:cNvPr>
          <p:cNvSpPr txBox="1"/>
          <p:nvPr/>
        </p:nvSpPr>
        <p:spPr>
          <a:xfrm>
            <a:off x="3013177" y="327730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clk</a:t>
            </a:r>
            <a:endParaRPr lang="es-ES" sz="12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9106352-13F1-4DAD-A470-C03B0DC3A353}"/>
              </a:ext>
            </a:extLst>
          </p:cNvPr>
          <p:cNvCxnSpPr>
            <a:cxnSpLocks/>
            <a:stCxn id="68" idx="3"/>
            <a:endCxn id="136" idx="1"/>
          </p:cNvCxnSpPr>
          <p:nvPr/>
        </p:nvCxnSpPr>
        <p:spPr>
          <a:xfrm flipV="1">
            <a:off x="1846397" y="3030597"/>
            <a:ext cx="814445" cy="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00D76F3-CCB4-4298-9473-539CDB0C70A4}"/>
              </a:ext>
            </a:extLst>
          </p:cNvPr>
          <p:cNvSpPr txBox="1"/>
          <p:nvPr/>
        </p:nvSpPr>
        <p:spPr>
          <a:xfrm>
            <a:off x="1474179" y="289744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PB</a:t>
            </a:r>
            <a:endParaRPr lang="es-ES" sz="12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9ABB652-29A4-46A6-AED8-7BCDC5FDC9AE}"/>
              </a:ext>
            </a:extLst>
          </p:cNvPr>
          <p:cNvCxnSpPr/>
          <p:nvPr/>
        </p:nvCxnSpPr>
        <p:spPr>
          <a:xfrm>
            <a:off x="1846397" y="3781765"/>
            <a:ext cx="44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25275314-E604-453B-9C45-4FB38CA63C9E}"/>
              </a:ext>
            </a:extLst>
          </p:cNvPr>
          <p:cNvCxnSpPr/>
          <p:nvPr/>
        </p:nvCxnSpPr>
        <p:spPr>
          <a:xfrm>
            <a:off x="1846397" y="4080777"/>
            <a:ext cx="44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A899ADB-51B5-45B6-A6F2-18BACCD23CA8}"/>
              </a:ext>
            </a:extLst>
          </p:cNvPr>
          <p:cNvSpPr txBox="1"/>
          <p:nvPr/>
        </p:nvSpPr>
        <p:spPr>
          <a:xfrm>
            <a:off x="1493806" y="364264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clk</a:t>
            </a:r>
            <a:endParaRPr lang="es-ES" sz="1200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03E43F-CEC0-4263-BDBC-89C232D73E4C}"/>
              </a:ext>
            </a:extLst>
          </p:cNvPr>
          <p:cNvSpPr txBox="1"/>
          <p:nvPr/>
        </p:nvSpPr>
        <p:spPr>
          <a:xfrm>
            <a:off x="1493806" y="391559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rst</a:t>
            </a:r>
            <a:endParaRPr lang="es-ES" sz="12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642A26E-F457-41FE-ABDA-F872638A2062}"/>
              </a:ext>
            </a:extLst>
          </p:cNvPr>
          <p:cNvGrpSpPr/>
          <p:nvPr/>
        </p:nvGrpSpPr>
        <p:grpSpPr>
          <a:xfrm>
            <a:off x="6894394" y="3436005"/>
            <a:ext cx="1154664" cy="1076068"/>
            <a:chOff x="6101380" y="4885347"/>
            <a:chExt cx="1154664" cy="1366120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C0EF07C-C3E4-4D40-9B92-B8D4EAC1F29A}"/>
                </a:ext>
              </a:extLst>
            </p:cNvPr>
            <p:cNvGrpSpPr/>
            <p:nvPr/>
          </p:nvGrpSpPr>
          <p:grpSpPr>
            <a:xfrm rot="5400000">
              <a:off x="5995652" y="4991075"/>
              <a:ext cx="1366120" cy="1154664"/>
              <a:chOff x="5933879" y="5539962"/>
              <a:chExt cx="1366120" cy="832662"/>
            </a:xfrm>
          </p:grpSpPr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21888EF0-7019-4DE0-BD61-8E7EF3897148}"/>
                  </a:ext>
                </a:extLst>
              </p:cNvPr>
              <p:cNvSpPr/>
              <p:nvPr/>
            </p:nvSpPr>
            <p:spPr>
              <a:xfrm>
                <a:off x="5933879" y="5539962"/>
                <a:ext cx="1366120" cy="8326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5" name="Triángulo isósceles 4">
                <a:extLst>
                  <a:ext uri="{FF2B5EF4-FFF2-40B4-BE49-F238E27FC236}">
                    <a16:creationId xmlns:a16="http://schemas.microsoft.com/office/drawing/2014/main" id="{EA0880D1-2629-4F3E-A982-2C73877DA3FB}"/>
                  </a:ext>
                </a:extLst>
              </p:cNvPr>
              <p:cNvSpPr/>
              <p:nvPr/>
            </p:nvSpPr>
            <p:spPr>
              <a:xfrm>
                <a:off x="6193570" y="5966519"/>
                <a:ext cx="846733" cy="406105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71" name="Triángulo isósceles 70">
              <a:extLst>
                <a:ext uri="{FF2B5EF4-FFF2-40B4-BE49-F238E27FC236}">
                  <a16:creationId xmlns:a16="http://schemas.microsoft.com/office/drawing/2014/main" id="{50A92B73-7C75-4CB4-B897-3918FC3371E6}"/>
                </a:ext>
              </a:extLst>
            </p:cNvPr>
            <p:cNvSpPr/>
            <p:nvPr/>
          </p:nvSpPr>
          <p:spPr>
            <a:xfrm rot="16200000">
              <a:off x="6551098" y="5285828"/>
              <a:ext cx="846733" cy="563152"/>
            </a:xfrm>
            <a:prstGeom prst="triangl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DD43C41-2885-438D-8BC9-DEC0879EE48A}"/>
              </a:ext>
            </a:extLst>
          </p:cNvPr>
          <p:cNvCxnSpPr>
            <a:stCxn id="155" idx="3"/>
            <a:endCxn id="5" idx="2"/>
          </p:cNvCxnSpPr>
          <p:nvPr/>
        </p:nvCxnSpPr>
        <p:spPr>
          <a:xfrm flipH="1">
            <a:off x="6894390" y="2526547"/>
            <a:ext cx="737669" cy="1114011"/>
          </a:xfrm>
          <a:prstGeom prst="bentConnector5">
            <a:avLst>
              <a:gd name="adj1" fmla="val -30990"/>
              <a:gd name="adj2" fmla="val 69126"/>
              <a:gd name="adj3" fmla="val 130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BA8A1E7-27D2-401B-8CDC-EA398E9CE2E1}"/>
              </a:ext>
            </a:extLst>
          </p:cNvPr>
          <p:cNvSpPr txBox="1"/>
          <p:nvPr/>
        </p:nvSpPr>
        <p:spPr>
          <a:xfrm>
            <a:off x="6781661" y="3822953"/>
            <a:ext cx="1408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/>
              <a:t>PULSE_GEN</a:t>
            </a:r>
          </a:p>
        </p:txBody>
      </p:sp>
    </p:spTree>
    <p:extLst>
      <p:ext uri="{BB962C8B-B14F-4D97-AF65-F5344CB8AC3E}">
        <p14:creationId xmlns:p14="http://schemas.microsoft.com/office/powerpoint/2010/main" val="4581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ángulo 260">
            <a:extLst>
              <a:ext uri="{FF2B5EF4-FFF2-40B4-BE49-F238E27FC236}">
                <a16:creationId xmlns:a16="http://schemas.microsoft.com/office/drawing/2014/main" id="{7771339F-CEA3-49A4-AC09-8ABD16A85EF3}"/>
              </a:ext>
            </a:extLst>
          </p:cNvPr>
          <p:cNvSpPr/>
          <p:nvPr/>
        </p:nvSpPr>
        <p:spPr>
          <a:xfrm>
            <a:off x="1638300" y="746760"/>
            <a:ext cx="8114031" cy="44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Diagrama de flujo: operación manual 150">
            <a:extLst>
              <a:ext uri="{FF2B5EF4-FFF2-40B4-BE49-F238E27FC236}">
                <a16:creationId xmlns:a16="http://schemas.microsoft.com/office/drawing/2014/main" id="{A4C3685E-D962-4D51-928F-7853591983F8}"/>
              </a:ext>
            </a:extLst>
          </p:cNvPr>
          <p:cNvSpPr/>
          <p:nvPr/>
        </p:nvSpPr>
        <p:spPr>
          <a:xfrm rot="16200000">
            <a:off x="5784385" y="2724034"/>
            <a:ext cx="941975" cy="33521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AF812C-C7C6-418E-95A5-D29F9D9713A5}"/>
              </a:ext>
            </a:extLst>
          </p:cNvPr>
          <p:cNvSpPr txBox="1"/>
          <p:nvPr/>
        </p:nvSpPr>
        <p:spPr>
          <a:xfrm>
            <a:off x="2954105" y="3453669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PB</a:t>
            </a:r>
            <a:r>
              <a:rPr lang="es-CL" sz="1200" dirty="0"/>
              <a:t>_</a:t>
            </a:r>
            <a:r>
              <a:rPr lang="es-CL" sz="1200" dirty="0" err="1"/>
              <a:t>sync</a:t>
            </a:r>
            <a:endParaRPr lang="es-ES" sz="1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60FDAE-8395-4442-90BB-1C10BD5C946E}"/>
              </a:ext>
            </a:extLst>
          </p:cNvPr>
          <p:cNvSpPr/>
          <p:nvPr/>
        </p:nvSpPr>
        <p:spPr>
          <a:xfrm>
            <a:off x="2130149" y="3281488"/>
            <a:ext cx="842920" cy="373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Palatino Linotype" panose="02040502050505030304" pitchFamily="18" charset="0"/>
                <a:ea typeface="Cambria Math" panose="02040503050406030204" pitchFamily="18" charset="0"/>
              </a:rPr>
              <a:t>FF x2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ADF2CD9-1776-4B0E-9823-82D04704C688}"/>
              </a:ext>
            </a:extLst>
          </p:cNvPr>
          <p:cNvCxnSpPr>
            <a:cxnSpLocks/>
            <a:stCxn id="5" idx="3"/>
            <a:endCxn id="151" idx="1"/>
          </p:cNvCxnSpPr>
          <p:nvPr/>
        </p:nvCxnSpPr>
        <p:spPr>
          <a:xfrm flipV="1">
            <a:off x="2973069" y="3268430"/>
            <a:ext cx="3282304" cy="199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>
            <a:extLst>
              <a:ext uri="{FF2B5EF4-FFF2-40B4-BE49-F238E27FC236}">
                <a16:creationId xmlns:a16="http://schemas.microsoft.com/office/drawing/2014/main" id="{3B772FB9-B5DF-4C97-85C6-CAAD0311045D}"/>
              </a:ext>
            </a:extLst>
          </p:cNvPr>
          <p:cNvGrpSpPr/>
          <p:nvPr/>
        </p:nvGrpSpPr>
        <p:grpSpPr>
          <a:xfrm>
            <a:off x="2703557" y="1773292"/>
            <a:ext cx="1358265" cy="660119"/>
            <a:chOff x="3892558" y="3708540"/>
            <a:chExt cx="1358265" cy="660119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A26D9DC0-F473-488B-BBFB-B1CD56FF1336}"/>
                </a:ext>
              </a:extLst>
            </p:cNvPr>
            <p:cNvSpPr/>
            <p:nvPr/>
          </p:nvSpPr>
          <p:spPr>
            <a:xfrm>
              <a:off x="3978283" y="3708540"/>
              <a:ext cx="1272540" cy="6601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Palatino Linotype" panose="02040502050505030304" pitchFamily="18" charset="0"/>
                </a:rPr>
                <a:t>TIM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015FA72-647A-41C9-AFFC-FABE718ADEE7}"/>
                </a:ext>
              </a:extLst>
            </p:cNvPr>
            <p:cNvSpPr/>
            <p:nvPr/>
          </p:nvSpPr>
          <p:spPr>
            <a:xfrm>
              <a:off x="3892558" y="3995736"/>
              <a:ext cx="85725" cy="857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2291FC7-A76D-453A-9E74-9C83F5F8D84B}"/>
              </a:ext>
            </a:extLst>
          </p:cNvPr>
          <p:cNvCxnSpPr>
            <a:cxnSpLocks/>
            <a:stCxn id="65" idx="0"/>
            <a:endCxn id="60" idx="2"/>
          </p:cNvCxnSpPr>
          <p:nvPr/>
        </p:nvCxnSpPr>
        <p:spPr>
          <a:xfrm>
            <a:off x="2366229" y="2103350"/>
            <a:ext cx="337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8DF1747-AF54-4634-8039-2D72A4DA217D}"/>
              </a:ext>
            </a:extLst>
          </p:cNvPr>
          <p:cNvGrpSpPr/>
          <p:nvPr/>
        </p:nvGrpSpPr>
        <p:grpSpPr>
          <a:xfrm>
            <a:off x="1992398" y="1727972"/>
            <a:ext cx="373831" cy="750755"/>
            <a:chOff x="3002332" y="3524160"/>
            <a:chExt cx="373831" cy="1029827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7EB67731-BCFF-4784-A157-B146FD48DE4B}"/>
                </a:ext>
              </a:extLst>
            </p:cNvPr>
            <p:cNvSpPr/>
            <p:nvPr/>
          </p:nvSpPr>
          <p:spPr>
            <a:xfrm rot="5400000">
              <a:off x="2674343" y="3852167"/>
              <a:ext cx="1029827" cy="37381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Palatino Linotype" panose="02040502050505030304" pitchFamily="18" charset="0"/>
                  <a:ea typeface="Cambria Math" panose="02040503050406030204" pitchFamily="18" charset="0"/>
                </a:rPr>
                <a:t>C_EQ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061DEE84-C4F1-4CE0-8C5A-E67D87E7EA78}"/>
                </a:ext>
              </a:extLst>
            </p:cNvPr>
            <p:cNvSpPr/>
            <p:nvPr/>
          </p:nvSpPr>
          <p:spPr>
            <a:xfrm>
              <a:off x="3002350" y="3618770"/>
              <a:ext cx="86989" cy="86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533068C-6FEB-41B3-9119-64AA1E45DDE0}"/>
                </a:ext>
              </a:extLst>
            </p:cNvPr>
            <p:cNvSpPr/>
            <p:nvPr/>
          </p:nvSpPr>
          <p:spPr>
            <a:xfrm>
              <a:off x="3002332" y="4365902"/>
              <a:ext cx="86989" cy="86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23732A3-C053-496C-A8F5-D602FBF0C958}"/>
              </a:ext>
            </a:extLst>
          </p:cNvPr>
          <p:cNvGrpSpPr/>
          <p:nvPr/>
        </p:nvGrpSpPr>
        <p:grpSpPr>
          <a:xfrm>
            <a:off x="4984473" y="1857165"/>
            <a:ext cx="373831" cy="941975"/>
            <a:chOff x="3002332" y="3524160"/>
            <a:chExt cx="373831" cy="1029827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1F74EF30-D324-4A67-8797-0290078ABB04}"/>
                </a:ext>
              </a:extLst>
            </p:cNvPr>
            <p:cNvSpPr/>
            <p:nvPr/>
          </p:nvSpPr>
          <p:spPr>
            <a:xfrm rot="5400000">
              <a:off x="2674343" y="3852167"/>
              <a:ext cx="1029827" cy="37381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Palatino Linotype" panose="02040502050505030304" pitchFamily="18" charset="0"/>
                  <a:ea typeface="Cambria Math" panose="02040503050406030204" pitchFamily="18" charset="0"/>
                </a:rPr>
                <a:t>C_GEQ</a:t>
              </a: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C70C32B-568C-4C3C-BA4F-8229392A2BE4}"/>
                </a:ext>
              </a:extLst>
            </p:cNvPr>
            <p:cNvSpPr/>
            <p:nvPr/>
          </p:nvSpPr>
          <p:spPr>
            <a:xfrm>
              <a:off x="3002350" y="3618770"/>
              <a:ext cx="86989" cy="86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8FE06CA4-694E-4B4B-BA8B-53210B92D785}"/>
                </a:ext>
              </a:extLst>
            </p:cNvPr>
            <p:cNvSpPr/>
            <p:nvPr/>
          </p:nvSpPr>
          <p:spPr>
            <a:xfrm>
              <a:off x="3002332" y="4365902"/>
              <a:ext cx="86989" cy="86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574B701E-DF2C-40FE-A3F7-C3F7CFDE95B2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4061822" y="1983488"/>
            <a:ext cx="922669" cy="119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67D85D92-BE97-44FE-9C0D-8A0831AE6778}"/>
              </a:ext>
            </a:extLst>
          </p:cNvPr>
          <p:cNvCxnSpPr/>
          <p:nvPr/>
        </p:nvCxnSpPr>
        <p:spPr>
          <a:xfrm flipV="1">
            <a:off x="3435708" y="2436595"/>
            <a:ext cx="0" cy="23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FB0F973-3BF9-44F6-A5A4-6AFAB47933DE}"/>
              </a:ext>
            </a:extLst>
          </p:cNvPr>
          <p:cNvSpPr txBox="1"/>
          <p:nvPr/>
        </p:nvSpPr>
        <p:spPr>
          <a:xfrm>
            <a:off x="3382690" y="248342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clk</a:t>
            </a:r>
            <a:endParaRPr lang="es-ES" sz="1200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6E7D3952-185C-4C47-90E5-F2E2D8360427}"/>
              </a:ext>
            </a:extLst>
          </p:cNvPr>
          <p:cNvCxnSpPr>
            <a:cxnSpLocks/>
          </p:cNvCxnSpPr>
          <p:nvPr/>
        </p:nvCxnSpPr>
        <p:spPr>
          <a:xfrm>
            <a:off x="4518693" y="2666884"/>
            <a:ext cx="4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EB56FAB3-231D-4AA3-B716-DB1FF9994AAB}"/>
              </a:ext>
            </a:extLst>
          </p:cNvPr>
          <p:cNvSpPr txBox="1"/>
          <p:nvPr/>
        </p:nvSpPr>
        <p:spPr>
          <a:xfrm>
            <a:off x="4260494" y="2672324"/>
            <a:ext cx="900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DELAY - 1</a:t>
            </a:r>
          </a:p>
        </p:txBody>
      </p:sp>
      <p:sp>
        <p:nvSpPr>
          <p:cNvPr id="89" name="Diagrama de flujo: operación manual 88">
            <a:extLst>
              <a:ext uri="{FF2B5EF4-FFF2-40B4-BE49-F238E27FC236}">
                <a16:creationId xmlns:a16="http://schemas.microsoft.com/office/drawing/2014/main" id="{C35C7227-5D4E-4315-9C3C-F1688494E17B}"/>
              </a:ext>
            </a:extLst>
          </p:cNvPr>
          <p:cNvSpPr/>
          <p:nvPr/>
        </p:nvSpPr>
        <p:spPr>
          <a:xfrm rot="16200000">
            <a:off x="5784394" y="1564768"/>
            <a:ext cx="941975" cy="33521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0811782C-5701-419D-BFA5-020D0F200D99}"/>
              </a:ext>
            </a:extLst>
          </p:cNvPr>
          <p:cNvCxnSpPr>
            <a:cxnSpLocks/>
            <a:stCxn id="73" idx="0"/>
            <a:endCxn id="89" idx="1"/>
          </p:cNvCxnSpPr>
          <p:nvPr/>
        </p:nvCxnSpPr>
        <p:spPr>
          <a:xfrm flipV="1">
            <a:off x="5358304" y="2109164"/>
            <a:ext cx="897078" cy="218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DEE37AA5-3973-49C8-82E3-2E3214E24D33}"/>
              </a:ext>
            </a:extLst>
          </p:cNvPr>
          <p:cNvCxnSpPr>
            <a:cxnSpLocks/>
          </p:cNvCxnSpPr>
          <p:nvPr/>
        </p:nvCxnSpPr>
        <p:spPr>
          <a:xfrm>
            <a:off x="5567738" y="1983488"/>
            <a:ext cx="52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3D8FBB3-3555-46C2-9405-520A003D40B4}"/>
              </a:ext>
            </a:extLst>
          </p:cNvPr>
          <p:cNvSpPr txBox="1"/>
          <p:nvPr/>
        </p:nvSpPr>
        <p:spPr>
          <a:xfrm>
            <a:off x="5368991" y="177744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PB_PRESS</a:t>
            </a:r>
          </a:p>
        </p:txBody>
      </p:sp>
      <p:sp>
        <p:nvSpPr>
          <p:cNvPr id="100" name="Diagrama de flujo: operación manual 99">
            <a:extLst>
              <a:ext uri="{FF2B5EF4-FFF2-40B4-BE49-F238E27FC236}">
                <a16:creationId xmlns:a16="http://schemas.microsoft.com/office/drawing/2014/main" id="{76AB08F7-FC5B-448F-8273-22319FCC97D0}"/>
              </a:ext>
            </a:extLst>
          </p:cNvPr>
          <p:cNvSpPr/>
          <p:nvPr/>
        </p:nvSpPr>
        <p:spPr>
          <a:xfrm rot="16200000">
            <a:off x="6184502" y="1992892"/>
            <a:ext cx="2060689" cy="33521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14B94F02-0F09-47C3-BE6B-D38EAD84682A}"/>
              </a:ext>
            </a:extLst>
          </p:cNvPr>
          <p:cNvCxnSpPr>
            <a:stCxn id="89" idx="2"/>
          </p:cNvCxnSpPr>
          <p:nvPr/>
        </p:nvCxnSpPr>
        <p:spPr>
          <a:xfrm>
            <a:off x="6422988" y="1732374"/>
            <a:ext cx="62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56AB4416-31D4-4A05-B377-6CCE8922850A}"/>
              </a:ext>
            </a:extLst>
          </p:cNvPr>
          <p:cNvSpPr txBox="1"/>
          <p:nvPr/>
        </p:nvSpPr>
        <p:spPr>
          <a:xfrm>
            <a:off x="10087535" y="2339866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err="1"/>
              <a:t>PB_pressed_pulse</a:t>
            </a:r>
            <a:endParaRPr lang="es-ES" sz="12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CA7E24D-A44C-4158-8829-5FA4DC038971}"/>
              </a:ext>
            </a:extLst>
          </p:cNvPr>
          <p:cNvSpPr txBox="1"/>
          <p:nvPr/>
        </p:nvSpPr>
        <p:spPr>
          <a:xfrm>
            <a:off x="10059350" y="1625025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err="1"/>
              <a:t>PB_released_pulse</a:t>
            </a:r>
            <a:endParaRPr lang="es-ES" sz="1200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7EAEE897-B1D9-4B70-956A-F96E9C5D4383}"/>
              </a:ext>
            </a:extLst>
          </p:cNvPr>
          <p:cNvSpPr txBox="1"/>
          <p:nvPr/>
        </p:nvSpPr>
        <p:spPr>
          <a:xfrm>
            <a:off x="10027658" y="3925268"/>
            <a:ext cx="1454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err="1"/>
              <a:t>PB_pressed_status</a:t>
            </a:r>
            <a:endParaRPr lang="es-ES" sz="12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17A684E0-24A8-4D78-9FA8-ACDACC206410}"/>
              </a:ext>
            </a:extLst>
          </p:cNvPr>
          <p:cNvSpPr txBox="1"/>
          <p:nvPr/>
        </p:nvSpPr>
        <p:spPr>
          <a:xfrm>
            <a:off x="4209757" y="1741429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delay_timer</a:t>
            </a:r>
            <a:endParaRPr lang="es-ES" sz="900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A3E87B11-D770-4F44-AEE5-E1001B0F253F}"/>
              </a:ext>
            </a:extLst>
          </p:cNvPr>
          <p:cNvSpPr/>
          <p:nvPr/>
        </p:nvSpPr>
        <p:spPr>
          <a:xfrm>
            <a:off x="6087775" y="1405890"/>
            <a:ext cx="103968" cy="103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DF59E6D0-A795-4A39-A16F-4B539527A3D5}"/>
              </a:ext>
            </a:extLst>
          </p:cNvPr>
          <p:cNvCxnSpPr>
            <a:stCxn id="5" idx="3"/>
            <a:endCxn id="121" idx="1"/>
          </p:cNvCxnSpPr>
          <p:nvPr/>
        </p:nvCxnSpPr>
        <p:spPr>
          <a:xfrm flipV="1">
            <a:off x="2973069" y="1457874"/>
            <a:ext cx="3114706" cy="2010521"/>
          </a:xfrm>
          <a:prstGeom prst="bentConnector3">
            <a:avLst>
              <a:gd name="adj1" fmla="val 38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6676B2E5-7B24-4DDB-9447-53842478A597}"/>
              </a:ext>
            </a:extLst>
          </p:cNvPr>
          <p:cNvSpPr/>
          <p:nvPr/>
        </p:nvSpPr>
        <p:spPr>
          <a:xfrm>
            <a:off x="7047240" y="1405890"/>
            <a:ext cx="103966" cy="103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D02D2A97-D8C5-467E-A3C3-98F5F7E9397A}"/>
              </a:ext>
            </a:extLst>
          </p:cNvPr>
          <p:cNvCxnSpPr>
            <a:endCxn id="125" idx="1"/>
          </p:cNvCxnSpPr>
          <p:nvPr/>
        </p:nvCxnSpPr>
        <p:spPr>
          <a:xfrm>
            <a:off x="6667500" y="1457873"/>
            <a:ext cx="37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5A427740-C7AE-4795-8BD1-192873C2F7FB}"/>
              </a:ext>
            </a:extLst>
          </p:cNvPr>
          <p:cNvCxnSpPr/>
          <p:nvPr/>
        </p:nvCxnSpPr>
        <p:spPr>
          <a:xfrm flipV="1">
            <a:off x="6667500" y="1074420"/>
            <a:ext cx="0" cy="383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FB0D2DE0-7775-43BE-BC93-C7B35B86836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72535" y="1074422"/>
            <a:ext cx="579724" cy="383452"/>
          </a:xfrm>
          <a:prstGeom prst="bentConnector3">
            <a:avLst>
              <a:gd name="adj1" fmla="val -394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5CFBD7DA-D5F5-4128-8C6B-862B3DC947A7}"/>
              </a:ext>
            </a:extLst>
          </p:cNvPr>
          <p:cNvSpPr/>
          <p:nvPr/>
        </p:nvSpPr>
        <p:spPr>
          <a:xfrm>
            <a:off x="6087775" y="2746545"/>
            <a:ext cx="103968" cy="103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4186936A-0AB8-44AC-A8F9-70BAEEBC6778}"/>
              </a:ext>
            </a:extLst>
          </p:cNvPr>
          <p:cNvCxnSpPr/>
          <p:nvPr/>
        </p:nvCxnSpPr>
        <p:spPr>
          <a:xfrm>
            <a:off x="5680075" y="2705570"/>
            <a:ext cx="40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4C42BBA6-6EA9-404E-8CB6-E1625185E3A7}"/>
              </a:ext>
            </a:extLst>
          </p:cNvPr>
          <p:cNvCxnSpPr/>
          <p:nvPr/>
        </p:nvCxnSpPr>
        <p:spPr>
          <a:xfrm>
            <a:off x="5680075" y="3117065"/>
            <a:ext cx="40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EBDA41F9-3398-4755-A4FB-79D58567D3C1}"/>
              </a:ext>
            </a:extLst>
          </p:cNvPr>
          <p:cNvSpPr txBox="1"/>
          <p:nvPr/>
        </p:nvSpPr>
        <p:spPr>
          <a:xfrm>
            <a:off x="5479684" y="2478366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PB_IDLE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A8A90B8-69C7-41CE-96C6-9A8140C1232A}"/>
              </a:ext>
            </a:extLst>
          </p:cNvPr>
          <p:cNvSpPr txBox="1"/>
          <p:nvPr/>
        </p:nvSpPr>
        <p:spPr>
          <a:xfrm>
            <a:off x="5328009" y="2871679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PB_STABLE</a:t>
            </a:r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BD01A98C-5F38-4357-8DFF-55D3DC3ED0EC}"/>
              </a:ext>
            </a:extLst>
          </p:cNvPr>
          <p:cNvCxnSpPr>
            <a:stCxn id="151" idx="2"/>
            <a:endCxn id="100" idx="0"/>
          </p:cNvCxnSpPr>
          <p:nvPr/>
        </p:nvCxnSpPr>
        <p:spPr>
          <a:xfrm flipV="1">
            <a:off x="6422979" y="2160498"/>
            <a:ext cx="624262" cy="731142"/>
          </a:xfrm>
          <a:prstGeom prst="bentConnector5">
            <a:avLst>
              <a:gd name="adj1" fmla="val 36619"/>
              <a:gd name="adj2" fmla="val 100156"/>
              <a:gd name="adj3" fmla="val 984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Diagrama de flujo: operación manual 168">
            <a:extLst>
              <a:ext uri="{FF2B5EF4-FFF2-40B4-BE49-F238E27FC236}">
                <a16:creationId xmlns:a16="http://schemas.microsoft.com/office/drawing/2014/main" id="{C2CCD7AD-4181-4F5B-B20B-5BA64D8B464F}"/>
              </a:ext>
            </a:extLst>
          </p:cNvPr>
          <p:cNvSpPr/>
          <p:nvPr/>
        </p:nvSpPr>
        <p:spPr>
          <a:xfrm rot="16200000">
            <a:off x="5784386" y="3856036"/>
            <a:ext cx="941975" cy="33521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21298DA0-0C5C-419C-909F-AEA208749D2A}"/>
              </a:ext>
            </a:extLst>
          </p:cNvPr>
          <p:cNvSpPr/>
          <p:nvPr/>
        </p:nvSpPr>
        <p:spPr>
          <a:xfrm>
            <a:off x="6087776" y="3878547"/>
            <a:ext cx="103968" cy="103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81CA243A-4D9C-4287-9EFD-ED39768499DB}"/>
              </a:ext>
            </a:extLst>
          </p:cNvPr>
          <p:cNvCxnSpPr/>
          <p:nvPr/>
        </p:nvCxnSpPr>
        <p:spPr>
          <a:xfrm>
            <a:off x="5680076" y="3837572"/>
            <a:ext cx="40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101D4BF6-7535-4CEB-B70F-DBEBA56B9C39}"/>
              </a:ext>
            </a:extLst>
          </p:cNvPr>
          <p:cNvCxnSpPr/>
          <p:nvPr/>
        </p:nvCxnSpPr>
        <p:spPr>
          <a:xfrm>
            <a:off x="5680076" y="4249067"/>
            <a:ext cx="407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E1E1E8FA-F1B9-48FE-A355-8F222F76AC63}"/>
              </a:ext>
            </a:extLst>
          </p:cNvPr>
          <p:cNvSpPr txBox="1"/>
          <p:nvPr/>
        </p:nvSpPr>
        <p:spPr>
          <a:xfrm>
            <a:off x="5132451" y="3618430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PB_RELEASED</a:t>
            </a: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7520EAFB-332E-426A-84A0-55C96AB60596}"/>
              </a:ext>
            </a:extLst>
          </p:cNvPr>
          <p:cNvSpPr txBox="1"/>
          <p:nvPr/>
        </p:nvSpPr>
        <p:spPr>
          <a:xfrm>
            <a:off x="5328010" y="4003681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PB_STABLE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CD34F474-16CA-4827-946F-266304C4598A}"/>
              </a:ext>
            </a:extLst>
          </p:cNvPr>
          <p:cNvCxnSpPr>
            <a:cxnSpLocks/>
            <a:stCxn id="169" idx="2"/>
            <a:endCxn id="177" idx="1"/>
          </p:cNvCxnSpPr>
          <p:nvPr/>
        </p:nvCxnSpPr>
        <p:spPr>
          <a:xfrm flipV="1">
            <a:off x="6422980" y="2554140"/>
            <a:ext cx="624260" cy="1469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65717E34-9EAB-4D62-A6FE-F7DE041DC44C}"/>
              </a:ext>
            </a:extLst>
          </p:cNvPr>
          <p:cNvSpPr/>
          <p:nvPr/>
        </p:nvSpPr>
        <p:spPr>
          <a:xfrm>
            <a:off x="7047240" y="2502157"/>
            <a:ext cx="103966" cy="103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C1617BF1-9540-4415-8214-9027E661640B}"/>
              </a:ext>
            </a:extLst>
          </p:cNvPr>
          <p:cNvCxnSpPr>
            <a:stCxn id="5" idx="3"/>
            <a:endCxn id="169" idx="1"/>
          </p:cNvCxnSpPr>
          <p:nvPr/>
        </p:nvCxnSpPr>
        <p:spPr>
          <a:xfrm>
            <a:off x="2973069" y="3468395"/>
            <a:ext cx="3282305" cy="932037"/>
          </a:xfrm>
          <a:prstGeom prst="bentConnector4">
            <a:avLst>
              <a:gd name="adj1" fmla="val 42825"/>
              <a:gd name="adj2" fmla="val 1245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00DADD59-6385-40A9-B15B-149A98F97A04}"/>
              </a:ext>
            </a:extLst>
          </p:cNvPr>
          <p:cNvSpPr txBox="1"/>
          <p:nvPr/>
        </p:nvSpPr>
        <p:spPr>
          <a:xfrm rot="16200000">
            <a:off x="6602097" y="4233796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PB_IDLE</a:t>
            </a:r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3AD89D24-A37B-4C05-94E1-EC117803BD80}"/>
              </a:ext>
            </a:extLst>
          </p:cNvPr>
          <p:cNvSpPr/>
          <p:nvPr/>
        </p:nvSpPr>
        <p:spPr>
          <a:xfrm>
            <a:off x="7054697" y="2785271"/>
            <a:ext cx="103966" cy="103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17CBFC53-E1EE-4E3D-9D26-519E408C8855}"/>
              </a:ext>
            </a:extLst>
          </p:cNvPr>
          <p:cNvCxnSpPr>
            <a:stCxn id="183" idx="3"/>
            <a:endCxn id="188" idx="1"/>
          </p:cNvCxnSpPr>
          <p:nvPr/>
        </p:nvCxnSpPr>
        <p:spPr>
          <a:xfrm rot="5400000" flipH="1" flipV="1">
            <a:off x="6397988" y="3366933"/>
            <a:ext cx="1186388" cy="127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6B7A5ADA-0D7C-4800-8684-6F07C875FA0E}"/>
              </a:ext>
            </a:extLst>
          </p:cNvPr>
          <p:cNvCxnSpPr>
            <a:cxnSpLocks/>
          </p:cNvCxnSpPr>
          <p:nvPr/>
        </p:nvCxnSpPr>
        <p:spPr>
          <a:xfrm>
            <a:off x="3410877" y="1414353"/>
            <a:ext cx="0" cy="34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9732832E-54F0-468A-BF3C-A7C2630C9BC9}"/>
              </a:ext>
            </a:extLst>
          </p:cNvPr>
          <p:cNvSpPr txBox="1"/>
          <p:nvPr/>
        </p:nvSpPr>
        <p:spPr>
          <a:xfrm>
            <a:off x="3351650" y="142329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rst</a:t>
            </a:r>
            <a:endParaRPr lang="es-ES" sz="1200" dirty="0"/>
          </a:p>
        </p:txBody>
      </p: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0A9ACEDE-0FFF-425C-9C0A-228D49616D4A}"/>
              </a:ext>
            </a:extLst>
          </p:cNvPr>
          <p:cNvCxnSpPr>
            <a:stCxn id="100" idx="2"/>
            <a:endCxn id="66" idx="1"/>
          </p:cNvCxnSpPr>
          <p:nvPr/>
        </p:nvCxnSpPr>
        <p:spPr>
          <a:xfrm flipH="1" flipV="1">
            <a:off x="1992416" y="1828652"/>
            <a:ext cx="5390037" cy="331846"/>
          </a:xfrm>
          <a:prstGeom prst="bentConnector5">
            <a:avLst>
              <a:gd name="adj1" fmla="val -4241"/>
              <a:gd name="adj2" fmla="val 391950"/>
              <a:gd name="adj3" fmla="val 104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7162F6AA-8542-4141-A30A-760A45CE62EB}"/>
              </a:ext>
            </a:extLst>
          </p:cNvPr>
          <p:cNvSpPr/>
          <p:nvPr/>
        </p:nvSpPr>
        <p:spPr>
          <a:xfrm>
            <a:off x="7553980" y="3730076"/>
            <a:ext cx="1272540" cy="660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Palatino Linotype" panose="02040502050505030304" pitchFamily="18" charset="0"/>
              </a:rPr>
              <a:t>PB_STATE</a:t>
            </a:r>
          </a:p>
        </p:txBody>
      </p: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BB9E08B0-57D6-4DD4-85C2-E9E2F5657869}"/>
              </a:ext>
            </a:extLst>
          </p:cNvPr>
          <p:cNvCxnSpPr/>
          <p:nvPr/>
        </p:nvCxnSpPr>
        <p:spPr>
          <a:xfrm flipV="1">
            <a:off x="8200406" y="4393379"/>
            <a:ext cx="0" cy="23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D052509F-2176-415C-BA7C-CCDF6C711E9F}"/>
              </a:ext>
            </a:extLst>
          </p:cNvPr>
          <p:cNvSpPr txBox="1"/>
          <p:nvPr/>
        </p:nvSpPr>
        <p:spPr>
          <a:xfrm>
            <a:off x="8147388" y="444020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clk</a:t>
            </a:r>
            <a:endParaRPr lang="es-ES" sz="1200" dirty="0"/>
          </a:p>
        </p:txBody>
      </p: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10819328-23D4-47D0-82ED-1C8BC6ED0501}"/>
              </a:ext>
            </a:extLst>
          </p:cNvPr>
          <p:cNvCxnSpPr>
            <a:cxnSpLocks/>
          </p:cNvCxnSpPr>
          <p:nvPr/>
        </p:nvCxnSpPr>
        <p:spPr>
          <a:xfrm>
            <a:off x="8175575" y="3371137"/>
            <a:ext cx="0" cy="34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75016795-C475-4566-A694-EA7AD347DC42}"/>
              </a:ext>
            </a:extLst>
          </p:cNvPr>
          <p:cNvSpPr txBox="1"/>
          <p:nvPr/>
        </p:nvSpPr>
        <p:spPr>
          <a:xfrm>
            <a:off x="8116348" y="338007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rst</a:t>
            </a:r>
            <a:endParaRPr lang="es-ES" sz="1200" dirty="0"/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7AB55380-0360-4BF3-8736-1171494EAEF7}"/>
              </a:ext>
            </a:extLst>
          </p:cNvPr>
          <p:cNvCxnSpPr>
            <a:stCxn id="100" idx="2"/>
            <a:endCxn id="200" idx="1"/>
          </p:cNvCxnSpPr>
          <p:nvPr/>
        </p:nvCxnSpPr>
        <p:spPr>
          <a:xfrm>
            <a:off x="7382453" y="2160498"/>
            <a:ext cx="171527" cy="1899638"/>
          </a:xfrm>
          <a:prstGeom prst="bentConnector5">
            <a:avLst>
              <a:gd name="adj1" fmla="val 133273"/>
              <a:gd name="adj2" fmla="val 45724"/>
              <a:gd name="adj3" fmla="val -33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recto de flecha 220">
            <a:extLst>
              <a:ext uri="{FF2B5EF4-FFF2-40B4-BE49-F238E27FC236}">
                <a16:creationId xmlns:a16="http://schemas.microsoft.com/office/drawing/2014/main" id="{4AC71084-6822-44FC-B6A6-6248E4010199}"/>
              </a:ext>
            </a:extLst>
          </p:cNvPr>
          <p:cNvCxnSpPr>
            <a:stCxn id="200" idx="3"/>
            <a:endCxn id="67" idx="1"/>
          </p:cNvCxnSpPr>
          <p:nvPr/>
        </p:nvCxnSpPr>
        <p:spPr>
          <a:xfrm flipH="1" flipV="1">
            <a:off x="1992398" y="2373319"/>
            <a:ext cx="6834122" cy="1686817"/>
          </a:xfrm>
          <a:prstGeom prst="bentConnector5">
            <a:avLst>
              <a:gd name="adj1" fmla="val -3345"/>
              <a:gd name="adj2" fmla="val -60415"/>
              <a:gd name="adj3" fmla="val 1030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DDE534F6-3127-4905-865D-522C0E699A71}"/>
              </a:ext>
            </a:extLst>
          </p:cNvPr>
          <p:cNvCxnSpPr>
            <a:stCxn id="200" idx="3"/>
            <a:endCxn id="100" idx="1"/>
          </p:cNvCxnSpPr>
          <p:nvPr/>
        </p:nvCxnSpPr>
        <p:spPr>
          <a:xfrm flipH="1" flipV="1">
            <a:off x="7214847" y="2984774"/>
            <a:ext cx="1611673" cy="1075362"/>
          </a:xfrm>
          <a:prstGeom prst="bentConnector4">
            <a:avLst>
              <a:gd name="adj1" fmla="val -14184"/>
              <a:gd name="adj2" fmla="val -94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353E56B8-408F-416D-B453-67E10B8B965A}"/>
              </a:ext>
            </a:extLst>
          </p:cNvPr>
          <p:cNvSpPr/>
          <p:nvPr/>
        </p:nvSpPr>
        <p:spPr>
          <a:xfrm>
            <a:off x="8343900" y="1607820"/>
            <a:ext cx="1235185" cy="10977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LUT</a:t>
            </a:r>
          </a:p>
        </p:txBody>
      </p:sp>
      <p:cxnSp>
        <p:nvCxnSpPr>
          <p:cNvPr id="246" name="Conector recto de flecha 245">
            <a:extLst>
              <a:ext uri="{FF2B5EF4-FFF2-40B4-BE49-F238E27FC236}">
                <a16:creationId xmlns:a16="http://schemas.microsoft.com/office/drawing/2014/main" id="{3D7E78DF-1406-4181-A628-305580D4F74C}"/>
              </a:ext>
            </a:extLst>
          </p:cNvPr>
          <p:cNvCxnSpPr>
            <a:stCxn id="200" idx="3"/>
            <a:endCxn id="242" idx="1"/>
          </p:cNvCxnSpPr>
          <p:nvPr/>
        </p:nvCxnSpPr>
        <p:spPr>
          <a:xfrm flipH="1" flipV="1">
            <a:off x="8343900" y="2156695"/>
            <a:ext cx="482620" cy="1903441"/>
          </a:xfrm>
          <a:prstGeom prst="bentConnector5">
            <a:avLst>
              <a:gd name="adj1" fmla="val -47366"/>
              <a:gd name="adj2" fmla="val 44252"/>
              <a:gd name="adj3" fmla="val 147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DF82C3EF-A6D9-4748-9339-DD1E7B8092A5}"/>
              </a:ext>
            </a:extLst>
          </p:cNvPr>
          <p:cNvSpPr txBox="1"/>
          <p:nvPr/>
        </p:nvSpPr>
        <p:spPr>
          <a:xfrm rot="5400000">
            <a:off x="7338451" y="1997167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next_state</a:t>
            </a:r>
            <a:endParaRPr lang="es-ES" sz="12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57F180E1-621F-4372-8D17-1F67E83FB216}"/>
              </a:ext>
            </a:extLst>
          </p:cNvPr>
          <p:cNvSpPr txBox="1"/>
          <p:nvPr/>
        </p:nvSpPr>
        <p:spPr>
          <a:xfrm rot="5400000">
            <a:off x="8968701" y="351783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state</a:t>
            </a:r>
            <a:endParaRPr lang="es-ES" sz="1200" dirty="0"/>
          </a:p>
        </p:txBody>
      </p: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B7937B3E-C3CF-4447-9400-07A321793D16}"/>
              </a:ext>
            </a:extLst>
          </p:cNvPr>
          <p:cNvCxnSpPr>
            <a:cxnSpLocks/>
            <a:stCxn id="200" idx="3"/>
            <a:endCxn id="115" idx="1"/>
          </p:cNvCxnSpPr>
          <p:nvPr/>
        </p:nvCxnSpPr>
        <p:spPr>
          <a:xfrm>
            <a:off x="8826520" y="4060136"/>
            <a:ext cx="1201138" cy="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AA699200-23EC-44A6-B5B3-E2C75CE020E7}"/>
              </a:ext>
            </a:extLst>
          </p:cNvPr>
          <p:cNvCxnSpPr>
            <a:endCxn id="5" idx="1"/>
          </p:cNvCxnSpPr>
          <p:nvPr/>
        </p:nvCxnSpPr>
        <p:spPr>
          <a:xfrm>
            <a:off x="1440180" y="3468395"/>
            <a:ext cx="689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CuadroTexto 263">
            <a:extLst>
              <a:ext uri="{FF2B5EF4-FFF2-40B4-BE49-F238E27FC236}">
                <a16:creationId xmlns:a16="http://schemas.microsoft.com/office/drawing/2014/main" id="{73E23A28-09AF-41F3-A1BB-CA0D4FC11DCA}"/>
              </a:ext>
            </a:extLst>
          </p:cNvPr>
          <p:cNvSpPr txBox="1"/>
          <p:nvPr/>
        </p:nvSpPr>
        <p:spPr>
          <a:xfrm>
            <a:off x="1065903" y="332989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PB</a:t>
            </a:r>
          </a:p>
        </p:txBody>
      </p: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B8C6D605-B656-4447-9FA0-1DDD5ECEB56B}"/>
              </a:ext>
            </a:extLst>
          </p:cNvPr>
          <p:cNvCxnSpPr/>
          <p:nvPr/>
        </p:nvCxnSpPr>
        <p:spPr>
          <a:xfrm>
            <a:off x="1188762" y="4213175"/>
            <a:ext cx="44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5FF9DE68-DCEE-4C10-8E19-7F20192A6A8F}"/>
              </a:ext>
            </a:extLst>
          </p:cNvPr>
          <p:cNvCxnSpPr/>
          <p:nvPr/>
        </p:nvCxnSpPr>
        <p:spPr>
          <a:xfrm>
            <a:off x="1188762" y="4512187"/>
            <a:ext cx="44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2DD0F3C4-0FFA-48C1-BE9F-75484E9052BF}"/>
              </a:ext>
            </a:extLst>
          </p:cNvPr>
          <p:cNvSpPr txBox="1"/>
          <p:nvPr/>
        </p:nvSpPr>
        <p:spPr>
          <a:xfrm>
            <a:off x="836171" y="407405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clk</a:t>
            </a:r>
            <a:endParaRPr lang="es-ES" sz="1200" dirty="0"/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72CE5C4F-C640-4602-A640-E6D13E2CFBA4}"/>
              </a:ext>
            </a:extLst>
          </p:cNvPr>
          <p:cNvSpPr txBox="1"/>
          <p:nvPr/>
        </p:nvSpPr>
        <p:spPr>
          <a:xfrm>
            <a:off x="836171" y="434700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rst</a:t>
            </a:r>
            <a:endParaRPr lang="es-ES" sz="12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5D77F6-AFEF-4DE0-8508-D71CED1F4EC2}"/>
              </a:ext>
            </a:extLst>
          </p:cNvPr>
          <p:cNvSpPr/>
          <p:nvPr/>
        </p:nvSpPr>
        <p:spPr>
          <a:xfrm>
            <a:off x="9139887" y="1652334"/>
            <a:ext cx="435085" cy="231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9A2A94F6-0C56-42E4-9406-DBF38BB1B940}"/>
              </a:ext>
            </a:extLst>
          </p:cNvPr>
          <p:cNvSpPr/>
          <p:nvPr/>
        </p:nvSpPr>
        <p:spPr>
          <a:xfrm>
            <a:off x="9147280" y="2365199"/>
            <a:ext cx="435085" cy="231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2F7818D-1961-4F81-9882-E3EC947588DD}"/>
              </a:ext>
            </a:extLst>
          </p:cNvPr>
          <p:cNvCxnSpPr>
            <a:stCxn id="20" idx="3"/>
            <a:endCxn id="114" idx="1"/>
          </p:cNvCxnSpPr>
          <p:nvPr/>
        </p:nvCxnSpPr>
        <p:spPr>
          <a:xfrm flipV="1">
            <a:off x="9574972" y="1763525"/>
            <a:ext cx="484378" cy="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ECD2A8E-D7DB-46F3-B75B-8270AA6CEB02}"/>
              </a:ext>
            </a:extLst>
          </p:cNvPr>
          <p:cNvCxnSpPr>
            <a:stCxn id="102" idx="3"/>
            <a:endCxn id="113" idx="1"/>
          </p:cNvCxnSpPr>
          <p:nvPr/>
        </p:nvCxnSpPr>
        <p:spPr>
          <a:xfrm flipV="1">
            <a:off x="9582365" y="2478366"/>
            <a:ext cx="505170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5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20937276-52DB-4086-A1A7-5936CA474460}"/>
              </a:ext>
            </a:extLst>
          </p:cNvPr>
          <p:cNvSpPr/>
          <p:nvPr/>
        </p:nvSpPr>
        <p:spPr>
          <a:xfrm>
            <a:off x="3009900" y="1878568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7DC2C8D-42B2-4E04-8033-45538F4DBD69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3009900" y="2305288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FE1126D-9B56-401D-8616-340BC52AE6A2}"/>
              </a:ext>
            </a:extLst>
          </p:cNvPr>
          <p:cNvSpPr txBox="1"/>
          <p:nvPr/>
        </p:nvSpPr>
        <p:spPr>
          <a:xfrm>
            <a:off x="3223260" y="193595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0B972C7-7A95-4B18-86D7-C9F31456F3A5}"/>
              </a:ext>
            </a:extLst>
          </p:cNvPr>
          <p:cNvSpPr txBox="1"/>
          <p:nvPr/>
        </p:nvSpPr>
        <p:spPr>
          <a:xfrm>
            <a:off x="3093720" y="2305288"/>
            <a:ext cx="6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000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D3459AC-FD6D-473D-BDD9-9FB5FA697213}"/>
              </a:ext>
            </a:extLst>
          </p:cNvPr>
          <p:cNvSpPr/>
          <p:nvPr/>
        </p:nvSpPr>
        <p:spPr>
          <a:xfrm>
            <a:off x="1303020" y="2674620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F84C68B-331A-49DB-BD39-0165659DA982}"/>
              </a:ext>
            </a:extLst>
          </p:cNvPr>
          <p:cNvCxnSpPr>
            <a:cxnSpLocks/>
            <a:stCxn id="25" idx="2"/>
            <a:endCxn id="25" idx="6"/>
          </p:cNvCxnSpPr>
          <p:nvPr/>
        </p:nvCxnSpPr>
        <p:spPr>
          <a:xfrm>
            <a:off x="1303020" y="3101340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A55AF7-F2EB-4722-9334-6A42D339065E}"/>
              </a:ext>
            </a:extLst>
          </p:cNvPr>
          <p:cNvSpPr txBox="1"/>
          <p:nvPr/>
        </p:nvSpPr>
        <p:spPr>
          <a:xfrm>
            <a:off x="1516380" y="273200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E564D29-E90C-44A4-A694-486542B731FF}"/>
              </a:ext>
            </a:extLst>
          </p:cNvPr>
          <p:cNvSpPr txBox="1"/>
          <p:nvPr/>
        </p:nvSpPr>
        <p:spPr>
          <a:xfrm>
            <a:off x="1386840" y="3101340"/>
            <a:ext cx="6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000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B5D5122-B94C-4D2A-840C-33A7FFFF1494}"/>
              </a:ext>
            </a:extLst>
          </p:cNvPr>
          <p:cNvSpPr/>
          <p:nvPr/>
        </p:nvSpPr>
        <p:spPr>
          <a:xfrm>
            <a:off x="4716780" y="2674620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AB0B6AD-9D80-4836-A7B5-9236ADFF86FF}"/>
              </a:ext>
            </a:extLst>
          </p:cNvPr>
          <p:cNvCxnSpPr>
            <a:cxnSpLocks/>
            <a:stCxn id="29" idx="2"/>
            <a:endCxn id="29" idx="6"/>
          </p:cNvCxnSpPr>
          <p:nvPr/>
        </p:nvCxnSpPr>
        <p:spPr>
          <a:xfrm>
            <a:off x="4716780" y="3101340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1AC113A-819E-47F2-A699-05813DADE6C5}"/>
              </a:ext>
            </a:extLst>
          </p:cNvPr>
          <p:cNvSpPr txBox="1"/>
          <p:nvPr/>
        </p:nvSpPr>
        <p:spPr>
          <a:xfrm>
            <a:off x="4930140" y="273200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S2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912BA9B-7CD6-4B26-8AC1-B7024643FD3D}"/>
              </a:ext>
            </a:extLst>
          </p:cNvPr>
          <p:cNvSpPr txBox="1"/>
          <p:nvPr/>
        </p:nvSpPr>
        <p:spPr>
          <a:xfrm>
            <a:off x="4800600" y="3101340"/>
            <a:ext cx="6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010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8F9E087-381D-4244-8829-1135DCF1BF8B}"/>
              </a:ext>
            </a:extLst>
          </p:cNvPr>
          <p:cNvSpPr/>
          <p:nvPr/>
        </p:nvSpPr>
        <p:spPr>
          <a:xfrm>
            <a:off x="3863340" y="4053840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D39F3A5-E4E7-4DCF-B861-278839A52513}"/>
              </a:ext>
            </a:extLst>
          </p:cNvPr>
          <p:cNvCxnSpPr>
            <a:cxnSpLocks/>
            <a:stCxn id="33" idx="2"/>
            <a:endCxn id="33" idx="6"/>
          </p:cNvCxnSpPr>
          <p:nvPr/>
        </p:nvCxnSpPr>
        <p:spPr>
          <a:xfrm>
            <a:off x="3863340" y="4480560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E29D4CD-E4E4-4091-AEE5-75F9C61B7BB2}"/>
              </a:ext>
            </a:extLst>
          </p:cNvPr>
          <p:cNvSpPr txBox="1"/>
          <p:nvPr/>
        </p:nvSpPr>
        <p:spPr>
          <a:xfrm>
            <a:off x="4076700" y="411122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801B710-CD47-4DF4-B7F6-8D62A5ED4AA3}"/>
              </a:ext>
            </a:extLst>
          </p:cNvPr>
          <p:cNvSpPr txBox="1"/>
          <p:nvPr/>
        </p:nvSpPr>
        <p:spPr>
          <a:xfrm>
            <a:off x="3947160" y="4480560"/>
            <a:ext cx="6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100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5CF8AC4-3324-4794-A8A8-76EA0F9895FA}"/>
              </a:ext>
            </a:extLst>
          </p:cNvPr>
          <p:cNvSpPr/>
          <p:nvPr/>
        </p:nvSpPr>
        <p:spPr>
          <a:xfrm>
            <a:off x="2156460" y="4053840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808FF78-CFA4-4433-AAFB-E3CBFCDA020F}"/>
              </a:ext>
            </a:extLst>
          </p:cNvPr>
          <p:cNvCxnSpPr>
            <a:cxnSpLocks/>
            <a:stCxn id="37" idx="2"/>
            <a:endCxn id="37" idx="6"/>
          </p:cNvCxnSpPr>
          <p:nvPr/>
        </p:nvCxnSpPr>
        <p:spPr>
          <a:xfrm>
            <a:off x="2156460" y="4480560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02C46C5-CF1A-4F39-B3A0-20B8A8F5F2EB}"/>
              </a:ext>
            </a:extLst>
          </p:cNvPr>
          <p:cNvSpPr txBox="1"/>
          <p:nvPr/>
        </p:nvSpPr>
        <p:spPr>
          <a:xfrm>
            <a:off x="2369820" y="411122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090EC5E-8505-48E9-BC43-428421B1329F}"/>
              </a:ext>
            </a:extLst>
          </p:cNvPr>
          <p:cNvSpPr txBox="1"/>
          <p:nvPr/>
        </p:nvSpPr>
        <p:spPr>
          <a:xfrm>
            <a:off x="2240280" y="4480560"/>
            <a:ext cx="6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001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757B808-EF1B-43C4-A12D-43B7E4919BCC}"/>
              </a:ext>
            </a:extLst>
          </p:cNvPr>
          <p:cNvCxnSpPr>
            <a:stCxn id="25" idx="7"/>
            <a:endCxn id="5" idx="2"/>
          </p:cNvCxnSpPr>
          <p:nvPr/>
        </p:nvCxnSpPr>
        <p:spPr>
          <a:xfrm rot="5400000" flipH="1" flipV="1">
            <a:off x="2273531" y="2063235"/>
            <a:ext cx="494315" cy="978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B294372-4589-490C-A5D6-5793CC51C245}"/>
              </a:ext>
            </a:extLst>
          </p:cNvPr>
          <p:cNvCxnSpPr>
            <a:stCxn id="5" idx="6"/>
            <a:endCxn id="29" idx="1"/>
          </p:cNvCxnSpPr>
          <p:nvPr/>
        </p:nvCxnSpPr>
        <p:spPr>
          <a:xfrm>
            <a:off x="3863340" y="2305288"/>
            <a:ext cx="978423" cy="4943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6A0F3E2-8D4B-4AAE-8EF5-13F1CF0D7627}"/>
              </a:ext>
            </a:extLst>
          </p:cNvPr>
          <p:cNvCxnSpPr>
            <a:cxnSpLocks/>
            <a:stCxn id="29" idx="4"/>
            <a:endCxn id="33" idx="7"/>
          </p:cNvCxnSpPr>
          <p:nvPr/>
        </p:nvCxnSpPr>
        <p:spPr>
          <a:xfrm rot="5400000">
            <a:off x="4542268" y="3577590"/>
            <a:ext cx="650763" cy="551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6409CE42-9E09-43F8-B760-C07DE56F6D2F}"/>
              </a:ext>
            </a:extLst>
          </p:cNvPr>
          <p:cNvCxnSpPr>
            <a:cxnSpLocks/>
            <a:stCxn id="33" idx="4"/>
            <a:endCxn id="37" idx="4"/>
          </p:cNvCxnSpPr>
          <p:nvPr/>
        </p:nvCxnSpPr>
        <p:spPr>
          <a:xfrm rot="5400000">
            <a:off x="3436620" y="4053840"/>
            <a:ext cx="12700" cy="17068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46D05E8-F8D1-4E11-97E7-4B5FDD339E27}"/>
              </a:ext>
            </a:extLst>
          </p:cNvPr>
          <p:cNvCxnSpPr>
            <a:cxnSpLocks/>
            <a:stCxn id="37" idx="1"/>
            <a:endCxn id="25" idx="4"/>
          </p:cNvCxnSpPr>
          <p:nvPr/>
        </p:nvCxnSpPr>
        <p:spPr>
          <a:xfrm rot="16200000" flipV="1">
            <a:off x="1680211" y="3577590"/>
            <a:ext cx="650763" cy="551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A7A4B3D5-EA71-4487-B63D-D68FB74C3EF6}"/>
              </a:ext>
            </a:extLst>
          </p:cNvPr>
          <p:cNvCxnSpPr>
            <a:cxnSpLocks/>
            <a:stCxn id="33" idx="6"/>
            <a:endCxn id="33" idx="5"/>
          </p:cNvCxnSpPr>
          <p:nvPr/>
        </p:nvCxnSpPr>
        <p:spPr>
          <a:xfrm flipH="1">
            <a:off x="4591797" y="4480560"/>
            <a:ext cx="124983" cy="301737"/>
          </a:xfrm>
          <a:prstGeom prst="curvedConnector4">
            <a:avLst>
              <a:gd name="adj1" fmla="val -341422"/>
              <a:gd name="adj2" fmla="val 2070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555C808-A967-4C2B-B554-CE3BA66C4B50}"/>
              </a:ext>
            </a:extLst>
          </p:cNvPr>
          <p:cNvCxnSpPr>
            <a:stCxn id="5" idx="3"/>
            <a:endCxn id="25" idx="6"/>
          </p:cNvCxnSpPr>
          <p:nvPr/>
        </p:nvCxnSpPr>
        <p:spPr>
          <a:xfrm rot="5400000">
            <a:off x="2398515" y="2364971"/>
            <a:ext cx="494315" cy="978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CB399B2A-04FE-4F5D-AE1E-990F1F080952}"/>
              </a:ext>
            </a:extLst>
          </p:cNvPr>
          <p:cNvCxnSpPr>
            <a:stCxn id="25" idx="2"/>
            <a:endCxn id="25" idx="0"/>
          </p:cNvCxnSpPr>
          <p:nvPr/>
        </p:nvCxnSpPr>
        <p:spPr>
          <a:xfrm rot="10800000" flipH="1">
            <a:off x="1303020" y="2674620"/>
            <a:ext cx="426720" cy="426720"/>
          </a:xfrm>
          <a:prstGeom prst="curvedConnector4">
            <a:avLst>
              <a:gd name="adj1" fmla="val -53571"/>
              <a:gd name="adj2" fmla="val 153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EC8F8300-5B4A-4C25-9498-E842D8B00B8B}"/>
              </a:ext>
            </a:extLst>
          </p:cNvPr>
          <p:cNvCxnSpPr>
            <a:cxnSpLocks/>
            <a:stCxn id="29" idx="3"/>
            <a:endCxn id="25" idx="5"/>
          </p:cNvCxnSpPr>
          <p:nvPr/>
        </p:nvCxnSpPr>
        <p:spPr>
          <a:xfrm rot="5400000">
            <a:off x="3436620" y="1997934"/>
            <a:ext cx="12700" cy="2810286"/>
          </a:xfrm>
          <a:prstGeom prst="curvedConnector3">
            <a:avLst>
              <a:gd name="adj1" fmla="val 2784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4FD309AA-1BEE-4E49-AD93-20A7BBC922A8}"/>
              </a:ext>
            </a:extLst>
          </p:cNvPr>
          <p:cNvSpPr txBox="1"/>
          <p:nvPr/>
        </p:nvSpPr>
        <p:spPr>
          <a:xfrm>
            <a:off x="607322" y="1966736"/>
            <a:ext cx="133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0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= x 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B95C02A-745C-42AF-B5B6-85C8B4622C86}"/>
              </a:ext>
            </a:extLst>
          </p:cNvPr>
          <p:cNvSpPr txBox="1"/>
          <p:nvPr/>
        </p:nvSpPr>
        <p:spPr>
          <a:xfrm>
            <a:off x="1912660" y="1904052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1 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= x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9A911FD-6038-4096-9C7E-DA8C0265D4A6}"/>
              </a:ext>
            </a:extLst>
          </p:cNvPr>
          <p:cNvSpPr txBox="1"/>
          <p:nvPr/>
        </p:nvSpPr>
        <p:spPr>
          <a:xfrm>
            <a:off x="2365265" y="3100831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0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= x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56D125DD-7D07-4986-BE0B-A6C6DAC99319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3436620" y="1701814"/>
            <a:ext cx="12700" cy="603474"/>
          </a:xfrm>
          <a:prstGeom prst="curvedConnector3">
            <a:avLst>
              <a:gd name="adj1" fmla="val 4224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D26957C4-FB13-4E8A-956D-E5FA47DCE35C}"/>
              </a:ext>
            </a:extLst>
          </p:cNvPr>
          <p:cNvSpPr txBox="1"/>
          <p:nvPr/>
        </p:nvSpPr>
        <p:spPr>
          <a:xfrm>
            <a:off x="3093720" y="960133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1 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&lt; N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574EB009-C763-4E76-8C0E-4A886AB5E0EF}"/>
              </a:ext>
            </a:extLst>
          </p:cNvPr>
          <p:cNvSpPr txBox="1"/>
          <p:nvPr/>
        </p:nvSpPr>
        <p:spPr>
          <a:xfrm>
            <a:off x="4368577" y="1983338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1 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≥ N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352AE5C-96B2-4D30-88FE-4444C777B721}"/>
              </a:ext>
            </a:extLst>
          </p:cNvPr>
          <p:cNvSpPr txBox="1"/>
          <p:nvPr/>
        </p:nvSpPr>
        <p:spPr>
          <a:xfrm>
            <a:off x="5050569" y="3717158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1 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= x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21F8431-6FB8-4D1A-A2DD-1D2E35FBEE9C}"/>
              </a:ext>
            </a:extLst>
          </p:cNvPr>
          <p:cNvSpPr txBox="1"/>
          <p:nvPr/>
        </p:nvSpPr>
        <p:spPr>
          <a:xfrm>
            <a:off x="5149850" y="4631428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1 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= x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A1547D55-404E-44A7-A641-29C53F0A0C11}"/>
              </a:ext>
            </a:extLst>
          </p:cNvPr>
          <p:cNvSpPr txBox="1"/>
          <p:nvPr/>
        </p:nvSpPr>
        <p:spPr>
          <a:xfrm>
            <a:off x="3122709" y="5202227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0 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= x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9811D69-7BB0-444B-8A07-C69E6776A281}"/>
              </a:ext>
            </a:extLst>
          </p:cNvPr>
          <p:cNvSpPr txBox="1"/>
          <p:nvPr/>
        </p:nvSpPr>
        <p:spPr>
          <a:xfrm>
            <a:off x="1309149" y="4473771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SYNC = x </a:t>
            </a:r>
          </a:p>
          <a:p>
            <a:r>
              <a:rPr lang="es-ES" sz="1200" dirty="0" err="1"/>
              <a:t>delay</a:t>
            </a:r>
            <a:r>
              <a:rPr lang="es-ES" sz="1200" dirty="0"/>
              <a:t> = x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C9632E7C-71DF-444E-9089-DD6EA7B8961D}"/>
              </a:ext>
            </a:extLst>
          </p:cNvPr>
          <p:cNvSpPr/>
          <p:nvPr/>
        </p:nvSpPr>
        <p:spPr>
          <a:xfrm>
            <a:off x="8252460" y="1676400"/>
            <a:ext cx="1303020" cy="105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FSM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712C2CDD-C5A8-498B-9640-13BAB994661E}"/>
              </a:ext>
            </a:extLst>
          </p:cNvPr>
          <p:cNvSpPr/>
          <p:nvPr/>
        </p:nvSpPr>
        <p:spPr>
          <a:xfrm>
            <a:off x="8252460" y="3296540"/>
            <a:ext cx="1303020" cy="105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Timer</a:t>
            </a:r>
            <a:endParaRPr lang="es-ES" dirty="0"/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3DEF68FB-DF37-4C41-B90F-02869A1D7B04}"/>
              </a:ext>
            </a:extLst>
          </p:cNvPr>
          <p:cNvCxnSpPr>
            <a:endCxn id="115" idx="1"/>
          </p:cNvCxnSpPr>
          <p:nvPr/>
        </p:nvCxnSpPr>
        <p:spPr>
          <a:xfrm flipV="1">
            <a:off x="7551420" y="2204204"/>
            <a:ext cx="701040" cy="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790C1D6E-E7AE-418A-AA8C-8E0EF8455BD9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9555480" y="2197568"/>
            <a:ext cx="701040" cy="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F316F8AB-842C-49AB-BD53-AD99A4834366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8578214" y="2732008"/>
            <a:ext cx="0" cy="56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9E7B0C36-9B6C-4B8E-AB56-1462F2D35A29}"/>
              </a:ext>
            </a:extLst>
          </p:cNvPr>
          <p:cNvSpPr/>
          <p:nvPr/>
        </p:nvSpPr>
        <p:spPr>
          <a:xfrm>
            <a:off x="8252460" y="2365717"/>
            <a:ext cx="651507" cy="366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73A7FF5-7CB7-44C7-89A7-497677EBBB70}"/>
              </a:ext>
            </a:extLst>
          </p:cNvPr>
          <p:cNvSpPr/>
          <p:nvPr/>
        </p:nvSpPr>
        <p:spPr>
          <a:xfrm>
            <a:off x="8903966" y="2365717"/>
            <a:ext cx="651507" cy="376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0177560E-738F-4369-B1FA-64A588F2E7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9227821" y="2741974"/>
            <a:ext cx="1899" cy="5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D9C88193-4F06-4F19-9FA0-B2C05B0F217F}"/>
              </a:ext>
            </a:extLst>
          </p:cNvPr>
          <p:cNvSpPr txBox="1"/>
          <p:nvPr/>
        </p:nvSpPr>
        <p:spPr>
          <a:xfrm>
            <a:off x="7551420" y="19359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PB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12814E01-3C71-418C-84B9-73AAD2232EBF}"/>
              </a:ext>
            </a:extLst>
          </p:cNvPr>
          <p:cNvSpPr txBox="1"/>
          <p:nvPr/>
        </p:nvSpPr>
        <p:spPr>
          <a:xfrm>
            <a:off x="9555473" y="1905517"/>
            <a:ext cx="118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PB_STATUS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91A7AD50-5FF9-405F-A18C-C3CD6E1FF56D}"/>
              </a:ext>
            </a:extLst>
          </p:cNvPr>
          <p:cNvSpPr txBox="1"/>
          <p:nvPr/>
        </p:nvSpPr>
        <p:spPr>
          <a:xfrm rot="5400000">
            <a:off x="9131584" y="2858615"/>
            <a:ext cx="554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delay</a:t>
            </a:r>
            <a:endParaRPr lang="es-ES" sz="1200" dirty="0"/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6EF69A7D-F004-46F3-B00E-5A6B22F2D777}"/>
              </a:ext>
            </a:extLst>
          </p:cNvPr>
          <p:cNvSpPr txBox="1"/>
          <p:nvPr/>
        </p:nvSpPr>
        <p:spPr>
          <a:xfrm rot="5400000">
            <a:off x="8467859" y="2858615"/>
            <a:ext cx="554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ctrl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71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5732BF2-28EF-4898-97F7-DCE965344290}"/>
              </a:ext>
            </a:extLst>
          </p:cNvPr>
          <p:cNvSpPr/>
          <p:nvPr/>
        </p:nvSpPr>
        <p:spPr>
          <a:xfrm>
            <a:off x="4442460" y="2693908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67FDE24-D8EB-4F7D-AC86-A84E5B951275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4442460" y="3120628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B879158-6EBF-44BD-8178-B732B466E4E4}"/>
              </a:ext>
            </a:extLst>
          </p:cNvPr>
          <p:cNvSpPr txBox="1"/>
          <p:nvPr/>
        </p:nvSpPr>
        <p:spPr>
          <a:xfrm>
            <a:off x="4655820" y="275129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6A775F-B5A0-4510-BC5E-CD40DD785FF0}"/>
              </a:ext>
            </a:extLst>
          </p:cNvPr>
          <p:cNvSpPr txBox="1"/>
          <p:nvPr/>
        </p:nvSpPr>
        <p:spPr>
          <a:xfrm>
            <a:off x="4442459" y="3120628"/>
            <a:ext cx="853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pulse = 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8BCEE5F-46AF-4E0D-B53B-A442E6EAB1DF}"/>
              </a:ext>
            </a:extLst>
          </p:cNvPr>
          <p:cNvSpPr/>
          <p:nvPr/>
        </p:nvSpPr>
        <p:spPr>
          <a:xfrm>
            <a:off x="2735580" y="3489960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9670D20-00E2-44E0-A295-02046DA0E90D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2735580" y="3916680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7F4A995-070D-499F-AE74-A17B278D5802}"/>
              </a:ext>
            </a:extLst>
          </p:cNvPr>
          <p:cNvSpPr txBox="1"/>
          <p:nvPr/>
        </p:nvSpPr>
        <p:spPr>
          <a:xfrm>
            <a:off x="2948940" y="3547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861DB2-B9F1-481B-BDF6-C81F7A55B886}"/>
              </a:ext>
            </a:extLst>
          </p:cNvPr>
          <p:cNvSpPr txBox="1"/>
          <p:nvPr/>
        </p:nvSpPr>
        <p:spPr>
          <a:xfrm>
            <a:off x="2735577" y="3916680"/>
            <a:ext cx="84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pulse = 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CA5E757-568C-4A01-B63B-1C976148A6ED}"/>
              </a:ext>
            </a:extLst>
          </p:cNvPr>
          <p:cNvSpPr/>
          <p:nvPr/>
        </p:nvSpPr>
        <p:spPr>
          <a:xfrm>
            <a:off x="6149340" y="3489960"/>
            <a:ext cx="853440" cy="853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999213F-1460-4B40-9CE7-393EB1942A2B}"/>
              </a:ext>
            </a:extLst>
          </p:cNvPr>
          <p:cNvCxnSpPr>
            <a:cxnSpLocks/>
            <a:stCxn id="10" idx="2"/>
            <a:endCxn id="10" idx="6"/>
          </p:cNvCxnSpPr>
          <p:nvPr/>
        </p:nvCxnSpPr>
        <p:spPr>
          <a:xfrm>
            <a:off x="6149340" y="3916680"/>
            <a:ext cx="85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349700-63FD-4911-A6BE-54B95D80AC2E}"/>
              </a:ext>
            </a:extLst>
          </p:cNvPr>
          <p:cNvSpPr txBox="1"/>
          <p:nvPr/>
        </p:nvSpPr>
        <p:spPr>
          <a:xfrm>
            <a:off x="6362700" y="3547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C92D0A-2952-433B-85CC-1F283123D459}"/>
              </a:ext>
            </a:extLst>
          </p:cNvPr>
          <p:cNvSpPr txBox="1"/>
          <p:nvPr/>
        </p:nvSpPr>
        <p:spPr>
          <a:xfrm>
            <a:off x="6149340" y="3916680"/>
            <a:ext cx="85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pulse = 0</a:t>
            </a:r>
          </a:p>
        </p:txBody>
      </p:sp>
      <p:cxnSp>
        <p:nvCxnSpPr>
          <p:cNvPr id="14" name="Conector recto de flecha 43">
            <a:extLst>
              <a:ext uri="{FF2B5EF4-FFF2-40B4-BE49-F238E27FC236}">
                <a16:creationId xmlns:a16="http://schemas.microsoft.com/office/drawing/2014/main" id="{75F06DD5-F095-4A6E-B6A0-DDD6C98B2440}"/>
              </a:ext>
            </a:extLst>
          </p:cNvPr>
          <p:cNvCxnSpPr>
            <a:stCxn id="6" idx="7"/>
            <a:endCxn id="2" idx="2"/>
          </p:cNvCxnSpPr>
          <p:nvPr/>
        </p:nvCxnSpPr>
        <p:spPr>
          <a:xfrm rot="5400000" flipH="1" flipV="1">
            <a:off x="3706091" y="2878575"/>
            <a:ext cx="494315" cy="978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45">
            <a:extLst>
              <a:ext uri="{FF2B5EF4-FFF2-40B4-BE49-F238E27FC236}">
                <a16:creationId xmlns:a16="http://schemas.microsoft.com/office/drawing/2014/main" id="{6835354D-B33F-4243-B29A-12716330D23D}"/>
              </a:ext>
            </a:extLst>
          </p:cNvPr>
          <p:cNvCxnSpPr>
            <a:stCxn id="2" idx="6"/>
            <a:endCxn id="10" idx="1"/>
          </p:cNvCxnSpPr>
          <p:nvPr/>
        </p:nvCxnSpPr>
        <p:spPr>
          <a:xfrm>
            <a:off x="5295900" y="3120628"/>
            <a:ext cx="978423" cy="4943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84">
            <a:extLst>
              <a:ext uri="{FF2B5EF4-FFF2-40B4-BE49-F238E27FC236}">
                <a16:creationId xmlns:a16="http://schemas.microsoft.com/office/drawing/2014/main" id="{20412611-ED41-4991-935C-7753AC0DBCF1}"/>
              </a:ext>
            </a:extLst>
          </p:cNvPr>
          <p:cNvCxnSpPr>
            <a:stCxn id="2" idx="3"/>
            <a:endCxn id="6" idx="6"/>
          </p:cNvCxnSpPr>
          <p:nvPr/>
        </p:nvCxnSpPr>
        <p:spPr>
          <a:xfrm rot="5400000">
            <a:off x="3831075" y="3180311"/>
            <a:ext cx="494315" cy="978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86">
            <a:extLst>
              <a:ext uri="{FF2B5EF4-FFF2-40B4-BE49-F238E27FC236}">
                <a16:creationId xmlns:a16="http://schemas.microsoft.com/office/drawing/2014/main" id="{3FBEC9E3-10D4-48DC-8DC0-6015FC89E292}"/>
              </a:ext>
            </a:extLst>
          </p:cNvPr>
          <p:cNvCxnSpPr>
            <a:stCxn id="6" idx="2"/>
            <a:endCxn id="6" idx="0"/>
          </p:cNvCxnSpPr>
          <p:nvPr/>
        </p:nvCxnSpPr>
        <p:spPr>
          <a:xfrm rot="10800000" flipH="1">
            <a:off x="2735580" y="3489960"/>
            <a:ext cx="426720" cy="426720"/>
          </a:xfrm>
          <a:prstGeom prst="curvedConnector4">
            <a:avLst>
              <a:gd name="adj1" fmla="val -53571"/>
              <a:gd name="adj2" fmla="val 153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98">
            <a:extLst>
              <a:ext uri="{FF2B5EF4-FFF2-40B4-BE49-F238E27FC236}">
                <a16:creationId xmlns:a16="http://schemas.microsoft.com/office/drawing/2014/main" id="{6743A2FF-03C5-4943-A5F2-051D16D01AF3}"/>
              </a:ext>
            </a:extLst>
          </p:cNvPr>
          <p:cNvCxnSpPr>
            <a:cxnSpLocks/>
            <a:stCxn id="10" idx="3"/>
            <a:endCxn id="6" idx="5"/>
          </p:cNvCxnSpPr>
          <p:nvPr/>
        </p:nvCxnSpPr>
        <p:spPr>
          <a:xfrm rot="5400000">
            <a:off x="4869180" y="2813274"/>
            <a:ext cx="12700" cy="2810286"/>
          </a:xfrm>
          <a:prstGeom prst="curvedConnector3">
            <a:avLst>
              <a:gd name="adj1" fmla="val 2784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B6F90EA-B906-45B2-BEA9-33F770F263A0}"/>
              </a:ext>
            </a:extLst>
          </p:cNvPr>
          <p:cNvSpPr txBox="1"/>
          <p:nvPr/>
        </p:nvSpPr>
        <p:spPr>
          <a:xfrm>
            <a:off x="2065768" y="2963741"/>
            <a:ext cx="90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status = 0</a:t>
            </a:r>
          </a:p>
          <a:p>
            <a:r>
              <a:rPr lang="es-ES" sz="1200" dirty="0"/>
              <a:t>t = x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CB0F4E-E4C3-431D-8E3E-87C940FDDC93}"/>
              </a:ext>
            </a:extLst>
          </p:cNvPr>
          <p:cNvSpPr txBox="1"/>
          <p:nvPr/>
        </p:nvSpPr>
        <p:spPr>
          <a:xfrm>
            <a:off x="3385599" y="2829291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status = 1 </a:t>
            </a:r>
          </a:p>
          <a:p>
            <a:r>
              <a:rPr lang="es-ES" sz="1200" dirty="0"/>
              <a:t>t = 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326FFDB-C8CF-4B7C-98A2-29FAD735C224}"/>
              </a:ext>
            </a:extLst>
          </p:cNvPr>
          <p:cNvSpPr txBox="1"/>
          <p:nvPr/>
        </p:nvSpPr>
        <p:spPr>
          <a:xfrm>
            <a:off x="4440182" y="4601481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status = 0</a:t>
            </a:r>
          </a:p>
          <a:p>
            <a:r>
              <a:rPr lang="es-ES" sz="1200" dirty="0"/>
              <a:t>t = x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2B32381-252D-4261-A6BA-65AFCF649EEB}"/>
              </a:ext>
            </a:extLst>
          </p:cNvPr>
          <p:cNvSpPr txBox="1"/>
          <p:nvPr/>
        </p:nvSpPr>
        <p:spPr>
          <a:xfrm>
            <a:off x="5801137" y="2798678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status = 1 </a:t>
            </a:r>
          </a:p>
          <a:p>
            <a:r>
              <a:rPr lang="es-ES" sz="1200" dirty="0"/>
              <a:t>t = x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B405C8D-7266-4E93-B30A-A30A43287831}"/>
              </a:ext>
            </a:extLst>
          </p:cNvPr>
          <p:cNvCxnSpPr>
            <a:stCxn id="10" idx="2"/>
            <a:endCxn id="2" idx="5"/>
          </p:cNvCxnSpPr>
          <p:nvPr/>
        </p:nvCxnSpPr>
        <p:spPr>
          <a:xfrm rot="10800000">
            <a:off x="5170918" y="3422366"/>
            <a:ext cx="978423" cy="4943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F69104B-59A4-46B3-B7CA-EB69B6DCE8BA}"/>
              </a:ext>
            </a:extLst>
          </p:cNvPr>
          <p:cNvCxnSpPr>
            <a:stCxn id="10" idx="6"/>
            <a:endCxn id="10" idx="0"/>
          </p:cNvCxnSpPr>
          <p:nvPr/>
        </p:nvCxnSpPr>
        <p:spPr>
          <a:xfrm flipH="1" flipV="1">
            <a:off x="6576060" y="3489960"/>
            <a:ext cx="426720" cy="426720"/>
          </a:xfrm>
          <a:prstGeom prst="curvedConnector4">
            <a:avLst>
              <a:gd name="adj1" fmla="val -53571"/>
              <a:gd name="adj2" fmla="val 153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238A92F-A4C9-4648-9121-DDD6858889A7}"/>
              </a:ext>
            </a:extLst>
          </p:cNvPr>
          <p:cNvSpPr txBox="1"/>
          <p:nvPr/>
        </p:nvSpPr>
        <p:spPr>
          <a:xfrm>
            <a:off x="7258051" y="3384110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status = 1 </a:t>
            </a:r>
          </a:p>
          <a:p>
            <a:r>
              <a:rPr lang="es-ES" sz="1200" dirty="0"/>
              <a:t>t &lt; 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57BAB77-D9BE-409E-95D0-0499BABB315A}"/>
              </a:ext>
            </a:extLst>
          </p:cNvPr>
          <p:cNvSpPr txBox="1"/>
          <p:nvPr/>
        </p:nvSpPr>
        <p:spPr>
          <a:xfrm>
            <a:off x="5005634" y="3808959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status = 1 </a:t>
            </a:r>
          </a:p>
          <a:p>
            <a:r>
              <a:rPr lang="es-ES" sz="1200" dirty="0"/>
              <a:t>t ≥ 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B027F4D-67D7-472B-B5E1-9D18A793D6A0}"/>
              </a:ext>
            </a:extLst>
          </p:cNvPr>
          <p:cNvSpPr txBox="1"/>
          <p:nvPr/>
        </p:nvSpPr>
        <p:spPr>
          <a:xfrm>
            <a:off x="3813850" y="3833541"/>
            <a:ext cx="9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status = 0 </a:t>
            </a:r>
          </a:p>
          <a:p>
            <a:r>
              <a:rPr lang="es-ES" sz="1200" dirty="0"/>
              <a:t>t = x</a:t>
            </a:r>
          </a:p>
        </p:txBody>
      </p:sp>
    </p:spTree>
    <p:extLst>
      <p:ext uri="{BB962C8B-B14F-4D97-AF65-F5344CB8AC3E}">
        <p14:creationId xmlns:p14="http://schemas.microsoft.com/office/powerpoint/2010/main" val="376226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ángulo 151">
            <a:extLst>
              <a:ext uri="{FF2B5EF4-FFF2-40B4-BE49-F238E27FC236}">
                <a16:creationId xmlns:a16="http://schemas.microsoft.com/office/drawing/2014/main" id="{80B9E201-0015-4BE6-BF66-66EC1B1DD2BB}"/>
              </a:ext>
            </a:extLst>
          </p:cNvPr>
          <p:cNvSpPr/>
          <p:nvPr/>
        </p:nvSpPr>
        <p:spPr>
          <a:xfrm>
            <a:off x="1090911" y="1180047"/>
            <a:ext cx="9376429" cy="486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A4A12F-7FDA-455E-8DB8-77DEB76DC043}"/>
              </a:ext>
            </a:extLst>
          </p:cNvPr>
          <p:cNvSpPr/>
          <p:nvPr/>
        </p:nvSpPr>
        <p:spPr>
          <a:xfrm>
            <a:off x="2041865" y="4962616"/>
            <a:ext cx="2689934" cy="878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TIME_GEN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4624F2-4F4D-40A3-8257-E452F2F5BCF2}"/>
              </a:ext>
            </a:extLst>
          </p:cNvPr>
          <p:cNvSpPr/>
          <p:nvPr/>
        </p:nvSpPr>
        <p:spPr>
          <a:xfrm>
            <a:off x="2041865" y="3061315"/>
            <a:ext cx="2689934" cy="1216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PULSE_GEN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D545F9-9FA7-4C46-AAC9-0F937AD21775}"/>
              </a:ext>
            </a:extLst>
          </p:cNvPr>
          <p:cNvSpPr/>
          <p:nvPr/>
        </p:nvSpPr>
        <p:spPr>
          <a:xfrm>
            <a:off x="2041865" y="1497366"/>
            <a:ext cx="2689934" cy="878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AL_GEN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B6367A6-691A-4C0F-8956-AA0488373CFB}"/>
              </a:ext>
            </a:extLst>
          </p:cNvPr>
          <p:cNvGrpSpPr/>
          <p:nvPr/>
        </p:nvGrpSpPr>
        <p:grpSpPr>
          <a:xfrm>
            <a:off x="5477521" y="2895599"/>
            <a:ext cx="1553593" cy="1553593"/>
            <a:chOff x="7173156" y="2895599"/>
            <a:chExt cx="1553593" cy="155359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C53DBA2-57D8-48EC-A0D5-8FD87DB9D65C}"/>
                </a:ext>
              </a:extLst>
            </p:cNvPr>
            <p:cNvSpPr/>
            <p:nvPr/>
          </p:nvSpPr>
          <p:spPr>
            <a:xfrm>
              <a:off x="7173156" y="2895599"/>
              <a:ext cx="1553593" cy="15535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BCD_TIME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11039F4-613F-4115-90A1-B850175B4F88}"/>
                </a:ext>
              </a:extLst>
            </p:cNvPr>
            <p:cNvSpPr/>
            <p:nvPr/>
          </p:nvSpPr>
          <p:spPr>
            <a:xfrm>
              <a:off x="7173156" y="2895599"/>
              <a:ext cx="779756" cy="779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89C27B6-DC3C-4658-9B4D-53F1C0956E30}"/>
                </a:ext>
              </a:extLst>
            </p:cNvPr>
            <p:cNvSpPr/>
            <p:nvPr/>
          </p:nvSpPr>
          <p:spPr>
            <a:xfrm>
              <a:off x="7173156" y="3669436"/>
              <a:ext cx="779756" cy="779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2AFD2F-0797-4BC7-9053-E08B155C4473}"/>
              </a:ext>
            </a:extLst>
          </p:cNvPr>
          <p:cNvSpPr/>
          <p:nvPr/>
        </p:nvSpPr>
        <p:spPr>
          <a:xfrm>
            <a:off x="8087557" y="2895599"/>
            <a:ext cx="1988598" cy="1553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7SEG_DRIVER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752F0A-0539-47C3-9D54-E4159EEE1A0C}"/>
              </a:ext>
            </a:extLst>
          </p:cNvPr>
          <p:cNvSpPr/>
          <p:nvPr/>
        </p:nvSpPr>
        <p:spPr>
          <a:xfrm>
            <a:off x="2041865" y="3061315"/>
            <a:ext cx="305095" cy="305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endParaRPr lang="es-C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94807D-DA75-44A4-8290-4E038B751DF0}"/>
              </a:ext>
            </a:extLst>
          </p:cNvPr>
          <p:cNvSpPr/>
          <p:nvPr/>
        </p:nvSpPr>
        <p:spPr>
          <a:xfrm>
            <a:off x="2041865" y="3364341"/>
            <a:ext cx="305095" cy="305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endParaRPr lang="es-CL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8507581-35A7-4E38-8074-EB8C4FC25D6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 flipV="1">
            <a:off x="1724660" y="3213863"/>
            <a:ext cx="317205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1C899EB-17C2-4705-8C19-873D41DB96D6}"/>
              </a:ext>
            </a:extLst>
          </p:cNvPr>
          <p:cNvCxnSpPr>
            <a:cxnSpLocks/>
            <a:stCxn id="28" idx="3"/>
            <a:endCxn id="16" idx="1"/>
          </p:cNvCxnSpPr>
          <p:nvPr/>
        </p:nvCxnSpPr>
        <p:spPr>
          <a:xfrm>
            <a:off x="899036" y="3514877"/>
            <a:ext cx="1142829" cy="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2DA9227-C11C-464D-9FDA-99AEAF1D432D}"/>
              </a:ext>
            </a:extLst>
          </p:cNvPr>
          <p:cNvSpPr txBox="1"/>
          <p:nvPr/>
        </p:nvSpPr>
        <p:spPr>
          <a:xfrm>
            <a:off x="1307558" y="3061315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/>
              <a:t>clk</a:t>
            </a:r>
            <a:endParaRPr lang="es-CL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4DCD4A0-6E63-45D0-9B22-FC396DB7520A}"/>
              </a:ext>
            </a:extLst>
          </p:cNvPr>
          <p:cNvSpPr txBox="1"/>
          <p:nvPr/>
        </p:nvSpPr>
        <p:spPr>
          <a:xfrm>
            <a:off x="251336" y="3360988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400" dirty="0"/>
              <a:t>SW1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9ED921B-FCCC-44DB-9E6A-BCA7869E292F}"/>
              </a:ext>
            </a:extLst>
          </p:cNvPr>
          <p:cNvSpPr/>
          <p:nvPr/>
        </p:nvSpPr>
        <p:spPr>
          <a:xfrm>
            <a:off x="2041865" y="3667759"/>
            <a:ext cx="305095" cy="305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BB86DE3-56EE-45CE-A4C3-0425DFE1A058}"/>
              </a:ext>
            </a:extLst>
          </p:cNvPr>
          <p:cNvSpPr/>
          <p:nvPr/>
        </p:nvSpPr>
        <p:spPr>
          <a:xfrm>
            <a:off x="2041865" y="3970785"/>
            <a:ext cx="305095" cy="305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endParaRPr lang="es-CL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06C1C05-FFBB-49E6-A7A6-05C60C14BDCF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899036" y="3820307"/>
            <a:ext cx="1142829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2A65731-1FF2-48BC-9376-AE156D81C63E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899036" y="4121321"/>
            <a:ext cx="1142829" cy="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F192922-0EDE-4855-BE16-EE6CC8301B04}"/>
              </a:ext>
            </a:extLst>
          </p:cNvPr>
          <p:cNvSpPr txBox="1"/>
          <p:nvPr/>
        </p:nvSpPr>
        <p:spPr>
          <a:xfrm>
            <a:off x="159798" y="3667759"/>
            <a:ext cx="73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400" dirty="0"/>
              <a:t>BTNR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6B9EE5-2028-4FD4-9114-71AFE29B5A74}"/>
              </a:ext>
            </a:extLst>
          </p:cNvPr>
          <p:cNvSpPr txBox="1"/>
          <p:nvPr/>
        </p:nvSpPr>
        <p:spPr>
          <a:xfrm>
            <a:off x="121796" y="3967432"/>
            <a:ext cx="77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400" dirty="0"/>
              <a:t>BTNL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9F35A1F-5DB1-4916-88A1-D853144FDA60}"/>
              </a:ext>
            </a:extLst>
          </p:cNvPr>
          <p:cNvCxnSpPr>
            <a:cxnSpLocks/>
            <a:stCxn id="43" idx="3"/>
            <a:endCxn id="5" idx="1"/>
          </p:cNvCxnSpPr>
          <p:nvPr/>
        </p:nvCxnSpPr>
        <p:spPr>
          <a:xfrm>
            <a:off x="1724660" y="1936811"/>
            <a:ext cx="31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AB92CA3-EF46-4DE2-8D1D-D761BC794077}"/>
              </a:ext>
            </a:extLst>
          </p:cNvPr>
          <p:cNvSpPr txBox="1"/>
          <p:nvPr/>
        </p:nvSpPr>
        <p:spPr>
          <a:xfrm>
            <a:off x="1307558" y="178292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/>
              <a:t>clk</a:t>
            </a:r>
            <a:endParaRPr lang="es-CL" sz="14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9A6F77E-FB55-43C2-B9A3-058589449E8A}"/>
              </a:ext>
            </a:extLst>
          </p:cNvPr>
          <p:cNvCxnSpPr>
            <a:cxnSpLocks/>
            <a:stCxn id="47" idx="3"/>
            <a:endCxn id="2" idx="1"/>
          </p:cNvCxnSpPr>
          <p:nvPr/>
        </p:nvCxnSpPr>
        <p:spPr>
          <a:xfrm>
            <a:off x="1724660" y="5402061"/>
            <a:ext cx="31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795E747-232C-49ED-86C7-E2DB280FD157}"/>
              </a:ext>
            </a:extLst>
          </p:cNvPr>
          <p:cNvSpPr txBox="1"/>
          <p:nvPr/>
        </p:nvSpPr>
        <p:spPr>
          <a:xfrm>
            <a:off x="1307558" y="5248172"/>
            <a:ext cx="417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err="1"/>
              <a:t>clk</a:t>
            </a:r>
            <a:endParaRPr lang="es-CL" sz="14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30BC21DD-91EC-4B1E-828C-E502EBDE4568}"/>
              </a:ext>
            </a:extLst>
          </p:cNvPr>
          <p:cNvSpPr/>
          <p:nvPr/>
        </p:nvSpPr>
        <p:spPr>
          <a:xfrm>
            <a:off x="2041865" y="3900263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80F551DD-B987-421F-86EB-B6F3A0B6FDCF}"/>
              </a:ext>
            </a:extLst>
          </p:cNvPr>
          <p:cNvSpPr/>
          <p:nvPr/>
        </p:nvSpPr>
        <p:spPr>
          <a:xfrm>
            <a:off x="2715977" y="3900263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45F87D2-76F8-4615-83C7-99E99A0A8D7B}"/>
              </a:ext>
            </a:extLst>
          </p:cNvPr>
          <p:cNvSpPr/>
          <p:nvPr/>
        </p:nvSpPr>
        <p:spPr>
          <a:xfrm>
            <a:off x="2041865" y="4960268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230295E-F964-41F5-89DA-B8BC8D8EC960}"/>
              </a:ext>
            </a:extLst>
          </p:cNvPr>
          <p:cNvSpPr/>
          <p:nvPr/>
        </p:nvSpPr>
        <p:spPr>
          <a:xfrm>
            <a:off x="2715977" y="4960268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630E8EF-E606-4DFD-9A96-1BEFEED4CED3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>
            <a:off x="2377293" y="4275209"/>
            <a:ext cx="0" cy="68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B2E58AC-2407-4666-A1A9-96635ADA6A51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3051405" y="4275209"/>
            <a:ext cx="0" cy="68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BC47C12-6D81-4213-AD07-4F0A2D81C5ED}"/>
              </a:ext>
            </a:extLst>
          </p:cNvPr>
          <p:cNvSpPr/>
          <p:nvPr/>
        </p:nvSpPr>
        <p:spPr>
          <a:xfrm>
            <a:off x="3386832" y="3900263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4A0E0F5-0FF1-40F9-93C6-57754062C6F3}"/>
              </a:ext>
            </a:extLst>
          </p:cNvPr>
          <p:cNvSpPr/>
          <p:nvPr/>
        </p:nvSpPr>
        <p:spPr>
          <a:xfrm>
            <a:off x="4060944" y="3900263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77AFC615-06A1-4E2A-AF26-D2628B1846ED}"/>
              </a:ext>
            </a:extLst>
          </p:cNvPr>
          <p:cNvSpPr/>
          <p:nvPr/>
        </p:nvSpPr>
        <p:spPr>
          <a:xfrm>
            <a:off x="3386832" y="4960268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F33E09C-7E15-4715-9ECF-CD5F1DA9506E}"/>
              </a:ext>
            </a:extLst>
          </p:cNvPr>
          <p:cNvSpPr/>
          <p:nvPr/>
        </p:nvSpPr>
        <p:spPr>
          <a:xfrm>
            <a:off x="4060944" y="4960268"/>
            <a:ext cx="670855" cy="374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126D21F-29AA-410A-BF84-DFDD3696F1DC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3722260" y="4275209"/>
            <a:ext cx="0" cy="68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254DDA2-875F-417B-8867-4990EE700258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>
            <a:off x="4396372" y="4275209"/>
            <a:ext cx="0" cy="68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F075B0B-268F-467A-AC1A-9A1A1B83C4A6}"/>
              </a:ext>
            </a:extLst>
          </p:cNvPr>
          <p:cNvSpPr txBox="1"/>
          <p:nvPr/>
        </p:nvSpPr>
        <p:spPr>
          <a:xfrm rot="16200000">
            <a:off x="1808161" y="448227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btnr_status</a:t>
            </a:r>
            <a:endParaRPr lang="es-CL" sz="10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5847B3E-EEF2-48FA-B30B-FD287915FD90}"/>
              </a:ext>
            </a:extLst>
          </p:cNvPr>
          <p:cNvSpPr txBox="1"/>
          <p:nvPr/>
        </p:nvSpPr>
        <p:spPr>
          <a:xfrm rot="16200000">
            <a:off x="2497042" y="447924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min_pulse</a:t>
            </a:r>
            <a:endParaRPr lang="es-CL" sz="10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65C1F97-583C-4496-92B7-30C0848B36FF}"/>
              </a:ext>
            </a:extLst>
          </p:cNvPr>
          <p:cNvSpPr txBox="1"/>
          <p:nvPr/>
        </p:nvSpPr>
        <p:spPr>
          <a:xfrm rot="16200000">
            <a:off x="3155072" y="4479247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btnl_status</a:t>
            </a:r>
            <a:endParaRPr lang="es-CL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33CF8B67-805F-420D-B5BB-C464E5DAC3D0}"/>
              </a:ext>
            </a:extLst>
          </p:cNvPr>
          <p:cNvSpPr txBox="1"/>
          <p:nvPr/>
        </p:nvSpPr>
        <p:spPr>
          <a:xfrm rot="16200000">
            <a:off x="3840077" y="447924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hour_pulse</a:t>
            </a:r>
            <a:endParaRPr lang="es-CL" sz="10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CB1D319-5F34-4F62-B1DD-A7D13464C727}"/>
              </a:ext>
            </a:extLst>
          </p:cNvPr>
          <p:cNvSpPr/>
          <p:nvPr/>
        </p:nvSpPr>
        <p:spPr>
          <a:xfrm>
            <a:off x="2041865" y="3058967"/>
            <a:ext cx="1393412" cy="40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845E5D1-6C8F-4F64-8D2D-1020E2B37F00}"/>
              </a:ext>
            </a:extLst>
          </p:cNvPr>
          <p:cNvSpPr/>
          <p:nvPr/>
        </p:nvSpPr>
        <p:spPr>
          <a:xfrm>
            <a:off x="2041865" y="1974740"/>
            <a:ext cx="1393412" cy="40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13C0D28E-1352-47D4-AE39-CCF6AA194CA5}"/>
              </a:ext>
            </a:extLst>
          </p:cNvPr>
          <p:cNvCxnSpPr>
            <a:stCxn id="83" idx="0"/>
            <a:endCxn id="84" idx="2"/>
          </p:cNvCxnSpPr>
          <p:nvPr/>
        </p:nvCxnSpPr>
        <p:spPr>
          <a:xfrm flipV="1">
            <a:off x="2738571" y="2376592"/>
            <a:ext cx="0" cy="68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4CC235C-3F98-47D3-8B7C-448F6682E9C2}"/>
              </a:ext>
            </a:extLst>
          </p:cNvPr>
          <p:cNvSpPr/>
          <p:nvPr/>
        </p:nvSpPr>
        <p:spPr>
          <a:xfrm>
            <a:off x="3338387" y="3057625"/>
            <a:ext cx="1393412" cy="40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06199136-351D-4766-9C6B-4B428E92DA7D}"/>
              </a:ext>
            </a:extLst>
          </p:cNvPr>
          <p:cNvSpPr/>
          <p:nvPr/>
        </p:nvSpPr>
        <p:spPr>
          <a:xfrm>
            <a:off x="3338387" y="1973398"/>
            <a:ext cx="1393412" cy="40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565EA672-1A5D-4427-9151-DF9B85E76660}"/>
              </a:ext>
            </a:extLst>
          </p:cNvPr>
          <p:cNvCxnSpPr>
            <a:cxnSpLocks/>
            <a:stCxn id="87" idx="0"/>
            <a:endCxn id="88" idx="2"/>
          </p:cNvCxnSpPr>
          <p:nvPr/>
        </p:nvCxnSpPr>
        <p:spPr>
          <a:xfrm flipV="1">
            <a:off x="4035093" y="2375250"/>
            <a:ext cx="0" cy="68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12D6F4F-077C-48E5-B4FC-1A114F95528C}"/>
              </a:ext>
            </a:extLst>
          </p:cNvPr>
          <p:cNvSpPr txBox="1"/>
          <p:nvPr/>
        </p:nvSpPr>
        <p:spPr>
          <a:xfrm rot="16200000">
            <a:off x="2217033" y="2615001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min_pulse</a:t>
            </a:r>
            <a:endParaRPr lang="es-CL" sz="10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B9625B9-58E4-42D6-85BD-37311F350F98}"/>
              </a:ext>
            </a:extLst>
          </p:cNvPr>
          <p:cNvSpPr txBox="1"/>
          <p:nvPr/>
        </p:nvSpPr>
        <p:spPr>
          <a:xfrm rot="16200000">
            <a:off x="3464998" y="2605550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hour_pulse</a:t>
            </a:r>
            <a:endParaRPr lang="es-CL" sz="10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E38E976B-F2FA-4001-B771-D3AAC602FCF6}"/>
              </a:ext>
            </a:extLst>
          </p:cNvPr>
          <p:cNvSpPr/>
          <p:nvPr/>
        </p:nvSpPr>
        <p:spPr>
          <a:xfrm>
            <a:off x="5477521" y="2895599"/>
            <a:ext cx="696693" cy="7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A8CB94CA-87A2-4DB1-BECA-6C4ABF02991B}"/>
              </a:ext>
            </a:extLst>
          </p:cNvPr>
          <p:cNvSpPr/>
          <p:nvPr/>
        </p:nvSpPr>
        <p:spPr>
          <a:xfrm>
            <a:off x="5477521" y="3673234"/>
            <a:ext cx="696693" cy="7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D8B9C7C2-C07C-4E1B-A53A-00328A86D23B}"/>
              </a:ext>
            </a:extLst>
          </p:cNvPr>
          <p:cNvCxnSpPr>
            <a:stCxn id="2" idx="3"/>
            <a:endCxn id="94" idx="1"/>
          </p:cNvCxnSpPr>
          <p:nvPr/>
        </p:nvCxnSpPr>
        <p:spPr>
          <a:xfrm flipV="1">
            <a:off x="4731799" y="4059314"/>
            <a:ext cx="745722" cy="1342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EEECE272-D2C7-43B5-8B11-8EB3BE441FDF}"/>
              </a:ext>
            </a:extLst>
          </p:cNvPr>
          <p:cNvCxnSpPr>
            <a:stCxn id="5" idx="3"/>
            <a:endCxn id="93" idx="1"/>
          </p:cNvCxnSpPr>
          <p:nvPr/>
        </p:nvCxnSpPr>
        <p:spPr>
          <a:xfrm>
            <a:off x="4731799" y="1936811"/>
            <a:ext cx="745722" cy="1344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CDB711D9-954A-4C1D-9EC8-28C1FB5F7269}"/>
              </a:ext>
            </a:extLst>
          </p:cNvPr>
          <p:cNvSpPr txBox="1"/>
          <p:nvPr/>
        </p:nvSpPr>
        <p:spPr>
          <a:xfrm>
            <a:off x="5117410" y="507964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time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5DBD47C-DEB5-40A6-BC49-D6B1A91E678E}"/>
              </a:ext>
            </a:extLst>
          </p:cNvPr>
          <p:cNvSpPr txBox="1"/>
          <p:nvPr/>
        </p:nvSpPr>
        <p:spPr>
          <a:xfrm>
            <a:off x="5104660" y="192376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/>
              <a:t>al_time</a:t>
            </a:r>
            <a:endParaRPr lang="es-CL" sz="1400" dirty="0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04A28990-0FE8-4C3D-9C1B-D7AD87740DC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54318" y="2314123"/>
            <a:ext cx="0" cy="58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2173E34-8BD2-4DA9-8179-09AF1B12BC70}"/>
              </a:ext>
            </a:extLst>
          </p:cNvPr>
          <p:cNvSpPr txBox="1"/>
          <p:nvPr/>
        </p:nvSpPr>
        <p:spPr>
          <a:xfrm>
            <a:off x="6263168" y="24509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SW0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18BB3C12-1656-48A6-AE2D-6A056A17626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254318" y="4449192"/>
            <a:ext cx="2959" cy="5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EB77E33-8AF2-4BE5-8C60-9794B192E310}"/>
              </a:ext>
            </a:extLst>
          </p:cNvPr>
          <p:cNvSpPr txBox="1"/>
          <p:nvPr/>
        </p:nvSpPr>
        <p:spPr>
          <a:xfrm>
            <a:off x="6263168" y="458604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SW1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D956DCB3-940A-494A-AC53-6348376C07D0}"/>
              </a:ext>
            </a:extLst>
          </p:cNvPr>
          <p:cNvSpPr txBox="1"/>
          <p:nvPr/>
        </p:nvSpPr>
        <p:spPr>
          <a:xfrm>
            <a:off x="10749270" y="202438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LED0</a:t>
            </a:r>
            <a:endParaRPr lang="es-CL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959AFD92-AB87-4A94-AD9E-229CE3619276}"/>
              </a:ext>
            </a:extLst>
          </p:cNvPr>
          <p:cNvSpPr/>
          <p:nvPr/>
        </p:nvSpPr>
        <p:spPr>
          <a:xfrm>
            <a:off x="6334423" y="2895599"/>
            <a:ext cx="696691" cy="779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A139700-BE0C-4876-A83C-24AE0860DDAD}"/>
              </a:ext>
            </a:extLst>
          </p:cNvPr>
          <p:cNvSpPr/>
          <p:nvPr/>
        </p:nvSpPr>
        <p:spPr>
          <a:xfrm>
            <a:off x="6334422" y="3665638"/>
            <a:ext cx="696691" cy="779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F61B4628-6F76-481F-A26A-0043113CD031}"/>
              </a:ext>
            </a:extLst>
          </p:cNvPr>
          <p:cNvCxnSpPr>
            <a:cxnSpLocks/>
            <a:stCxn id="112" idx="3"/>
            <a:endCxn id="111" idx="1"/>
          </p:cNvCxnSpPr>
          <p:nvPr/>
        </p:nvCxnSpPr>
        <p:spPr>
          <a:xfrm flipV="1">
            <a:off x="7031114" y="2178275"/>
            <a:ext cx="3718156" cy="1107202"/>
          </a:xfrm>
          <a:prstGeom prst="bentConnector3">
            <a:avLst>
              <a:gd name="adj1" fmla="val 18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DCE24716-A2FF-4F75-9400-55C8239BF0A6}"/>
              </a:ext>
            </a:extLst>
          </p:cNvPr>
          <p:cNvCxnSpPr>
            <a:stCxn id="113" idx="3"/>
            <a:endCxn id="10" idx="1"/>
          </p:cNvCxnSpPr>
          <p:nvPr/>
        </p:nvCxnSpPr>
        <p:spPr>
          <a:xfrm flipV="1">
            <a:off x="7031113" y="3672396"/>
            <a:ext cx="1056444" cy="38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EFD0D42-692B-459B-AB8C-E482749BEAE7}"/>
              </a:ext>
            </a:extLst>
          </p:cNvPr>
          <p:cNvSpPr txBox="1"/>
          <p:nvPr/>
        </p:nvSpPr>
        <p:spPr>
          <a:xfrm>
            <a:off x="7091682" y="406227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/>
              <a:t>bcd_data</a:t>
            </a:r>
            <a:endParaRPr lang="es-CL" sz="14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D85D7DBD-9DD3-4CD3-805D-71228749192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731799" y="1936810"/>
            <a:ext cx="3852908" cy="958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D18DBDB-242D-4C10-B5E9-9C23A7A121E1}"/>
              </a:ext>
            </a:extLst>
          </p:cNvPr>
          <p:cNvCxnSpPr>
            <a:cxnSpLocks/>
            <a:stCxn id="2" idx="3"/>
            <a:endCxn id="127" idx="2"/>
          </p:cNvCxnSpPr>
          <p:nvPr/>
        </p:nvCxnSpPr>
        <p:spPr>
          <a:xfrm flipV="1">
            <a:off x="4731799" y="4457696"/>
            <a:ext cx="3852907" cy="944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F730A93D-8CE7-484C-BEBD-12AF0011B9D5}"/>
              </a:ext>
            </a:extLst>
          </p:cNvPr>
          <p:cNvSpPr/>
          <p:nvPr/>
        </p:nvSpPr>
        <p:spPr>
          <a:xfrm>
            <a:off x="8087557" y="2895599"/>
            <a:ext cx="994299" cy="525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A40CF639-13EC-4CDC-A1DA-9A71BB4D17FA}"/>
              </a:ext>
            </a:extLst>
          </p:cNvPr>
          <p:cNvSpPr/>
          <p:nvPr/>
        </p:nvSpPr>
        <p:spPr>
          <a:xfrm>
            <a:off x="8087556" y="3932011"/>
            <a:ext cx="994299" cy="525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F375AA03-178C-4648-B433-4000CDDB6DFF}"/>
              </a:ext>
            </a:extLst>
          </p:cNvPr>
          <p:cNvSpPr/>
          <p:nvPr/>
        </p:nvSpPr>
        <p:spPr>
          <a:xfrm>
            <a:off x="9081856" y="2893058"/>
            <a:ext cx="994299" cy="525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E8D34A42-9B36-4BB0-8E8E-F5B15A12064E}"/>
              </a:ext>
            </a:extLst>
          </p:cNvPr>
          <p:cNvSpPr/>
          <p:nvPr/>
        </p:nvSpPr>
        <p:spPr>
          <a:xfrm>
            <a:off x="9081855" y="3929470"/>
            <a:ext cx="994299" cy="525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7A56B349-A5F5-45BD-AB07-ADF4A5E2593F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9579006" y="2314123"/>
            <a:ext cx="0" cy="5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52498EA-C6DD-4B20-A8D2-6355DF580166}"/>
              </a:ext>
            </a:extLst>
          </p:cNvPr>
          <p:cNvSpPr txBox="1"/>
          <p:nvPr/>
        </p:nvSpPr>
        <p:spPr>
          <a:xfrm>
            <a:off x="9554148" y="24509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SW2</a:t>
            </a:r>
          </a:p>
        </p:txBody>
      </p: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2676F309-8304-4501-BFF8-30CBBE6C0FD5}"/>
              </a:ext>
            </a:extLst>
          </p:cNvPr>
          <p:cNvCxnSpPr>
            <a:cxnSpLocks/>
          </p:cNvCxnSpPr>
          <p:nvPr/>
        </p:nvCxnSpPr>
        <p:spPr>
          <a:xfrm flipH="1" flipV="1">
            <a:off x="9573946" y="4459562"/>
            <a:ext cx="2959" cy="5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EE81543B-F6B8-40FF-8C8A-B262F49889EF}"/>
              </a:ext>
            </a:extLst>
          </p:cNvPr>
          <p:cNvSpPr txBox="1"/>
          <p:nvPr/>
        </p:nvSpPr>
        <p:spPr>
          <a:xfrm>
            <a:off x="9582796" y="459641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/>
              <a:t>clk</a:t>
            </a:r>
            <a:endParaRPr lang="es-CL" sz="1400" dirty="0"/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06242CB4-0D50-4C0F-AB39-0C5DC75AF2ED}"/>
              </a:ext>
            </a:extLst>
          </p:cNvPr>
          <p:cNvSpPr txBox="1"/>
          <p:nvPr/>
        </p:nvSpPr>
        <p:spPr>
          <a:xfrm>
            <a:off x="10749270" y="300201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LED1</a:t>
            </a:r>
            <a:endParaRPr lang="es-CL" dirty="0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E6EF55C2-1CFF-41B4-B1DE-27A1387C0646}"/>
              </a:ext>
            </a:extLst>
          </p:cNvPr>
          <p:cNvSpPr txBox="1"/>
          <p:nvPr/>
        </p:nvSpPr>
        <p:spPr>
          <a:xfrm>
            <a:off x="10767223" y="403393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7SEG</a:t>
            </a:r>
            <a:endParaRPr lang="es-CL" dirty="0"/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4BBD6FFA-A074-43BA-B22A-B3B20B40D15F}"/>
              </a:ext>
            </a:extLst>
          </p:cNvPr>
          <p:cNvCxnSpPr>
            <a:stCxn id="129" idx="3"/>
            <a:endCxn id="139" idx="1"/>
          </p:cNvCxnSpPr>
          <p:nvPr/>
        </p:nvCxnSpPr>
        <p:spPr>
          <a:xfrm flipV="1">
            <a:off x="10076155" y="3155900"/>
            <a:ext cx="673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2C8C6FCE-1B3A-4A0D-B1CA-2AB5CC303B7D}"/>
              </a:ext>
            </a:extLst>
          </p:cNvPr>
          <p:cNvCxnSpPr>
            <a:stCxn id="130" idx="3"/>
            <a:endCxn id="140" idx="1"/>
          </p:cNvCxnSpPr>
          <p:nvPr/>
        </p:nvCxnSpPr>
        <p:spPr>
          <a:xfrm flipV="1">
            <a:off x="10076154" y="4187821"/>
            <a:ext cx="691069" cy="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0EA80566-7B12-48E9-B09B-3000C9A9B79E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899036" y="2867021"/>
            <a:ext cx="19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9D2A595D-B191-4167-A20A-463FA6300E03}"/>
              </a:ext>
            </a:extLst>
          </p:cNvPr>
          <p:cNvSpPr txBox="1"/>
          <p:nvPr/>
        </p:nvSpPr>
        <p:spPr>
          <a:xfrm>
            <a:off x="314114" y="2713132"/>
            <a:ext cx="58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400" dirty="0"/>
              <a:t>SW0</a:t>
            </a: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55F0E1B-B075-44FB-8757-533335DAEB33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899362" y="2602604"/>
            <a:ext cx="19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8078D5A-D197-4A2C-B5A4-56AB1110CCFA}"/>
              </a:ext>
            </a:extLst>
          </p:cNvPr>
          <p:cNvSpPr txBox="1"/>
          <p:nvPr/>
        </p:nvSpPr>
        <p:spPr>
          <a:xfrm>
            <a:off x="314440" y="2448715"/>
            <a:ext cx="58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400" dirty="0"/>
              <a:t>SW2</a:t>
            </a:r>
          </a:p>
        </p:txBody>
      </p: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1744B260-EC7D-4B01-B2EC-6F8D05366C31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901427" y="5355739"/>
            <a:ext cx="197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5B814FFC-6EA8-44BD-A4F7-724DE2B0B822}"/>
              </a:ext>
            </a:extLst>
          </p:cNvPr>
          <p:cNvSpPr txBox="1"/>
          <p:nvPr/>
        </p:nvSpPr>
        <p:spPr>
          <a:xfrm>
            <a:off x="101671" y="5201850"/>
            <a:ext cx="799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400" dirty="0" err="1"/>
              <a:t>rst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39883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ángulo 459">
            <a:extLst>
              <a:ext uri="{FF2B5EF4-FFF2-40B4-BE49-F238E27FC236}">
                <a16:creationId xmlns:a16="http://schemas.microsoft.com/office/drawing/2014/main" id="{E9EF3DCA-A615-48FB-A573-DFAF31747414}"/>
              </a:ext>
            </a:extLst>
          </p:cNvPr>
          <p:cNvSpPr/>
          <p:nvPr/>
        </p:nvSpPr>
        <p:spPr>
          <a:xfrm>
            <a:off x="7323963" y="739901"/>
            <a:ext cx="3713542" cy="965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9610D6-1867-40B8-9C13-C32F667CF1BA}"/>
              </a:ext>
            </a:extLst>
          </p:cNvPr>
          <p:cNvSpPr txBox="1"/>
          <p:nvPr/>
        </p:nvSpPr>
        <p:spPr>
          <a:xfrm>
            <a:off x="373631" y="919810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/>
              <a:t>clk</a:t>
            </a:r>
            <a:endParaRPr lang="es-CL" sz="1400" dirty="0"/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946ED42-E51C-496A-82FB-299FCFCE92B6}"/>
              </a:ext>
            </a:extLst>
          </p:cNvPr>
          <p:cNvGrpSpPr/>
          <p:nvPr/>
        </p:nvGrpSpPr>
        <p:grpSpPr>
          <a:xfrm>
            <a:off x="1090951" y="385105"/>
            <a:ext cx="3737143" cy="1376141"/>
            <a:chOff x="2041865" y="1495793"/>
            <a:chExt cx="4205400" cy="137614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BA24C4A-0132-494A-824A-F1EBF18770FE}"/>
                </a:ext>
              </a:extLst>
            </p:cNvPr>
            <p:cNvSpPr/>
            <p:nvPr/>
          </p:nvSpPr>
          <p:spPr>
            <a:xfrm>
              <a:off x="2041865" y="1495793"/>
              <a:ext cx="4205400" cy="13740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C3E1B40-7FB0-4863-A49F-A82F918AF876}"/>
                </a:ext>
              </a:extLst>
            </p:cNvPr>
            <p:cNvSpPr/>
            <p:nvPr/>
          </p:nvSpPr>
          <p:spPr>
            <a:xfrm>
              <a:off x="2041865" y="2243685"/>
              <a:ext cx="2178438" cy="62824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8D5732C-5EFC-4B06-BF52-192B2D16EA26}"/>
                </a:ext>
              </a:extLst>
            </p:cNvPr>
            <p:cNvSpPr/>
            <p:nvPr/>
          </p:nvSpPr>
          <p:spPr>
            <a:xfrm>
              <a:off x="4068827" y="2241587"/>
              <a:ext cx="2178438" cy="62824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8297EDF-B16E-44A2-BDF6-3C21792A8DDA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790733" y="1073699"/>
            <a:ext cx="670305" cy="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5629C1B-55C8-417D-8099-6454E0DD72B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989258" y="1392995"/>
            <a:ext cx="0" cy="104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452B7B8-D83E-4C2E-B3AE-62967A04A9F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883337" y="1386251"/>
            <a:ext cx="0" cy="10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3C7C5F-45E7-45DA-9A92-D09CDEB8F74E}"/>
              </a:ext>
            </a:extLst>
          </p:cNvPr>
          <p:cNvSpPr txBox="1"/>
          <p:nvPr/>
        </p:nvSpPr>
        <p:spPr>
          <a:xfrm rot="16200000">
            <a:off x="1467720" y="1993438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min_pulse</a:t>
            </a:r>
            <a:endParaRPr lang="es-CL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9FA2CA5-1748-431F-BF9C-E54E67B372D3}"/>
              </a:ext>
            </a:extLst>
          </p:cNvPr>
          <p:cNvSpPr txBox="1"/>
          <p:nvPr/>
        </p:nvSpPr>
        <p:spPr>
          <a:xfrm rot="16200000">
            <a:off x="3648522" y="1964150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hour_pulse</a:t>
            </a:r>
            <a:endParaRPr lang="es-CL" sz="10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D87C86-8548-43D1-AB05-0B6241F7374D}"/>
              </a:ext>
            </a:extLst>
          </p:cNvPr>
          <p:cNvSpPr/>
          <p:nvPr/>
        </p:nvSpPr>
        <p:spPr>
          <a:xfrm>
            <a:off x="1461038" y="764746"/>
            <a:ext cx="1056439" cy="628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AL_MIN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4E6380E-1479-432F-8B5A-D1A137DC1B15}"/>
              </a:ext>
            </a:extLst>
          </p:cNvPr>
          <p:cNvSpPr/>
          <p:nvPr/>
        </p:nvSpPr>
        <p:spPr>
          <a:xfrm>
            <a:off x="3334926" y="758002"/>
            <a:ext cx="1096822" cy="628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AL_HOUR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AF27CB8-FD0B-46E1-8C15-39E8606BFF1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981322" y="599265"/>
            <a:ext cx="1353604" cy="472862"/>
          </a:xfrm>
          <a:prstGeom prst="bentConnector3">
            <a:avLst>
              <a:gd name="adj1" fmla="val 705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97E01B5-4823-4839-BAF7-2E3C63CA782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90733" y="599265"/>
            <a:ext cx="1189581" cy="474434"/>
          </a:xfrm>
          <a:prstGeom prst="bentConnector3">
            <a:avLst>
              <a:gd name="adj1" fmla="val 379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0E71C1E9-EA16-4F29-9D3A-5B59789E45E8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821592" y="658561"/>
            <a:ext cx="1006502" cy="413566"/>
          </a:xfrm>
          <a:prstGeom prst="bentConnector3">
            <a:avLst>
              <a:gd name="adj1" fmla="val 914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95928FF9-465E-4AE4-8C06-DDDF860A5DCA}"/>
              </a:ext>
            </a:extLst>
          </p:cNvPr>
          <p:cNvCxnSpPr>
            <a:cxnSpLocks/>
          </p:cNvCxnSpPr>
          <p:nvPr/>
        </p:nvCxnSpPr>
        <p:spPr>
          <a:xfrm flipV="1">
            <a:off x="2517477" y="658561"/>
            <a:ext cx="1303107" cy="415140"/>
          </a:xfrm>
          <a:prstGeom prst="bentConnector3">
            <a:avLst>
              <a:gd name="adj1" fmla="val 222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5D1D385F-C2D9-4D30-9763-778E423F6387}"/>
              </a:ext>
            </a:extLst>
          </p:cNvPr>
          <p:cNvCxnSpPr>
            <a:stCxn id="28" idx="3"/>
            <a:endCxn id="14" idx="3"/>
          </p:cNvCxnSpPr>
          <p:nvPr/>
        </p:nvCxnSpPr>
        <p:spPr>
          <a:xfrm>
            <a:off x="4431748" y="1072127"/>
            <a:ext cx="396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2A1B28EE-13BE-4B45-84AD-A84E713D324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28094" y="1072127"/>
            <a:ext cx="37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C7ADF816-AF6C-402A-97FE-5AA6FB6E8459}"/>
              </a:ext>
            </a:extLst>
          </p:cNvPr>
          <p:cNvSpPr txBox="1"/>
          <p:nvPr/>
        </p:nvSpPr>
        <p:spPr>
          <a:xfrm>
            <a:off x="5145086" y="91823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err="1"/>
              <a:t>al_time</a:t>
            </a:r>
            <a:endParaRPr lang="es-CL" sz="1400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D1C7202-9256-449B-B2FD-8A4E214A58EE}"/>
              </a:ext>
            </a:extLst>
          </p:cNvPr>
          <p:cNvSpPr/>
          <p:nvPr/>
        </p:nvSpPr>
        <p:spPr>
          <a:xfrm>
            <a:off x="1076016" y="3608886"/>
            <a:ext cx="4069070" cy="10900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3D96ABFD-022E-4293-937C-3F9F0D13094F}"/>
              </a:ext>
            </a:extLst>
          </p:cNvPr>
          <p:cNvSpPr/>
          <p:nvPr/>
        </p:nvSpPr>
        <p:spPr>
          <a:xfrm>
            <a:off x="1283340" y="3926733"/>
            <a:ext cx="458155" cy="43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1HZ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B9C63F70-8518-474C-91B1-98358A76D253}"/>
              </a:ext>
            </a:extLst>
          </p:cNvPr>
          <p:cNvSpPr/>
          <p:nvPr/>
        </p:nvSpPr>
        <p:spPr>
          <a:xfrm>
            <a:off x="2009687" y="3923012"/>
            <a:ext cx="458155" cy="435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SEC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53C58A5A-F044-410C-B951-3C898134CC11}"/>
              </a:ext>
            </a:extLst>
          </p:cNvPr>
          <p:cNvSpPr/>
          <p:nvPr/>
        </p:nvSpPr>
        <p:spPr>
          <a:xfrm rot="16200000">
            <a:off x="2639467" y="4030695"/>
            <a:ext cx="435906" cy="22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50" dirty="0"/>
              <a:t>SEL</a:t>
            </a:r>
            <a:endParaRPr lang="es-CL" sz="1200" dirty="0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F65A2AEC-1BAF-4CF6-BC44-5B7B5ABB5D5C}"/>
              </a:ext>
            </a:extLst>
          </p:cNvPr>
          <p:cNvSpPr/>
          <p:nvPr/>
        </p:nvSpPr>
        <p:spPr>
          <a:xfrm>
            <a:off x="3246998" y="3923011"/>
            <a:ext cx="458155" cy="435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MIN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1398FB9-E5A9-413F-B432-C7E3403125C1}"/>
              </a:ext>
            </a:extLst>
          </p:cNvPr>
          <p:cNvSpPr/>
          <p:nvPr/>
        </p:nvSpPr>
        <p:spPr>
          <a:xfrm rot="16200000">
            <a:off x="3876778" y="4030694"/>
            <a:ext cx="435906" cy="22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50" dirty="0"/>
              <a:t>SEL</a:t>
            </a:r>
            <a:endParaRPr lang="es-CL" sz="1200" dirty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47E4A22E-A6C7-4D50-88E3-401CF31F86B3}"/>
              </a:ext>
            </a:extLst>
          </p:cNvPr>
          <p:cNvSpPr/>
          <p:nvPr/>
        </p:nvSpPr>
        <p:spPr>
          <a:xfrm>
            <a:off x="4481731" y="3926733"/>
            <a:ext cx="458155" cy="435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HR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FF2FA364-DC55-4E7D-9288-F7CA8C791D61}"/>
              </a:ext>
            </a:extLst>
          </p:cNvPr>
          <p:cNvCxnSpPr>
            <a:stCxn id="123" idx="3"/>
            <a:endCxn id="124" idx="1"/>
          </p:cNvCxnSpPr>
          <p:nvPr/>
        </p:nvCxnSpPr>
        <p:spPr>
          <a:xfrm flipV="1">
            <a:off x="1741495" y="4140966"/>
            <a:ext cx="268192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623A3922-EED3-4729-9F44-BE7589DC2EC0}"/>
              </a:ext>
            </a:extLst>
          </p:cNvPr>
          <p:cNvCxnSpPr>
            <a:stCxn id="124" idx="3"/>
            <a:endCxn id="125" idx="0"/>
          </p:cNvCxnSpPr>
          <p:nvPr/>
        </p:nvCxnSpPr>
        <p:spPr>
          <a:xfrm flipV="1">
            <a:off x="2467842" y="4140964"/>
            <a:ext cx="2793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B52FA995-877A-406A-B3A8-ABBCF1CBB578}"/>
              </a:ext>
            </a:extLst>
          </p:cNvPr>
          <p:cNvCxnSpPr>
            <a:stCxn id="125" idx="2"/>
            <a:endCxn id="126" idx="1"/>
          </p:cNvCxnSpPr>
          <p:nvPr/>
        </p:nvCxnSpPr>
        <p:spPr>
          <a:xfrm>
            <a:off x="2967689" y="4140964"/>
            <a:ext cx="2793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AB6DCF45-A579-4593-90C9-281427D51D4A}"/>
              </a:ext>
            </a:extLst>
          </p:cNvPr>
          <p:cNvCxnSpPr>
            <a:stCxn id="126" idx="3"/>
            <a:endCxn id="127" idx="0"/>
          </p:cNvCxnSpPr>
          <p:nvPr/>
        </p:nvCxnSpPr>
        <p:spPr>
          <a:xfrm flipV="1">
            <a:off x="3705153" y="4140963"/>
            <a:ext cx="2793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94CFB4E-8ED2-4DEA-B583-EFAE18F85399}"/>
              </a:ext>
            </a:extLst>
          </p:cNvPr>
          <p:cNvCxnSpPr>
            <a:stCxn id="127" idx="2"/>
            <a:endCxn id="128" idx="1"/>
          </p:cNvCxnSpPr>
          <p:nvPr/>
        </p:nvCxnSpPr>
        <p:spPr>
          <a:xfrm>
            <a:off x="4205000" y="4140963"/>
            <a:ext cx="276731" cy="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011AE1C5-BB4D-4903-B1F6-178E22FE649A}"/>
              </a:ext>
            </a:extLst>
          </p:cNvPr>
          <p:cNvSpPr txBox="1"/>
          <p:nvPr/>
        </p:nvSpPr>
        <p:spPr>
          <a:xfrm rot="16200000">
            <a:off x="1661120" y="312246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btnr_status</a:t>
            </a:r>
            <a:endParaRPr lang="es-CL" sz="100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5967856A-C9EA-429A-991B-708719367EAD}"/>
              </a:ext>
            </a:extLst>
          </p:cNvPr>
          <p:cNvSpPr txBox="1"/>
          <p:nvPr/>
        </p:nvSpPr>
        <p:spPr>
          <a:xfrm rot="16200000">
            <a:off x="2289877" y="311943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min_pulse</a:t>
            </a:r>
            <a:endParaRPr lang="es-CL" sz="1000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0B321FCB-7169-4BF3-82B7-32397072124B}"/>
              </a:ext>
            </a:extLst>
          </p:cNvPr>
          <p:cNvSpPr txBox="1"/>
          <p:nvPr/>
        </p:nvSpPr>
        <p:spPr>
          <a:xfrm rot="16200000">
            <a:off x="2882494" y="311943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btnl_status</a:t>
            </a:r>
            <a:endParaRPr lang="es-CL" sz="1000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54C0D0DE-A01D-4E3B-910F-964A3A385250}"/>
              </a:ext>
            </a:extLst>
          </p:cNvPr>
          <p:cNvSpPr txBox="1"/>
          <p:nvPr/>
        </p:nvSpPr>
        <p:spPr>
          <a:xfrm rot="16200000">
            <a:off x="3446815" y="3126285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hour_pulse</a:t>
            </a:r>
            <a:endParaRPr lang="es-CL" sz="1000" dirty="0"/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0B088F2C-7543-417F-BE08-4BB590AD9497}"/>
              </a:ext>
            </a:extLst>
          </p:cNvPr>
          <p:cNvSpPr/>
          <p:nvPr/>
        </p:nvSpPr>
        <p:spPr>
          <a:xfrm>
            <a:off x="2112335" y="3608886"/>
            <a:ext cx="246220" cy="45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BB60A3C5-2F35-4400-98CE-966285154CE6}"/>
              </a:ext>
            </a:extLst>
          </p:cNvPr>
          <p:cNvSpPr/>
          <p:nvPr/>
        </p:nvSpPr>
        <p:spPr>
          <a:xfrm>
            <a:off x="2732846" y="3608886"/>
            <a:ext cx="246220" cy="45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C58C7158-7DB2-41AA-9C90-C39C800D12DB}"/>
              </a:ext>
            </a:extLst>
          </p:cNvPr>
          <p:cNvSpPr/>
          <p:nvPr/>
        </p:nvSpPr>
        <p:spPr>
          <a:xfrm>
            <a:off x="3328999" y="3608886"/>
            <a:ext cx="246220" cy="135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6A35741D-4373-45E5-8486-7377EFEA7AAC}"/>
              </a:ext>
            </a:extLst>
          </p:cNvPr>
          <p:cNvSpPr/>
          <p:nvPr/>
        </p:nvSpPr>
        <p:spPr>
          <a:xfrm>
            <a:off x="3883575" y="3608886"/>
            <a:ext cx="246220" cy="45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2CBF3E77-7B21-4E63-A8F4-5DE8D79B9DC4}"/>
              </a:ext>
            </a:extLst>
          </p:cNvPr>
          <p:cNvCxnSpPr>
            <a:cxnSpLocks/>
            <a:stCxn id="159" idx="2"/>
          </p:cNvCxnSpPr>
          <p:nvPr/>
        </p:nvCxnSpPr>
        <p:spPr>
          <a:xfrm flipV="1">
            <a:off x="4006685" y="2922246"/>
            <a:ext cx="0" cy="732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F083A16F-30E3-4A95-8878-1AEBC613C5A5}"/>
              </a:ext>
            </a:extLst>
          </p:cNvPr>
          <p:cNvCxnSpPr>
            <a:cxnSpLocks/>
            <a:stCxn id="158" idx="2"/>
          </p:cNvCxnSpPr>
          <p:nvPr/>
        </p:nvCxnSpPr>
        <p:spPr>
          <a:xfrm flipV="1">
            <a:off x="3452109" y="2922247"/>
            <a:ext cx="0" cy="82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0062186E-474A-4B4B-8317-B01E44DB4408}"/>
              </a:ext>
            </a:extLst>
          </p:cNvPr>
          <p:cNvCxnSpPr>
            <a:cxnSpLocks/>
            <a:stCxn id="157" idx="2"/>
          </p:cNvCxnSpPr>
          <p:nvPr/>
        </p:nvCxnSpPr>
        <p:spPr>
          <a:xfrm flipV="1">
            <a:off x="2855956" y="2930629"/>
            <a:ext cx="0" cy="723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60545F06-B972-4EE1-B971-53E764598869}"/>
              </a:ext>
            </a:extLst>
          </p:cNvPr>
          <p:cNvCxnSpPr>
            <a:cxnSpLocks/>
            <a:stCxn id="156" idx="2"/>
          </p:cNvCxnSpPr>
          <p:nvPr/>
        </p:nvCxnSpPr>
        <p:spPr>
          <a:xfrm flipV="1">
            <a:off x="2235445" y="2922246"/>
            <a:ext cx="0" cy="732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66B207ED-5E8F-4E80-BCD8-7B6944AFE202}"/>
              </a:ext>
            </a:extLst>
          </p:cNvPr>
          <p:cNvCxnSpPr>
            <a:cxnSpLocks/>
            <a:stCxn id="156" idx="2"/>
            <a:endCxn id="192" idx="4"/>
          </p:cNvCxnSpPr>
          <p:nvPr/>
        </p:nvCxnSpPr>
        <p:spPr>
          <a:xfrm rot="16200000" flipH="1">
            <a:off x="2384610" y="3505439"/>
            <a:ext cx="271030" cy="569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riángulo isósceles 190">
            <a:extLst>
              <a:ext uri="{FF2B5EF4-FFF2-40B4-BE49-F238E27FC236}">
                <a16:creationId xmlns:a16="http://schemas.microsoft.com/office/drawing/2014/main" id="{149A7EC0-B3B4-4F23-A6CF-5513B5EBFE37}"/>
              </a:ext>
            </a:extLst>
          </p:cNvPr>
          <p:cNvSpPr/>
          <p:nvPr/>
        </p:nvSpPr>
        <p:spPr>
          <a:xfrm rot="10800000">
            <a:off x="4043580" y="3925635"/>
            <a:ext cx="102300" cy="99806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2" name="Triángulo isósceles 191">
            <a:extLst>
              <a:ext uri="{FF2B5EF4-FFF2-40B4-BE49-F238E27FC236}">
                <a16:creationId xmlns:a16="http://schemas.microsoft.com/office/drawing/2014/main" id="{3C40E044-F109-4884-8970-BF12847BCCE9}"/>
              </a:ext>
            </a:extLst>
          </p:cNvPr>
          <p:cNvSpPr/>
          <p:nvPr/>
        </p:nvSpPr>
        <p:spPr>
          <a:xfrm rot="10800000">
            <a:off x="2804806" y="3925635"/>
            <a:ext cx="102300" cy="99806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ED1A71B0-BDF3-472A-8BE0-4E309C6D2E2D}"/>
              </a:ext>
            </a:extLst>
          </p:cNvPr>
          <p:cNvCxnSpPr>
            <a:cxnSpLocks/>
            <a:stCxn id="157" idx="2"/>
            <a:endCxn id="192" idx="2"/>
          </p:cNvCxnSpPr>
          <p:nvPr/>
        </p:nvCxnSpPr>
        <p:spPr>
          <a:xfrm rot="16200000" flipH="1">
            <a:off x="2746016" y="3764545"/>
            <a:ext cx="271030" cy="51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019568DA-8DBA-4B54-AF13-7EF6149B728D}"/>
              </a:ext>
            </a:extLst>
          </p:cNvPr>
          <p:cNvCxnSpPr>
            <a:endCxn id="191" idx="4"/>
          </p:cNvCxnSpPr>
          <p:nvPr/>
        </p:nvCxnSpPr>
        <p:spPr>
          <a:xfrm>
            <a:off x="3452109" y="3744685"/>
            <a:ext cx="591471" cy="180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D3B1799F-281E-4291-807C-6556DBD953F4}"/>
              </a:ext>
            </a:extLst>
          </p:cNvPr>
          <p:cNvCxnSpPr>
            <a:endCxn id="191" idx="2"/>
          </p:cNvCxnSpPr>
          <p:nvPr/>
        </p:nvCxnSpPr>
        <p:spPr>
          <a:xfrm rot="16200000" flipH="1">
            <a:off x="3940722" y="3720476"/>
            <a:ext cx="271121" cy="139195"/>
          </a:xfrm>
          <a:prstGeom prst="bentConnector3">
            <a:avLst>
              <a:gd name="adj1" fmla="val 190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52132A9D-BC5E-4916-B631-88E742DB4F9E}"/>
              </a:ext>
            </a:extLst>
          </p:cNvPr>
          <p:cNvSpPr/>
          <p:nvPr/>
        </p:nvSpPr>
        <p:spPr>
          <a:xfrm>
            <a:off x="4005816" y="4461433"/>
            <a:ext cx="726833" cy="141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56202214-A393-422B-A27F-850D18164B73}"/>
              </a:ext>
            </a:extLst>
          </p:cNvPr>
          <p:cNvCxnSpPr>
            <a:cxnSpLocks/>
            <a:stCxn id="278" idx="3"/>
            <a:endCxn id="217" idx="1"/>
          </p:cNvCxnSpPr>
          <p:nvPr/>
        </p:nvCxnSpPr>
        <p:spPr>
          <a:xfrm>
            <a:off x="2467841" y="4251802"/>
            <a:ext cx="1537975" cy="280473"/>
          </a:xfrm>
          <a:prstGeom prst="bentConnector3">
            <a:avLst>
              <a:gd name="adj1" fmla="val 111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93641EE1-BA60-4A62-A269-DB24B41A080E}"/>
              </a:ext>
            </a:extLst>
          </p:cNvPr>
          <p:cNvCxnSpPr>
            <a:cxnSpLocks/>
            <a:stCxn id="281" idx="3"/>
            <a:endCxn id="217" idx="1"/>
          </p:cNvCxnSpPr>
          <p:nvPr/>
        </p:nvCxnSpPr>
        <p:spPr>
          <a:xfrm>
            <a:off x="3707539" y="4251869"/>
            <a:ext cx="298277" cy="2804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C4CCAB5B-C354-4D76-B31C-AC2DBD78387E}"/>
              </a:ext>
            </a:extLst>
          </p:cNvPr>
          <p:cNvCxnSpPr>
            <a:stCxn id="217" idx="1"/>
            <a:endCxn id="217" idx="3"/>
          </p:cNvCxnSpPr>
          <p:nvPr/>
        </p:nvCxnSpPr>
        <p:spPr>
          <a:xfrm>
            <a:off x="4005816" y="4532275"/>
            <a:ext cx="7268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7E511A04-B733-42A1-9FF7-A3B207C70157}"/>
              </a:ext>
            </a:extLst>
          </p:cNvPr>
          <p:cNvCxnSpPr>
            <a:cxnSpLocks/>
            <a:stCxn id="217" idx="3"/>
            <a:endCxn id="122" idx="3"/>
          </p:cNvCxnSpPr>
          <p:nvPr/>
        </p:nvCxnSpPr>
        <p:spPr>
          <a:xfrm flipV="1">
            <a:off x="4732649" y="4153905"/>
            <a:ext cx="412437" cy="378370"/>
          </a:xfrm>
          <a:prstGeom prst="bentConnector3">
            <a:avLst>
              <a:gd name="adj1" fmla="val 778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8862A6D8-7C52-4EC3-B209-1FE5F9756A72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4939355" y="4153905"/>
            <a:ext cx="205731" cy="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327E6D74-2BEA-456D-A830-206881334A89}"/>
              </a:ext>
            </a:extLst>
          </p:cNvPr>
          <p:cNvSpPr/>
          <p:nvPr/>
        </p:nvSpPr>
        <p:spPr>
          <a:xfrm>
            <a:off x="1639600" y="4532275"/>
            <a:ext cx="268192" cy="1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38" name="Conector recto 237">
            <a:extLst>
              <a:ext uri="{FF2B5EF4-FFF2-40B4-BE49-F238E27FC236}">
                <a16:creationId xmlns:a16="http://schemas.microsoft.com/office/drawing/2014/main" id="{3A0B8BA5-AD06-42EE-95C8-458081C845F1}"/>
              </a:ext>
            </a:extLst>
          </p:cNvPr>
          <p:cNvCxnSpPr>
            <a:cxnSpLocks/>
            <a:stCxn id="122" idx="1"/>
            <a:endCxn id="236" idx="1"/>
          </p:cNvCxnSpPr>
          <p:nvPr/>
        </p:nvCxnSpPr>
        <p:spPr>
          <a:xfrm rot="10800000" flipH="1" flipV="1">
            <a:off x="1076016" y="4153905"/>
            <a:ext cx="563584" cy="460190"/>
          </a:xfrm>
          <a:prstGeom prst="bentConnector3">
            <a:avLst>
              <a:gd name="adj1" fmla="val 243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D5356CE8-E7CD-4171-B398-E9E973B90977}"/>
              </a:ext>
            </a:extLst>
          </p:cNvPr>
          <p:cNvCxnSpPr>
            <a:cxnSpLocks/>
            <a:stCxn id="236" idx="1"/>
            <a:endCxn id="236" idx="3"/>
          </p:cNvCxnSpPr>
          <p:nvPr/>
        </p:nvCxnSpPr>
        <p:spPr>
          <a:xfrm>
            <a:off x="1639600" y="4614095"/>
            <a:ext cx="2681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Conector recto 244">
            <a:extLst>
              <a:ext uri="{FF2B5EF4-FFF2-40B4-BE49-F238E27FC236}">
                <a16:creationId xmlns:a16="http://schemas.microsoft.com/office/drawing/2014/main" id="{6FE1FE15-18E9-4AC8-9F22-0A4BBBCA19F1}"/>
              </a:ext>
            </a:extLst>
          </p:cNvPr>
          <p:cNvCxnSpPr>
            <a:stCxn id="236" idx="3"/>
            <a:endCxn id="124" idx="2"/>
          </p:cNvCxnSpPr>
          <p:nvPr/>
        </p:nvCxnSpPr>
        <p:spPr>
          <a:xfrm flipV="1">
            <a:off x="1907792" y="4358919"/>
            <a:ext cx="330973" cy="255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ctor recto 246">
            <a:extLst>
              <a:ext uri="{FF2B5EF4-FFF2-40B4-BE49-F238E27FC236}">
                <a16:creationId xmlns:a16="http://schemas.microsoft.com/office/drawing/2014/main" id="{0F95EFE5-1FFD-4AC2-AC06-14FCC880EE00}"/>
              </a:ext>
            </a:extLst>
          </p:cNvPr>
          <p:cNvCxnSpPr>
            <a:cxnSpLocks/>
            <a:stCxn id="236" idx="3"/>
            <a:endCxn id="126" idx="2"/>
          </p:cNvCxnSpPr>
          <p:nvPr/>
        </p:nvCxnSpPr>
        <p:spPr>
          <a:xfrm flipV="1">
            <a:off x="1907792" y="4358918"/>
            <a:ext cx="1568284" cy="255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4130163B-63B5-4400-9503-4A1D303A4FBA}"/>
              </a:ext>
            </a:extLst>
          </p:cNvPr>
          <p:cNvCxnSpPr>
            <a:stCxn id="236" idx="3"/>
            <a:endCxn id="128" idx="2"/>
          </p:cNvCxnSpPr>
          <p:nvPr/>
        </p:nvCxnSpPr>
        <p:spPr>
          <a:xfrm flipV="1">
            <a:off x="1907792" y="4362640"/>
            <a:ext cx="2803017" cy="251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ector recto 272">
            <a:extLst>
              <a:ext uri="{FF2B5EF4-FFF2-40B4-BE49-F238E27FC236}">
                <a16:creationId xmlns:a16="http://schemas.microsoft.com/office/drawing/2014/main" id="{0DE752D5-B71F-44BD-8F8E-F630ED0A500F}"/>
              </a:ext>
            </a:extLst>
          </p:cNvPr>
          <p:cNvCxnSpPr>
            <a:cxnSpLocks/>
            <a:stCxn id="122" idx="1"/>
          </p:cNvCxnSpPr>
          <p:nvPr/>
        </p:nvCxnSpPr>
        <p:spPr>
          <a:xfrm flipV="1">
            <a:off x="1076016" y="4152355"/>
            <a:ext cx="211454" cy="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1328C2DE-8709-4404-A2D4-A7E7F0176807}"/>
              </a:ext>
            </a:extLst>
          </p:cNvPr>
          <p:cNvSpPr/>
          <p:nvPr/>
        </p:nvSpPr>
        <p:spPr>
          <a:xfrm>
            <a:off x="2283750" y="4144687"/>
            <a:ext cx="184091" cy="214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1" name="Rectángulo 280">
            <a:extLst>
              <a:ext uri="{FF2B5EF4-FFF2-40B4-BE49-F238E27FC236}">
                <a16:creationId xmlns:a16="http://schemas.microsoft.com/office/drawing/2014/main" id="{56113EEC-BC28-4F44-A3AC-BC1487A4A333}"/>
              </a:ext>
            </a:extLst>
          </p:cNvPr>
          <p:cNvSpPr/>
          <p:nvPr/>
        </p:nvSpPr>
        <p:spPr>
          <a:xfrm>
            <a:off x="3523448" y="4144754"/>
            <a:ext cx="184091" cy="214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493BE80E-82DD-44E6-ACF9-DEFA59DD745F}"/>
              </a:ext>
            </a:extLst>
          </p:cNvPr>
          <p:cNvSpPr txBox="1"/>
          <p:nvPr/>
        </p:nvSpPr>
        <p:spPr>
          <a:xfrm>
            <a:off x="594931" y="4025441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err="1"/>
              <a:t>clk</a:t>
            </a:r>
            <a:endParaRPr lang="es-CL" sz="1100" dirty="0"/>
          </a:p>
        </p:txBody>
      </p:sp>
      <p:cxnSp>
        <p:nvCxnSpPr>
          <p:cNvPr id="289" name="Conector recto 288">
            <a:extLst>
              <a:ext uri="{FF2B5EF4-FFF2-40B4-BE49-F238E27FC236}">
                <a16:creationId xmlns:a16="http://schemas.microsoft.com/office/drawing/2014/main" id="{416EB6FA-C91E-4A7F-9671-BA6DE9D4D37F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57877" y="4153905"/>
            <a:ext cx="118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Conector recto de flecha 294">
            <a:extLst>
              <a:ext uri="{FF2B5EF4-FFF2-40B4-BE49-F238E27FC236}">
                <a16:creationId xmlns:a16="http://schemas.microsoft.com/office/drawing/2014/main" id="{4D7A7AB3-E61D-4D9C-B04A-175B83695864}"/>
              </a:ext>
            </a:extLst>
          </p:cNvPr>
          <p:cNvCxnSpPr>
            <a:stCxn id="122" idx="3"/>
          </p:cNvCxnSpPr>
          <p:nvPr/>
        </p:nvCxnSpPr>
        <p:spPr>
          <a:xfrm flipV="1">
            <a:off x="5145086" y="4152355"/>
            <a:ext cx="231657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F9E9D6BC-2CA3-4023-8DF3-7A1020C78A3E}"/>
              </a:ext>
            </a:extLst>
          </p:cNvPr>
          <p:cNvSpPr txBox="1"/>
          <p:nvPr/>
        </p:nvSpPr>
        <p:spPr>
          <a:xfrm>
            <a:off x="5342816" y="404083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/>
              <a:t>time</a:t>
            </a:r>
          </a:p>
        </p:txBody>
      </p:sp>
      <p:sp>
        <p:nvSpPr>
          <p:cNvPr id="297" name="Rectángulo 296">
            <a:extLst>
              <a:ext uri="{FF2B5EF4-FFF2-40B4-BE49-F238E27FC236}">
                <a16:creationId xmlns:a16="http://schemas.microsoft.com/office/drawing/2014/main" id="{112038B9-97E0-43BD-9077-0E73AD86F67B}"/>
              </a:ext>
            </a:extLst>
          </p:cNvPr>
          <p:cNvSpPr/>
          <p:nvPr/>
        </p:nvSpPr>
        <p:spPr>
          <a:xfrm>
            <a:off x="7777633" y="950449"/>
            <a:ext cx="720773" cy="307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T1_min</a:t>
            </a:r>
          </a:p>
        </p:txBody>
      </p:sp>
      <p:sp>
        <p:nvSpPr>
          <p:cNvPr id="298" name="Rectángulo 297">
            <a:extLst>
              <a:ext uri="{FF2B5EF4-FFF2-40B4-BE49-F238E27FC236}">
                <a16:creationId xmlns:a16="http://schemas.microsoft.com/office/drawing/2014/main" id="{4D48CFD6-3969-4C5B-B1FF-432AEC3A3A38}"/>
              </a:ext>
            </a:extLst>
          </p:cNvPr>
          <p:cNvSpPr/>
          <p:nvPr/>
        </p:nvSpPr>
        <p:spPr>
          <a:xfrm>
            <a:off x="8711081" y="950449"/>
            <a:ext cx="457200" cy="307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8531F4E2-3D98-4350-A42F-A74796C68C10}"/>
              </a:ext>
            </a:extLst>
          </p:cNvPr>
          <p:cNvSpPr/>
          <p:nvPr/>
        </p:nvSpPr>
        <p:spPr>
          <a:xfrm>
            <a:off x="8802521" y="1004880"/>
            <a:ext cx="274320" cy="1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58088A23-C47F-43FE-9A8D-48CE2726675A}"/>
              </a:ext>
            </a:extLst>
          </p:cNvPr>
          <p:cNvCxnSpPr>
            <a:stCxn id="298" idx="1"/>
            <a:endCxn id="299" idx="1"/>
          </p:cNvCxnSpPr>
          <p:nvPr/>
        </p:nvCxnSpPr>
        <p:spPr>
          <a:xfrm flipV="1">
            <a:off x="8711081" y="1103940"/>
            <a:ext cx="91440" cy="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Conector recto 303">
            <a:extLst>
              <a:ext uri="{FF2B5EF4-FFF2-40B4-BE49-F238E27FC236}">
                <a16:creationId xmlns:a16="http://schemas.microsoft.com/office/drawing/2014/main" id="{10541897-2B9E-4DC7-AA63-4FDF7D755D0C}"/>
              </a:ext>
            </a:extLst>
          </p:cNvPr>
          <p:cNvCxnSpPr>
            <a:stCxn id="299" idx="1"/>
            <a:endCxn id="299" idx="2"/>
          </p:cNvCxnSpPr>
          <p:nvPr/>
        </p:nvCxnSpPr>
        <p:spPr>
          <a:xfrm>
            <a:off x="8802521" y="1103940"/>
            <a:ext cx="137160" cy="9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Elipse 304">
            <a:extLst>
              <a:ext uri="{FF2B5EF4-FFF2-40B4-BE49-F238E27FC236}">
                <a16:creationId xmlns:a16="http://schemas.microsoft.com/office/drawing/2014/main" id="{ACA7AC9A-1212-4753-9B52-B7DE8A351A5C}"/>
              </a:ext>
            </a:extLst>
          </p:cNvPr>
          <p:cNvSpPr/>
          <p:nvPr/>
        </p:nvSpPr>
        <p:spPr>
          <a:xfrm>
            <a:off x="8916821" y="9877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6" name="Elipse 305">
            <a:extLst>
              <a:ext uri="{FF2B5EF4-FFF2-40B4-BE49-F238E27FC236}">
                <a16:creationId xmlns:a16="http://schemas.microsoft.com/office/drawing/2014/main" id="{AE77F7C5-2471-438F-BAB6-1482BEDE0DB9}"/>
              </a:ext>
            </a:extLst>
          </p:cNvPr>
          <p:cNvSpPr/>
          <p:nvPr/>
        </p:nvSpPr>
        <p:spPr>
          <a:xfrm>
            <a:off x="8916821" y="11743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D92053DD-0F55-4517-AB14-972A9DF85B2F}"/>
              </a:ext>
            </a:extLst>
          </p:cNvPr>
          <p:cNvCxnSpPr>
            <a:stCxn id="305" idx="0"/>
            <a:endCxn id="298" idx="0"/>
          </p:cNvCxnSpPr>
          <p:nvPr/>
        </p:nvCxnSpPr>
        <p:spPr>
          <a:xfrm flipV="1">
            <a:off x="8939681" y="950449"/>
            <a:ext cx="0" cy="3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Conector recto 310">
            <a:extLst>
              <a:ext uri="{FF2B5EF4-FFF2-40B4-BE49-F238E27FC236}">
                <a16:creationId xmlns:a16="http://schemas.microsoft.com/office/drawing/2014/main" id="{43D277DD-4466-47FB-803F-671357354168}"/>
              </a:ext>
            </a:extLst>
          </p:cNvPr>
          <p:cNvCxnSpPr>
            <a:stCxn id="306" idx="4"/>
            <a:endCxn id="298" idx="2"/>
          </p:cNvCxnSpPr>
          <p:nvPr/>
        </p:nvCxnSpPr>
        <p:spPr>
          <a:xfrm>
            <a:off x="8939681" y="1220116"/>
            <a:ext cx="0" cy="37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Elipse 311">
            <a:extLst>
              <a:ext uri="{FF2B5EF4-FFF2-40B4-BE49-F238E27FC236}">
                <a16:creationId xmlns:a16="http://schemas.microsoft.com/office/drawing/2014/main" id="{A979E7F8-5A55-4400-B857-F3FA8FB5C765}"/>
              </a:ext>
            </a:extLst>
          </p:cNvPr>
          <p:cNvSpPr/>
          <p:nvPr/>
        </p:nvSpPr>
        <p:spPr>
          <a:xfrm>
            <a:off x="8779662" y="108108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3" name="Rectángulo 312">
            <a:extLst>
              <a:ext uri="{FF2B5EF4-FFF2-40B4-BE49-F238E27FC236}">
                <a16:creationId xmlns:a16="http://schemas.microsoft.com/office/drawing/2014/main" id="{C2FA31EE-C0BC-4272-9872-D684F0031348}"/>
              </a:ext>
            </a:extLst>
          </p:cNvPr>
          <p:cNvSpPr/>
          <p:nvPr/>
        </p:nvSpPr>
        <p:spPr>
          <a:xfrm>
            <a:off x="8711081" y="950449"/>
            <a:ext cx="137155" cy="10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4" name="Rectángulo 313">
            <a:extLst>
              <a:ext uri="{FF2B5EF4-FFF2-40B4-BE49-F238E27FC236}">
                <a16:creationId xmlns:a16="http://schemas.microsoft.com/office/drawing/2014/main" id="{8456F2BC-FA11-4B05-A85E-96969A41FC93}"/>
              </a:ext>
            </a:extLst>
          </p:cNvPr>
          <p:cNvSpPr/>
          <p:nvPr/>
        </p:nvSpPr>
        <p:spPr>
          <a:xfrm>
            <a:off x="9523451" y="950449"/>
            <a:ext cx="720773" cy="307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200" dirty="0"/>
              <a:t>T1_hr</a:t>
            </a:r>
          </a:p>
        </p:txBody>
      </p:sp>
      <p:sp>
        <p:nvSpPr>
          <p:cNvPr id="315" name="Rectángulo 314">
            <a:extLst>
              <a:ext uri="{FF2B5EF4-FFF2-40B4-BE49-F238E27FC236}">
                <a16:creationId xmlns:a16="http://schemas.microsoft.com/office/drawing/2014/main" id="{7F4A4090-B638-4906-9E4C-E40390743BD4}"/>
              </a:ext>
            </a:extLst>
          </p:cNvPr>
          <p:cNvSpPr/>
          <p:nvPr/>
        </p:nvSpPr>
        <p:spPr>
          <a:xfrm>
            <a:off x="10456899" y="950449"/>
            <a:ext cx="457200" cy="307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400" dirty="0"/>
          </a:p>
        </p:txBody>
      </p:sp>
      <p:sp>
        <p:nvSpPr>
          <p:cNvPr id="316" name="Rectángulo 315">
            <a:extLst>
              <a:ext uri="{FF2B5EF4-FFF2-40B4-BE49-F238E27FC236}">
                <a16:creationId xmlns:a16="http://schemas.microsoft.com/office/drawing/2014/main" id="{41E657E6-0394-4F29-9559-16F95AC66324}"/>
              </a:ext>
            </a:extLst>
          </p:cNvPr>
          <p:cNvSpPr/>
          <p:nvPr/>
        </p:nvSpPr>
        <p:spPr>
          <a:xfrm>
            <a:off x="10548339" y="1004880"/>
            <a:ext cx="274320" cy="1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17" name="Conector recto 316">
            <a:extLst>
              <a:ext uri="{FF2B5EF4-FFF2-40B4-BE49-F238E27FC236}">
                <a16:creationId xmlns:a16="http://schemas.microsoft.com/office/drawing/2014/main" id="{F2A45262-BDBB-4C65-8A3C-619971DECE96}"/>
              </a:ext>
            </a:extLst>
          </p:cNvPr>
          <p:cNvCxnSpPr>
            <a:stCxn id="315" idx="1"/>
            <a:endCxn id="316" idx="1"/>
          </p:cNvCxnSpPr>
          <p:nvPr/>
        </p:nvCxnSpPr>
        <p:spPr>
          <a:xfrm flipV="1">
            <a:off x="10456899" y="1103940"/>
            <a:ext cx="91440" cy="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Conector recto 317">
            <a:extLst>
              <a:ext uri="{FF2B5EF4-FFF2-40B4-BE49-F238E27FC236}">
                <a16:creationId xmlns:a16="http://schemas.microsoft.com/office/drawing/2014/main" id="{DF5403F2-823F-4AEE-9E2E-5C09B65073EE}"/>
              </a:ext>
            </a:extLst>
          </p:cNvPr>
          <p:cNvCxnSpPr>
            <a:stCxn id="316" idx="1"/>
            <a:endCxn id="316" idx="2"/>
          </p:cNvCxnSpPr>
          <p:nvPr/>
        </p:nvCxnSpPr>
        <p:spPr>
          <a:xfrm>
            <a:off x="10548339" y="1103940"/>
            <a:ext cx="137160" cy="9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Elipse 318">
            <a:extLst>
              <a:ext uri="{FF2B5EF4-FFF2-40B4-BE49-F238E27FC236}">
                <a16:creationId xmlns:a16="http://schemas.microsoft.com/office/drawing/2014/main" id="{6FC3D426-0693-4209-9B5A-2FCA8FB8FEB6}"/>
              </a:ext>
            </a:extLst>
          </p:cNvPr>
          <p:cNvSpPr/>
          <p:nvPr/>
        </p:nvSpPr>
        <p:spPr>
          <a:xfrm>
            <a:off x="10662639" y="98776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7F246752-C5B7-4BE8-950A-7C4DBA2E03FD}"/>
              </a:ext>
            </a:extLst>
          </p:cNvPr>
          <p:cNvSpPr/>
          <p:nvPr/>
        </p:nvSpPr>
        <p:spPr>
          <a:xfrm>
            <a:off x="10662639" y="11743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21" name="Conector recto 320">
            <a:extLst>
              <a:ext uri="{FF2B5EF4-FFF2-40B4-BE49-F238E27FC236}">
                <a16:creationId xmlns:a16="http://schemas.microsoft.com/office/drawing/2014/main" id="{E710DD62-0AE2-4025-8BE8-31134075229A}"/>
              </a:ext>
            </a:extLst>
          </p:cNvPr>
          <p:cNvCxnSpPr>
            <a:stCxn id="319" idx="0"/>
            <a:endCxn id="315" idx="0"/>
          </p:cNvCxnSpPr>
          <p:nvPr/>
        </p:nvCxnSpPr>
        <p:spPr>
          <a:xfrm flipV="1">
            <a:off x="10685499" y="950449"/>
            <a:ext cx="0" cy="3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ector recto 321">
            <a:extLst>
              <a:ext uri="{FF2B5EF4-FFF2-40B4-BE49-F238E27FC236}">
                <a16:creationId xmlns:a16="http://schemas.microsoft.com/office/drawing/2014/main" id="{BA76CEDC-1274-45A3-8457-67117362D384}"/>
              </a:ext>
            </a:extLst>
          </p:cNvPr>
          <p:cNvCxnSpPr>
            <a:stCxn id="320" idx="4"/>
            <a:endCxn id="315" idx="2"/>
          </p:cNvCxnSpPr>
          <p:nvPr/>
        </p:nvCxnSpPr>
        <p:spPr>
          <a:xfrm>
            <a:off x="10685499" y="1220116"/>
            <a:ext cx="0" cy="37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Elipse 322">
            <a:extLst>
              <a:ext uri="{FF2B5EF4-FFF2-40B4-BE49-F238E27FC236}">
                <a16:creationId xmlns:a16="http://schemas.microsoft.com/office/drawing/2014/main" id="{01EF1E79-1E78-4EFB-9015-FE34CE4E7A85}"/>
              </a:ext>
            </a:extLst>
          </p:cNvPr>
          <p:cNvSpPr/>
          <p:nvPr/>
        </p:nvSpPr>
        <p:spPr>
          <a:xfrm>
            <a:off x="10525480" y="108108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4" name="Rectángulo 323">
            <a:extLst>
              <a:ext uri="{FF2B5EF4-FFF2-40B4-BE49-F238E27FC236}">
                <a16:creationId xmlns:a16="http://schemas.microsoft.com/office/drawing/2014/main" id="{1D0A52B7-FD7B-446D-9537-FB865A54C388}"/>
              </a:ext>
            </a:extLst>
          </p:cNvPr>
          <p:cNvSpPr/>
          <p:nvPr/>
        </p:nvSpPr>
        <p:spPr>
          <a:xfrm>
            <a:off x="10456899" y="950449"/>
            <a:ext cx="137155" cy="10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6" name="Triángulo isósceles 325">
            <a:extLst>
              <a:ext uri="{FF2B5EF4-FFF2-40B4-BE49-F238E27FC236}">
                <a16:creationId xmlns:a16="http://schemas.microsoft.com/office/drawing/2014/main" id="{A7954DA9-9BF0-4173-A282-C3FDF6311D13}"/>
              </a:ext>
            </a:extLst>
          </p:cNvPr>
          <p:cNvSpPr/>
          <p:nvPr/>
        </p:nvSpPr>
        <p:spPr>
          <a:xfrm rot="5400000">
            <a:off x="7332434" y="933453"/>
            <a:ext cx="542797" cy="340971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28" name="Conector recto de flecha 327">
            <a:extLst>
              <a:ext uri="{FF2B5EF4-FFF2-40B4-BE49-F238E27FC236}">
                <a16:creationId xmlns:a16="http://schemas.microsoft.com/office/drawing/2014/main" id="{E5E39A36-29F8-4207-8B3A-3B3F36497CB3}"/>
              </a:ext>
            </a:extLst>
          </p:cNvPr>
          <p:cNvCxnSpPr>
            <a:cxnSpLocks/>
            <a:endCxn id="326" idx="2"/>
          </p:cNvCxnSpPr>
          <p:nvPr/>
        </p:nvCxnSpPr>
        <p:spPr>
          <a:xfrm>
            <a:off x="7181507" y="831594"/>
            <a:ext cx="251840" cy="94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Conector recto de flecha 328">
            <a:extLst>
              <a:ext uri="{FF2B5EF4-FFF2-40B4-BE49-F238E27FC236}">
                <a16:creationId xmlns:a16="http://schemas.microsoft.com/office/drawing/2014/main" id="{D3C8CDA4-DD92-4222-9B0F-4796C803C090}"/>
              </a:ext>
            </a:extLst>
          </p:cNvPr>
          <p:cNvCxnSpPr>
            <a:cxnSpLocks/>
            <a:endCxn id="326" idx="3"/>
          </p:cNvCxnSpPr>
          <p:nvPr/>
        </p:nvCxnSpPr>
        <p:spPr>
          <a:xfrm>
            <a:off x="7181507" y="1103939"/>
            <a:ext cx="25184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ector recto de flecha 331">
            <a:extLst>
              <a:ext uri="{FF2B5EF4-FFF2-40B4-BE49-F238E27FC236}">
                <a16:creationId xmlns:a16="http://schemas.microsoft.com/office/drawing/2014/main" id="{5C55800A-22C1-4E97-B87E-E99FB9C12D24}"/>
              </a:ext>
            </a:extLst>
          </p:cNvPr>
          <p:cNvCxnSpPr>
            <a:cxnSpLocks/>
            <a:endCxn id="326" idx="4"/>
          </p:cNvCxnSpPr>
          <p:nvPr/>
        </p:nvCxnSpPr>
        <p:spPr>
          <a:xfrm>
            <a:off x="7181507" y="1375336"/>
            <a:ext cx="251840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3AB91B09-83B1-4B3B-8B35-420F642EB952}"/>
              </a:ext>
            </a:extLst>
          </p:cNvPr>
          <p:cNvSpPr/>
          <p:nvPr/>
        </p:nvSpPr>
        <p:spPr>
          <a:xfrm>
            <a:off x="8872312" y="808029"/>
            <a:ext cx="137154" cy="139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6" name="Rectángulo 335">
            <a:extLst>
              <a:ext uri="{FF2B5EF4-FFF2-40B4-BE49-F238E27FC236}">
                <a16:creationId xmlns:a16="http://schemas.microsoft.com/office/drawing/2014/main" id="{129DD93D-526F-484A-A740-1133C8DE414C}"/>
              </a:ext>
            </a:extLst>
          </p:cNvPr>
          <p:cNvSpPr/>
          <p:nvPr/>
        </p:nvSpPr>
        <p:spPr>
          <a:xfrm>
            <a:off x="10616919" y="810943"/>
            <a:ext cx="137154" cy="139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7" name="Conector recto de flecha 346">
            <a:extLst>
              <a:ext uri="{FF2B5EF4-FFF2-40B4-BE49-F238E27FC236}">
                <a16:creationId xmlns:a16="http://schemas.microsoft.com/office/drawing/2014/main" id="{96CC7A90-E63B-4F3C-8919-CE3C5924EC2D}"/>
              </a:ext>
            </a:extLst>
          </p:cNvPr>
          <p:cNvCxnSpPr>
            <a:cxnSpLocks/>
            <a:stCxn id="326" idx="2"/>
            <a:endCxn id="313" idx="1"/>
          </p:cNvCxnSpPr>
          <p:nvPr/>
        </p:nvCxnSpPr>
        <p:spPr>
          <a:xfrm rot="10800000" flipH="1" flipV="1">
            <a:off x="7433347" y="832539"/>
            <a:ext cx="1277734" cy="171395"/>
          </a:xfrm>
          <a:prstGeom prst="bentConnector5">
            <a:avLst>
              <a:gd name="adj1" fmla="val 21768"/>
              <a:gd name="adj2" fmla="val 46"/>
              <a:gd name="adj3" fmla="val 906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Conector recto de flecha 350">
            <a:extLst>
              <a:ext uri="{FF2B5EF4-FFF2-40B4-BE49-F238E27FC236}">
                <a16:creationId xmlns:a16="http://schemas.microsoft.com/office/drawing/2014/main" id="{40E18406-BC7D-4D6E-941B-9DE94809D44F}"/>
              </a:ext>
            </a:extLst>
          </p:cNvPr>
          <p:cNvCxnSpPr>
            <a:cxnSpLocks/>
            <a:stCxn id="326" idx="2"/>
            <a:endCxn id="324" idx="1"/>
          </p:cNvCxnSpPr>
          <p:nvPr/>
        </p:nvCxnSpPr>
        <p:spPr>
          <a:xfrm rot="10800000" flipH="1" flipV="1">
            <a:off x="7433347" y="832539"/>
            <a:ext cx="3023552" cy="171395"/>
          </a:xfrm>
          <a:prstGeom prst="bentConnector5">
            <a:avLst>
              <a:gd name="adj1" fmla="val 1638"/>
              <a:gd name="adj2" fmla="val 44"/>
              <a:gd name="adj3" fmla="val 949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recto 359">
            <a:extLst>
              <a:ext uri="{FF2B5EF4-FFF2-40B4-BE49-F238E27FC236}">
                <a16:creationId xmlns:a16="http://schemas.microsoft.com/office/drawing/2014/main" id="{906651BF-1082-4B31-83F6-566E001C2B0A}"/>
              </a:ext>
            </a:extLst>
          </p:cNvPr>
          <p:cNvCxnSpPr>
            <a:stCxn id="335" idx="2"/>
            <a:endCxn id="335" idx="0"/>
          </p:cNvCxnSpPr>
          <p:nvPr/>
        </p:nvCxnSpPr>
        <p:spPr>
          <a:xfrm flipV="1">
            <a:off x="8940889" y="808029"/>
            <a:ext cx="0" cy="139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Conector recto 363">
            <a:extLst>
              <a:ext uri="{FF2B5EF4-FFF2-40B4-BE49-F238E27FC236}">
                <a16:creationId xmlns:a16="http://schemas.microsoft.com/office/drawing/2014/main" id="{BFDD3FFD-76A0-4429-83C1-80BD6C9D7D92}"/>
              </a:ext>
            </a:extLst>
          </p:cNvPr>
          <p:cNvCxnSpPr>
            <a:stCxn id="336" idx="2"/>
            <a:endCxn id="336" idx="0"/>
          </p:cNvCxnSpPr>
          <p:nvPr/>
        </p:nvCxnSpPr>
        <p:spPr>
          <a:xfrm flipV="1">
            <a:off x="10685496" y="810943"/>
            <a:ext cx="0" cy="139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9648B7F5-49B9-43E5-8F47-E78F461E7552}"/>
              </a:ext>
            </a:extLst>
          </p:cNvPr>
          <p:cNvSpPr/>
          <p:nvPr/>
        </p:nvSpPr>
        <p:spPr>
          <a:xfrm>
            <a:off x="7977906" y="1257830"/>
            <a:ext cx="320226" cy="1762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74" name="Conector recto de flecha 373">
            <a:extLst>
              <a:ext uri="{FF2B5EF4-FFF2-40B4-BE49-F238E27FC236}">
                <a16:creationId xmlns:a16="http://schemas.microsoft.com/office/drawing/2014/main" id="{EAA97E72-FD7B-44CE-9C67-51AA392D6E4D}"/>
              </a:ext>
            </a:extLst>
          </p:cNvPr>
          <p:cNvCxnSpPr>
            <a:stCxn id="297" idx="3"/>
          </p:cNvCxnSpPr>
          <p:nvPr/>
        </p:nvCxnSpPr>
        <p:spPr>
          <a:xfrm flipV="1">
            <a:off x="8498406" y="1103939"/>
            <a:ext cx="212675" cy="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Conector recto de flecha 375">
            <a:extLst>
              <a:ext uri="{FF2B5EF4-FFF2-40B4-BE49-F238E27FC236}">
                <a16:creationId xmlns:a16="http://schemas.microsoft.com/office/drawing/2014/main" id="{57B47A9A-D2CD-46C9-886A-561B5AD6E330}"/>
              </a:ext>
            </a:extLst>
          </p:cNvPr>
          <p:cNvCxnSpPr>
            <a:stCxn id="314" idx="3"/>
            <a:endCxn id="315" idx="1"/>
          </p:cNvCxnSpPr>
          <p:nvPr/>
        </p:nvCxnSpPr>
        <p:spPr>
          <a:xfrm>
            <a:off x="10244224" y="1104140"/>
            <a:ext cx="21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B49E7F38-B7ED-466C-AAE0-049F6DE86EED}"/>
              </a:ext>
            </a:extLst>
          </p:cNvPr>
          <p:cNvSpPr/>
          <p:nvPr/>
        </p:nvSpPr>
        <p:spPr>
          <a:xfrm>
            <a:off x="7761231" y="1305758"/>
            <a:ext cx="213360" cy="13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84" name="Conector recto 383">
            <a:extLst>
              <a:ext uri="{FF2B5EF4-FFF2-40B4-BE49-F238E27FC236}">
                <a16:creationId xmlns:a16="http://schemas.microsoft.com/office/drawing/2014/main" id="{90CCA903-7E8E-41BD-A958-097347B0E3BA}"/>
              </a:ext>
            </a:extLst>
          </p:cNvPr>
          <p:cNvCxnSpPr>
            <a:cxnSpLocks/>
            <a:stCxn id="326" idx="4"/>
            <a:endCxn id="382" idx="1"/>
          </p:cNvCxnSpPr>
          <p:nvPr/>
        </p:nvCxnSpPr>
        <p:spPr>
          <a:xfrm rot="10800000" flipH="1" flipV="1">
            <a:off x="7433347" y="1375336"/>
            <a:ext cx="327884" cy="1"/>
          </a:xfrm>
          <a:prstGeom prst="bentConnector3">
            <a:avLst>
              <a:gd name="adj1" fmla="val 517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>
            <a:extLst>
              <a:ext uri="{FF2B5EF4-FFF2-40B4-BE49-F238E27FC236}">
                <a16:creationId xmlns:a16="http://schemas.microsoft.com/office/drawing/2014/main" id="{2FCE2CDA-3C52-4800-BB64-137846315419}"/>
              </a:ext>
            </a:extLst>
          </p:cNvPr>
          <p:cNvCxnSpPr>
            <a:cxnSpLocks/>
            <a:stCxn id="382" idx="1"/>
            <a:endCxn id="382" idx="3"/>
          </p:cNvCxnSpPr>
          <p:nvPr/>
        </p:nvCxnSpPr>
        <p:spPr>
          <a:xfrm>
            <a:off x="7761231" y="1375338"/>
            <a:ext cx="213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D8295A72-3BD0-4F10-B127-D1B01BF3B02B}"/>
              </a:ext>
            </a:extLst>
          </p:cNvPr>
          <p:cNvCxnSpPr>
            <a:cxnSpLocks/>
            <a:stCxn id="382" idx="3"/>
            <a:endCxn id="314" idx="1"/>
          </p:cNvCxnSpPr>
          <p:nvPr/>
        </p:nvCxnSpPr>
        <p:spPr>
          <a:xfrm flipV="1">
            <a:off x="7974591" y="1104140"/>
            <a:ext cx="1548860" cy="271198"/>
          </a:xfrm>
          <a:prstGeom prst="bentConnector3">
            <a:avLst>
              <a:gd name="adj1" fmla="val 86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AA05256A-F174-4FE4-AFE7-582FE5F6902D}"/>
              </a:ext>
            </a:extLst>
          </p:cNvPr>
          <p:cNvCxnSpPr>
            <a:cxnSpLocks/>
            <a:stCxn id="315" idx="2"/>
          </p:cNvCxnSpPr>
          <p:nvPr/>
        </p:nvCxnSpPr>
        <p:spPr>
          <a:xfrm>
            <a:off x="10685499" y="1257830"/>
            <a:ext cx="0" cy="6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Conector recto de flecha 399">
            <a:extLst>
              <a:ext uri="{FF2B5EF4-FFF2-40B4-BE49-F238E27FC236}">
                <a16:creationId xmlns:a16="http://schemas.microsoft.com/office/drawing/2014/main" id="{8AD92E79-7B6A-4DDE-AF89-76049633F940}"/>
              </a:ext>
            </a:extLst>
          </p:cNvPr>
          <p:cNvCxnSpPr>
            <a:stCxn id="335" idx="0"/>
          </p:cNvCxnSpPr>
          <p:nvPr/>
        </p:nvCxnSpPr>
        <p:spPr>
          <a:xfrm flipH="1" flipV="1">
            <a:off x="8939681" y="537971"/>
            <a:ext cx="1208" cy="27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Conector recto de flecha 414">
            <a:extLst>
              <a:ext uri="{FF2B5EF4-FFF2-40B4-BE49-F238E27FC236}">
                <a16:creationId xmlns:a16="http://schemas.microsoft.com/office/drawing/2014/main" id="{92CFB30A-A237-4BBC-9323-391ACBEEE3D4}"/>
              </a:ext>
            </a:extLst>
          </p:cNvPr>
          <p:cNvCxnSpPr>
            <a:stCxn id="326" idx="3"/>
            <a:endCxn id="326" idx="0"/>
          </p:cNvCxnSpPr>
          <p:nvPr/>
        </p:nvCxnSpPr>
        <p:spPr>
          <a:xfrm>
            <a:off x="7433347" y="1103939"/>
            <a:ext cx="340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6" name="Triángulo isósceles 425">
            <a:extLst>
              <a:ext uri="{FF2B5EF4-FFF2-40B4-BE49-F238E27FC236}">
                <a16:creationId xmlns:a16="http://schemas.microsoft.com/office/drawing/2014/main" id="{2E5EF3B8-8377-4283-AA10-F188DDBD1BF8}"/>
              </a:ext>
            </a:extLst>
          </p:cNvPr>
          <p:cNvSpPr/>
          <p:nvPr/>
        </p:nvSpPr>
        <p:spPr>
          <a:xfrm>
            <a:off x="7941678" y="1126798"/>
            <a:ext cx="399488" cy="131031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7" name="Triángulo isósceles 426">
            <a:extLst>
              <a:ext uri="{FF2B5EF4-FFF2-40B4-BE49-F238E27FC236}">
                <a16:creationId xmlns:a16="http://schemas.microsoft.com/office/drawing/2014/main" id="{35461EE5-0A84-40F7-8F91-1C97676FD4F5}"/>
              </a:ext>
            </a:extLst>
          </p:cNvPr>
          <p:cNvSpPr/>
          <p:nvPr/>
        </p:nvSpPr>
        <p:spPr>
          <a:xfrm>
            <a:off x="9688008" y="1126798"/>
            <a:ext cx="399488" cy="131031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33" name="Conector recto de flecha 432">
            <a:extLst>
              <a:ext uri="{FF2B5EF4-FFF2-40B4-BE49-F238E27FC236}">
                <a16:creationId xmlns:a16="http://schemas.microsoft.com/office/drawing/2014/main" id="{AC846E61-7270-4EDC-B4CE-9FF87A20D510}"/>
              </a:ext>
            </a:extLst>
          </p:cNvPr>
          <p:cNvCxnSpPr>
            <a:cxnSpLocks/>
            <a:stCxn id="426" idx="2"/>
          </p:cNvCxnSpPr>
          <p:nvPr/>
        </p:nvCxnSpPr>
        <p:spPr>
          <a:xfrm>
            <a:off x="7941678" y="1257829"/>
            <a:ext cx="0" cy="61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ector recto de flecha 438">
            <a:extLst>
              <a:ext uri="{FF2B5EF4-FFF2-40B4-BE49-F238E27FC236}">
                <a16:creationId xmlns:a16="http://schemas.microsoft.com/office/drawing/2014/main" id="{F9FF815B-50ED-4AED-BBBA-1DE48CC88B57}"/>
              </a:ext>
            </a:extLst>
          </p:cNvPr>
          <p:cNvCxnSpPr>
            <a:stCxn id="427" idx="2"/>
          </p:cNvCxnSpPr>
          <p:nvPr/>
        </p:nvCxnSpPr>
        <p:spPr>
          <a:xfrm>
            <a:off x="9688008" y="1257829"/>
            <a:ext cx="0" cy="61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Rectángulo 442">
            <a:extLst>
              <a:ext uri="{FF2B5EF4-FFF2-40B4-BE49-F238E27FC236}">
                <a16:creationId xmlns:a16="http://schemas.microsoft.com/office/drawing/2014/main" id="{6C1459D0-67E6-4B19-A9E9-B00361286B2E}"/>
              </a:ext>
            </a:extLst>
          </p:cNvPr>
          <p:cNvSpPr/>
          <p:nvPr/>
        </p:nvSpPr>
        <p:spPr>
          <a:xfrm>
            <a:off x="7433347" y="1375336"/>
            <a:ext cx="196958" cy="412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45" name="Conector recto 444">
            <a:extLst>
              <a:ext uri="{FF2B5EF4-FFF2-40B4-BE49-F238E27FC236}">
                <a16:creationId xmlns:a16="http://schemas.microsoft.com/office/drawing/2014/main" id="{BEE72C4B-BBCA-4EAD-8906-C004A79AAA26}"/>
              </a:ext>
            </a:extLst>
          </p:cNvPr>
          <p:cNvCxnSpPr>
            <a:cxnSpLocks/>
            <a:stCxn id="443" idx="1"/>
            <a:endCxn id="443" idx="3"/>
          </p:cNvCxnSpPr>
          <p:nvPr/>
        </p:nvCxnSpPr>
        <p:spPr>
          <a:xfrm>
            <a:off x="7433347" y="1581491"/>
            <a:ext cx="196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ector recto 447">
            <a:extLst>
              <a:ext uri="{FF2B5EF4-FFF2-40B4-BE49-F238E27FC236}">
                <a16:creationId xmlns:a16="http://schemas.microsoft.com/office/drawing/2014/main" id="{AF423925-AC97-4742-9EF9-BA29944ED6DD}"/>
              </a:ext>
            </a:extLst>
          </p:cNvPr>
          <p:cNvCxnSpPr>
            <a:cxnSpLocks/>
            <a:stCxn id="443" idx="1"/>
          </p:cNvCxnSpPr>
          <p:nvPr/>
        </p:nvCxnSpPr>
        <p:spPr>
          <a:xfrm flipH="1">
            <a:off x="7181507" y="1581491"/>
            <a:ext cx="251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Conector recto de flecha 450">
            <a:extLst>
              <a:ext uri="{FF2B5EF4-FFF2-40B4-BE49-F238E27FC236}">
                <a16:creationId xmlns:a16="http://schemas.microsoft.com/office/drawing/2014/main" id="{16B73F2B-E293-470C-A121-6CEDF94CB858}"/>
              </a:ext>
            </a:extLst>
          </p:cNvPr>
          <p:cNvCxnSpPr>
            <a:stCxn id="443" idx="3"/>
            <a:endCxn id="426" idx="3"/>
          </p:cNvCxnSpPr>
          <p:nvPr/>
        </p:nvCxnSpPr>
        <p:spPr>
          <a:xfrm flipV="1">
            <a:off x="7630305" y="1257829"/>
            <a:ext cx="511117" cy="323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Conector recto de flecha 452">
            <a:extLst>
              <a:ext uri="{FF2B5EF4-FFF2-40B4-BE49-F238E27FC236}">
                <a16:creationId xmlns:a16="http://schemas.microsoft.com/office/drawing/2014/main" id="{08C65119-8EBA-459C-A8CE-7C9CDADC23FE}"/>
              </a:ext>
            </a:extLst>
          </p:cNvPr>
          <p:cNvCxnSpPr>
            <a:stCxn id="443" idx="3"/>
            <a:endCxn id="427" idx="3"/>
          </p:cNvCxnSpPr>
          <p:nvPr/>
        </p:nvCxnSpPr>
        <p:spPr>
          <a:xfrm flipV="1">
            <a:off x="7630305" y="1257829"/>
            <a:ext cx="2257447" cy="323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Conector recto de flecha 455">
            <a:extLst>
              <a:ext uri="{FF2B5EF4-FFF2-40B4-BE49-F238E27FC236}">
                <a16:creationId xmlns:a16="http://schemas.microsoft.com/office/drawing/2014/main" id="{490F1B55-FCB3-4D66-82F8-854500E437D7}"/>
              </a:ext>
            </a:extLst>
          </p:cNvPr>
          <p:cNvCxnSpPr>
            <a:stCxn id="298" idx="2"/>
          </p:cNvCxnSpPr>
          <p:nvPr/>
        </p:nvCxnSpPr>
        <p:spPr>
          <a:xfrm>
            <a:off x="8939681" y="1257830"/>
            <a:ext cx="0" cy="6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Conector recto de flecha 457">
            <a:extLst>
              <a:ext uri="{FF2B5EF4-FFF2-40B4-BE49-F238E27FC236}">
                <a16:creationId xmlns:a16="http://schemas.microsoft.com/office/drawing/2014/main" id="{8367AAF4-6EA1-49A0-A142-53B4672CAABD}"/>
              </a:ext>
            </a:extLst>
          </p:cNvPr>
          <p:cNvCxnSpPr>
            <a:cxnSpLocks/>
            <a:stCxn id="336" idx="0"/>
          </p:cNvCxnSpPr>
          <p:nvPr/>
        </p:nvCxnSpPr>
        <p:spPr>
          <a:xfrm flipV="1">
            <a:off x="10685496" y="537971"/>
            <a:ext cx="0" cy="27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C9E16232-E37D-49CC-B8E6-DAE1AF34AB59}"/>
              </a:ext>
            </a:extLst>
          </p:cNvPr>
          <p:cNvSpPr txBox="1"/>
          <p:nvPr/>
        </p:nvSpPr>
        <p:spPr>
          <a:xfrm>
            <a:off x="6783028" y="708483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000" dirty="0"/>
              <a:t>SW1</a:t>
            </a:r>
            <a:endParaRPr lang="es-CL" dirty="0"/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2BDAEE2E-3FE3-4DC6-B388-47F3CBF2A42D}"/>
              </a:ext>
            </a:extLst>
          </p:cNvPr>
          <p:cNvSpPr txBox="1"/>
          <p:nvPr/>
        </p:nvSpPr>
        <p:spPr>
          <a:xfrm>
            <a:off x="6648748" y="974612"/>
            <a:ext cx="57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000" dirty="0"/>
              <a:t>BTNR</a:t>
            </a:r>
            <a:endParaRPr lang="es-CL" dirty="0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3B258A34-9C02-4AC6-B37D-73F7D47CA572}"/>
              </a:ext>
            </a:extLst>
          </p:cNvPr>
          <p:cNvSpPr txBox="1"/>
          <p:nvPr/>
        </p:nvSpPr>
        <p:spPr>
          <a:xfrm>
            <a:off x="6644745" y="1253175"/>
            <a:ext cx="57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000" dirty="0"/>
              <a:t>BTNL</a:t>
            </a:r>
            <a:endParaRPr lang="es-CL" dirty="0"/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ADC8B51F-EB83-4437-AB0F-94A6FE4CFFA0}"/>
              </a:ext>
            </a:extLst>
          </p:cNvPr>
          <p:cNvSpPr txBox="1"/>
          <p:nvPr/>
        </p:nvSpPr>
        <p:spPr>
          <a:xfrm>
            <a:off x="6641656" y="1458712"/>
            <a:ext cx="57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000" dirty="0" err="1"/>
              <a:t>clk</a:t>
            </a:r>
            <a:endParaRPr lang="es-CL" dirty="0"/>
          </a:p>
        </p:txBody>
      </p:sp>
      <p:sp>
        <p:nvSpPr>
          <p:cNvPr id="465" name="CuadroTexto 464">
            <a:extLst>
              <a:ext uri="{FF2B5EF4-FFF2-40B4-BE49-F238E27FC236}">
                <a16:creationId xmlns:a16="http://schemas.microsoft.com/office/drawing/2014/main" id="{09F9F20B-669F-48E5-B194-0D49401ED45F}"/>
              </a:ext>
            </a:extLst>
          </p:cNvPr>
          <p:cNvSpPr txBox="1"/>
          <p:nvPr/>
        </p:nvSpPr>
        <p:spPr>
          <a:xfrm>
            <a:off x="7534853" y="186609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btnr_status</a:t>
            </a:r>
            <a:endParaRPr lang="es-CL" sz="1000" dirty="0"/>
          </a:p>
        </p:txBody>
      </p: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8345EEF1-4D57-41C3-9804-C078011588DB}"/>
              </a:ext>
            </a:extLst>
          </p:cNvPr>
          <p:cNvSpPr txBox="1"/>
          <p:nvPr/>
        </p:nvSpPr>
        <p:spPr>
          <a:xfrm>
            <a:off x="9277478" y="186609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btnl_status</a:t>
            </a:r>
            <a:endParaRPr lang="es-CL" sz="1000" dirty="0"/>
          </a:p>
        </p:txBody>
      </p:sp>
      <p:sp>
        <p:nvSpPr>
          <p:cNvPr id="467" name="CuadroTexto 466">
            <a:extLst>
              <a:ext uri="{FF2B5EF4-FFF2-40B4-BE49-F238E27FC236}">
                <a16:creationId xmlns:a16="http://schemas.microsoft.com/office/drawing/2014/main" id="{01CB0532-2C88-4FB9-8A93-CC4822D345EA}"/>
              </a:ext>
            </a:extLst>
          </p:cNvPr>
          <p:cNvSpPr txBox="1"/>
          <p:nvPr/>
        </p:nvSpPr>
        <p:spPr>
          <a:xfrm>
            <a:off x="8547050" y="1866096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min_pulse</a:t>
            </a:r>
            <a:endParaRPr lang="es-CL" sz="1000" dirty="0"/>
          </a:p>
        </p:txBody>
      </p: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DEAD2661-7082-4D35-BC9B-42EC674954FF}"/>
              </a:ext>
            </a:extLst>
          </p:cNvPr>
          <p:cNvSpPr txBox="1"/>
          <p:nvPr/>
        </p:nvSpPr>
        <p:spPr>
          <a:xfrm>
            <a:off x="10263094" y="1866095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hour_pulse</a:t>
            </a:r>
            <a:endParaRPr lang="es-CL" sz="1000" dirty="0"/>
          </a:p>
        </p:txBody>
      </p: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EDEB585E-4ED8-474C-9A06-7D6A99171CBB}"/>
              </a:ext>
            </a:extLst>
          </p:cNvPr>
          <p:cNvSpPr txBox="1"/>
          <p:nvPr/>
        </p:nvSpPr>
        <p:spPr>
          <a:xfrm>
            <a:off x="8464494" y="273562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al_min_pulse</a:t>
            </a:r>
            <a:endParaRPr lang="es-CL" sz="1000" dirty="0"/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6A230DD2-646A-4731-9CC3-3D0732103D05}"/>
              </a:ext>
            </a:extLst>
          </p:cNvPr>
          <p:cNvSpPr txBox="1"/>
          <p:nvPr/>
        </p:nvSpPr>
        <p:spPr>
          <a:xfrm>
            <a:off x="10188404" y="284076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al_hour_pulse</a:t>
            </a:r>
            <a:endParaRPr lang="es-CL" sz="1000" dirty="0"/>
          </a:p>
        </p:txBody>
      </p:sp>
      <p:sp>
        <p:nvSpPr>
          <p:cNvPr id="471" name="Rectángulo 470">
            <a:extLst>
              <a:ext uri="{FF2B5EF4-FFF2-40B4-BE49-F238E27FC236}">
                <a16:creationId xmlns:a16="http://schemas.microsoft.com/office/drawing/2014/main" id="{49D2F5C1-A5B7-4482-8DF7-768464948643}"/>
              </a:ext>
            </a:extLst>
          </p:cNvPr>
          <p:cNvSpPr/>
          <p:nvPr/>
        </p:nvSpPr>
        <p:spPr>
          <a:xfrm>
            <a:off x="7630305" y="2852055"/>
            <a:ext cx="821057" cy="821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MUX</a:t>
            </a:r>
          </a:p>
        </p:txBody>
      </p:sp>
      <p:sp>
        <p:nvSpPr>
          <p:cNvPr id="472" name="Triángulo isósceles 471">
            <a:extLst>
              <a:ext uri="{FF2B5EF4-FFF2-40B4-BE49-F238E27FC236}">
                <a16:creationId xmlns:a16="http://schemas.microsoft.com/office/drawing/2014/main" id="{552D47CC-D9E6-41CB-AB7B-BECF1CD891B4}"/>
              </a:ext>
            </a:extLst>
          </p:cNvPr>
          <p:cNvSpPr/>
          <p:nvPr/>
        </p:nvSpPr>
        <p:spPr>
          <a:xfrm rot="5400000">
            <a:off x="7584311" y="3056617"/>
            <a:ext cx="475187" cy="3718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3" name="Rectángulo 472">
            <a:extLst>
              <a:ext uri="{FF2B5EF4-FFF2-40B4-BE49-F238E27FC236}">
                <a16:creationId xmlns:a16="http://schemas.microsoft.com/office/drawing/2014/main" id="{7DC3C15C-C802-4274-92D6-DE5FDF060899}"/>
              </a:ext>
            </a:extLst>
          </p:cNvPr>
          <p:cNvSpPr/>
          <p:nvPr/>
        </p:nvSpPr>
        <p:spPr>
          <a:xfrm>
            <a:off x="8020803" y="5307678"/>
            <a:ext cx="1032112" cy="475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CMP_TIME</a:t>
            </a:r>
          </a:p>
        </p:txBody>
      </p:sp>
      <p:sp>
        <p:nvSpPr>
          <p:cNvPr id="474" name="Triángulo isósceles 473">
            <a:extLst>
              <a:ext uri="{FF2B5EF4-FFF2-40B4-BE49-F238E27FC236}">
                <a16:creationId xmlns:a16="http://schemas.microsoft.com/office/drawing/2014/main" id="{589A3177-283B-4054-92B1-09BE9BA297A2}"/>
              </a:ext>
            </a:extLst>
          </p:cNvPr>
          <p:cNvSpPr/>
          <p:nvPr/>
        </p:nvSpPr>
        <p:spPr>
          <a:xfrm rot="5400000">
            <a:off x="7973944" y="5423879"/>
            <a:ext cx="339938" cy="2462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5" name="Triángulo isósceles 474">
            <a:extLst>
              <a:ext uri="{FF2B5EF4-FFF2-40B4-BE49-F238E27FC236}">
                <a16:creationId xmlns:a16="http://schemas.microsoft.com/office/drawing/2014/main" id="{69830B1B-B0F9-4AFC-BD00-A3762D5F17C8}"/>
              </a:ext>
            </a:extLst>
          </p:cNvPr>
          <p:cNvSpPr/>
          <p:nvPr/>
        </p:nvSpPr>
        <p:spPr>
          <a:xfrm>
            <a:off x="8271440" y="5533855"/>
            <a:ext cx="549117" cy="2462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94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5F58530D-2A35-4EBB-9FAF-4E2866EC4D33}"/>
              </a:ext>
            </a:extLst>
          </p:cNvPr>
          <p:cNvSpPr/>
          <p:nvPr/>
        </p:nvSpPr>
        <p:spPr>
          <a:xfrm>
            <a:off x="6258560" y="2667000"/>
            <a:ext cx="2606037" cy="2092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A150C6E-3A3B-4D37-8904-3123511ADB45}"/>
              </a:ext>
            </a:extLst>
          </p:cNvPr>
          <p:cNvSpPr/>
          <p:nvPr/>
        </p:nvSpPr>
        <p:spPr>
          <a:xfrm>
            <a:off x="7579505" y="2852055"/>
            <a:ext cx="926585" cy="821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7SEG</a:t>
            </a:r>
          </a:p>
          <a:p>
            <a:pPr algn="ctr"/>
            <a:r>
              <a:rPr lang="es-CL" sz="1000" dirty="0"/>
              <a:t>INTERFACE</a:t>
            </a:r>
            <a:endParaRPr lang="es-CL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581AAD19-81AA-4748-8CDD-187C143A8251}"/>
              </a:ext>
            </a:extLst>
          </p:cNvPr>
          <p:cNvSpPr/>
          <p:nvPr/>
        </p:nvSpPr>
        <p:spPr>
          <a:xfrm rot="5400000">
            <a:off x="7557408" y="3032721"/>
            <a:ext cx="475187" cy="419650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BEE2C4-B84D-472C-A8B7-A5DA555C36D8}"/>
              </a:ext>
            </a:extLst>
          </p:cNvPr>
          <p:cNvSpPr/>
          <p:nvPr/>
        </p:nvSpPr>
        <p:spPr>
          <a:xfrm>
            <a:off x="7524778" y="4063602"/>
            <a:ext cx="1032112" cy="475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CMP_TIME</a:t>
            </a: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164F25BC-8704-4630-A0C7-5A9432167421}"/>
              </a:ext>
            </a:extLst>
          </p:cNvPr>
          <p:cNvSpPr/>
          <p:nvPr/>
        </p:nvSpPr>
        <p:spPr>
          <a:xfrm rot="5400000">
            <a:off x="7477919" y="4179803"/>
            <a:ext cx="339938" cy="246221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E4D6455A-C01A-425B-B967-1847C0CCD849}"/>
              </a:ext>
            </a:extLst>
          </p:cNvPr>
          <p:cNvSpPr/>
          <p:nvPr/>
        </p:nvSpPr>
        <p:spPr>
          <a:xfrm>
            <a:off x="7775415" y="4289779"/>
            <a:ext cx="549117" cy="246221"/>
          </a:xfrm>
          <a:prstGeom prst="triangl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139ACB2-BF04-460E-9BDD-68C95FFF53A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014720" y="4132945"/>
            <a:ext cx="151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CA50D48-C363-49C1-B5C2-3B04900EEAC9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6014720" y="4472883"/>
            <a:ext cx="151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99E389B-4AA5-480A-8C5B-3AFC151EF58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775415" y="4536000"/>
            <a:ext cx="0" cy="48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4E03EBF-F217-40ED-AABB-795C354FB79E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8324532" y="4536000"/>
            <a:ext cx="0" cy="48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8A416CA-F9C7-4DEA-9191-FFC8BAD83D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556890" y="4301196"/>
            <a:ext cx="63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76FE7DE-233A-45E4-8C92-B7932A8CD1A1}"/>
              </a:ext>
            </a:extLst>
          </p:cNvPr>
          <p:cNvSpPr/>
          <p:nvPr/>
        </p:nvSpPr>
        <p:spPr>
          <a:xfrm>
            <a:off x="6400467" y="3335363"/>
            <a:ext cx="821057" cy="289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00" dirty="0"/>
              <a:t>AL_DATA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07CAD57-F123-4D61-9B5F-16B61522442E}"/>
              </a:ext>
            </a:extLst>
          </p:cNvPr>
          <p:cNvCxnSpPr>
            <a:cxnSpLocks/>
            <a:stCxn id="24" idx="3"/>
            <a:endCxn id="3" idx="4"/>
          </p:cNvCxnSpPr>
          <p:nvPr/>
        </p:nvCxnSpPr>
        <p:spPr>
          <a:xfrm>
            <a:off x="7221524" y="3480139"/>
            <a:ext cx="363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741F8F2-A949-4501-8842-3304BE83BF4B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8040834" y="3673112"/>
            <a:ext cx="1964" cy="39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107F92F-FB6D-47A9-9391-C24D4874415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506090" y="3262584"/>
            <a:ext cx="63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19401FA-374B-4B0F-BCCE-9E81AB5718D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963920" y="3004952"/>
            <a:ext cx="1621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ECC614-21DF-4F90-88F8-910C89C330B2}"/>
              </a:ext>
            </a:extLst>
          </p:cNvPr>
          <p:cNvSpPr txBox="1"/>
          <p:nvPr/>
        </p:nvSpPr>
        <p:spPr>
          <a:xfrm>
            <a:off x="5239612" y="2877994"/>
            <a:ext cx="7264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000" dirty="0" err="1"/>
              <a:t>bdc_data</a:t>
            </a:r>
            <a:endParaRPr lang="es-CL" sz="10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E139E57-797B-4C4F-986C-C1604145CD99}"/>
              </a:ext>
            </a:extLst>
          </p:cNvPr>
          <p:cNvSpPr txBox="1"/>
          <p:nvPr/>
        </p:nvSpPr>
        <p:spPr>
          <a:xfrm>
            <a:off x="7544937" y="501904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/>
              <a:t>time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BDC92B3-0C23-4436-A425-591202383F66}"/>
              </a:ext>
            </a:extLst>
          </p:cNvPr>
          <p:cNvSpPr txBox="1"/>
          <p:nvPr/>
        </p:nvSpPr>
        <p:spPr>
          <a:xfrm>
            <a:off x="8026053" y="501787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 err="1"/>
              <a:t>al_time</a:t>
            </a:r>
            <a:endParaRPr lang="es-CL" sz="10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F4583CB-CCDC-4B77-AC43-0035DBEF1095}"/>
              </a:ext>
            </a:extLst>
          </p:cNvPr>
          <p:cNvSpPr txBox="1"/>
          <p:nvPr/>
        </p:nvSpPr>
        <p:spPr>
          <a:xfrm>
            <a:off x="5633720" y="4005986"/>
            <a:ext cx="376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000" dirty="0" err="1"/>
              <a:t>clk</a:t>
            </a:r>
            <a:endParaRPr lang="es-CL" sz="10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155BBD2-F2D1-4A02-96A8-AE0ECBE51793}"/>
              </a:ext>
            </a:extLst>
          </p:cNvPr>
          <p:cNvSpPr txBox="1"/>
          <p:nvPr/>
        </p:nvSpPr>
        <p:spPr>
          <a:xfrm>
            <a:off x="5532120" y="4349772"/>
            <a:ext cx="475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000" dirty="0"/>
              <a:t>SW2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2AE3F2C1-E82A-4E2A-B0B3-3B22D2E1B201}"/>
              </a:ext>
            </a:extLst>
          </p:cNvPr>
          <p:cNvSpPr/>
          <p:nvPr/>
        </p:nvSpPr>
        <p:spPr>
          <a:xfrm>
            <a:off x="7023433" y="4059791"/>
            <a:ext cx="193638" cy="1467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1131C3-0FC4-46FC-8106-EF06B0E8DF2B}"/>
              </a:ext>
            </a:extLst>
          </p:cNvPr>
          <p:cNvCxnSpPr>
            <a:cxnSpLocks/>
            <a:stCxn id="58" idx="1"/>
            <a:endCxn id="58" idx="3"/>
          </p:cNvCxnSpPr>
          <p:nvPr/>
        </p:nvCxnSpPr>
        <p:spPr>
          <a:xfrm>
            <a:off x="7023433" y="4133190"/>
            <a:ext cx="19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4605860-A8CC-41D4-A831-4D409737452E}"/>
              </a:ext>
            </a:extLst>
          </p:cNvPr>
          <p:cNvSpPr/>
          <p:nvPr/>
        </p:nvSpPr>
        <p:spPr>
          <a:xfrm>
            <a:off x="7608570" y="3573780"/>
            <a:ext cx="234256" cy="9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DD69D3A-9687-4504-B9A8-C0A1C217F8E4}"/>
              </a:ext>
            </a:extLst>
          </p:cNvPr>
          <p:cNvCxnSpPr>
            <a:cxnSpLocks/>
            <a:stCxn id="58" idx="0"/>
            <a:endCxn id="68" idx="2"/>
          </p:cNvCxnSpPr>
          <p:nvPr/>
        </p:nvCxnSpPr>
        <p:spPr>
          <a:xfrm rot="5400000" flipH="1" flipV="1">
            <a:off x="7229636" y="3563729"/>
            <a:ext cx="386679" cy="605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A6A324A1-A673-40C5-8AC1-28D3D482B744}"/>
              </a:ext>
            </a:extLst>
          </p:cNvPr>
          <p:cNvCxnSpPr>
            <a:stCxn id="58" idx="1"/>
            <a:endCxn id="58" idx="0"/>
          </p:cNvCxnSpPr>
          <p:nvPr/>
        </p:nvCxnSpPr>
        <p:spPr>
          <a:xfrm rot="10800000" flipH="1">
            <a:off x="7023432" y="4059792"/>
            <a:ext cx="96819" cy="73399"/>
          </a:xfrm>
          <a:prstGeom prst="bentConnector4">
            <a:avLst>
              <a:gd name="adj1" fmla="val -98379"/>
              <a:gd name="adj2" fmla="val -12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9EBCDE6F-E9D1-427F-8CCB-2A1F9679608C}"/>
              </a:ext>
            </a:extLst>
          </p:cNvPr>
          <p:cNvSpPr txBox="1"/>
          <p:nvPr/>
        </p:nvSpPr>
        <p:spPr>
          <a:xfrm>
            <a:off x="9170197" y="3139472"/>
            <a:ext cx="101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7seg_display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ABD8449-0D67-4735-AED4-10C5E8D95821}"/>
              </a:ext>
            </a:extLst>
          </p:cNvPr>
          <p:cNvSpPr txBox="1"/>
          <p:nvPr/>
        </p:nvSpPr>
        <p:spPr>
          <a:xfrm>
            <a:off x="9170197" y="4191696"/>
            <a:ext cx="522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LED1</a:t>
            </a:r>
          </a:p>
        </p:txBody>
      </p:sp>
    </p:spTree>
    <p:extLst>
      <p:ext uri="{BB962C8B-B14F-4D97-AF65-F5344CB8AC3E}">
        <p14:creationId xmlns:p14="http://schemas.microsoft.com/office/powerpoint/2010/main" val="728393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latino Linotype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389</Words>
  <Application>Microsoft Office PowerPoint</Application>
  <PresentationFormat>Panorámica</PresentationFormat>
  <Paragraphs>175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Palatino Linotype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Reyes</dc:creator>
  <cp:lastModifiedBy>Pablo Reyes</cp:lastModifiedBy>
  <cp:revision>29</cp:revision>
  <dcterms:created xsi:type="dcterms:W3CDTF">2021-10-27T14:22:24Z</dcterms:created>
  <dcterms:modified xsi:type="dcterms:W3CDTF">2021-12-06T23:55:51Z</dcterms:modified>
</cp:coreProperties>
</file>