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3" r:id="rId9"/>
    <p:sldId id="264" r:id="rId10"/>
    <p:sldId id="266" r:id="rId11"/>
    <p:sldId id="267" r:id="rId12"/>
    <p:sldId id="268" r:id="rId13"/>
    <p:sldId id="269" r:id="rId14"/>
    <p:sldId id="283" r:id="rId15"/>
    <p:sldId id="287" r:id="rId16"/>
    <p:sldId id="270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472" y="176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FC54-47DA-3145-A081-4D4A17F1665F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BB4A-1895-D741-9E86-C656999494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27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42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0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83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7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44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20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9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00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0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59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8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2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5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3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83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6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1B01-6CCF-35F4-69A0-9D61A02D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Redis</a:t>
            </a:r>
            <a:r>
              <a:rPr kumimoji="1" lang="zh-CN" altLang="en-US" cap="none">
                <a:latin typeface="DengXian" panose="02010600030101010101" pitchFamily="2" charset="-122"/>
                <a:ea typeface="DengXian" panose="02010600030101010101" pitchFamily="2" charset="-122"/>
              </a:rPr>
              <a:t>入门</a:t>
            </a:r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CN" altLang="en-US" cap="none">
                <a:latin typeface="DengXian" panose="02010600030101010101" pitchFamily="2" charset="-122"/>
                <a:ea typeface="DengXian" panose="02010600030101010101" pitchFamily="2" charset="-122"/>
              </a:rPr>
              <a:t>上</a:t>
            </a:r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kumimoji="1" lang="zh-CN" altLang="en-US" cap="none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D27A1-E816-F06C-8613-B88ACB40E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											</a:t>
            </a:r>
            <a:r>
              <a:rPr kumimoji="1" lang="zh-CN" altLang="en-US"/>
              <a:t>鱼鱼</a:t>
            </a:r>
          </a:p>
        </p:txBody>
      </p:sp>
    </p:spTree>
    <p:extLst>
      <p:ext uri="{BB962C8B-B14F-4D97-AF65-F5344CB8AC3E}">
        <p14:creationId xmlns:p14="http://schemas.microsoft.com/office/powerpoint/2010/main" val="156530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cap="none" dirty="0"/>
              <a:t>为什么说个别哈希元素比较长是可能存在问题的设计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2E3A1-2733-83A3-B577-E2120209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1.</a:t>
            </a:r>
            <a:r>
              <a:rPr lang="zh-CN" altLang="en-US"/>
              <a:t>  默认配置下，</a:t>
            </a:r>
            <a:r>
              <a:rPr lang="en-US" altLang="zh-CN"/>
              <a:t>hash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多于</a:t>
            </a:r>
            <a:r>
              <a:rPr lang="en-US" altLang="zh-CN"/>
              <a:t>512</a:t>
            </a:r>
            <a:r>
              <a:rPr lang="zh-CN" altLang="en-US"/>
              <a:t>或某</a:t>
            </a:r>
            <a:r>
              <a:rPr lang="en-US" altLang="zh-CN"/>
              <a:t>value</a:t>
            </a:r>
            <a:r>
              <a:rPr lang="zh-CN" altLang="en-US"/>
              <a:t>长于</a:t>
            </a:r>
            <a:r>
              <a:rPr lang="en-US" altLang="zh-CN"/>
              <a:t>64</a:t>
            </a:r>
            <a:r>
              <a:rPr lang="zh-CN" altLang="en-US"/>
              <a:t>（对应</a:t>
            </a:r>
            <a:r>
              <a:rPr lang="en-US" altLang="zh-CN"/>
              <a:t>conf</a:t>
            </a:r>
            <a:r>
              <a:rPr lang="zh-CN" altLang="en-US"/>
              <a:t>中的</a:t>
            </a:r>
            <a:r>
              <a:rPr lang="en-US" altLang="zh-CN"/>
              <a:t>hash-max-</a:t>
            </a:r>
            <a:r>
              <a:rPr lang="en-US" altLang="zh-CN" err="1"/>
              <a:t>ziplist</a:t>
            </a:r>
            <a:r>
              <a:rPr lang="en-US" altLang="zh-CN"/>
              <a:t>-entries, hash-max-</a:t>
            </a:r>
            <a:r>
              <a:rPr lang="en-US" altLang="zh-CN" err="1"/>
              <a:t>ziplist</a:t>
            </a:r>
            <a:r>
              <a:rPr lang="en-US" altLang="zh-CN"/>
              <a:t>-value</a:t>
            </a:r>
            <a:r>
              <a:rPr lang="zh-CN" altLang="en-US"/>
              <a:t>），都会从</a:t>
            </a:r>
            <a:r>
              <a:rPr lang="en-US" altLang="zh-CN" err="1"/>
              <a:t>ziplist</a:t>
            </a:r>
            <a:r>
              <a:rPr lang="zh-CN" altLang="en-US"/>
              <a:t>的实现改为</a:t>
            </a:r>
            <a:r>
              <a:rPr lang="en-US" altLang="zh-CN" err="1"/>
              <a:t>hashtable</a:t>
            </a:r>
            <a:r>
              <a:rPr lang="zh-CN" altLang="en-US"/>
              <a:t>的实现。</a:t>
            </a:r>
            <a:r>
              <a:rPr lang="en-US" altLang="zh-CN" err="1"/>
              <a:t>Hashtable</a:t>
            </a:r>
            <a:r>
              <a:rPr lang="zh-CN" altLang="en-US"/>
              <a:t>相比</a:t>
            </a:r>
            <a:r>
              <a:rPr lang="en-US" altLang="zh-CN" err="1"/>
              <a:t>ziplist</a:t>
            </a:r>
            <a:r>
              <a:rPr lang="zh-CN" altLang="en-US"/>
              <a:t>，会占用更多的内存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2.</a:t>
            </a:r>
            <a:r>
              <a:rPr lang="zh-CN" altLang="en-US"/>
              <a:t> 实际项目中，比如一个人他在这个系统里有很多</a:t>
            </a:r>
            <a:r>
              <a:rPr lang="en-US" altLang="zh-CN"/>
              <a:t>field</a:t>
            </a:r>
            <a:r>
              <a:rPr lang="zh-CN" altLang="en-US"/>
              <a:t>，大部分都很小，有个别</a:t>
            </a:r>
            <a:r>
              <a:rPr lang="en-US" altLang="zh-CN"/>
              <a:t>value</a:t>
            </a:r>
            <a:r>
              <a:rPr lang="zh-CN" altLang="en-US"/>
              <a:t>特别大（比如存了他的阵容等），就要考虑是不是需要把大的项拆成另外的</a:t>
            </a:r>
            <a:r>
              <a:rPr lang="en-US" altLang="zh-CN"/>
              <a:t>key</a:t>
            </a:r>
            <a:r>
              <a:rPr lang="zh-CN" altLang="en-US"/>
              <a:t>来存储。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33FD21-F9CA-4831-A3B0-50E5AB4E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2D0DEB-89CD-498D-825F-0B7F459F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EB3EF6-D8A9-415A-B9A8-ECE930E5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342A4-E17A-4DD7-984C-906F7049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414" y="2345863"/>
            <a:ext cx="3328055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9030D4-B11F-EBE9-8A12-D7874DA6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07" y="3185170"/>
            <a:ext cx="3023917" cy="11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避免一个</a:t>
            </a:r>
            <a:r>
              <a:rPr kumimoji="1" lang="en-US" altLang="zh-CN" cap="none"/>
              <a:t>key</a:t>
            </a:r>
            <a:r>
              <a:rPr kumimoji="1" lang="zh-CN" altLang="en-US" cap="none"/>
              <a:t>保存太多数据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1.Redis</a:t>
            </a:r>
            <a:r>
              <a:rPr kumimoji="1" lang="zh-CN" altLang="en-US"/>
              <a:t> </a:t>
            </a:r>
            <a:r>
              <a:rPr kumimoji="1" lang="en-US" altLang="zh-CN"/>
              <a:t>6.0</a:t>
            </a:r>
            <a:r>
              <a:rPr kumimoji="1" lang="zh-CN" altLang="en-US"/>
              <a:t>以下是</a:t>
            </a:r>
            <a:r>
              <a:rPr lang="zh-CN" altLang="en-US"/>
              <a:t>监听请求、读取数据、处理请求、写回数据都在一个线程中执行，如果对一个大</a:t>
            </a:r>
            <a:r>
              <a:rPr lang="en-US" altLang="zh-CN"/>
              <a:t>key</a:t>
            </a:r>
            <a:r>
              <a:rPr lang="zh-CN" altLang="en-US"/>
              <a:t>进行</a:t>
            </a:r>
            <a:r>
              <a:rPr lang="en-US" altLang="zh-CN"/>
              <a:t>get</a:t>
            </a:r>
            <a:r>
              <a:rPr lang="zh-CN" altLang="en-US"/>
              <a:t>之类的操作，处理和写回都会阻塞主线程</a:t>
            </a:r>
            <a:r>
              <a:rPr kumimoji="1" lang="zh-CN" altLang="en-US"/>
              <a:t>，</a:t>
            </a:r>
            <a:r>
              <a:rPr kumimoji="1" lang="en-US" altLang="zh-CN"/>
              <a:t>6.0</a:t>
            </a:r>
            <a:r>
              <a:rPr kumimoji="1" lang="zh-CN" altLang="en-US"/>
              <a:t>以后</a:t>
            </a:r>
            <a:r>
              <a:rPr lang="zh-CN" altLang="en-US"/>
              <a:t>引入了 </a:t>
            </a:r>
            <a:r>
              <a:rPr lang="en" altLang="zh-CN"/>
              <a:t>IO </a:t>
            </a:r>
            <a:r>
              <a:rPr lang="zh-CN" altLang="en-US"/>
              <a:t>多线程，支持把读写请求数据的逻辑，用多线程处理，但是</a:t>
            </a:r>
            <a:r>
              <a:rPr lang="en-US" altLang="zh-CN" err="1"/>
              <a:t>bigkey</a:t>
            </a:r>
            <a:r>
              <a:rPr lang="zh-CN" altLang="en-US"/>
              <a:t>一般处理时间也会比较长，也是可能阻塞主线程的。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 频繁操作</a:t>
            </a:r>
            <a:r>
              <a:rPr lang="en-US" altLang="zh-CN" err="1"/>
              <a:t>bigkey</a:t>
            </a:r>
            <a:r>
              <a:rPr lang="zh-CN" altLang="en-US"/>
              <a:t>会消耗大量</a:t>
            </a:r>
            <a:r>
              <a:rPr lang="en-US" altLang="zh-CN"/>
              <a:t>CPU</a:t>
            </a:r>
            <a:r>
              <a:rPr lang="zh-CN" altLang="en-US"/>
              <a:t>资源。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9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避免使用复杂度太高的操作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一些操作比如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等全量遍历的操作，在元素个数太多的时候也会出现上面</a:t>
            </a:r>
            <a:r>
              <a:rPr kumimoji="1" lang="en-US" altLang="zh-CN" dirty="0" err="1"/>
              <a:t>BigKey</a:t>
            </a:r>
            <a:r>
              <a:rPr kumimoji="1" lang="zh-CN" altLang="en-US" dirty="0"/>
              <a:t>的问题</a:t>
            </a:r>
            <a:endParaRPr kumimoji="1" lang="en-US" altLang="zh-CN" dirty="0"/>
          </a:p>
          <a:p>
            <a:r>
              <a:rPr kumimoji="1" lang="zh-CN" altLang="en-US" dirty="0"/>
              <a:t>鉴别复杂度是不是太高标准是看复杂度是否大于等于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，当然如果是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，但是</a:t>
            </a:r>
            <a:r>
              <a:rPr kumimoji="1" lang="en-US" altLang="zh-CN" dirty="0"/>
              <a:t>key</a:t>
            </a:r>
            <a:r>
              <a:rPr kumimoji="1" lang="zh-CN" altLang="en-US" dirty="0"/>
              <a:t>不大，是没有问题的。</a:t>
            </a:r>
            <a:endParaRPr kumimoji="1" lang="en-US" altLang="zh-CN" dirty="0"/>
          </a:p>
          <a:p>
            <a:r>
              <a:rPr kumimoji="1" lang="zh-CN" altLang="en-US" dirty="0"/>
              <a:t>可以采用</a:t>
            </a:r>
            <a:r>
              <a:rPr kumimoji="1" lang="en-US" altLang="zh-CN" dirty="0"/>
              <a:t>scan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hscan</a:t>
            </a:r>
            <a:r>
              <a:rPr kumimoji="1" lang="zh-CN" altLang="en-US" dirty="0"/>
              <a:t>等操作代替（一般不会用到）</a:t>
            </a:r>
            <a:endParaRPr kumimoji="1" lang="en-US" altLang="zh-CN" dirty="0"/>
          </a:p>
          <a:p>
            <a:r>
              <a:rPr kumimoji="1" lang="zh-CN" altLang="en-US" dirty="0"/>
              <a:t>可以拆成多个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存一部分</a:t>
            </a:r>
            <a:endParaRPr kumimoji="1" lang="en-US" altLang="zh-CN" dirty="0"/>
          </a:p>
          <a:p>
            <a:r>
              <a:rPr kumimoji="1" lang="zh-CN" altLang="en-US" dirty="0"/>
              <a:t>集合求交集之类的操作可以拿到客户端来做，不要放到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里面处理</a:t>
            </a:r>
          </a:p>
        </p:txBody>
      </p:sp>
    </p:spTree>
    <p:extLst>
      <p:ext uri="{BB962C8B-B14F-4D97-AF65-F5344CB8AC3E}">
        <p14:creationId xmlns:p14="http://schemas.microsoft.com/office/powerpoint/2010/main" val="111750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合理使用原生批量操作或</a:t>
            </a:r>
            <a:r>
              <a:rPr kumimoji="1" lang="en-US" altLang="zh-CN" cap="none"/>
              <a:t>pipeline</a:t>
            </a:r>
            <a:r>
              <a:rPr kumimoji="1" lang="zh-CN" altLang="en-US" cap="none"/>
              <a:t>减少网络</a:t>
            </a:r>
            <a:r>
              <a:rPr kumimoji="1" lang="en-US" altLang="zh-CN" cap="none"/>
              <a:t>IO</a:t>
            </a:r>
            <a:endParaRPr kumimoji="1" lang="zh-CN" altLang="en-US" cap="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一次网络请求尽可能处理更多的指令可以减少网络延时的影响，</a:t>
            </a:r>
            <a:r>
              <a:rPr kumimoji="1" lang="en-US" altLang="zh-CN"/>
              <a:t>n</a:t>
            </a:r>
            <a:r>
              <a:rPr kumimoji="1" lang="zh-CN" altLang="en-US"/>
              <a:t>个请求合成一个</a:t>
            </a:r>
            <a:r>
              <a:rPr kumimoji="1" lang="en-US" altLang="zh-CN"/>
              <a:t>pipeline</a:t>
            </a:r>
            <a:r>
              <a:rPr kumimoji="1" lang="zh-CN" altLang="en-US"/>
              <a:t>执行，就可以减少</a:t>
            </a:r>
            <a:r>
              <a:rPr kumimoji="1" lang="en-US" altLang="zh-CN"/>
              <a:t>(n-1)</a:t>
            </a:r>
            <a:r>
              <a:rPr kumimoji="1" lang="zh-CN" altLang="en-US"/>
              <a:t>次建立连接（也可能是从连接池中把连接唤醒），减少中间</a:t>
            </a:r>
            <a:r>
              <a:rPr kumimoji="1" lang="en-US" altLang="zh-CN"/>
              <a:t>(n-1)</a:t>
            </a:r>
            <a:r>
              <a:rPr kumimoji="1" lang="zh-CN" altLang="en-US"/>
              <a:t>次</a:t>
            </a:r>
            <a:r>
              <a:rPr kumimoji="1" lang="en-US" altLang="zh-CN"/>
              <a:t>RTT</a:t>
            </a:r>
            <a:r>
              <a:rPr kumimoji="1" lang="zh-CN" altLang="en-US"/>
              <a:t>（网络往返时间）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</a:t>
            </a:r>
            <a:r>
              <a:rPr kumimoji="1" lang="en-US" altLang="zh-CN"/>
              <a:t>pipeline</a:t>
            </a:r>
            <a:r>
              <a:rPr kumimoji="1" lang="zh-CN" altLang="en-US"/>
              <a:t>应当在做的时候尽量用</a:t>
            </a:r>
            <a:r>
              <a:rPr kumimoji="1" lang="en-US" altLang="zh-CN"/>
              <a:t>Redis</a:t>
            </a:r>
            <a:r>
              <a:rPr kumimoji="1" lang="zh-CN" altLang="en-US"/>
              <a:t>的操作写在一起，不要去调用某个</a:t>
            </a:r>
            <a:r>
              <a:rPr kumimoji="1" lang="en-US" altLang="zh-CN"/>
              <a:t>get</a:t>
            </a:r>
            <a:r>
              <a:rPr kumimoji="1" lang="zh-CN" altLang="en-US"/>
              <a:t>方法，因为如果将来</a:t>
            </a:r>
            <a:r>
              <a:rPr kumimoji="1" lang="en-US" altLang="zh-CN"/>
              <a:t>get</a:t>
            </a:r>
            <a:r>
              <a:rPr kumimoji="1" lang="zh-CN" altLang="en-US"/>
              <a:t>方法里修改（比如可能有个脏数据标记，要先读脏数据标记做一些其他逻辑处理），那就要对调用方（外部的</a:t>
            </a:r>
            <a:r>
              <a:rPr kumimoji="1" lang="en-US" altLang="zh-CN"/>
              <a:t>pipeline</a:t>
            </a:r>
            <a:r>
              <a:rPr kumimoji="1" lang="zh-CN" altLang="en-US"/>
              <a:t>）进行修改。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原生批量指令</a:t>
            </a:r>
            <a:r>
              <a:rPr kumimoji="1" lang="en-US" altLang="zh-CN" err="1"/>
              <a:t>mset</a:t>
            </a:r>
            <a:r>
              <a:rPr kumimoji="1" lang="zh-CN" altLang="en-US"/>
              <a:t>，</a:t>
            </a:r>
            <a:r>
              <a:rPr kumimoji="1" lang="en-US" altLang="zh-CN" err="1"/>
              <a:t>mget</a:t>
            </a:r>
            <a:r>
              <a:rPr kumimoji="1" lang="zh-CN" altLang="en-US"/>
              <a:t>，</a:t>
            </a:r>
            <a:r>
              <a:rPr kumimoji="1" lang="en-US" altLang="zh-CN" err="1"/>
              <a:t>hmset</a:t>
            </a:r>
            <a:r>
              <a:rPr kumimoji="1" lang="zh-CN" altLang="en-US"/>
              <a:t>之类的操作也是同样的效果，而且应该比</a:t>
            </a:r>
            <a:r>
              <a:rPr kumimoji="1" lang="en-US" altLang="zh-CN"/>
              <a:t>pipeline</a:t>
            </a:r>
            <a:r>
              <a:rPr kumimoji="1" lang="zh-CN" altLang="en-US"/>
              <a:t>更优先使用。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133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使用</a:t>
            </a:r>
            <a:r>
              <a:rPr kumimoji="1" lang="en-US" altLang="zh-CN" cap="none" err="1"/>
              <a:t>lua</a:t>
            </a:r>
            <a:r>
              <a:rPr kumimoji="1" lang="zh-CN" altLang="en-US" cap="none"/>
              <a:t>定制自己的操作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419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支持使用</a:t>
            </a:r>
            <a:r>
              <a:rPr kumimoji="1" lang="en-US" altLang="zh-CN" dirty="0" err="1"/>
              <a:t>lua</a:t>
            </a:r>
            <a:r>
              <a:rPr kumimoji="1" lang="zh-CN" altLang="en-US" dirty="0"/>
              <a:t>脚本定制自己的操作，比如你要先获取排行榜一个人的分数，拿出来之后给他</a:t>
            </a:r>
            <a:r>
              <a:rPr kumimoji="1" lang="en-US" altLang="zh-CN" dirty="0"/>
              <a:t>+10</a:t>
            </a:r>
            <a:r>
              <a:rPr kumimoji="1" lang="zh-CN" altLang="en-US" dirty="0"/>
              <a:t>分，那如果你直接在代码里先</a:t>
            </a:r>
            <a:r>
              <a:rPr kumimoji="1" lang="en-US" altLang="zh-CN" dirty="0"/>
              <a:t>score=</a:t>
            </a:r>
            <a:r>
              <a:rPr kumimoji="1" lang="en-US" altLang="zh-CN" dirty="0" err="1"/>
              <a:t>zscore</a:t>
            </a:r>
            <a:r>
              <a:rPr kumimoji="1" lang="zh-CN" altLang="en-US" dirty="0"/>
              <a:t>，拿出来再</a:t>
            </a:r>
            <a:r>
              <a:rPr kumimoji="1" lang="en-US" altLang="zh-CN" dirty="0" err="1"/>
              <a:t>zadd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score+10</a:t>
            </a:r>
            <a:r>
              <a:rPr kumimoji="1" lang="zh-CN" altLang="en-US" dirty="0"/>
              <a:t>，就会出现并发安全问题，因为如果这段时间有人同样打了这个人，并且后于你的</a:t>
            </a:r>
            <a:r>
              <a:rPr kumimoji="1" lang="en-US" altLang="zh-CN" dirty="0" err="1"/>
              <a:t>zscore</a:t>
            </a:r>
            <a:r>
              <a:rPr kumimoji="1" lang="zh-CN" altLang="en-US" dirty="0"/>
              <a:t>先于你的</a:t>
            </a:r>
            <a:r>
              <a:rPr kumimoji="1" lang="en-US" altLang="zh-CN" dirty="0" err="1"/>
              <a:t>zadd</a:t>
            </a:r>
            <a:r>
              <a:rPr kumimoji="1" lang="zh-CN" altLang="en-US" dirty="0"/>
              <a:t>给他减了五分，你这个</a:t>
            </a:r>
            <a:r>
              <a:rPr kumimoji="1" lang="en-US" altLang="zh-CN" dirty="0"/>
              <a:t>+10</a:t>
            </a:r>
            <a:r>
              <a:rPr kumimoji="1" lang="zh-CN" altLang="en-US" dirty="0"/>
              <a:t>回去之后，他的分数就不是先</a:t>
            </a:r>
            <a:r>
              <a:rPr kumimoji="1" lang="en-US" altLang="zh-CN" dirty="0"/>
              <a:t>-5</a:t>
            </a:r>
            <a:r>
              <a:rPr kumimoji="1" lang="zh-CN" altLang="en-US" dirty="0"/>
              <a:t>再</a:t>
            </a:r>
            <a:r>
              <a:rPr kumimoji="1" lang="en-US" altLang="zh-CN" dirty="0"/>
              <a:t>+10</a:t>
            </a:r>
            <a:r>
              <a:rPr kumimoji="1" lang="zh-CN" altLang="en-US" dirty="0"/>
              <a:t>，这样一通操作就把别人的</a:t>
            </a:r>
            <a:r>
              <a:rPr kumimoji="1" lang="en-US" altLang="zh-CN" dirty="0"/>
              <a:t>-5</a:t>
            </a:r>
            <a:r>
              <a:rPr kumimoji="1" lang="zh-CN" altLang="en-US" dirty="0"/>
              <a:t>覆盖掉了。</a:t>
            </a:r>
            <a:endParaRPr kumimoji="1" lang="en-US" altLang="zh-CN" dirty="0"/>
          </a:p>
          <a:p>
            <a:r>
              <a:rPr kumimoji="1" lang="zh-CN" altLang="en-US" dirty="0"/>
              <a:t>为了解决这种问题，给排行榜的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加锁显然不优雅，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这边可以通过写一段</a:t>
            </a:r>
            <a:r>
              <a:rPr kumimoji="1" lang="en-US" altLang="zh-CN" dirty="0"/>
              <a:t>Lua</a:t>
            </a:r>
            <a:r>
              <a:rPr kumimoji="1" lang="zh-CN" altLang="en-US" dirty="0"/>
              <a:t>脚本放到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里，利用他的单线程处理请求的特性，把这个</a:t>
            </a:r>
            <a:r>
              <a:rPr kumimoji="1" lang="en-US" altLang="zh-CN" dirty="0" err="1"/>
              <a:t>zscore+zadd</a:t>
            </a:r>
            <a:r>
              <a:rPr kumimoji="1" lang="zh-CN" altLang="en-US" dirty="0"/>
              <a:t>放到一个脚本里执行，这样他就变成了一条你定制的命令，执行他的时候就不会穿插其他命令。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使用</a:t>
            </a:r>
            <a:r>
              <a:rPr kumimoji="1" lang="en-US" altLang="zh-CN" cap="none" err="1"/>
              <a:t>lua</a:t>
            </a:r>
            <a:r>
              <a:rPr kumimoji="1" lang="zh-CN" altLang="en-US" cap="none"/>
              <a:t>定制自己的操作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41920"/>
          </a:xfrm>
        </p:spPr>
        <p:txBody>
          <a:bodyPr>
            <a:normAutofit/>
          </a:bodyPr>
          <a:lstStyle/>
          <a:p>
            <a:r>
              <a:rPr kumimoji="1" lang="en-US" altLang="zh-CN"/>
              <a:t>Redis</a:t>
            </a:r>
            <a:r>
              <a:rPr kumimoji="1" lang="zh-CN" altLang="en-US"/>
              <a:t>提供</a:t>
            </a:r>
            <a:r>
              <a:rPr kumimoji="1" lang="en-US" altLang="zh-CN"/>
              <a:t>eval</a:t>
            </a:r>
            <a:r>
              <a:rPr kumimoji="1" lang="zh-CN" altLang="en-US"/>
              <a:t>和</a:t>
            </a:r>
            <a:r>
              <a:rPr kumimoji="1" lang="en-US" altLang="zh-CN" err="1"/>
              <a:t>evalsha</a:t>
            </a:r>
            <a:r>
              <a:rPr kumimoji="1" lang="zh-CN" altLang="en-US"/>
              <a:t>两种方式告诉服务器你要执行的</a:t>
            </a:r>
            <a:r>
              <a:rPr kumimoji="1" lang="en-US" altLang="zh-CN"/>
              <a:t>Lua</a:t>
            </a:r>
            <a:r>
              <a:rPr kumimoji="1" lang="zh-CN" altLang="en-US"/>
              <a:t>脚本，我们一般用第二种，把</a:t>
            </a:r>
            <a:r>
              <a:rPr kumimoji="1" lang="en-US" altLang="zh-CN"/>
              <a:t>Lua</a:t>
            </a:r>
            <a:r>
              <a:rPr kumimoji="1" lang="zh-CN" altLang="en-US"/>
              <a:t>脚本缓存在</a:t>
            </a:r>
            <a:r>
              <a:rPr kumimoji="1" lang="en-US" altLang="zh-CN"/>
              <a:t>Redis</a:t>
            </a:r>
            <a:r>
              <a:rPr kumimoji="1" lang="zh-CN" altLang="en-US"/>
              <a:t>里，而不是每次都发送一个</a:t>
            </a:r>
            <a:r>
              <a:rPr kumimoji="1" lang="en-US" altLang="zh-CN"/>
              <a:t>Lua</a:t>
            </a:r>
            <a:r>
              <a:rPr kumimoji="1" lang="zh-CN" altLang="en-US"/>
              <a:t>脚本过去，减少网络开销</a:t>
            </a:r>
            <a:endParaRPr kumimoji="1" lang="en-US" altLang="zh-CN"/>
          </a:p>
          <a:p>
            <a:r>
              <a:rPr kumimoji="1" lang="zh-CN" altLang="en-US"/>
              <a:t>这种方式就要先</a:t>
            </a:r>
            <a:r>
              <a:rPr kumimoji="1" lang="en-US" altLang="zh-CN"/>
              <a:t>Load</a:t>
            </a:r>
            <a:r>
              <a:rPr kumimoji="1" lang="zh-CN" altLang="en-US"/>
              <a:t>脚本，得到</a:t>
            </a:r>
            <a:r>
              <a:rPr kumimoji="1" lang="en-US" altLang="zh-CN"/>
              <a:t>sha1</a:t>
            </a:r>
            <a:r>
              <a:rPr kumimoji="1" lang="zh-CN" altLang="en-US"/>
              <a:t>值，一般我们把</a:t>
            </a:r>
            <a:r>
              <a:rPr kumimoji="1" lang="en-US" altLang="zh-CN"/>
              <a:t>sha1</a:t>
            </a:r>
            <a:r>
              <a:rPr kumimoji="1" lang="zh-CN" altLang="en-US"/>
              <a:t>值存在</a:t>
            </a:r>
            <a:r>
              <a:rPr kumimoji="1" lang="en-US" altLang="zh-CN"/>
              <a:t>worker</a:t>
            </a:r>
            <a:r>
              <a:rPr kumimoji="1" lang="zh-CN" altLang="en-US"/>
              <a:t>里，</a:t>
            </a:r>
            <a:r>
              <a:rPr kumimoji="1" lang="en-US" altLang="zh-CN"/>
              <a:t>reload</a:t>
            </a:r>
            <a:r>
              <a:rPr kumimoji="1" lang="zh-CN" altLang="en-US"/>
              <a:t>的时候重新更新这些</a:t>
            </a:r>
            <a:r>
              <a:rPr kumimoji="1" lang="en-US" altLang="zh-CN"/>
              <a:t>sha1</a:t>
            </a:r>
            <a:r>
              <a:rPr kumimoji="1" lang="zh-CN" altLang="en-US"/>
              <a:t>值，达到同时更新</a:t>
            </a:r>
            <a:r>
              <a:rPr kumimoji="1" lang="en-US" altLang="zh-CN"/>
              <a:t>Lua</a:t>
            </a:r>
            <a:r>
              <a:rPr kumimoji="1" lang="zh-CN" altLang="en-US"/>
              <a:t>脚本的效果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脚本的</a:t>
            </a:r>
            <a:r>
              <a:rPr kumimoji="1" lang="en-US" altLang="zh-CN"/>
              <a:t>KEY</a:t>
            </a:r>
            <a:r>
              <a:rPr kumimoji="1" lang="zh-CN" altLang="en-US"/>
              <a:t>和设置的值应当尽量都采用传入的形式，增加脚本的复用性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278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err="1"/>
              <a:t>OpenResty</a:t>
            </a:r>
            <a:r>
              <a:rPr kumimoji="1" lang="zh-CN" altLang="en-US" cap="none"/>
              <a:t>的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 </a:t>
            </a:r>
            <a:r>
              <a:rPr kumimoji="1" lang="en-US" altLang="zh-CN" cap="none" err="1"/>
              <a:t>api</a:t>
            </a:r>
            <a:r>
              <a:rPr kumimoji="1" lang="zh-CN" altLang="en-US" cap="none"/>
              <a:t>为什么超时了，但是在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里查不到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这个是我们项目有一定数量玩家之后会报的问题，表现是一个协议里面，很简单的更新排行榜（单条</a:t>
            </a:r>
            <a:r>
              <a:rPr kumimoji="1" lang="en-US" altLang="zh-CN" err="1"/>
              <a:t>zadd</a:t>
            </a:r>
            <a:r>
              <a:rPr kumimoji="1" lang="zh-CN" altLang="en-US"/>
              <a:t>操作），或者</a:t>
            </a:r>
            <a:r>
              <a:rPr kumimoji="1" lang="en-US" altLang="zh-CN" err="1"/>
              <a:t>hset</a:t>
            </a:r>
            <a:r>
              <a:rPr kumimoji="1" lang="zh-CN" altLang="en-US"/>
              <a:t>之类的很小的操作，会报错（客户端</a:t>
            </a:r>
            <a:r>
              <a:rPr kumimoji="1" lang="en-US" altLang="zh-CN"/>
              <a:t>error</a:t>
            </a:r>
            <a:r>
              <a:rPr kumimoji="1" lang="zh-CN" altLang="en-US"/>
              <a:t> </a:t>
            </a:r>
            <a:r>
              <a:rPr kumimoji="1" lang="en-US" altLang="zh-CN"/>
              <a:t>log</a:t>
            </a:r>
            <a:r>
              <a:rPr kumimoji="1" lang="zh-CN" altLang="en-US"/>
              <a:t>是</a:t>
            </a:r>
            <a:r>
              <a:rPr kumimoji="1" lang="en-US" altLang="zh-CN"/>
              <a:t>Redis</a:t>
            </a:r>
            <a:r>
              <a:rPr kumimoji="1" lang="zh-CN" altLang="en-US"/>
              <a:t> </a:t>
            </a:r>
            <a:r>
              <a:rPr kumimoji="1" lang="en-US" altLang="zh-CN"/>
              <a:t>timeout</a:t>
            </a:r>
            <a:r>
              <a:rPr kumimoji="1" lang="zh-CN" altLang="en-US"/>
              <a:t>），但是到</a:t>
            </a:r>
            <a:r>
              <a:rPr kumimoji="1" lang="en-US" altLang="zh-CN"/>
              <a:t>Redis</a:t>
            </a:r>
            <a:r>
              <a:rPr kumimoji="1" lang="zh-CN" altLang="en-US"/>
              <a:t>看一切正常，我们设置的超时是三秒，但</a:t>
            </a:r>
            <a:r>
              <a:rPr kumimoji="1" lang="en-US" altLang="zh-CN"/>
              <a:t>Redis</a:t>
            </a:r>
            <a:r>
              <a:rPr kumimoji="1" lang="zh-CN" altLang="en-US"/>
              <a:t>侧没有运行了秒级别的指令。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后面我们把大量</a:t>
            </a:r>
            <a:r>
              <a:rPr kumimoji="1" lang="en-US" altLang="zh-CN"/>
              <a:t>CPU</a:t>
            </a:r>
            <a:r>
              <a:rPr kumimoji="1" lang="zh-CN" altLang="en-US"/>
              <a:t>运算的模块移到了其他机器，解决了这个问题。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1658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cap="none" dirty="0" err="1"/>
              <a:t>OpenResty</a:t>
            </a:r>
            <a:r>
              <a:rPr kumimoji="1" lang="zh-CN" altLang="en-US" cap="none" dirty="0"/>
              <a:t>的</a:t>
            </a:r>
            <a:r>
              <a:rPr kumimoji="1" lang="en-US" altLang="zh-CN" cap="none" dirty="0"/>
              <a:t>Redis </a:t>
            </a:r>
            <a:r>
              <a:rPr kumimoji="1" lang="en-US" altLang="zh-CN" cap="none" dirty="0" err="1"/>
              <a:t>api</a:t>
            </a:r>
            <a:r>
              <a:rPr kumimoji="1" lang="zh-CN" altLang="en-US" cap="none" dirty="0"/>
              <a:t>为什么超时了，但是在</a:t>
            </a:r>
            <a:r>
              <a:rPr kumimoji="1" lang="en-US" altLang="zh-CN" cap="none" dirty="0"/>
              <a:t>Redis</a:t>
            </a:r>
            <a:r>
              <a:rPr kumimoji="1" lang="zh-CN" altLang="en-US" cap="none" dirty="0"/>
              <a:t>里查不到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96B81E-148F-C8C3-6A3C-5601023A2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680746"/>
            <a:ext cx="4960443" cy="21205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074F05-BA12-7C0E-4564-F30E83D31560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dirty="0"/>
              <a:t>可以用这一张图表明其原理，当网络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回调回来的时候，</a:t>
            </a:r>
            <a:r>
              <a:rPr kumimoji="1" lang="en-US" altLang="zh-CN" dirty="0" err="1"/>
              <a:t>lua</a:t>
            </a:r>
            <a:r>
              <a:rPr kumimoji="1" lang="zh-CN" altLang="en-US" dirty="0"/>
              <a:t>协程会调用</a:t>
            </a:r>
            <a:r>
              <a:rPr kumimoji="1" lang="en-US" altLang="zh-CN" dirty="0"/>
              <a:t>resume</a:t>
            </a:r>
            <a:r>
              <a:rPr kumimoji="1" lang="zh-CN" altLang="en-US" dirty="0"/>
              <a:t>。这个流程大概是</a:t>
            </a:r>
            <a:r>
              <a:rPr lang="zh-CN" altLang="en-US" dirty="0"/>
              <a:t>先</a:t>
            </a:r>
            <a:r>
              <a:rPr lang="en-US" altLang="zh-CN" dirty="0" err="1"/>
              <a:t>lua_yield</a:t>
            </a:r>
            <a:r>
              <a:rPr lang="en-US" altLang="zh-CN" dirty="0"/>
              <a:t>()</a:t>
            </a:r>
            <a:r>
              <a:rPr lang="zh-CN" altLang="en-US" dirty="0"/>
              <a:t>回到主线程，然后由主线程再根据情况</a:t>
            </a:r>
            <a:r>
              <a:rPr lang="en-US" altLang="zh-CN" dirty="0" err="1"/>
              <a:t>lua_resume</a:t>
            </a:r>
            <a:r>
              <a:rPr lang="en-US" altLang="zh-CN" dirty="0"/>
              <a:t>()</a:t>
            </a:r>
            <a:r>
              <a:rPr lang="zh-CN" altLang="en-US" dirty="0"/>
              <a:t>下一个协程。</a:t>
            </a:r>
            <a:endParaRPr lang="en-US" altLang="zh-CN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所以请求回来的时候并没有回到原本的上下文立即执行，而时间缓存已经更新了，如果你前面的若干个请求都是长时间占用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的，当前</a:t>
            </a:r>
            <a:r>
              <a:rPr lang="en-US" altLang="zh-CN" dirty="0"/>
              <a:t>Redis</a:t>
            </a:r>
            <a:r>
              <a:rPr lang="zh-CN" altLang="en-US" dirty="0"/>
              <a:t>请求就被卡在这里。当超过三秒（我们设置的超时时间）后，当前协程被</a:t>
            </a:r>
            <a:r>
              <a:rPr lang="en-US" altLang="zh-CN" dirty="0" err="1"/>
              <a:t>lua_runtime</a:t>
            </a:r>
            <a:r>
              <a:rPr lang="zh-CN" altLang="en-US"/>
              <a:t>拿出来，</a:t>
            </a:r>
            <a:r>
              <a:rPr lang="en-US" altLang="zh-CN" dirty="0" err="1"/>
              <a:t>Openresty</a:t>
            </a:r>
            <a:r>
              <a:rPr lang="zh-CN" altLang="en-US" dirty="0"/>
              <a:t>的</a:t>
            </a:r>
            <a:r>
              <a:rPr lang="en-US" altLang="zh-CN" dirty="0"/>
              <a:t>Redis</a:t>
            </a:r>
            <a:r>
              <a:rPr lang="zh-CN" altLang="en-US" dirty="0"/>
              <a:t>就判定这个请求超时了</a:t>
            </a:r>
            <a:endParaRPr lang="en-US" altLang="zh-CN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838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kumimoji="1" lang="en-US" altLang="zh-CN" sz="5400" dirty="0"/>
              <a:t>Redis</a:t>
            </a:r>
            <a:r>
              <a:rPr kumimoji="1" lang="zh-CN" altLang="en-US" sz="5400" dirty="0"/>
              <a:t>入门（下）</a:t>
            </a:r>
            <a:br>
              <a:rPr kumimoji="1" lang="en-US" altLang="zh-CN" sz="5400" dirty="0"/>
            </a:br>
            <a:r>
              <a:rPr kumimoji="1" lang="zh-CN" altLang="en-US" sz="5400" dirty="0"/>
              <a:t>敬请期待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074F05-BA12-7C0E-4564-F30E83D31560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05048D-2B9C-0BAA-B2E9-18D8FC982061}"/>
              </a:ext>
            </a:extLst>
          </p:cNvPr>
          <p:cNvSpPr txBox="1"/>
          <p:nvPr/>
        </p:nvSpPr>
        <p:spPr>
          <a:xfrm>
            <a:off x="7044699" y="21681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E5DD9DC-47D9-078E-73CA-F2002C784F98}"/>
              </a:ext>
            </a:extLst>
          </p:cNvPr>
          <p:cNvSpPr txBox="1">
            <a:spLocks/>
          </p:cNvSpPr>
          <p:nvPr/>
        </p:nvSpPr>
        <p:spPr>
          <a:xfrm>
            <a:off x="8096992" y="2168132"/>
            <a:ext cx="311026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9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163B7-F610-81BA-B651-6C3FE39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1.</a:t>
            </a:r>
            <a:r>
              <a:rPr kumimoji="1" lang="zh-CN" altLang="en-US" cap="none"/>
              <a:t> </a:t>
            </a:r>
            <a:r>
              <a:rPr kumimoji="1" lang="en-US" altLang="zh-CN" cap="none" dirty="0"/>
              <a:t>Redis</a:t>
            </a:r>
            <a:r>
              <a:rPr kumimoji="1" lang="zh-CN" altLang="en-US" cap="none"/>
              <a:t> 在项目中的使用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0E78-DB11-45E5-35B7-B6F8CB23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目前项目中的</a:t>
            </a:r>
            <a:r>
              <a:rPr kumimoji="1" lang="en-US" altLang="zh-CN" dirty="0"/>
              <a:t>Redis</a:t>
            </a:r>
            <a:r>
              <a:rPr kumimoji="1" lang="zh-CN" altLang="en-US"/>
              <a:t>主要作用是存储数据（并不会用来充当</a:t>
            </a:r>
            <a:r>
              <a:rPr kumimoji="1" lang="en-US" altLang="zh-CN" dirty="0" err="1"/>
              <a:t>Mysql</a:t>
            </a:r>
            <a:r>
              <a:rPr kumimoji="1" lang="zh-CN" altLang="en-US"/>
              <a:t>等数据库的缓存）</a:t>
            </a:r>
            <a:endParaRPr kumimoji="1" lang="en-US" altLang="zh-CN"/>
          </a:p>
          <a:p>
            <a:r>
              <a:rPr kumimoji="1" lang="en-US" altLang="zh-CN"/>
              <a:t>1.</a:t>
            </a:r>
            <a:r>
              <a:rPr kumimoji="1" lang="zh-CN" altLang="en-US"/>
              <a:t> 玩家</a:t>
            </a:r>
            <a:r>
              <a:rPr kumimoji="1" lang="en-US" altLang="zh-CN"/>
              <a:t>/</a:t>
            </a:r>
            <a:r>
              <a:rPr kumimoji="1" lang="zh-CN" altLang="en-US"/>
              <a:t>公会</a:t>
            </a:r>
            <a:r>
              <a:rPr kumimoji="1" lang="en-US" altLang="zh-CN"/>
              <a:t>/</a:t>
            </a:r>
            <a:r>
              <a:rPr kumimoji="1" lang="zh-CN" altLang="en-US"/>
              <a:t>服务器等各种信息的保存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后端的一些锁的实现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6701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8FA-4509-6AF5-519E-7071825D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2.</a:t>
            </a:r>
            <a:r>
              <a:rPr kumimoji="1" lang="zh-CN" altLang="en-US" cap="none"/>
              <a:t>  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有哪些优点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4351A-43E5-CF44-66D1-E35058B6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性能出色，访问速度快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提供很多基础数据结构和功能，满足了大部分的开发需求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有保证持久化和高可用的方式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1828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速度为什么快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的数据主要是存在于内存中，也就是访问</a:t>
            </a:r>
            <a:r>
              <a:rPr kumimoji="1" lang="en-US" altLang="zh-CN"/>
              <a:t>Redis</a:t>
            </a:r>
            <a:r>
              <a:rPr kumimoji="1" lang="zh-CN" altLang="en-US"/>
              <a:t>中的数据，其实是进行了内存级别的访问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处理请求是单线程的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底层实现是</a:t>
            </a:r>
            <a:r>
              <a:rPr kumimoji="1" lang="en-US" altLang="zh-CN"/>
              <a:t>C</a:t>
            </a:r>
          </a:p>
          <a:p>
            <a:r>
              <a:rPr kumimoji="1" lang="en-US" altLang="zh-CN"/>
              <a:t>Redis</a:t>
            </a:r>
            <a:r>
              <a:rPr kumimoji="1" lang="zh-CN" altLang="en-US"/>
              <a:t>把很多文件</a:t>
            </a:r>
            <a:r>
              <a:rPr kumimoji="1" lang="en-US" altLang="zh-CN"/>
              <a:t>IO</a:t>
            </a:r>
            <a:r>
              <a:rPr kumimoji="1" lang="zh-CN" altLang="en-US"/>
              <a:t>、释放内存等复杂操作放在了后台线程，</a:t>
            </a:r>
            <a:r>
              <a:rPr kumimoji="1" lang="en-US" altLang="zh-CN"/>
              <a:t>6.0</a:t>
            </a:r>
            <a:r>
              <a:rPr kumimoji="1" lang="zh-CN" altLang="en-US"/>
              <a:t>版本之后还可以通过配置启动网络</a:t>
            </a:r>
            <a:r>
              <a:rPr kumimoji="1" lang="en-US" altLang="zh-CN"/>
              <a:t>IO</a:t>
            </a:r>
            <a:r>
              <a:rPr kumimoji="1" lang="zh-CN" altLang="en-US"/>
              <a:t>多线程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A0EC7AE-B664-6E5E-458B-684F430B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624941"/>
            <a:ext cx="5875916" cy="28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提供了丰富易用的数据结构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中常用数据结构有</a:t>
            </a:r>
            <a:r>
              <a:rPr kumimoji="1" lang="en-US" altLang="zh-CN"/>
              <a:t>string</a:t>
            </a:r>
            <a:r>
              <a:rPr kumimoji="1" lang="zh-CN" altLang="en-US"/>
              <a:t>，</a:t>
            </a:r>
            <a:r>
              <a:rPr kumimoji="1" lang="en-US" altLang="zh-CN"/>
              <a:t>list</a:t>
            </a:r>
            <a:r>
              <a:rPr kumimoji="1" lang="zh-CN" altLang="en-US"/>
              <a:t>，</a:t>
            </a:r>
            <a:r>
              <a:rPr kumimoji="1" lang="en-US" altLang="zh-CN"/>
              <a:t>set</a:t>
            </a:r>
            <a:r>
              <a:rPr kumimoji="1" lang="zh-CN" altLang="en-US"/>
              <a:t>，</a:t>
            </a:r>
            <a:r>
              <a:rPr kumimoji="1" lang="en-US" altLang="zh-CN"/>
              <a:t>sorted</a:t>
            </a:r>
            <a:r>
              <a:rPr kumimoji="1" lang="zh-CN" altLang="en-US"/>
              <a:t> </a:t>
            </a:r>
            <a:r>
              <a:rPr kumimoji="1" lang="en-US" altLang="zh-CN"/>
              <a:t>set(</a:t>
            </a:r>
            <a:r>
              <a:rPr kumimoji="1" lang="en-US" altLang="zh-CN" err="1"/>
              <a:t>zset</a:t>
            </a:r>
            <a:r>
              <a:rPr kumimoji="1" lang="en-US" altLang="zh-CN"/>
              <a:t>), hash</a:t>
            </a:r>
            <a:r>
              <a:rPr kumimoji="1" lang="zh-CN" altLang="en-US"/>
              <a:t>，另外还有</a:t>
            </a:r>
            <a:r>
              <a:rPr kumimoji="1" lang="en-US" altLang="zh-CN" err="1"/>
              <a:t>BitMaps</a:t>
            </a:r>
            <a:r>
              <a:rPr kumimoji="1" lang="zh-CN" altLang="en-US"/>
              <a:t>（特殊的</a:t>
            </a:r>
            <a:r>
              <a:rPr kumimoji="1" lang="en-US" altLang="zh-CN"/>
              <a:t>01</a:t>
            </a:r>
            <a:r>
              <a:rPr kumimoji="1" lang="zh-CN" altLang="en-US"/>
              <a:t>字符串），</a:t>
            </a:r>
            <a:r>
              <a:rPr kumimoji="1" lang="en-US" altLang="zh-CN"/>
              <a:t>Hyper </a:t>
            </a:r>
            <a:r>
              <a:rPr kumimoji="1" lang="en-US" altLang="zh-CN" err="1"/>
              <a:t>LogLog</a:t>
            </a:r>
            <a:r>
              <a:rPr kumimoji="1" lang="zh-CN" altLang="en-US"/>
              <a:t>（用于基数统计），</a:t>
            </a:r>
            <a:r>
              <a:rPr kumimoji="1" lang="en-US" altLang="zh-CN"/>
              <a:t>Geo</a:t>
            </a:r>
            <a:r>
              <a:rPr kumimoji="1" lang="zh-CN" altLang="en-US"/>
              <a:t>（主要用于处理地理位置信息），</a:t>
            </a:r>
            <a:r>
              <a:rPr kumimoji="1" lang="en-US" altLang="zh-CN"/>
              <a:t>Stream</a:t>
            </a:r>
            <a:r>
              <a:rPr kumimoji="1" lang="zh-CN" altLang="en-US"/>
              <a:t>（主要用来实现消息队列）等我们很少用的数据结构</a:t>
            </a:r>
            <a:endParaRPr kumimoji="1" lang="en-US" altLang="zh-CN"/>
          </a:p>
          <a:p>
            <a:r>
              <a:rPr kumimoji="1" lang="zh-CN" altLang="en-US"/>
              <a:t>日常开发中绝大多数的存储需求，都可以用</a:t>
            </a:r>
            <a:r>
              <a:rPr kumimoji="1" lang="en-US" altLang="zh-CN"/>
              <a:t>Redis</a:t>
            </a:r>
            <a:r>
              <a:rPr kumimoji="1" lang="zh-CN" altLang="en-US"/>
              <a:t>提供的数据结构去实现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72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使用很多方式保证数据可靠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一般来说数据在内存里会有丢失的风险，</a:t>
            </a:r>
            <a:r>
              <a:rPr kumimoji="1" lang="en-US" altLang="zh-CN"/>
              <a:t>Redis</a:t>
            </a:r>
            <a:r>
              <a:rPr kumimoji="1" lang="zh-CN" altLang="en-US"/>
              <a:t>提供了</a:t>
            </a:r>
            <a:r>
              <a:rPr kumimoji="1" lang="en-US" altLang="zh-CN"/>
              <a:t>RDB</a:t>
            </a:r>
            <a:r>
              <a:rPr kumimoji="1" lang="zh-CN" altLang="en-US"/>
              <a:t>，</a:t>
            </a:r>
            <a:r>
              <a:rPr kumimoji="1" lang="en-US" altLang="zh-CN"/>
              <a:t>AOF</a:t>
            </a:r>
            <a:r>
              <a:rPr kumimoji="1" lang="zh-CN" altLang="en-US"/>
              <a:t>两种方式去做持久化，也就是数据最终会落到硬盘，出现意外可以根据这份持久化的备份恢复（根据持久化策略不同，可能丢失一部分数据）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039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 支持配置三种类型的节点，主节点，从节点和哨兵节点</a:t>
            </a:r>
            <a:endParaRPr kumimoji="1" lang="en-US" altLang="zh-CN"/>
          </a:p>
          <a:p>
            <a:r>
              <a:rPr kumimoji="1" lang="zh-CN" altLang="en-US"/>
              <a:t>主节点挂掉后，哨兵节点会自动把一个从节点选为主节点，不需要人为干预。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28142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3.</a:t>
            </a:r>
            <a:r>
              <a:rPr kumimoji="1" lang="zh-CN" altLang="en-US" cap="none"/>
              <a:t> 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 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了解</a:t>
            </a:r>
            <a:r>
              <a:rPr kumimoji="1" lang="en-US" altLang="zh-CN"/>
              <a:t>Redis</a:t>
            </a:r>
            <a:r>
              <a:rPr kumimoji="1" lang="zh-CN" altLang="en-US"/>
              <a:t>的基础数据结构和提供的</a:t>
            </a:r>
            <a:r>
              <a:rPr kumimoji="1" lang="en-US" altLang="zh-CN" err="1"/>
              <a:t>api</a:t>
            </a:r>
            <a:r>
              <a:rPr kumimoji="1" lang="zh-CN" altLang="en-US"/>
              <a:t>是第一步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了解</a:t>
            </a:r>
            <a:r>
              <a:rPr kumimoji="1" lang="en-US" altLang="zh-CN"/>
              <a:t>Redis</a:t>
            </a:r>
            <a:r>
              <a:rPr kumimoji="1" lang="zh-CN" altLang="en-US"/>
              <a:t>的基础数据结构的底层实现是第二步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根据业务的需求，选择合理的</a:t>
            </a:r>
            <a:r>
              <a:rPr kumimoji="1" lang="en-US" altLang="zh-CN"/>
              <a:t>Redis</a:t>
            </a:r>
            <a:r>
              <a:rPr kumimoji="1" lang="zh-CN" altLang="en-US"/>
              <a:t>数据结构和</a:t>
            </a:r>
            <a:r>
              <a:rPr kumimoji="1" lang="en-US" altLang="zh-CN" err="1"/>
              <a:t>api</a:t>
            </a:r>
            <a:r>
              <a:rPr kumimoji="1" lang="zh-CN" altLang="en-US"/>
              <a:t>去实现业务逻辑</a:t>
            </a:r>
          </a:p>
        </p:txBody>
      </p:sp>
    </p:spTree>
    <p:extLst>
      <p:ext uri="{BB962C8B-B14F-4D97-AF65-F5344CB8AC3E}">
        <p14:creationId xmlns:p14="http://schemas.microsoft.com/office/powerpoint/2010/main" val="101446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有哪些基础数据结构（底层编码）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893D9C-704F-E317-087D-C60A041A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504" y="841262"/>
            <a:ext cx="6212641" cy="4273830"/>
          </a:xfrm>
          <a:prstGeom prst="rect">
            <a:avLst/>
          </a:prstGeom>
        </p:spPr>
      </p:pic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68A21577-A74B-6902-B79E-6BAA7D32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 注意</a:t>
            </a:r>
            <a:r>
              <a:rPr lang="en-US" altLang="zh-CN"/>
              <a:t>Redis</a:t>
            </a:r>
            <a:r>
              <a:rPr lang="zh-CN" altLang="en-US"/>
              <a:t>可能因为数据发生变化而改变底层的实现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 不同底层编码对上层数据结构的接口并没有影响，</a:t>
            </a:r>
            <a:r>
              <a:rPr lang="en-US" altLang="zh-CN"/>
              <a:t>Redis</a:t>
            </a:r>
            <a:r>
              <a:rPr lang="zh-CN" altLang="en-US"/>
              <a:t>的命令是多态的，他会自己找到当前编码对应的实现函数</a:t>
            </a:r>
            <a:endParaRPr lang="en-US" altLang="zh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1568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813</TotalTime>
  <Words>1596</Words>
  <Application>Microsoft Macintosh PowerPoint</Application>
  <PresentationFormat>宽屏</PresentationFormat>
  <Paragraphs>79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</vt:lpstr>
      <vt:lpstr>Arial</vt:lpstr>
      <vt:lpstr>Gill Sans MT</vt:lpstr>
      <vt:lpstr>画廊</vt:lpstr>
      <vt:lpstr>Redis入门(上)</vt:lpstr>
      <vt:lpstr>1. Redis 在项目中的使用</vt:lpstr>
      <vt:lpstr>2.  Redis有哪些优点</vt:lpstr>
      <vt:lpstr>Redis 速度为什么快</vt:lpstr>
      <vt:lpstr>Redis 提供了丰富易用的数据结构</vt:lpstr>
      <vt:lpstr>Redis 使用很多方式保证数据可靠</vt:lpstr>
      <vt:lpstr>Redis高可用</vt:lpstr>
      <vt:lpstr>3. Redis 使用</vt:lpstr>
      <vt:lpstr>Redis 有哪些基础数据结构（底层编码） </vt:lpstr>
      <vt:lpstr>为什么说个别哈希元素比较长是可能存在问题的设计</vt:lpstr>
      <vt:lpstr>避免一个key保存太多数据</vt:lpstr>
      <vt:lpstr>避免使用复杂度太高的操作</vt:lpstr>
      <vt:lpstr>合理使用原生批量操作或pipeline减少网络IO</vt:lpstr>
      <vt:lpstr>使用lua定制自己的操作</vt:lpstr>
      <vt:lpstr>使用lua定制自己的操作</vt:lpstr>
      <vt:lpstr>OpenResty的Redis api为什么超时了，但是在Redis里查不到</vt:lpstr>
      <vt:lpstr>OpenResty的Redis api为什么超时了，但是在Redis里查不到</vt:lpstr>
      <vt:lpstr>Redis入门（下） 敬请期待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宇</dc:creator>
  <cp:lastModifiedBy>赵 宇</cp:lastModifiedBy>
  <cp:revision>27</cp:revision>
  <dcterms:created xsi:type="dcterms:W3CDTF">2022-08-19T07:27:05Z</dcterms:created>
  <dcterms:modified xsi:type="dcterms:W3CDTF">2022-08-25T12:40:02Z</dcterms:modified>
</cp:coreProperties>
</file>