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2F956FB-AB8B-46F0-9492-1BE6E4C2F3E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482EBB-EABB-4321-9ABF-D8EB4D685ED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9135796-1249-4523-94CA-38C75B92510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443CC31-3A00-4B7A-81E8-F8442E6D366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7F2F69C-2B92-4A16-A2FE-8F19A94366F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47D8BFC5-B4ED-4FA3-BC86-6EADA37244E6}"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6821C90A-8E9C-452F-8833-AA4D7F948939}"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5FB932C5-7092-4263-B9D4-AEB5E012D4B3}"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C4B173B0-75C1-4224-80D9-82BD2828655D}"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AB69B121-ECA6-46C4-B326-18DE717C83AB}"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958DB3C-0CEC-4BFD-9DB1-B97A7B431CA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373ACEE1-4D71-4896-9111-77823618C287}"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50E4F7B6-3234-4D72-8296-E343C360C380}"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7BD8709B-5E07-42D3-B042-33DCC180BF1A}"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1F9218DB-07EA-41B0-A715-52B82F239CA6}"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C09B52D3-D29D-4FDC-A6E7-229D63E2B625}"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4222256C-9417-4493-AC04-132904F3806A}"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7F69A049-5F96-457D-B265-BD138C4D39C9}"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B99FB46-3020-4482-B9A9-0C7DAC810C0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63C7587-FC6B-49B8-8B85-732EC0A3497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A2D329-19A4-41B1-A755-AC797A6E382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21B623-0BF2-40CD-A863-2C9A10F2939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9B9022-4044-43C0-970B-C634AD1073D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43FC49-F6BC-48C1-9F50-34722922908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69B4113B-3651-4393-9C83-5D845F60AD4E}"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FBB4B63-8220-44E5-849C-BC10A106F486}"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DAD8DF18-1287-40C2-AD47-D5D6056D5909}"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F29BDB37-C311-4B4D-A235-74C50FE1AD4A}"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91280" y="3343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7150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74" name=""/>
          <p:cNvSpPr/>
          <p:nvPr/>
        </p:nvSpPr>
        <p:spPr>
          <a:xfrm>
            <a:off x="70866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746760" y="33350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7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pool backed by physical hardware resources on the network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also use direct communication between virtual hardware devices to simulate BUS mastering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10493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2024-07-27T16:43:06Z</dcterms:modified>
  <cp:revision>187</cp:revision>
  <dc:subject/>
  <dc:title>Midnightblue</dc:title>
</cp:coreProperties>
</file>

<file path=docProps/custom.xml><?xml version="1.0" encoding="utf-8"?>
<Properties xmlns="http://schemas.openxmlformats.org/officeDocument/2006/custom-properties" xmlns:vt="http://schemas.openxmlformats.org/officeDocument/2006/docPropsVTypes"/>
</file>