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86A85-9DA0-4E9A-8DA5-5B467B9179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CC9CE-01BE-438D-8975-506D770B56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FC0949-B112-483D-AC59-745C2BA324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99FEAA-1218-42E8-B38C-8B6B282C3C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5CA13-DC9A-4C9A-90BA-32FDF493A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B30121-6C7E-4457-8EF8-A20BFCB860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5AAF3E6-C7BB-4CD4-A510-4762801DA6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878E9DD-A693-4C67-9569-A0087DD74F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904D33D-FDF8-47C4-BC91-7331495E2B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0D831E-818A-450F-9363-7462BA005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87889-A41E-44A1-80EA-1C8E4C2879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8C26E2B-EE02-406F-8EBF-6189A2025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EF3A9A1-5894-4AD2-B42E-44DBEAB05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D0D9410-2E8C-474C-BF5E-166D86D4BE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16F45DB-8220-421A-B75E-7B030A09E4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84AEBC9-955A-4F7A-BB3D-C0722FDF01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FD59913-1D0E-4185-9028-033CFFECB3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918DA1-7F61-4AF7-97B4-8DC6CC8A9C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89D590-A4A1-4707-9548-C9A688EBF0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1BAB0-05D6-4F20-8811-03C6656599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6AD37-BB09-42F8-836D-6E7E798C0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75CEB-1352-4EF8-B1B0-68740A8962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716A8-758A-4660-A12E-0A2C9F1F9F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D9D39F-0AA9-49BA-B078-4B7CA0330B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 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EB780B8-6CF3-40F8-8EDB-5F034F2052A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2B63D33F-A48B-4228-85BC-B19AC2746D41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6A69AF3-77A5-4CDD-9483-8E172298E9C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-Many-to-one architecture (distributed driver architecture)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973278-6457-4D95-A214-40E3E84417B8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the top of each driver stack and the kernel and functions as a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driver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(IOCTL 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identifying similar drivers across the cluster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2024-07-01T13:25:38Z</dcterms:modified>
  <cp:revision>178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