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F85EE8-EF87-4218-A867-3A9A1EF576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5CEA4B-A396-4C65-8630-46D03F9A99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0DD997-F927-4149-958F-EAD7C6649E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F0BBA2-832C-4B7F-A020-ADE7339E37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F45F3E-5A7E-4891-96C5-A55C364F9E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DBE6BA-C57F-4A49-B9ED-9EEF29D74A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1AE1AC-8C40-4A53-9BE2-47E3F2C83C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6FE2D5-4EF9-4F01-9AA6-021C17CE87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22124F-9F69-41C8-81E0-39CBD2F27B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350811-2A95-48E2-896B-F48DF6C3DB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953A41-7DE8-427B-ACB3-E31C6AE65E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82CA1C-BDC7-40D1-B2FB-FB8FC73260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42CC1A-4290-4A27-9EE3-86B4BE7A1D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8F5F0A-1CD1-4D04-9FAC-AA2BEBA10D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1F9D53-8D87-4CF4-9839-0F284CB174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199320-BA3B-4D79-9040-FF38D3F084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9CB3AF-B581-4E26-AA7F-5690903004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7DB31E-9B9A-4A16-BACF-4AF14EB1A2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A7751F-8E5C-4A8B-A8B9-666C57C035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D45E21-C742-4B05-9037-B286A4F0C0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F5E680-1A98-4002-883F-D35E92FD7A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1BFCE4-E1A5-42CB-A250-967423F312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AB77CD-221F-494E-8FF4-FCEBE08EBE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012F81-529B-47B4-B45E-F0ABABEC67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Click to edit the outline text format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Noto Sans"/>
              </a:rPr>
              <a:t>Second Outline Level</a:t>
            </a:r>
            <a:endParaRPr b="0" lang="en-US" sz="2100" spc="-1" strike="noStrike">
              <a:solidFill>
                <a:srgbClr val="2c3e50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Third Outline Level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Fourth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Fifth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Sixth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Seventh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1A05948E-5EDC-4A62-A42A-538023122BD0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fld id="{865E9178-7BFA-4B1F-B49C-D69552D5F74D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Click to edit the title text format</a:t>
            </a: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fld id="{B311103D-0F7E-44D7-8A84-D0EE7F7CC52B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shorturl.at/E1Nik" TargetMode="External"/><Relationship Id="rId2" Type="http://schemas.openxmlformats.org/officeDocument/2006/relationships/hyperlink" Target="https://shorturl.at/KL0zM" TargetMode="External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Process and thread live migration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Virtual address space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Identify physical pages for processes and threads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Physical pages in the kernel can be live migrated from one kernel to another via the messaging layer as is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IPC memory mapping with synching of physical pages in the kernels with live migration via the messaging system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IPC data transfer to and from another process address space on another machine with live migration via the messaging system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Live migration process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-Make a new network connection to the destination computer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-Begin sending data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-Any sent data that changes is resent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-Keep sending data until the data is completely sent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-Send the current instruction pointer and resume on the remote system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-Relinquish the data on the original system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-Drop the original connection leaving the new network connection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Seamless and in real time!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Allows for cascading live migration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Recap!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-Transparency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use with ANY driver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-No need to alter existing drivers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load or unload drivers at runtime to enable or disable features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-Messaging layer is trivial to use with IOCTL packets, physical pages, and filesystem data blocks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-We can compile the driver for ANY kernel for ANY architecture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-One-to-one architecture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-One-to-many, many-to-one architecture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 driver to rule them all! ;)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Reading…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hlinkClick r:id="rId1"/>
              </a:rPr>
              <a:t>https://shorturl.at/E1Nik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hlinkClick r:id="rId2"/>
              </a:rPr>
              <a:t>https://shorturl.at/KL0zM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THAT IS ALL!!!</a:t>
            </a: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6780A3-7249-4B62-84FB-B287FFC7CC81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create a single virtual driver which is replicated and sits in-between the top of each driver stack and the kernel or functions as a virtual driver on the remote system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Intercept I/O requests between the top of the driver stack and the kernel (IOCTL in the Linux kernel)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Packets are put on the network as is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Transparent virtual driver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Kernel modules!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drivers are kernel modules, but not all kernel modules are drivers!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Use all kernel modules, not just drivers?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With this architecture we can use arbitrary drivers, even drivers we don’t know of or drivers that haven’t loaded yet!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No need to modify any existing drivers!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load and unload the virtual drivers at runtime to enable or disable features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only need to write one virtual driver!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compile the virtual driver for ANY kernel for ANY architecture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 driver to rule them all! ;)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8640" y="1521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0" name=""/>
          <p:cNvSpPr/>
          <p:nvPr/>
        </p:nvSpPr>
        <p:spPr>
          <a:xfrm>
            <a:off x="228600" y="1828800"/>
            <a:ext cx="13716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Hardw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are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1" name=""/>
          <p:cNvSpPr/>
          <p:nvPr/>
        </p:nvSpPr>
        <p:spPr>
          <a:xfrm>
            <a:off x="2057400" y="1828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2" name=""/>
          <p:cNvSpPr/>
          <p:nvPr/>
        </p:nvSpPr>
        <p:spPr>
          <a:xfrm>
            <a:off x="3429000" y="1828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3" name=""/>
          <p:cNvSpPr/>
          <p:nvPr/>
        </p:nvSpPr>
        <p:spPr>
          <a:xfrm>
            <a:off x="4800600" y="1828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4" name=""/>
          <p:cNvSpPr/>
          <p:nvPr/>
        </p:nvSpPr>
        <p:spPr>
          <a:xfrm>
            <a:off x="6172200" y="1829160"/>
            <a:ext cx="91440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Virtual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5" name=""/>
          <p:cNvSpPr/>
          <p:nvPr/>
        </p:nvSpPr>
        <p:spPr>
          <a:xfrm>
            <a:off x="7543800" y="1828800"/>
            <a:ext cx="18288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Kernel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6" name=""/>
          <p:cNvSpPr/>
          <p:nvPr/>
        </p:nvSpPr>
        <p:spPr>
          <a:xfrm>
            <a:off x="7543800" y="4350600"/>
            <a:ext cx="18288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Kernel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7" name=""/>
          <p:cNvSpPr/>
          <p:nvPr/>
        </p:nvSpPr>
        <p:spPr>
          <a:xfrm>
            <a:off x="6172200" y="43434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Virtual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8" name=""/>
          <p:cNvSpPr/>
          <p:nvPr/>
        </p:nvSpPr>
        <p:spPr>
          <a:xfrm>
            <a:off x="1719000" y="221040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3090600" y="218520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4461480" y="220068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5824800" y="220140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195320" y="219312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7196400" y="471564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6501960" y="400536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2057400" y="1360800"/>
            <a:ext cx="5029200" cy="239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 Stack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56" name=""/>
          <p:cNvSpPr/>
          <p:nvPr/>
        </p:nvSpPr>
        <p:spPr>
          <a:xfrm>
            <a:off x="5943600" y="3200400"/>
            <a:ext cx="1481040" cy="6858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Messaging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Layer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57" name=""/>
          <p:cNvSpPr/>
          <p:nvPr/>
        </p:nvSpPr>
        <p:spPr>
          <a:xfrm>
            <a:off x="6502320" y="285300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60" name=""/>
          <p:cNvSpPr/>
          <p:nvPr/>
        </p:nvSpPr>
        <p:spPr>
          <a:xfrm>
            <a:off x="685800" y="1846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Kernel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61" name=""/>
          <p:cNvSpPr/>
          <p:nvPr/>
        </p:nvSpPr>
        <p:spPr>
          <a:xfrm>
            <a:off x="685800" y="2971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Kernel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62" name=""/>
          <p:cNvSpPr/>
          <p:nvPr/>
        </p:nvSpPr>
        <p:spPr>
          <a:xfrm>
            <a:off x="685800" y="4114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Kernel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63" name=""/>
          <p:cNvSpPr/>
          <p:nvPr/>
        </p:nvSpPr>
        <p:spPr>
          <a:xfrm>
            <a:off x="2057400" y="1828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64" name=""/>
          <p:cNvSpPr/>
          <p:nvPr/>
        </p:nvSpPr>
        <p:spPr>
          <a:xfrm>
            <a:off x="2057400" y="2971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65" name=""/>
          <p:cNvSpPr/>
          <p:nvPr/>
        </p:nvSpPr>
        <p:spPr>
          <a:xfrm>
            <a:off x="2057400" y="4114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66" name=""/>
          <p:cNvSpPr/>
          <p:nvPr/>
        </p:nvSpPr>
        <p:spPr>
          <a:xfrm>
            <a:off x="1700640" y="219348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1710000" y="331884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1701360" y="447120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3120120" y="330984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3123000" y="217656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3123720" y="446292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5291280" y="334368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715000" y="2971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Driver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74" name=""/>
          <p:cNvSpPr/>
          <p:nvPr/>
        </p:nvSpPr>
        <p:spPr>
          <a:xfrm>
            <a:off x="7086600" y="2971800"/>
            <a:ext cx="914400" cy="914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Kernel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75" name=""/>
          <p:cNvSpPr/>
          <p:nvPr/>
        </p:nvSpPr>
        <p:spPr>
          <a:xfrm>
            <a:off x="6746760" y="3335040"/>
            <a:ext cx="228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496320" y="1836720"/>
            <a:ext cx="1600200" cy="32004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Messaging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  <a:p>
            <a:pPr algn="ctr"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Layer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One-to-one architecture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One-to-many, many-to-one architecture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Device driver major and minor numbers for identifying similar drivers across the cluster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Unified filesystem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Mount root filesystem on our distributed filesystem from initramfs during boot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Live migration of blocks of data between individual disks over the messaging layer as is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Single root scenario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Migration of files for processes and threads is not necessary!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data appears to be in one place!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Unified network interface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Distribute the load over multiple network interfaces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Any of the interfaces can send or accept network traffic as if it were the same interface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2024-06-21T17:07:38Z</dcterms:created>
  <dc:creator/>
  <dc:description/>
  <dc:language>en-US</dc:language>
  <cp:lastModifiedBy/>
  <dcterms:modified xsi:type="dcterms:W3CDTF">2024-06-27T19:01:54Z</dcterms:modified>
  <cp:revision>175</cp:revision>
  <dc:subject/>
  <dc:title>Midnightblue</dc:title>
</cp:coreProperties>
</file>