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A0E62BF-8236-43EE-92B2-4E29AEC6E6E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E7E26D9-6D28-4589-AFE3-BD156641A83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B937FC6-701C-4BD2-B2C7-3CBD350A700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B79378E-192D-4D3A-9558-186464524C2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6233618-294A-42B2-9173-5FC5DC5781B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8EF15D49-C680-4DBE-93A8-8E38D2DAB50D}"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DA6D14EA-1516-4C34-9CF3-72387CE8DF4C}"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B0097679-1D83-47A5-9B0C-BB3088B44AFC}"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F0C1CF9E-EF58-4E82-9456-365CB88C52CA}"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6562403A-1008-4FCE-A772-9B424D8CEFE0}"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751E7E-5EB0-4FAE-BED3-2BBFA926C5A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757FCE22-839A-49F6-A324-66C1FBF1E2A5}"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6856A2EE-121C-41D7-8813-9A548A46272D}"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15E66AE-4E9F-4A50-A4C4-2758DD402ED3}"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2B63ACE2-4145-429B-89A5-EDD216D07B32}"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16C453B1-7517-41A2-99A1-3912A9840693}"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78A6D372-357F-401A-8F29-FE5D5716BED8}"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A9590627-7AD9-47D6-99BB-9B266B7C7782}"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BF0EDC-36CF-4899-AA68-589A70789AF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5A4318-1E72-451D-B4B0-118B4310433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489B19B-FB83-438B-B9A2-23DBBF1D1AB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22C8A3F-8930-47C5-A784-C3E651F0872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386594-EAF9-483C-A5D7-3A288C0AA3A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96CF90-77CC-4023-9283-5F96BB02FC4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DBAA3BCA-68B1-4D44-B20D-C74D1139394B}"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C7C31DD4-8BE4-44D2-9B41-19CAFBEE3ACE}"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7C552DF6-192B-4282-BF30-AF76001B4077}"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98C93F3F-9126-4C37-A90B-5B1EADEA694A}"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a:t>
            </a:r>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49160" y="3301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622480" y="2844720"/>
            <a:ext cx="1142640" cy="11426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74" name=""/>
          <p:cNvSpPr/>
          <p:nvPr/>
        </p:nvSpPr>
        <p:spPr>
          <a:xfrm>
            <a:off x="8542440" y="296316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875280" y="3309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77" name=""/>
          <p:cNvSpPr/>
          <p:nvPr/>
        </p:nvSpPr>
        <p:spPr>
          <a:xfrm>
            <a:off x="7214400" y="296388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Stack</a:t>
            </a:r>
            <a:endParaRPr b="0" lang="en-US" sz="1800" spc="-1" strike="noStrike">
              <a:latin typeface="Arial"/>
            </a:endParaRPr>
          </a:p>
        </p:txBody>
      </p:sp>
      <p:sp>
        <p:nvSpPr>
          <p:cNvPr id="178" name=""/>
          <p:cNvSpPr/>
          <p:nvPr/>
        </p:nvSpPr>
        <p:spPr>
          <a:xfrm>
            <a:off x="8221320" y="33112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backed by a pool of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also use direct communication between virtual hardware devices to simulate BUS mastering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10503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2024-07-27T17:24:00Z</dcterms:modified>
  <cp:revision>193</cp:revision>
  <dc:subject/>
  <dc:title>Midnightblue</dc:title>
</cp:coreProperties>
</file>

<file path=docProps/custom.xml><?xml version="1.0" encoding="utf-8"?>
<Properties xmlns="http://schemas.openxmlformats.org/officeDocument/2006/custom-properties" xmlns:vt="http://schemas.openxmlformats.org/officeDocument/2006/docPropsVTypes"/>
</file>