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3C4DD80-B495-4E9F-BDBB-B3200EB82E1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C1A9A3-9BBB-476A-973E-5772012A3DC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B64ADCD-FD06-4697-971D-E0B02D4AE52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B0712E6-7849-42E7-8355-198EBA14CD8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98C2AB-90FD-434E-9B24-0852D5262E6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7CCB1F32-3B59-4C70-956C-DA9D52443F9B}"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A017B511-5500-4157-A87A-3A6F853AE241}"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F89A717B-5706-4F64-A127-1D4AB1F4E492}"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7377A42B-3F58-4094-812F-5CAF7FD27D6E}"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26A1CF4-0C14-46E8-8C8C-3F09E8EB59EE}"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EECD2C5-2A88-49E9-A8F2-E1D6A27A623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1098804E-65A9-427A-BA8D-49286A5C269C}"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C2C50B47-2F76-412F-BCB3-BA5ECCBE24B0}"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5952F050-D98B-4D3F-8128-2E46DF8DC869}"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AA877E1-CF2E-4C39-A7AB-7C7A6015B5AA}"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E725AF7-8631-47B2-9462-977BD619F36F}"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EF6623D8-DE36-40E1-BEC1-DF4A3437F127}"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FDBDB882-9E0F-48C8-BE1E-BC91F10EF099}"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D8DD62B-C39C-42A6-86F8-1243D28BD01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2799F15-71CF-47E4-AA96-99611E3C48E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0CF228B-26E6-4779-977E-BE2DF4EB7F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346410-A27A-495C-BAE5-EF13BA02F4B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71D747E-C244-4541-B9D1-9018FFDB52A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5026F9-6E56-4720-87F9-36BDFC39183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6B24619-7CFF-415C-BCE1-77E924E0FC56}"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B1DBD2B-0279-416B-8B2C-820CE161F850}"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B1AFA040-77EF-45EC-A266-EBD0DA08F564}"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100D5F1C-30CA-4C57-974F-B0FCAA2C446A}"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91280" y="3343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7150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74" name=""/>
          <p:cNvSpPr/>
          <p:nvPr/>
        </p:nvSpPr>
        <p:spPr>
          <a:xfrm>
            <a:off x="70866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746760" y="33350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7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backed by a pool of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also use direct communication between virtual hardware devices to simulate BUS mastering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10497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2024-07-27T16:46:52Z</dcterms:modified>
  <cp:revision>188</cp:revision>
  <dc:subject/>
  <dc:title>Midnightblue</dc:title>
</cp:coreProperties>
</file>

<file path=docProps/custom.xml><?xml version="1.0" encoding="utf-8"?>
<Properties xmlns="http://schemas.openxmlformats.org/officeDocument/2006/custom-properties" xmlns:vt="http://schemas.openxmlformats.org/officeDocument/2006/docPropsVTypes"/>
</file>