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F0D330-43EF-4066-87C3-08166D7044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24C356-E782-4A8B-B5DC-83448DF373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759042-A008-489B-A009-AB9FB74095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D776FF-E2EC-4413-A2AB-9DD199C4A7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AE0A0F-7060-4FD1-8D63-EC23E58324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B0C120E-AB9A-4636-B80D-A322F72056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7113C3F-DA22-42E7-B528-8A0626B79C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19A168A-A419-4415-9F96-2BC4D11E7A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BFC5053-D087-4EFC-86E9-32D7D36076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5536FB1-35FD-4100-A30F-816C546772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EC1D5E-C35C-4D61-9B30-46C5837BF4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7FF6A1C-D894-4C7C-B041-6C1EFF8579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2BEACEC-8832-496B-AE17-57AF9FD1DC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B472866-75E5-467A-AB90-5D44BAE980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D7E7196-97C5-4A57-A95A-9CE7C75E41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6B6E1AD-60E6-40A8-8658-9E6B9772E8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BD54180-55EC-4709-A5F6-E1CB542E89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2CDF129-8148-46B3-AA50-3C919770D7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CEAA79-878E-49BE-AEF1-4CFD0B750C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F53692-8CE5-4CBB-9D3E-30C95C9925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E0D2A9-52A3-4F58-88C4-4438D88451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2BF176-4867-471A-8EE0-C9DB3E5140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6368E3-B248-44B2-9E27-B855A3FBAA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2ABE21-EE41-406A-96CA-4839D0EF35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372300B-9C5B-4226-9ED8-AACC5EEB3E56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BC42AE1D-AEFD-43ED-B080-62627BC600F8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edit </a:t>
            </a:r>
            <a:r>
              <a:rPr b="0" lang="en-US" sz="1800" spc="-1" strike="noStrike">
                <a:latin typeface="Arial"/>
              </a:rPr>
              <a:t>the 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961B04F-0290-4182-9850-D96A60C66852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shorturl.at/E1Nik" TargetMode="External"/><Relationship Id="rId2" Type="http://schemas.openxmlformats.org/officeDocument/2006/relationships/hyperlink" Target="https://shorturl.at/KL0zM" TargetMode="External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Process and thread live migration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address space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Identify physical pages for processes and threads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Physical pages in the kernel can be live migrated from one kernel to another via the messaging layer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memory mapping with synching of physical pages in the kernels with live migration via the messaging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data transfer to and from another process address space on another machine with live migration via the messaging system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process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-Make a new network connection to the destination computer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-Begin sending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-Any sent data that changes is resent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-Keep sending data until the data is completely sent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-Send the current instruction pointer and resume on the remote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-Relinquish the data on the original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-Drop the original connection leaving the new network connection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Seamless and in real time!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Allows for cascading live migration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Recap!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-Replicated virtual driver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-Transparency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use with ANY driver or specific drivers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-No need to alter existing drivers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load or unload drivers at runtime to enable or disable features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-Messaging layer is trivial to use with IOCTL packets, physical pages, and filesystem data blocks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-We can compile the driver for ANY kernel for 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-One-to-many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-Many-to-one architecture (distributed virtual driver architecture)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 driver to rule them all! ;)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Reading…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1"/>
              </a:rPr>
              <a:t>https://shorturl.at/E1Nik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2"/>
              </a:rPr>
              <a:t>https://shorturl.at/KL0zM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THAT IS ALL!!!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36E3EA0-D386-48B4-A7AE-6FEB115376BF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create a single virtual driver which is replicated and sits in-between the top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of each driver stack and the kernel and functions as a virtual driver on the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remote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Intercept I/O requests between the top of the driver stack and the kernel (IOCTL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 the Linux kernel)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Packets are put on the network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Transparent virtual driver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modules!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drivers are kernel modules, but not all kernel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modules are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Use all kernel modules, not just drivers?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With this architecture we can use arbitrary drivers, even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drivers we don’t know of or drivers that haven’t loaded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yet!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No need to modify any existing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load and unload the virtual drivers at runtime to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enable or disable features with specific drivers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only need to write one virtual driver!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compile the virtual driver for ANY kernel for ANY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 driver to rule them all! ;)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8640" y="1521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28600" y="1828800"/>
            <a:ext cx="13712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Hardware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4290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8006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172200" y="1829160"/>
            <a:ext cx="914040" cy="9136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7543800" y="18288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7543800" y="43506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6172200" y="43434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719000" y="2210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3090600" y="2185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461480" y="22006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824800" y="2201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195320" y="21931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7196400" y="47156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6501960" y="40053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2057400" y="1360800"/>
            <a:ext cx="5028840" cy="239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943600" y="3200400"/>
            <a:ext cx="1480680" cy="6854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6502320" y="28530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5800" y="1846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6858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858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20574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20574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700640" y="21934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1710000" y="3318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1701360" y="4471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3120120" y="3309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3123000" y="21765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3123720" y="44629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5291280" y="33436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150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0866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6746760" y="33350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496320" y="1836720"/>
            <a:ext cx="1599840" cy="3200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One-to-many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Many-to-one (distributed virtual driver architecture)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Device driver major and minor numbers for identifying similar drivers across the cluster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filesystem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Mount root filesystem on our distributed filesystem from initramfs during boot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of blocks of data between individual disks over the messaging layer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Single root scenario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Migration of files for processes and threads is not necessary!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 form of distributed virtual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data appears to be in one place!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network interface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Distribute the load over multiple network interfaces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Any of the interfaces can send or accept network traffic as if it were the same interface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 form of distributed virtual driver architecture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2024-06-21T17:07:38Z</dcterms:created>
  <dc:creator/>
  <dc:description/>
  <dc:language>en-US</dc:language>
  <cp:lastModifiedBy/>
  <dcterms:modified xsi:type="dcterms:W3CDTF">2024-07-01T13:31:09Z</dcterms:modified>
  <cp:revision>184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