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E5A0D5-01A1-4DF9-A006-27B8A7C48E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1EB83A-14C7-4CC5-B9EA-C62FA41130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CB5502-8DBD-49CF-B7AB-DB418AA5F3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955764-8BEF-4F13-98EC-B5F792EF6E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F369D7-FE32-410B-9976-2CBE846DCA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49D7B51-96F0-46A8-8458-C8937FC4A0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4209A5C-C598-4FF5-8A8D-799BF6DCB8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49DA114-5A81-4FC8-A122-FF72078377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E51D943-100E-4EBE-B0F0-2CED1F960A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025795F-4092-4FC5-8DC1-71EAC4740F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89B5A2-B294-4018-B35A-1D95E468A1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93A5AF2-B5AA-471C-A14A-6E348A30C0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7033EE9-69D6-48E3-A31A-C5501FD016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3288FB5-F992-4939-84A8-532B1363E2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629BB18-0F1C-4C44-BE7B-AF529940BE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B7B4649-2AC9-4F4F-A28A-DB03A03773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C11E534-DB9F-4A04-B4A4-E00094DEBB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430BEC2-D779-46E9-9104-D300C5B3A8A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21EECB-BF57-4150-AEC6-0EA089CFEB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C9F108-5B0A-47F7-A1CA-5C2111AEA0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60BEDD-8803-4048-B738-6CE5CBA0C8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296AB8-50D8-43B5-A4E4-029B7A4668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6FE4FD-1A1C-4BD3-96DD-1D47DBE42B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53C1B6-744A-4CA3-9136-E31914AD15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697F1D4-A0EC-44E4-82F7-68BB17B7696E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93C557A9-A8AF-40F8-A8D5-3DD2AE7FEA2A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2520000" y="1350000"/>
            <a:ext cx="5039640" cy="188964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sldNum" idx="7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CA23671B-7EE9-492F-B01A-E762CFC50128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shorturl.at/E1Nik" TargetMode="External"/><Relationship Id="rId2" Type="http://schemas.openxmlformats.org/officeDocument/2006/relationships/hyperlink" Target="https://shorturl.at/KL0zM" TargetMode="External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9640" cy="14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Process and thread live migration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Virtual address space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Identify physical pages for processes and threads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Physical pages in the kernel can be live migrated from one kernel to another via the messaging layer as is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IPC memory mapping with synching of physical pages in the kernels with live migration via the messaging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IPC data transfer to and from another process address space on another machine with live migration via the messaging system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Live migration process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-Make a new network connection to the destination computer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-Begin sending data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-Any sent data that changes is resent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-Keep sending data until the data is completely sent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-Send the current instruction pointer and resume on the remote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-Relinquish the data on the original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-Drop the original connection leaving the new network connection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Seamless and in real time!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Allows for cascading live migration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Recap!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-Transparency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-Can use with ANY driver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-No need to alter existing drivers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-Can load or unload drivers at runtime to enable or disable features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-Messaging layer is trivial to use with IOCTL packets, physical pages, and filesystem data blocks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-We can compile the driver for ANY kernel for ANY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-One-to-one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-One-to-many, many-to-one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-Distributed driver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 driver to rule them all! ;)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Reading…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Noto Sans"/>
                <a:hlinkClick r:id="rId1"/>
              </a:rPr>
              <a:t>https://shorturl.at/E1Nik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Noto Sans"/>
                <a:hlinkClick r:id="rId2"/>
              </a:rPr>
              <a:t>https://shorturl.at/KL0zM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2c3e50"/>
                </a:solidFill>
                <a:latin typeface="Noto Sans"/>
              </a:rPr>
              <a:t>THAT IS ALL!!!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A3EA48E-8063-4C42-A1CA-24CF6A076F26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create a single virtual driver which is replicated and sits in-between the top of each driver stack and the kernel or functions as a virtual driver on the remote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Intercept I/O requests between the top of the driver stack and the kernel (IOCTL in the Linux kernel)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Packets are put on the network as is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 form of distributed driver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Transparent virtual driver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Kernel modules!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 drivers are kernel modules, but not all kernel modules are drivers!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Use all kernel modules, not just drivers?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With this architecture we can use arbitrary drivers, even drivers we don’t know of or drivers that haven’t loaded yet!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No need to modify any existing drivers!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can load and unload the virtual drivers at runtime to enable or disable features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only need to write one virtual driver!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can compile the virtual driver for ANY kernel for ANY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 driver to rule them all! ;)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8640" y="1521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228600" y="1828800"/>
            <a:ext cx="13712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Hardware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20574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34290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48006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6172200" y="1829160"/>
            <a:ext cx="914040" cy="91368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7543800" y="1828800"/>
            <a:ext cx="18284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7543800" y="4350600"/>
            <a:ext cx="18284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6172200" y="43434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1719000" y="22104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3090600" y="21852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4461480" y="220068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5824800" y="22014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7195320" y="219312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7196400" y="47156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6501960" y="400536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4300"/>
                </a:moveTo>
                <a:lnTo>
                  <a:pt x="10800" y="0"/>
                </a:lnTo>
                <a:lnTo>
                  <a:pt x="21600" y="4300"/>
                </a:lnTo>
                <a:lnTo>
                  <a:pt x="16200" y="4300"/>
                </a:lnTo>
                <a:lnTo>
                  <a:pt x="16200" y="17300"/>
                </a:lnTo>
                <a:lnTo>
                  <a:pt x="21600" y="17300"/>
                </a:lnTo>
                <a:lnTo>
                  <a:pt x="10800" y="21600"/>
                </a:lnTo>
                <a:lnTo>
                  <a:pt x="0" y="17300"/>
                </a:lnTo>
                <a:lnTo>
                  <a:pt x="5400" y="17300"/>
                </a:lnTo>
                <a:lnTo>
                  <a:pt x="5400" y="43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2057400" y="1360800"/>
            <a:ext cx="5028840" cy="239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5943600" y="3200400"/>
            <a:ext cx="1480680" cy="6854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Messaging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Layer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6502320" y="28530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4300"/>
                </a:moveTo>
                <a:lnTo>
                  <a:pt x="10800" y="0"/>
                </a:lnTo>
                <a:lnTo>
                  <a:pt x="21600" y="4300"/>
                </a:lnTo>
                <a:lnTo>
                  <a:pt x="16200" y="4300"/>
                </a:lnTo>
                <a:lnTo>
                  <a:pt x="16200" y="17300"/>
                </a:lnTo>
                <a:lnTo>
                  <a:pt x="21600" y="17300"/>
                </a:lnTo>
                <a:lnTo>
                  <a:pt x="10800" y="21600"/>
                </a:lnTo>
                <a:lnTo>
                  <a:pt x="0" y="17300"/>
                </a:lnTo>
                <a:lnTo>
                  <a:pt x="5400" y="17300"/>
                </a:lnTo>
                <a:lnTo>
                  <a:pt x="5400" y="43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685800" y="1846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6858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685800" y="4114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20574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20574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2057400" y="4114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1700640" y="219348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1710000" y="33188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1701360" y="44712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3120120" y="33098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3123000" y="217656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3123720" y="446292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5291280" y="334368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57150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70866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6746760" y="33350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3496320" y="1836720"/>
            <a:ext cx="1599840" cy="3200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Messaging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Layer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One-to-one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One-to-many, many-to-one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Device driver major and minor numbers for identifying similar drivers across the cluster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Unified filesystem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Mount root filesystem on our distributed filesystem from initramfs during boot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Live migration of blocks of data between individual disks over the messaging layer as is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Single root scenario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Migration of files for processes and threads is not necessary!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 data appears to be in one place!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Unified network interface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Distribute the load over multiple network interfaces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Any of the interfaces can send or accept network traffic as if it were the same interface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2024-06-21T17:07:38Z</dcterms:created>
  <dc:creator/>
  <dc:description/>
  <dc:language>en-US</dc:language>
  <cp:lastModifiedBy/>
  <dcterms:modified xsi:type="dcterms:W3CDTF">2024-07-01T13:22:21Z</dcterms:modified>
  <cp:revision>177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