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DD694E-71F2-4F32-96E7-45F18D40C6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7093D2-6B01-4FE8-9537-8FE660DC2B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AED440-D098-4C83-9CBD-16BC9B2DE5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5A0835-93E0-43AE-902A-24CB5F9DC6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DF502D-5CC9-4BB8-9907-B34AB9F941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7A1B41E-FC64-4986-8629-96618DC366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BB5B209-D0B4-4043-8BC9-DEE8E5E7B1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6254D17-18E7-4E4A-980D-9472713EFC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E88BA4D-12D3-485A-923A-8E03855A25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567D9D9-FF8C-4F8C-9D4E-A1F9E5E2F7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85B390-83ED-4ECD-9BA1-5071E5031D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0B334B9-B3D8-4D66-AB91-09683FDBC3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DC1254C-8E0A-4C52-B713-829D5EBBFA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0B2620E-02AB-4AF6-BB9F-CC28BAB8AE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D142FCD-9326-4638-9E13-ABC537B6A6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F3A4C5C-9134-4A47-8B76-074EE765D1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D231C34-9878-43E6-B624-0C209CA970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4195C33-775B-401C-9939-FF911A4752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26676C-F7B0-4C98-9464-E3F445FBD5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28AD8C-E06A-48A5-B195-EB219595BB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0B3730-4001-417D-960A-3235148551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F0F010-6319-4B76-8F9F-D0A1B82772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00191A-77D4-4E82-839A-2A5F58D470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E98C3A-8403-44D1-B850-1B00571414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C32DFDA-2551-4553-81B1-E41FD912B3C7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B43AEF72-0473-4A6D-8A3C-CA5776E767CE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EDA5597-91FA-4FF2-B381-69005DE72C39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horturl.at/E1Nik" TargetMode="External"/><Relationship Id="rId2" Type="http://schemas.openxmlformats.org/officeDocument/2006/relationships/hyperlink" Target="https://shorturl.at/KL0zM" TargetMode="Externa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Process and thread live migration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address space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Identify physical pages for processes and threads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Physical pages in the kernel can be live migrated from one kernel to another via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memory mapping with synching of physical pages in the kernels with live migration via the messaging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data transfer to and from another process address space on another machine with live migration via the messaging system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process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-Make a new network connection to the destination computer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-Begin sending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-Any sent data that changes is resent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-Keep sending data until the data is completely 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-Send the current instruction pointer and resume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-Relinquish the data on the original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-Drop the original connection leaving the new network connection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Seamless and in real time!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Allows for cascading live migration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Recap!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-Transparency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use with ANY driver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-No need to alter existing drivers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load or unload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-Messaging layer is trivial to use with IOCTL packets, physical pages, and filesystem data blocks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-We can compile the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-One-to-many, many-to-one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-Distributed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 driver to rule them all! ;)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Reading…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1"/>
              </a:rPr>
              <a:t>https://shorturl.at/E1Nik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2"/>
              </a:rPr>
              <a:t>https://shorturl.at/KL0zM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THAT IS ALL!!!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E1D0F03-F190-4AF7-9F77-5D3E1E89BD0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create a single virtual driver which is replicated and sits in-between the top of each driver stack and the kernel or functions as a virtual driver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Intercept I/O requests between the top of the driver stack and the kernel (IOCTL in the Linux kernel)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Packets are put on the network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 form of distributed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driver exports all symbols, variables, and functions of the underlying driver stack transparently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Transparent virtual driver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modules!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drivers are kernel modules, but not all kernel modules are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Use all kernel modules, not just drivers?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With this architecture we can use arbitrary drivers, even drivers we don’t know of or drivers that haven’t loaded yet!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No need to modify any existing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load and unload the virtual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only need to write one virtual driver!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compile the virtual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 driver to rule them all! ;)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8640" y="1521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1828800"/>
            <a:ext cx="13712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Hardware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4290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8006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172200" y="1829160"/>
            <a:ext cx="914040" cy="9136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7543800" y="18288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7543800" y="43506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172200" y="43434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719000" y="2210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3090600" y="2185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461480" y="2200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824800" y="2201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195320" y="21931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7196400" y="47156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6501960" y="40053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2057400" y="1360800"/>
            <a:ext cx="5028840" cy="239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943600" y="3200400"/>
            <a:ext cx="1480680" cy="6854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502320" y="28530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5800" y="1846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858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858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0574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0574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700640" y="21934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710000" y="3318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1701360" y="4471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3120120" y="3309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3123000" y="21765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123720" y="44629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5291280" y="3343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150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0866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746760" y="33350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496320" y="1836720"/>
            <a:ext cx="1599840" cy="3200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One-to-many, many-to-one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Device driver major and minor numbers for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identifying similar drivers across the cluster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pool resources with virtual hardware by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enumerating all similar hardware resources and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using a load balancing algorithm using IOCTL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requests to treat the resources as one large pool of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resources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hardware transparently mimics the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underlying resource pool and a regular driver stack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can be used on top of it, treating the distributed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hardware resources as one large virtual hardware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resource backed by physical hardware resources on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the network, the opposite of our transparent virtual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driver architecture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filesystem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Mount root filesystem on our distributed filesystem from initramfs during boot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of blocks of data between individual disks over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Single root scenario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Migration of files for processes and threads is not necessary!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data appears to be in one place!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network interface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Distribute the load over multiple network interfaces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Any of the interfaces can send or accept network traffic as if it were the same interface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2024-06-21T17:07:38Z</dcterms:created>
  <dc:creator/>
  <dc:description/>
  <dc:language>en-US</dc:language>
  <cp:lastModifiedBy/>
  <dcterms:modified xsi:type="dcterms:W3CDTF">2024-07-27T13:15:32Z</dcterms:modified>
  <cp:revision>181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