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FD96B-9311-4A22-99F3-B5B9431922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EC649-9EB6-48A3-A47F-63A9B2CCC7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DE0F27-235C-4B49-A330-218600BA63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361BF-0FBB-4F23-8551-27BD98F60D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F74CF-5775-4971-B381-40BBF67CF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9D8A991-F815-4BA0-A9F8-75D9E8DF12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37A797-A789-47BA-B475-8AA26BE721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09315C-40DC-4F9C-ABD7-9D3E792F4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E72964E-6140-45F0-9207-B3EA405BC6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CE29A2-D257-4C97-A704-A3D93B335F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1507E2-8F8F-470A-9F05-D6453B877E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56EA5B-3204-47DA-BC01-68EC95965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D875F72-E88E-4B9B-AD5B-32DE01628B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4B79EC-6184-4608-A4FA-0453B06678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1096CEC-7A61-480B-8ECC-3D4C5913F9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943FF3C-45CA-4D8F-9347-DFE72509BC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D20522D-F82C-42CF-8B3E-653F2E8CA7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70D4BD-5CFC-417F-8447-CB2B17DA49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504D9-8C6B-413B-9A9F-4CAB1EA935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793762-12CE-4509-B110-4C162BDE10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21242-03E7-43F4-8D9E-4C1045B3E7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017DF-BD0A-4F35-B237-9FDDDEC401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37D73-1180-4FB7-B955-CDC787D172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02703-E933-4A5E-A7EF-BFEA2BAB1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FDE7DFB-57A8-438C-9665-9808FC135925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60804DCC-0BFE-482F-A16D-FF1DABC2FC55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FCA7C51-1DF5-4E4D-93BE-CBDEF6505AAA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F3FEF8-6CDD-42AA-9F29-F074AD81FC6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driver exports all symbols, variables, and functions of the underlying driver stack transparently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identifying similar drivers across the cluster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pool resources with virtual hardware by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enumerating all similar hardware resources and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using a load balancing algorithm to treat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resources as one large pool of resources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hardware transparently mimics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underlying resource pool and a regular driver stack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can be used on top of it, treating the distributed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hardware resources as one large virtual hardware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resource, the opposite of our transparent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driver architecture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2024-07-27T13:02:31Z</dcterms:modified>
  <cp:revision>180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