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65DE6F-D19C-4970-8C81-4301BC7B26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FF54DC-4A41-4BCF-8B29-C4F9CBC123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B377B5-0867-4BD7-8120-D15E172EFF1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305356-D451-449A-8522-B33BCB45217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AF88AF-CEA7-482A-9C18-24A6344D0B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6481DF5-082B-471C-94C7-C57EEEBF53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A8EFDBB-947F-4462-A135-F2EE9B7485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4181779-9A98-4A47-9D4E-79DA1EDAE7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914975A-B9D2-49D0-AA52-8A677C4D44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CFA1276-CA91-482D-A412-ED115AF74C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9AE0A1-0466-4566-A5DB-491A5F13B4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433D7F5-E073-4775-874E-EAE9D76493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016A3EC-9A4A-42D5-8F2C-71665EF9E8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C5D1EE2-3488-4C62-A406-441F8FFA7D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4B7830B-B793-4124-8C83-832D308C48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9069A99-23AF-4B8C-9D4B-E568CB8FB0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C269F20-557E-408A-AF41-DC8D00C6BA5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F2D66AD-947F-46D0-88D4-821C0E96D15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0B49A6-10D4-4C43-AC9B-437DCBB949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41ABD1-A78D-499D-ADFB-F0552EFB65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E3640E-724A-410C-AAC9-2549FDD4E3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AB0010-2CD6-4195-8239-0AAEC40AA3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6543CF-0CD3-4EC6-8FA4-ABDC6D7B3F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E7A335-11C7-431F-9262-0794C18284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B03EB248-C6F8-4D90-983C-70CE721BF7FE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F0BEB4AB-B352-4016-B5BB-0FBA64039AD4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2520000" y="1350000"/>
            <a:ext cx="5039640" cy="188964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sldNum" idx="7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93B2E6C-7E9B-4037-A368-A4B321FC6313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shorturl.at/E1Nik" TargetMode="External"/><Relationship Id="rId2" Type="http://schemas.openxmlformats.org/officeDocument/2006/relationships/hyperlink" Target="https://shorturl.at/KL0zM" TargetMode="External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9640" cy="14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Process and thread live migration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Virtual address space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Identify physical pages for processes and threads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Physical pages in the kernel can be live migrated from one kernel to another via the messaging layer as is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IPC memory mapping with synching of physical pages in the kernels with live migration via the messaging 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IPC data transfer to and from another process address space on another machine with live migration via the messaging system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Live migration process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-Make a new network connection to the destination computer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-Begin sending data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-Any sent data that changes is resent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-Keep sending data until the data is completely sent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-Send the current instruction pointer and resume on the remote 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-Relinquish the data on the original 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-Drop the original connection leaving the new network connection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Seamless and in real time!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Allows for cascading live migration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Recap!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-Transparency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-Can use with ANY driver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-No need to alter existing drivers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-Can load or unload drivers at runtime to enable or disable features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-Messaging layer is trivial to use with IOCTL packets, physical pages, and filesystem data blocks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-We can compile the driver for ANY kernel for ANY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-One-to-one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-One-to-many, many-to-one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-Distributed driver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-One driver to rule them all! ;)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Reading…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Noto Sans"/>
                <a:hlinkClick r:id="rId1"/>
              </a:rPr>
              <a:t>https://shorturl.at/E1Nik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Noto Sans"/>
                <a:hlinkClick r:id="rId2"/>
              </a:rPr>
              <a:t>https://shorturl.at/KL0zM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2c3e50"/>
                </a:solidFill>
                <a:latin typeface="Noto Sans"/>
              </a:rPr>
              <a:t>THAT IS ALL!!!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ED16FA3-2A10-4697-8283-ED55864D760C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create a single virtual driver which is replicated and sits in-between the top of each driver stack and the kernel or functions as a virtual driver on the remote 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Intercept I/O requests between the top of the driver stack and the kernel (IOCTL in the Linux kernel)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Packets are put on the network as is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 form of distributed driver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Virtual driver exports all symbols, variables, and functions of the underlying driver stack transparently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Transparent virtual driver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Kernel modules!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 drivers are kernel modules, but not all kernel modules are drivers!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Use all kernel modules, not just drivers?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With this architecture we can use arbitrary drivers, even drivers we don’t know of or drivers that haven’t loaded yet!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No need to modify any existing drivers!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can load and unload the virtual drivers at runtime to enable or disable features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only need to write one virtual driver!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can compile the virtual driver for ANY kernel for ANY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 driver to rule them all! ;)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8640" y="1521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228600" y="1828800"/>
            <a:ext cx="13712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Hardware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20574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34290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48006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6172200" y="1829160"/>
            <a:ext cx="914040" cy="91368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7543800" y="1828800"/>
            <a:ext cx="18284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7543800" y="4350600"/>
            <a:ext cx="18284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6172200" y="43434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1719000" y="22104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3090600" y="21852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4461480" y="220068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5824800" y="22014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7195320" y="219312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7196400" y="47156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6501960" y="400536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4300"/>
                </a:moveTo>
                <a:lnTo>
                  <a:pt x="10800" y="0"/>
                </a:lnTo>
                <a:lnTo>
                  <a:pt x="21600" y="4300"/>
                </a:lnTo>
                <a:lnTo>
                  <a:pt x="16200" y="4300"/>
                </a:lnTo>
                <a:lnTo>
                  <a:pt x="16200" y="17300"/>
                </a:lnTo>
                <a:lnTo>
                  <a:pt x="21600" y="17300"/>
                </a:lnTo>
                <a:lnTo>
                  <a:pt x="10800" y="21600"/>
                </a:lnTo>
                <a:lnTo>
                  <a:pt x="0" y="17300"/>
                </a:lnTo>
                <a:lnTo>
                  <a:pt x="5400" y="17300"/>
                </a:lnTo>
                <a:lnTo>
                  <a:pt x="5400" y="43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2057400" y="1360800"/>
            <a:ext cx="5028840" cy="239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5943600" y="3200400"/>
            <a:ext cx="1480680" cy="6854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Messaging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Layer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6502320" y="28530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4300"/>
                </a:moveTo>
                <a:lnTo>
                  <a:pt x="10800" y="0"/>
                </a:lnTo>
                <a:lnTo>
                  <a:pt x="21600" y="4300"/>
                </a:lnTo>
                <a:lnTo>
                  <a:pt x="16200" y="4300"/>
                </a:lnTo>
                <a:lnTo>
                  <a:pt x="16200" y="17300"/>
                </a:lnTo>
                <a:lnTo>
                  <a:pt x="21600" y="17300"/>
                </a:lnTo>
                <a:lnTo>
                  <a:pt x="10800" y="21600"/>
                </a:lnTo>
                <a:lnTo>
                  <a:pt x="0" y="17300"/>
                </a:lnTo>
                <a:lnTo>
                  <a:pt x="5400" y="17300"/>
                </a:lnTo>
                <a:lnTo>
                  <a:pt x="5400" y="43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685800" y="1846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6858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685800" y="4114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2057400" y="1828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20574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2057400" y="4114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1700640" y="219348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1710000" y="33188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1701360" y="447120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3120120" y="33098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3123000" y="217656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3123720" y="446292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5291280" y="334368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57150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Virtual</a:t>
            </a:r>
            <a:br>
              <a:rPr sz="1800"/>
            </a:b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Driver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7086600" y="2971800"/>
            <a:ext cx="914040" cy="914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Kernel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6746760" y="333504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3496320" y="1836720"/>
            <a:ext cx="1599840" cy="320004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Messaging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  <a:ea typeface="DejaVu Sans"/>
              </a:rPr>
              <a:t>Layer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One-to-one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One-to-many, many-to-one architecture; virtual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distributed virtual driver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Device driver major and minor numbers for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identifying similar drivers across the cluster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We can pool resources with virtual hardware by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enumerating all similar hardware resources and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using a load balancing algorithm using IOCTL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requests to treat the resources as one large pool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of resources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Technically we can have a distributed driver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shared between nodes accessing remote resources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in a pool, and be able to access these resources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remotely, but let’s simplify and say all that have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the virtual distributed driver are accessing the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resources they share and that these resources can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only be accessed by those with the virtual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distributed driver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Virtual distributed driver architecture virtual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hardware transparently mimics the underlying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resource pool and a regular driver stack can be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used on top of it, treating the distributed hardware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resources as one large virtual hardware resource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backed by physical hardware resources on the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network, the opposite of our transparent virtual </a:t>
            </a: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driver architecture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Unified filesystem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Mount root filesystem on our distributed filesystem from initramfs during boot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Live migration of blocks of data between individual disks over the messaging layer as is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Single root scenario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Migration of files for processes and threads is not necessary!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All data appears to be in one place!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 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</a:rPr>
              <a:t>Replicated Virtual Driver Architecture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Unified network interface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Distribute the load over multiple network interfaces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Noto Sans"/>
              </a:rPr>
              <a:t>Any of the interfaces can send or accept network traffic as if it were the same interface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2024-06-21T17:07:38Z</dcterms:created>
  <dc:creator/>
  <dc:description/>
  <dc:language>en-US</dc:language>
  <cp:lastModifiedBy/>
  <dcterms:modified xsi:type="dcterms:W3CDTF">2024-07-27T13:25:11Z</dcterms:modified>
  <cp:revision>182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