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4297-11A2-79F6-702C-893E0DC9F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00E38-C6D8-5FAA-ADDE-66B46F476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E0F8C-ED9D-AE1C-C25B-6C05F3BF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9B97-477C-3AD2-776E-89047FF4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18CE-013C-09EE-6F66-B2589FB3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7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F199-EC4E-387A-C0CF-D9DFE4846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7226D-2BD0-D841-CDEF-C720511F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0647-6A5B-FC5B-C24F-81E71445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B5E57-DD92-6639-C0A5-009782EB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E24AA-BA92-F660-90B5-1A8CFB97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AEF6A-EF0F-EF1D-AA26-2F5B6269D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659-6E4A-C385-37C6-9EEC15D93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435F-FC00-02B3-6847-663698AF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9A702-B83C-8FCB-A0A1-D96C85F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06A1-D61C-FE21-7FEC-1232AB53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7AD3-FE5E-46EA-9B8D-A77EFE7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BBE04-D01D-E5D2-E3B8-9085DA8D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5A61A-8A92-BA81-1EF8-4040EC88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6174-20B5-1B4B-15B8-2F272337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E6B6-6FE4-361A-B09F-859B7EA7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5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907C-415B-7FF4-0714-E305A34C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A8FF-82B2-81F8-68B0-585B6F36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04EA-306F-3F01-7F88-D29A19C0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D6206-CF92-FEFB-40D7-245F3C4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6E856-94C8-E5C8-DEF0-B8B8B82A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2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DF5-CA1D-743C-3CCC-3F397AEC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6A7A-49E7-5880-7C9F-FCCEB446C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74524-ACB9-35EF-F116-54D5453A5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DB59E-330B-BDCC-EB3A-BA08846C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9D514-1EB0-73B4-2EA5-B35EFC73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F9B5-DAD4-3CB3-CB2C-061F30E2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85A7-D4CD-AFD6-58AC-61F92A14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0A71-1F8E-CCC8-A9CC-CEA928E21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259D-37DB-3056-1FFF-FDCDBD4CE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4100B-AE62-BD8B-1E28-864A05BC0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64217-4161-04E1-441F-6ABDA0933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0ED84-23B4-F9C7-F625-04955B4F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9124D-D439-6E8F-170A-E22AA345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CD9AF-97A2-7EAC-447C-952A34F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0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58B-A2E5-2CBA-90D2-26D6F1A5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E4311-21A3-8026-7197-9E0A5F3C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57327-7577-F9BC-F7C0-2A2DA3115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4858-0CD0-0E5A-F9D8-90FF1F05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5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296F-14E9-7990-4117-8AE5B39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3C938-5EA4-CDC9-CD22-EB8ACFFF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12047-6851-FF9B-8287-4D44AAB2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B40D-3F4E-84AF-4A16-6DB07179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2751-8CE1-4F1F-71F5-5212D026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27EA9-1EED-22C3-CC65-E21069821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38760-8516-C7AC-529D-8818DB7F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57A0-3211-8891-ECB1-CD6955B0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88896-AD0F-AAE3-7BF7-99AEF5C2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4124-3948-B101-D4C6-5A3C942C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138B1-234A-43C5-B94A-6E1A384F2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078EA-C878-0740-D949-914E01F16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75451-685B-C8FE-84F3-17EB7A24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C158-73B5-5E4F-2DA2-0E7A449E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612FB-6374-C031-2A6C-D1420B78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2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CB702-578F-327D-B7CB-76AB6985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97089-228A-53AB-8016-13E54D96B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2AF0D-3345-6B64-124F-ED9FE9032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721B1-BBD5-4208-AECC-E32C3F5FA337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D29C-F218-F323-4345-D669AD55B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CA02-B2B8-9F5F-D283-629FE8903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2AF2-2D06-4F08-94B1-834F4BB83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3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421B-982C-7DA6-4E15-D21AC84A4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7ECB9-3794-7BE1-DE5F-64D554356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7265E4-77CD-7A7F-171D-5668846E5C8D}"/>
              </a:ext>
            </a:extLst>
          </p:cNvPr>
          <p:cNvSpPr/>
          <p:nvPr/>
        </p:nvSpPr>
        <p:spPr>
          <a:xfrm>
            <a:off x="2217575" y="2335762"/>
            <a:ext cx="1894114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PEST++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F1779C-CBA9-70FD-995B-F270387181FD}"/>
              </a:ext>
            </a:extLst>
          </p:cNvPr>
          <p:cNvSpPr/>
          <p:nvPr/>
        </p:nvSpPr>
        <p:spPr>
          <a:xfrm>
            <a:off x="6909319" y="2335762"/>
            <a:ext cx="1894114" cy="7837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PSDDF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E87A6-5CFA-7838-C9F5-D3B2F375FCE0}"/>
              </a:ext>
            </a:extLst>
          </p:cNvPr>
          <p:cNvSpPr/>
          <p:nvPr/>
        </p:nvSpPr>
        <p:spPr>
          <a:xfrm>
            <a:off x="7203233" y="1156996"/>
            <a:ext cx="1306286" cy="5225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.PSI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B0166-5701-7D2E-0738-F73D4FBB8484}"/>
              </a:ext>
            </a:extLst>
          </p:cNvPr>
          <p:cNvSpPr/>
          <p:nvPr/>
        </p:nvSpPr>
        <p:spPr>
          <a:xfrm>
            <a:off x="911289" y="1119673"/>
            <a:ext cx="130628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File (.</a:t>
            </a:r>
            <a:r>
              <a:rPr lang="en-US" dirty="0" err="1"/>
              <a:t>pst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89205C-A19C-035E-E683-1D56E52A7C41}"/>
              </a:ext>
            </a:extLst>
          </p:cNvPr>
          <p:cNvSpPr/>
          <p:nvPr/>
        </p:nvSpPr>
        <p:spPr>
          <a:xfrm>
            <a:off x="2628122" y="1119673"/>
            <a:ext cx="130628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File (.</a:t>
            </a:r>
            <a:r>
              <a:rPr lang="en-US" dirty="0" err="1"/>
              <a:t>tpl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1D3AE-9960-257B-9C99-613D9BC597E7}"/>
              </a:ext>
            </a:extLst>
          </p:cNvPr>
          <p:cNvSpPr/>
          <p:nvPr/>
        </p:nvSpPr>
        <p:spPr>
          <a:xfrm>
            <a:off x="4433595" y="1119673"/>
            <a:ext cx="1306286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File (.ins)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F6655-85F3-7F42-091B-CE5745964D1A}"/>
              </a:ext>
            </a:extLst>
          </p:cNvPr>
          <p:cNvSpPr/>
          <p:nvPr/>
        </p:nvSpPr>
        <p:spPr>
          <a:xfrm>
            <a:off x="6256176" y="3775785"/>
            <a:ext cx="1306286" cy="5225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.PSP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D8919F-B2EF-E4D8-18DB-4744CED889B7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5477069" y="1746379"/>
            <a:ext cx="1432250" cy="20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CCB710-7ABD-9D65-0EE1-591DAF172CBB}"/>
              </a:ext>
            </a:extLst>
          </p:cNvPr>
          <p:cNvGrpSpPr/>
          <p:nvPr/>
        </p:nvGrpSpPr>
        <p:grpSpPr>
          <a:xfrm>
            <a:off x="3237722" y="531845"/>
            <a:ext cx="4618654" cy="625151"/>
            <a:chOff x="3164632" y="531845"/>
            <a:chExt cx="4691744" cy="62515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DF24F3F-BAFE-D89F-DAAC-55DDFEC587AB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7856376" y="531845"/>
              <a:ext cx="0" cy="62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63AF28-9ED2-2E1D-DBEF-2FE60CC17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4632" y="531845"/>
              <a:ext cx="46917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37273D2-5998-4E00-E78E-9ED194EF6F36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3164632" y="531845"/>
              <a:ext cx="0" cy="587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55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USACE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Jonathan J CIV (USA)</dc:creator>
  <cp:lastModifiedBy>Moore, Jonathan J CIV (USA)</cp:lastModifiedBy>
  <cp:revision>1</cp:revision>
  <dcterms:created xsi:type="dcterms:W3CDTF">2023-07-10T16:49:53Z</dcterms:created>
  <dcterms:modified xsi:type="dcterms:W3CDTF">2023-07-13T12:55:43Z</dcterms:modified>
</cp:coreProperties>
</file>