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6"/>
  </p:notesMasterIdLst>
  <p:handoutMasterIdLst>
    <p:handoutMasterId r:id="rId17"/>
  </p:handoutMasterIdLst>
  <p:sldIdLst>
    <p:sldId id="278" r:id="rId5"/>
    <p:sldId id="282" r:id="rId6"/>
    <p:sldId id="271" r:id="rId7"/>
    <p:sldId id="284" r:id="rId8"/>
    <p:sldId id="286" r:id="rId9"/>
    <p:sldId id="290" r:id="rId10"/>
    <p:sldId id="293" r:id="rId11"/>
    <p:sldId id="288" r:id="rId12"/>
    <p:sldId id="294" r:id="rId13"/>
    <p:sldId id="295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15909-C867-4489-93B7-57A3E6D44328}" v="4" dt="2024-08-07T16:20:31.593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תן לרנר" userId="55ec4659536c199b" providerId="LiveId" clId="{41915909-C867-4489-93B7-57A3E6D44328}"/>
    <pc:docChg chg="undo redo custSel addSld modSld">
      <pc:chgData name="מתן לרנר" userId="55ec4659536c199b" providerId="LiveId" clId="{41915909-C867-4489-93B7-57A3E6D44328}" dt="2024-08-07T17:32:45.942" v="127" actId="20577"/>
      <pc:docMkLst>
        <pc:docMk/>
      </pc:docMkLst>
      <pc:sldChg chg="modSp mod">
        <pc:chgData name="מתן לרנר" userId="55ec4659536c199b" providerId="LiveId" clId="{41915909-C867-4489-93B7-57A3E6D44328}" dt="2024-08-07T17:32:45.942" v="127" actId="20577"/>
        <pc:sldMkLst>
          <pc:docMk/>
          <pc:sldMk cId="414523832" sldId="288"/>
        </pc:sldMkLst>
        <pc:spChg chg="mod">
          <ac:chgData name="מתן לרנר" userId="55ec4659536c199b" providerId="LiveId" clId="{41915909-C867-4489-93B7-57A3E6D44328}" dt="2024-08-07T17:32:45.942" v="127" actId="20577"/>
          <ac:spMkLst>
            <pc:docMk/>
            <pc:sldMk cId="414523832" sldId="288"/>
            <ac:spMk id="3" creationId="{ECC8AA23-D8D0-93BE-5C5F-103A750B0D2F}"/>
          </ac:spMkLst>
        </pc:spChg>
      </pc:sldChg>
      <pc:sldChg chg="addSp delSp modSp mod">
        <pc:chgData name="מתן לרנר" userId="55ec4659536c199b" providerId="LiveId" clId="{41915909-C867-4489-93B7-57A3E6D44328}" dt="2024-08-07T16:10:42.416" v="9" actId="26606"/>
        <pc:sldMkLst>
          <pc:docMk/>
          <pc:sldMk cId="118667928" sldId="290"/>
        </pc:sldMkLst>
        <pc:spChg chg="mod">
          <ac:chgData name="מתן לרנר" userId="55ec4659536c199b" providerId="LiveId" clId="{41915909-C867-4489-93B7-57A3E6D44328}" dt="2024-08-07T16:10:42.396" v="8" actId="26606"/>
          <ac:spMkLst>
            <pc:docMk/>
            <pc:sldMk cId="118667928" sldId="290"/>
            <ac:spMk id="2" creationId="{5D030A76-B788-B363-104E-266B7C7F7208}"/>
          </ac:spMkLst>
        </pc:spChg>
        <pc:spChg chg="add del mod">
          <ac:chgData name="מתן לרנר" userId="55ec4659536c199b" providerId="LiveId" clId="{41915909-C867-4489-93B7-57A3E6D44328}" dt="2024-08-07T16:09:57.150" v="4" actId="22"/>
          <ac:spMkLst>
            <pc:docMk/>
            <pc:sldMk cId="118667928" sldId="290"/>
            <ac:spMk id="4" creationId="{9B57F1D2-D164-455F-3EB6-EFBBDED755C4}"/>
          </ac:spMkLst>
        </pc:spChg>
        <pc:spChg chg="add del">
          <ac:chgData name="מתן לרנר" userId="55ec4659536c199b" providerId="LiveId" clId="{41915909-C867-4489-93B7-57A3E6D44328}" dt="2024-08-07T16:10:42.416" v="9" actId="26606"/>
          <ac:spMkLst>
            <pc:docMk/>
            <pc:sldMk cId="118667928" sldId="290"/>
            <ac:spMk id="50" creationId="{A5931BE0-4B93-4D6C-878E-ACC59D6B4587}"/>
          </ac:spMkLst>
        </pc:spChg>
        <pc:spChg chg="add del">
          <ac:chgData name="מתן לרנר" userId="55ec4659536c199b" providerId="LiveId" clId="{41915909-C867-4489-93B7-57A3E6D44328}" dt="2024-08-07T16:10:42.416" v="9" actId="26606"/>
          <ac:spMkLst>
            <pc:docMk/>
            <pc:sldMk cId="118667928" sldId="290"/>
            <ac:spMk id="57" creationId="{D166A8AB-8924-421C-BCED-B54DBC4054E0}"/>
          </ac:spMkLst>
        </pc:spChg>
        <pc:spChg chg="add del">
          <ac:chgData name="מתן לרנר" userId="55ec4659536c199b" providerId="LiveId" clId="{41915909-C867-4489-93B7-57A3E6D44328}" dt="2024-08-07T16:10:35.979" v="6" actId="26606"/>
          <ac:spMkLst>
            <pc:docMk/>
            <pc:sldMk cId="118667928" sldId="290"/>
            <ac:spMk id="68" creationId="{A5931BE0-4B93-4D6C-878E-ACC59D6B4587}"/>
          </ac:spMkLst>
        </pc:spChg>
        <pc:spChg chg="add del">
          <ac:chgData name="מתן לרנר" userId="55ec4659536c199b" providerId="LiveId" clId="{41915909-C867-4489-93B7-57A3E6D44328}" dt="2024-08-07T16:10:35.979" v="6" actId="26606"/>
          <ac:spMkLst>
            <pc:docMk/>
            <pc:sldMk cId="118667928" sldId="290"/>
            <ac:spMk id="75" creationId="{D166A8AB-8924-421C-BCED-B54DBC4054E0}"/>
          </ac:spMkLst>
        </pc:spChg>
        <pc:spChg chg="add del">
          <ac:chgData name="מתן לרנר" userId="55ec4659536c199b" providerId="LiveId" clId="{41915909-C867-4489-93B7-57A3E6D44328}" dt="2024-08-07T16:10:42.396" v="8" actId="26606"/>
          <ac:spMkLst>
            <pc:docMk/>
            <pc:sldMk cId="118667928" sldId="290"/>
            <ac:spMk id="82" creationId="{A5931BE0-4B93-4D6C-878E-ACC59D6B4587}"/>
          </ac:spMkLst>
        </pc:spChg>
        <pc:spChg chg="add">
          <ac:chgData name="מתן לרנר" userId="55ec4659536c199b" providerId="LiveId" clId="{41915909-C867-4489-93B7-57A3E6D44328}" dt="2024-08-07T16:10:42.416" v="9" actId="26606"/>
          <ac:spMkLst>
            <pc:docMk/>
            <pc:sldMk cId="118667928" sldId="290"/>
            <ac:spMk id="85" creationId="{A5931BE0-4B93-4D6C-878E-ACC59D6B4587}"/>
          </ac:spMkLst>
        </pc:spChg>
        <pc:spChg chg="add">
          <ac:chgData name="מתן לרנר" userId="55ec4659536c199b" providerId="LiveId" clId="{41915909-C867-4489-93B7-57A3E6D44328}" dt="2024-08-07T16:10:42.416" v="9" actId="26606"/>
          <ac:spMkLst>
            <pc:docMk/>
            <pc:sldMk cId="118667928" sldId="290"/>
            <ac:spMk id="87" creationId="{D166A8AB-8924-421C-BCED-B54DBC4054E0}"/>
          </ac:spMkLst>
        </pc:spChg>
        <pc:grpChg chg="add del">
          <ac:chgData name="מתן לרנר" userId="55ec4659536c199b" providerId="LiveId" clId="{41915909-C867-4489-93B7-57A3E6D44328}" dt="2024-08-07T16:10:42.416" v="9" actId="26606"/>
          <ac:grpSpMkLst>
            <pc:docMk/>
            <pc:sldMk cId="118667928" sldId="290"/>
            <ac:grpSpMk id="44" creationId="{3BDBC526-6DCD-4FF6-8395-D8C22E46E527}"/>
          </ac:grpSpMkLst>
        </pc:grpChg>
        <pc:grpChg chg="add del">
          <ac:chgData name="מתן לרנר" userId="55ec4659536c199b" providerId="LiveId" clId="{41915909-C867-4489-93B7-57A3E6D44328}" dt="2024-08-07T16:10:42.416" v="9" actId="26606"/>
          <ac:grpSpMkLst>
            <pc:docMk/>
            <pc:sldMk cId="118667928" sldId="290"/>
            <ac:grpSpMk id="52" creationId="{9F2D4ED5-DC78-4C88-97AA-483206C53E90}"/>
          </ac:grpSpMkLst>
        </pc:grpChg>
        <pc:grpChg chg="add del">
          <ac:chgData name="מתן לרנר" userId="55ec4659536c199b" providerId="LiveId" clId="{41915909-C867-4489-93B7-57A3E6D44328}" dt="2024-08-07T16:10:35.979" v="6" actId="26606"/>
          <ac:grpSpMkLst>
            <pc:docMk/>
            <pc:sldMk cId="118667928" sldId="290"/>
            <ac:grpSpMk id="62" creationId="{3BDBC526-6DCD-4FF6-8395-D8C22E46E527}"/>
          </ac:grpSpMkLst>
        </pc:grpChg>
        <pc:grpChg chg="add del">
          <ac:chgData name="מתן לרנר" userId="55ec4659536c199b" providerId="LiveId" clId="{41915909-C867-4489-93B7-57A3E6D44328}" dt="2024-08-07T16:10:35.979" v="6" actId="26606"/>
          <ac:grpSpMkLst>
            <pc:docMk/>
            <pc:sldMk cId="118667928" sldId="290"/>
            <ac:grpSpMk id="70" creationId="{9F2D4ED5-DC78-4C88-97AA-483206C53E90}"/>
          </ac:grpSpMkLst>
        </pc:grpChg>
        <pc:grpChg chg="add del">
          <ac:chgData name="מתן לרנר" userId="55ec4659536c199b" providerId="LiveId" clId="{41915909-C867-4489-93B7-57A3E6D44328}" dt="2024-08-07T16:10:42.396" v="8" actId="26606"/>
          <ac:grpSpMkLst>
            <pc:docMk/>
            <pc:sldMk cId="118667928" sldId="290"/>
            <ac:grpSpMk id="77" creationId="{3BDBC526-6DCD-4FF6-8395-D8C22E46E527}"/>
          </ac:grpSpMkLst>
        </pc:grpChg>
        <pc:grpChg chg="add">
          <ac:chgData name="מתן לרנר" userId="55ec4659536c199b" providerId="LiveId" clId="{41915909-C867-4489-93B7-57A3E6D44328}" dt="2024-08-07T16:10:42.416" v="9" actId="26606"/>
          <ac:grpSpMkLst>
            <pc:docMk/>
            <pc:sldMk cId="118667928" sldId="290"/>
            <ac:grpSpMk id="84" creationId="{3BDBC526-6DCD-4FF6-8395-D8C22E46E527}"/>
          </ac:grpSpMkLst>
        </pc:grpChg>
        <pc:grpChg chg="add">
          <ac:chgData name="מתן לרנר" userId="55ec4659536c199b" providerId="LiveId" clId="{41915909-C867-4489-93B7-57A3E6D44328}" dt="2024-08-07T16:10:42.416" v="9" actId="26606"/>
          <ac:grpSpMkLst>
            <pc:docMk/>
            <pc:sldMk cId="118667928" sldId="290"/>
            <ac:grpSpMk id="86" creationId="{9F2D4ED5-DC78-4C88-97AA-483206C53E90}"/>
          </ac:grpSpMkLst>
        </pc:grpChg>
        <pc:picChg chg="add del mod">
          <ac:chgData name="מתן לרנר" userId="55ec4659536c199b" providerId="LiveId" clId="{41915909-C867-4489-93B7-57A3E6D44328}" dt="2024-08-07T16:09:54.835" v="3" actId="478"/>
          <ac:picMkLst>
            <pc:docMk/>
            <pc:sldMk cId="118667928" sldId="290"/>
            <ac:picMk id="6" creationId="{631BACA5-12E4-2322-B7A5-68A7204E9DEC}"/>
          </ac:picMkLst>
        </pc:picChg>
        <pc:picChg chg="add mod ord">
          <ac:chgData name="מתן לרנר" userId="55ec4659536c199b" providerId="LiveId" clId="{41915909-C867-4489-93B7-57A3E6D44328}" dt="2024-08-07T16:10:42.416" v="9" actId="26606"/>
          <ac:picMkLst>
            <pc:docMk/>
            <pc:sldMk cId="118667928" sldId="290"/>
            <ac:picMk id="8" creationId="{8387519C-5937-510B-3346-6128F604CC6B}"/>
          </ac:picMkLst>
        </pc:picChg>
        <pc:picChg chg="del">
          <ac:chgData name="מתן לרנר" userId="55ec4659536c199b" providerId="LiveId" clId="{41915909-C867-4489-93B7-57A3E6D44328}" dt="2024-08-07T16:09:47.421" v="0" actId="478"/>
          <ac:picMkLst>
            <pc:docMk/>
            <pc:sldMk cId="118667928" sldId="290"/>
            <ac:picMk id="39" creationId="{1B472D5B-5DFD-6146-8E0F-D0A064210FCE}"/>
          </ac:picMkLst>
        </pc:picChg>
      </pc:sldChg>
      <pc:sldChg chg="addSp delSp modSp mod">
        <pc:chgData name="מתן לרנר" userId="55ec4659536c199b" providerId="LiveId" clId="{41915909-C867-4489-93B7-57A3E6D44328}" dt="2024-08-07T16:14:13.692" v="20" actId="1076"/>
        <pc:sldMkLst>
          <pc:docMk/>
          <pc:sldMk cId="325363284" sldId="293"/>
        </pc:sldMkLst>
        <pc:spChg chg="add del mod">
          <ac:chgData name="מתן לרנר" userId="55ec4659536c199b" providerId="LiveId" clId="{41915909-C867-4489-93B7-57A3E6D44328}" dt="2024-08-07T16:10:53.445" v="11" actId="22"/>
          <ac:spMkLst>
            <pc:docMk/>
            <pc:sldMk cId="325363284" sldId="293"/>
            <ac:spMk id="5" creationId="{A38E5D79-FC61-D102-2077-B75F5808FA32}"/>
          </ac:spMkLst>
        </pc:spChg>
        <pc:spChg chg="add del">
          <ac:chgData name="מתן לרנר" userId="55ec4659536c199b" providerId="LiveId" clId="{41915909-C867-4489-93B7-57A3E6D44328}" dt="2024-08-07T16:13:29.008" v="16" actId="26606"/>
          <ac:spMkLst>
            <pc:docMk/>
            <pc:sldMk cId="325363284" sldId="293"/>
            <ac:spMk id="17" creationId="{A5931BE0-4B93-4D6C-878E-ACC59D6B4587}"/>
          </ac:spMkLst>
        </pc:spChg>
        <pc:spChg chg="add del">
          <ac:chgData name="מתן לרנר" userId="55ec4659536c199b" providerId="LiveId" clId="{41915909-C867-4489-93B7-57A3E6D44328}" dt="2024-08-07T16:13:29.008" v="16" actId="26606"/>
          <ac:spMkLst>
            <pc:docMk/>
            <pc:sldMk cId="325363284" sldId="293"/>
            <ac:spMk id="28" creationId="{A5931BE0-4B93-4D6C-878E-ACC59D6B4587}"/>
          </ac:spMkLst>
        </pc:spChg>
        <pc:grpChg chg="add del">
          <ac:chgData name="מתן לרנר" userId="55ec4659536c199b" providerId="LiveId" clId="{41915909-C867-4489-93B7-57A3E6D44328}" dt="2024-08-07T16:13:29.008" v="16" actId="26606"/>
          <ac:grpSpMkLst>
            <pc:docMk/>
            <pc:sldMk cId="325363284" sldId="293"/>
            <ac:grpSpMk id="11" creationId="{3BDBC526-6DCD-4FF6-8395-D8C22E46E527}"/>
          </ac:grpSpMkLst>
        </pc:grpChg>
        <pc:grpChg chg="add del">
          <ac:chgData name="מתן לרנר" userId="55ec4659536c199b" providerId="LiveId" clId="{41915909-C867-4489-93B7-57A3E6D44328}" dt="2024-08-07T16:13:29.008" v="16" actId="26606"/>
          <ac:grpSpMkLst>
            <pc:docMk/>
            <pc:sldMk cId="325363284" sldId="293"/>
            <ac:grpSpMk id="22" creationId="{3BDBC526-6DCD-4FF6-8395-D8C22E46E527}"/>
          </ac:grpSpMkLst>
        </pc:grpChg>
        <pc:picChg chg="del">
          <ac:chgData name="מתן לרנר" userId="55ec4659536c199b" providerId="LiveId" clId="{41915909-C867-4489-93B7-57A3E6D44328}" dt="2024-08-07T16:10:52.046" v="10" actId="478"/>
          <ac:picMkLst>
            <pc:docMk/>
            <pc:sldMk cId="325363284" sldId="293"/>
            <ac:picMk id="6" creationId="{C4BCC6C3-F3BB-EDD5-F1B2-452F736A0BBB}"/>
          </ac:picMkLst>
        </pc:picChg>
        <pc:picChg chg="add mod ord">
          <ac:chgData name="מתן לרנר" userId="55ec4659536c199b" providerId="LiveId" clId="{41915909-C867-4489-93B7-57A3E6D44328}" dt="2024-08-07T16:14:13.692" v="20" actId="1076"/>
          <ac:picMkLst>
            <pc:docMk/>
            <pc:sldMk cId="325363284" sldId="293"/>
            <ac:picMk id="8" creationId="{3C47C267-B369-A3FA-952B-8978D2F8D082}"/>
          </ac:picMkLst>
        </pc:picChg>
      </pc:sldChg>
      <pc:sldChg chg="addSp delSp modSp new mod setBg">
        <pc:chgData name="מתן לרנר" userId="55ec4659536c199b" providerId="LiveId" clId="{41915909-C867-4489-93B7-57A3E6D44328}" dt="2024-08-07T16:23:13.307" v="103" actId="26606"/>
        <pc:sldMkLst>
          <pc:docMk/>
          <pc:sldMk cId="4263424159" sldId="294"/>
        </pc:sldMkLst>
        <pc:spChg chg="mod">
          <ac:chgData name="מתן לרנר" userId="55ec4659536c199b" providerId="LiveId" clId="{41915909-C867-4489-93B7-57A3E6D44328}" dt="2024-08-07T16:23:13.307" v="103" actId="26606"/>
          <ac:spMkLst>
            <pc:docMk/>
            <pc:sldMk cId="4263424159" sldId="294"/>
            <ac:spMk id="2" creationId="{B2AC92C9-A3CD-410D-5941-BCF7C224FCB5}"/>
          </ac:spMkLst>
        </pc:spChg>
        <pc:spChg chg="del">
          <ac:chgData name="מתן לרנר" userId="55ec4659536c199b" providerId="LiveId" clId="{41915909-C867-4489-93B7-57A3E6D44328}" dt="2024-08-07T16:19:26.698" v="54" actId="22"/>
          <ac:spMkLst>
            <pc:docMk/>
            <pc:sldMk cId="4263424159" sldId="294"/>
            <ac:spMk id="3" creationId="{582C5CD2-8973-68B3-9466-80D4224CD51E}"/>
          </ac:spMkLst>
        </pc:spChg>
        <pc:spChg chg="add del">
          <ac:chgData name="מתן לרנר" userId="55ec4659536c199b" providerId="LiveId" clId="{41915909-C867-4489-93B7-57A3E6D44328}" dt="2024-08-07T16:20:34.426" v="74" actId="22"/>
          <ac:spMkLst>
            <pc:docMk/>
            <pc:sldMk cId="4263424159" sldId="294"/>
            <ac:spMk id="4" creationId="{B573D44D-40F0-101D-6557-7A42CA01DCED}"/>
          </ac:spMkLst>
        </pc:spChg>
        <pc:spChg chg="add del mod">
          <ac:chgData name="מתן לרנר" userId="55ec4659536c199b" providerId="LiveId" clId="{41915909-C867-4489-93B7-57A3E6D44328}" dt="2024-08-07T16:20:31.586" v="70" actId="478"/>
          <ac:spMkLst>
            <pc:docMk/>
            <pc:sldMk cId="4263424159" sldId="294"/>
            <ac:spMk id="11" creationId="{F91FBC75-0A9A-D495-A878-0D8DE3FD81B6}"/>
          </ac:spMkLst>
        </pc:spChg>
        <pc:spChg chg="add del">
          <ac:chgData name="מתן לרנר" userId="55ec4659536c199b" providerId="LiveId" clId="{41915909-C867-4489-93B7-57A3E6D44328}" dt="2024-08-07T16:19:57.226" v="57" actId="26606"/>
          <ac:spMkLst>
            <pc:docMk/>
            <pc:sldMk cId="4263424159" sldId="294"/>
            <ac:spMk id="12" creationId="{5A8EC91E-CA75-1EAF-177F-C019BCE56280}"/>
          </ac:spMkLst>
        </pc:spChg>
        <pc:spChg chg="add del">
          <ac:chgData name="מתן לרנר" userId="55ec4659536c199b" providerId="LiveId" clId="{41915909-C867-4489-93B7-57A3E6D44328}" dt="2024-08-07T16:19:57.226" v="57" actId="26606"/>
          <ac:spMkLst>
            <pc:docMk/>
            <pc:sldMk cId="4263424159" sldId="294"/>
            <ac:spMk id="21" creationId="{A5931BE0-4B93-4D6C-878E-ACC59D6B4587}"/>
          </ac:spMkLst>
        </pc:spChg>
        <pc:spChg chg="add del">
          <ac:chgData name="מתן לרנר" userId="55ec4659536c199b" providerId="LiveId" clId="{41915909-C867-4489-93B7-57A3E6D44328}" dt="2024-08-07T16:19:57.226" v="57" actId="26606"/>
          <ac:spMkLst>
            <pc:docMk/>
            <pc:sldMk cId="4263424159" sldId="294"/>
            <ac:spMk id="23" creationId="{48D4D7BC-3265-4CC9-A041-F7BAB258149A}"/>
          </ac:spMkLst>
        </pc:spChg>
        <pc:spChg chg="add del">
          <ac:chgData name="מתן לרנר" userId="55ec4659536c199b" providerId="LiveId" clId="{41915909-C867-4489-93B7-57A3E6D44328}" dt="2024-08-07T16:20:48.485" v="76" actId="26606"/>
          <ac:spMkLst>
            <pc:docMk/>
            <pc:sldMk cId="4263424159" sldId="294"/>
            <ac:spMk id="30" creationId="{57B709FF-BFDC-4D26-9990-BC26F14DEAC8}"/>
          </ac:spMkLst>
        </pc:spChg>
        <pc:spChg chg="add del">
          <ac:chgData name="מתן לרנר" userId="55ec4659536c199b" providerId="LiveId" clId="{41915909-C867-4489-93B7-57A3E6D44328}" dt="2024-08-07T16:20:48.485" v="76" actId="26606"/>
          <ac:spMkLst>
            <pc:docMk/>
            <pc:sldMk cId="4263424159" sldId="294"/>
            <ac:spMk id="32" creationId="{6F427B2B-E8F7-4FF7-AA4D-580128383AA7}"/>
          </ac:spMkLst>
        </pc:spChg>
        <pc:spChg chg="add del">
          <ac:chgData name="מתן לרנר" userId="55ec4659536c199b" providerId="LiveId" clId="{41915909-C867-4489-93B7-57A3E6D44328}" dt="2024-08-07T16:20:48.485" v="76" actId="26606"/>
          <ac:spMkLst>
            <pc:docMk/>
            <pc:sldMk cId="4263424159" sldId="294"/>
            <ac:spMk id="36" creationId="{A5931BE0-4B93-4D6C-878E-ACC59D6B4587}"/>
          </ac:spMkLst>
        </pc:spChg>
        <pc:spChg chg="add del">
          <ac:chgData name="מתן לרנר" userId="55ec4659536c199b" providerId="LiveId" clId="{41915909-C867-4489-93B7-57A3E6D44328}" dt="2024-08-07T16:20:48.485" v="76" actId="26606"/>
          <ac:spMkLst>
            <pc:docMk/>
            <pc:sldMk cId="4263424159" sldId="294"/>
            <ac:spMk id="37" creationId="{746ECF6E-1937-4212-B2E3-E2F43AD7A25A}"/>
          </ac:spMkLst>
        </pc:spChg>
        <pc:spChg chg="add del mod">
          <ac:chgData name="מתן לרנר" userId="55ec4659536c199b" providerId="LiveId" clId="{41915909-C867-4489-93B7-57A3E6D44328}" dt="2024-08-07T16:20:53.928" v="78" actId="478"/>
          <ac:spMkLst>
            <pc:docMk/>
            <pc:sldMk cId="4263424159" sldId="294"/>
            <ac:spMk id="41" creationId="{586F69D8-20AF-8CA0-31C7-9D1B36EC1757}"/>
          </ac:spMkLst>
        </pc:spChg>
        <pc:spChg chg="add del">
          <ac:chgData name="מתן לרנר" userId="55ec4659536c199b" providerId="LiveId" clId="{41915909-C867-4489-93B7-57A3E6D44328}" dt="2024-08-07T16:23:13.307" v="103" actId="26606"/>
          <ac:spMkLst>
            <pc:docMk/>
            <pc:sldMk cId="4263424159" sldId="294"/>
            <ac:spMk id="52" creationId="{A5931BE0-4B93-4D6C-878E-ACC59D6B4587}"/>
          </ac:spMkLst>
        </pc:spChg>
        <pc:spChg chg="add del">
          <ac:chgData name="מתן לרנר" userId="55ec4659536c199b" providerId="LiveId" clId="{41915909-C867-4489-93B7-57A3E6D44328}" dt="2024-08-07T16:23:13.307" v="103" actId="26606"/>
          <ac:spMkLst>
            <pc:docMk/>
            <pc:sldMk cId="4263424159" sldId="294"/>
            <ac:spMk id="54" creationId="{746ECF6E-1937-4212-B2E3-E2F43AD7A25A}"/>
          </ac:spMkLst>
        </pc:spChg>
        <pc:spChg chg="add del">
          <ac:chgData name="מתן לרנר" userId="55ec4659536c199b" providerId="LiveId" clId="{41915909-C867-4489-93B7-57A3E6D44328}" dt="2024-08-07T16:23:13.307" v="103" actId="26606"/>
          <ac:spMkLst>
            <pc:docMk/>
            <pc:sldMk cId="4263424159" sldId="294"/>
            <ac:spMk id="61" creationId="{57B709FF-BFDC-4D26-9990-BC26F14DEAC8}"/>
          </ac:spMkLst>
        </pc:spChg>
        <pc:spChg chg="add del">
          <ac:chgData name="מתן לרנר" userId="55ec4659536c199b" providerId="LiveId" clId="{41915909-C867-4489-93B7-57A3E6D44328}" dt="2024-08-07T16:23:13.307" v="103" actId="26606"/>
          <ac:spMkLst>
            <pc:docMk/>
            <pc:sldMk cId="4263424159" sldId="294"/>
            <ac:spMk id="63" creationId="{6F427B2B-E8F7-4FF7-AA4D-580128383AA7}"/>
          </ac:spMkLst>
        </pc:spChg>
        <pc:spChg chg="add">
          <ac:chgData name="מתן לרנר" userId="55ec4659536c199b" providerId="LiveId" clId="{41915909-C867-4489-93B7-57A3E6D44328}" dt="2024-08-07T16:23:13.307" v="103" actId="26606"/>
          <ac:spMkLst>
            <pc:docMk/>
            <pc:sldMk cId="4263424159" sldId="294"/>
            <ac:spMk id="68" creationId="{82184FF4-7029-4ED7-813A-192E60608764}"/>
          </ac:spMkLst>
        </pc:spChg>
        <pc:spChg chg="add">
          <ac:chgData name="מתן לרנר" userId="55ec4659536c199b" providerId="LiveId" clId="{41915909-C867-4489-93B7-57A3E6D44328}" dt="2024-08-07T16:23:13.307" v="103" actId="26606"/>
          <ac:spMkLst>
            <pc:docMk/>
            <pc:sldMk cId="4263424159" sldId="294"/>
            <ac:spMk id="70" creationId="{AAA7AB09-557C-41AD-9113-FF9F68FA1035}"/>
          </ac:spMkLst>
        </pc:spChg>
        <pc:spChg chg="add">
          <ac:chgData name="מתן לרנר" userId="55ec4659536c199b" providerId="LiveId" clId="{41915909-C867-4489-93B7-57A3E6D44328}" dt="2024-08-07T16:23:13.307" v="103" actId="26606"/>
          <ac:spMkLst>
            <pc:docMk/>
            <pc:sldMk cId="4263424159" sldId="294"/>
            <ac:spMk id="72" creationId="{EF99ECAA-1F11-4937-BBA6-51935AB44C9D}"/>
          </ac:spMkLst>
        </pc:spChg>
        <pc:spChg chg="add">
          <ac:chgData name="מתן לרנר" userId="55ec4659536c199b" providerId="LiveId" clId="{41915909-C867-4489-93B7-57A3E6D44328}" dt="2024-08-07T16:23:13.307" v="103" actId="26606"/>
          <ac:spMkLst>
            <pc:docMk/>
            <pc:sldMk cId="4263424159" sldId="294"/>
            <ac:spMk id="80" creationId="{1DB043B4-68C6-45B9-82AC-A5800EADB8DB}"/>
          </ac:spMkLst>
        </pc:spChg>
        <pc:spChg chg="add">
          <ac:chgData name="מתן לרנר" userId="55ec4659536c199b" providerId="LiveId" clId="{41915909-C867-4489-93B7-57A3E6D44328}" dt="2024-08-07T16:23:13.307" v="103" actId="26606"/>
          <ac:spMkLst>
            <pc:docMk/>
            <pc:sldMk cId="4263424159" sldId="294"/>
            <ac:spMk id="87" creationId="{39B02BFF-E00A-48CF-A4A8-6A5C083086E3}"/>
          </ac:spMkLst>
        </pc:spChg>
        <pc:grpChg chg="add del">
          <ac:chgData name="מתן לרנר" userId="55ec4659536c199b" providerId="LiveId" clId="{41915909-C867-4489-93B7-57A3E6D44328}" dt="2024-08-07T16:19:57.226" v="57" actId="26606"/>
          <ac:grpSpMkLst>
            <pc:docMk/>
            <pc:sldMk cId="4263424159" sldId="294"/>
            <ac:grpSpMk id="15" creationId="{3BDBC526-6DCD-4FF6-8395-D8C22E46E527}"/>
          </ac:grpSpMkLst>
        </pc:grpChg>
        <pc:grpChg chg="add del">
          <ac:chgData name="מתן לרנר" userId="55ec4659536c199b" providerId="LiveId" clId="{41915909-C867-4489-93B7-57A3E6D44328}" dt="2024-08-07T16:19:57.226" v="57" actId="26606"/>
          <ac:grpSpMkLst>
            <pc:docMk/>
            <pc:sldMk cId="4263424159" sldId="294"/>
            <ac:grpSpMk id="25" creationId="{17FE0127-8AF5-4BFA-BC26-8660D1E04F75}"/>
          </ac:grpSpMkLst>
        </pc:grpChg>
        <pc:grpChg chg="add del">
          <ac:chgData name="מתן לרנר" userId="55ec4659536c199b" providerId="LiveId" clId="{41915909-C867-4489-93B7-57A3E6D44328}" dt="2024-08-07T16:20:48.485" v="76" actId="26606"/>
          <ac:grpSpMkLst>
            <pc:docMk/>
            <pc:sldMk cId="4263424159" sldId="294"/>
            <ac:grpSpMk id="29" creationId="{3BDBC526-6DCD-4FF6-8395-D8C22E46E527}"/>
          </ac:grpSpMkLst>
        </pc:grpChg>
        <pc:grpChg chg="add del">
          <ac:chgData name="מתן לרנר" userId="55ec4659536c199b" providerId="LiveId" clId="{41915909-C867-4489-93B7-57A3E6D44328}" dt="2024-08-07T16:20:48.485" v="76" actId="26606"/>
          <ac:grpSpMkLst>
            <pc:docMk/>
            <pc:sldMk cId="4263424159" sldId="294"/>
            <ac:grpSpMk id="38" creationId="{7119AF2A-3C22-4BC0-A8C5-A077AA201CE5}"/>
          </ac:grpSpMkLst>
        </pc:grpChg>
        <pc:grpChg chg="add del">
          <ac:chgData name="מתן לרנר" userId="55ec4659536c199b" providerId="LiveId" clId="{41915909-C867-4489-93B7-57A3E6D44328}" dt="2024-08-07T16:23:13.307" v="103" actId="26606"/>
          <ac:grpSpMkLst>
            <pc:docMk/>
            <pc:sldMk cId="4263424159" sldId="294"/>
            <ac:grpSpMk id="46" creationId="{3BDBC526-6DCD-4FF6-8395-D8C22E46E527}"/>
          </ac:grpSpMkLst>
        </pc:grpChg>
        <pc:grpChg chg="add del">
          <ac:chgData name="מתן לרנר" userId="55ec4659536c199b" providerId="LiveId" clId="{41915909-C867-4489-93B7-57A3E6D44328}" dt="2024-08-07T16:23:13.307" v="103" actId="26606"/>
          <ac:grpSpMkLst>
            <pc:docMk/>
            <pc:sldMk cId="4263424159" sldId="294"/>
            <ac:grpSpMk id="56" creationId="{7119AF2A-3C22-4BC0-A8C5-A077AA201CE5}"/>
          </ac:grpSpMkLst>
        </pc:grpChg>
        <pc:grpChg chg="add">
          <ac:chgData name="מתן לרנר" userId="55ec4659536c199b" providerId="LiveId" clId="{41915909-C867-4489-93B7-57A3E6D44328}" dt="2024-08-07T16:23:13.307" v="103" actId="26606"/>
          <ac:grpSpMkLst>
            <pc:docMk/>
            <pc:sldMk cId="4263424159" sldId="294"/>
            <ac:grpSpMk id="74" creationId="{79DE9FAB-6BBA-4CFE-B67D-77B47F01ECA4}"/>
          </ac:grpSpMkLst>
        </pc:grpChg>
        <pc:grpChg chg="add">
          <ac:chgData name="מתן לרנר" userId="55ec4659536c199b" providerId="LiveId" clId="{41915909-C867-4489-93B7-57A3E6D44328}" dt="2024-08-07T16:23:13.307" v="103" actId="26606"/>
          <ac:grpSpMkLst>
            <pc:docMk/>
            <pc:sldMk cId="4263424159" sldId="294"/>
            <ac:grpSpMk id="82" creationId="{41F54C07-61D4-4BB1-A209-297754AD9C63}"/>
          </ac:grpSpMkLst>
        </pc:grpChg>
        <pc:picChg chg="add del mod ord">
          <ac:chgData name="מתן לרנר" userId="55ec4659536c199b" providerId="LiveId" clId="{41915909-C867-4489-93B7-57A3E6D44328}" dt="2024-08-07T16:20:35.426" v="75" actId="26606"/>
          <ac:picMkLst>
            <pc:docMk/>
            <pc:sldMk cId="4263424159" sldId="294"/>
            <ac:picMk id="6" creationId="{4D897A5D-6A36-4EDA-BF70-790749F54B98}"/>
          </ac:picMkLst>
        </pc:picChg>
        <pc:picChg chg="add del mod ord">
          <ac:chgData name="מתן לרנר" userId="55ec4659536c199b" providerId="LiveId" clId="{41915909-C867-4489-93B7-57A3E6D44328}" dt="2024-08-07T16:20:35.426" v="75" actId="26606"/>
          <ac:picMkLst>
            <pc:docMk/>
            <pc:sldMk cId="4263424159" sldId="294"/>
            <ac:picMk id="8" creationId="{83BE8F13-607A-AC90-24EC-C450B53BD96C}"/>
          </ac:picMkLst>
        </pc:picChg>
        <pc:picChg chg="add mod">
          <ac:chgData name="מתן לרנר" userId="55ec4659536c199b" providerId="LiveId" clId="{41915909-C867-4489-93B7-57A3E6D44328}" dt="2024-08-07T16:20:31.593" v="71"/>
          <ac:picMkLst>
            <pc:docMk/>
            <pc:sldMk cId="4263424159" sldId="294"/>
            <ac:picMk id="9" creationId="{5927560A-26B5-F651-4C12-D69B62D40075}"/>
          </ac:picMkLst>
        </pc:picChg>
        <pc:picChg chg="add mod">
          <ac:chgData name="מתן לרנר" userId="55ec4659536c199b" providerId="LiveId" clId="{41915909-C867-4489-93B7-57A3E6D44328}" dt="2024-08-07T16:20:27.018" v="68"/>
          <ac:picMkLst>
            <pc:docMk/>
            <pc:sldMk cId="4263424159" sldId="294"/>
            <ac:picMk id="13" creationId="{ED48CDD4-8E00-C77C-9DB6-96B4ACFC2F23}"/>
          </ac:picMkLst>
        </pc:picChg>
      </pc:sldChg>
      <pc:sldChg chg="addSp delSp modSp new mod setBg">
        <pc:chgData name="מתן לרנר" userId="55ec4659536c199b" providerId="LiveId" clId="{41915909-C867-4489-93B7-57A3E6D44328}" dt="2024-08-07T16:23:00.269" v="102" actId="1076"/>
        <pc:sldMkLst>
          <pc:docMk/>
          <pc:sldMk cId="3897091445" sldId="295"/>
        </pc:sldMkLst>
        <pc:spChg chg="add del">
          <ac:chgData name="מתן לרנר" userId="55ec4659536c199b" providerId="LiveId" clId="{41915909-C867-4489-93B7-57A3E6D44328}" dt="2024-08-07T16:22:33.258" v="93" actId="26606"/>
          <ac:spMkLst>
            <pc:docMk/>
            <pc:sldMk cId="3897091445" sldId="295"/>
            <ac:spMk id="12" creationId="{19E301E5-1206-47D0-9CDF-72583D739089}"/>
          </ac:spMkLst>
        </pc:spChg>
        <pc:spChg chg="add del">
          <ac:chgData name="מתן לרנר" userId="55ec4659536c199b" providerId="LiveId" clId="{41915909-C867-4489-93B7-57A3E6D44328}" dt="2024-08-07T16:22:33.258" v="93" actId="26606"/>
          <ac:spMkLst>
            <pc:docMk/>
            <pc:sldMk cId="3897091445" sldId="295"/>
            <ac:spMk id="14" creationId="{AFA31FBE-7948-4384-B68A-75DEFDC4955A}"/>
          </ac:spMkLst>
        </pc:spChg>
        <pc:picChg chg="add mod ord">
          <ac:chgData name="מתן לרנר" userId="55ec4659536c199b" providerId="LiveId" clId="{41915909-C867-4489-93B7-57A3E6D44328}" dt="2024-08-07T16:22:57.062" v="101" actId="1076"/>
          <ac:picMkLst>
            <pc:docMk/>
            <pc:sldMk cId="3897091445" sldId="295"/>
            <ac:picMk id="3" creationId="{41EB9D35-8624-2F75-E5BE-64EE618DF533}"/>
          </ac:picMkLst>
        </pc:picChg>
        <pc:picChg chg="add mod">
          <ac:chgData name="מתן לרנר" userId="55ec4659536c199b" providerId="LiveId" clId="{41915909-C867-4489-93B7-57A3E6D44328}" dt="2024-08-07T16:22:54.627" v="100" actId="1076"/>
          <ac:picMkLst>
            <pc:docMk/>
            <pc:sldMk cId="3897091445" sldId="295"/>
            <ac:picMk id="5" creationId="{5CF2E163-A5A6-C8EC-5D2F-ED62D1980B99}"/>
          </ac:picMkLst>
        </pc:picChg>
        <pc:picChg chg="add mod">
          <ac:chgData name="מתן לרנר" userId="55ec4659536c199b" providerId="LiveId" clId="{41915909-C867-4489-93B7-57A3E6D44328}" dt="2024-08-07T16:23:00.269" v="102" actId="1076"/>
          <ac:picMkLst>
            <pc:docMk/>
            <pc:sldMk cId="3897091445" sldId="295"/>
            <ac:picMk id="7" creationId="{0A013AF0-416A-CB17-2C26-95F7E1BCAD8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8/7/2024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1" r:id="rId15"/>
    <p:sldLayoutId id="2147483723" r:id="rId16"/>
    <p:sldLayoutId id="2147483724" r:id="rId17"/>
    <p:sldLayoutId id="2147483726" r:id="rId18"/>
    <p:sldLayoutId id="2147483728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itayatou@gmail.com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Relationship Id="rId4" Type="http://schemas.openxmlformats.org/officeDocument/2006/relationships/hyperlink" Target="mailto:matan.lrnr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Voice Activity Detection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Itai </a:t>
            </a:r>
            <a:r>
              <a:rPr lang="en-US" dirty="0" err="1"/>
              <a:t>Shimonov</a:t>
            </a:r>
            <a:r>
              <a:rPr lang="en-US" dirty="0"/>
              <a:t> &amp;</a:t>
            </a:r>
            <a:br>
              <a:rPr lang="en-US" dirty="0"/>
            </a:br>
            <a:r>
              <a:rPr lang="en-US" dirty="0"/>
              <a:t>Matan Lerner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EB9D35-8624-2F75-E5BE-64EE618DF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77" y="225367"/>
            <a:ext cx="5750560" cy="2972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F2E163-A5A6-C8EC-5D2F-ED62D1980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64" y="225367"/>
            <a:ext cx="5750560" cy="2956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013AF0-416A-CB17-2C26-95F7E1BCA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254" y="3364999"/>
            <a:ext cx="6447492" cy="32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9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you!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355FD6-E950-C85F-EE9C-81E5A29A3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Itai </a:t>
            </a:r>
            <a:r>
              <a:rPr lang="en-US" dirty="0" err="1"/>
              <a:t>Shimonov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itayatou@gmail.com</a:t>
            </a:r>
            <a:endParaRPr lang="en-US" dirty="0"/>
          </a:p>
          <a:p>
            <a:r>
              <a:rPr lang="en-US" dirty="0"/>
              <a:t>Matan Lerner – </a:t>
            </a:r>
            <a:r>
              <a:rPr lang="en-US" dirty="0">
                <a:hlinkClick r:id="rId4"/>
              </a:rPr>
              <a:t>matan.lrnr@gmail.com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Our Goal –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We aim to recognize the human speech and to differ it from the rest of the audio, we want to know the parts of the audio that contain human speech.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How do we implement the idea?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steps: calculation!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  As we take the audio signal as an input, we first calculate the energy of the signal in all samples of the signal. </a:t>
            </a:r>
          </a:p>
          <a:p>
            <a:r>
              <a:rPr lang="en-US" sz="2400" dirty="0"/>
              <a:t>2.  Then, we calculate the “Voice Activity threshold” – the minimal value of a signal energy which can be considered as “Voice”</a:t>
            </a:r>
          </a:p>
          <a:p>
            <a:r>
              <a:rPr lang="en-US" sz="2400" dirty="0"/>
              <a:t>We then use those calculation for our next steps: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of Voice Activity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10149222" cy="399565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We use the calculated threshold from earlier, and we create a binary array of speech detection – we go over the energy samples and for each frame we compare it to the VAD Threshold and insert a one in the array slot if the sample energy bypasses the threshold, and zero, otherwise.</a:t>
            </a:r>
          </a:p>
          <a:p>
            <a:pPr marL="457200" indent="-457200">
              <a:buAutoNum type="arabicPeriod"/>
            </a:pPr>
            <a:r>
              <a:rPr lang="en-US" sz="2400" dirty="0"/>
              <a:t>We smoothen the binary array by comparing gaps that contain zeroes in the array to the human speech frequency, to solve a problem that we faced.</a:t>
            </a:r>
          </a:p>
          <a:p>
            <a:r>
              <a:rPr lang="en-US" sz="2400" dirty="0"/>
              <a:t>In the end, we get a binary array with the same length of the input signal, that contains in which time frames human speech was detected.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Code Showcase! The first steps – calculation:</a:t>
            </a:r>
            <a:endParaRPr lang="en-US" sz="3700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0F1031A-BA19-4A1E-98BE-4449495DE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We first read the audio signal we take as input from its file path, and we return its sample frequency and its mono version.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We then calculate the energy as we elaborated earlier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And finally, we calculate the voice activity threshold as we explained.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87519C-5937-510B-3346-6128F604CC6B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4605442" y="549275"/>
            <a:ext cx="6981152" cy="5759451"/>
          </a:xfrm>
          <a:custGeom>
            <a:avLst/>
            <a:gdLst/>
            <a:ahLst/>
            <a:cxnLst/>
            <a:rect l="l" t="t" r="r" b="b"/>
            <a:pathLst>
              <a:path w="7090237" h="5759451">
                <a:moveTo>
                  <a:pt x="0" y="0"/>
                </a:moveTo>
                <a:lnTo>
                  <a:pt x="7090237" y="0"/>
                </a:lnTo>
                <a:lnTo>
                  <a:pt x="709023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6DDA9-13F7-317E-19DE-2F161276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Actual Voice Activity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0E54-A19F-34F4-76F2-02513B14B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As we explained earlier – we create a binary array and sort the energy frames to detection of human speech.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We then smooth it out.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47C267-B369-A3FA-952B-8978D2F8D082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4303361" y="662349"/>
            <a:ext cx="7524750" cy="5175363"/>
          </a:xfrm>
        </p:spPr>
      </p:pic>
    </p:spTree>
    <p:extLst>
      <p:ext uri="{BB962C8B-B14F-4D97-AF65-F5344CB8AC3E}">
        <p14:creationId xmlns:p14="http://schemas.microsoft.com/office/powerpoint/2010/main" val="32536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Usage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400" dirty="0"/>
              <a:t>Nest up we will show 2 </a:t>
            </a:r>
            <a:r>
              <a:rPr lang="en-US" sz="2400"/>
              <a:t>examples for </a:t>
            </a:r>
            <a:r>
              <a:rPr lang="en-US" sz="2400" dirty="0"/>
              <a:t>.wav files from Moodle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C92C9-A3CD-410D-5941-BCF7C224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Function in progress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897A5D-6A36-4EDA-BF70-790749F5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47" y="664164"/>
            <a:ext cx="5083992" cy="2541996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41F54C07-61D4-4BB1-A209-297754AD9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778C56C-3077-4234-BF38-388080D1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E6009CB-E4A9-4334-904A-8BD104D59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8C6B70D-B88E-4EBD-BEA4-6FD2E5FE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39B02BFF-E00A-48CF-A4A8-6A5C0830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2826"/>
            <a:ext cx="855255" cy="1080000"/>
          </a:xfrm>
          <a:custGeom>
            <a:avLst/>
            <a:gdLst>
              <a:gd name="connsiteX0" fmla="*/ 315255 w 855255"/>
              <a:gd name="connsiteY0" fmla="*/ 0 h 1080000"/>
              <a:gd name="connsiteX1" fmla="*/ 855255 w 855255"/>
              <a:gd name="connsiteY1" fmla="*/ 540000 h 1080000"/>
              <a:gd name="connsiteX2" fmla="*/ 315255 w 855255"/>
              <a:gd name="connsiteY2" fmla="*/ 1080000 h 1080000"/>
              <a:gd name="connsiteX3" fmla="*/ 13336 w 855255"/>
              <a:gd name="connsiteY3" fmla="*/ 987777 h 1080000"/>
              <a:gd name="connsiteX4" fmla="*/ 0 w 855255"/>
              <a:gd name="connsiteY4" fmla="*/ 976774 h 1080000"/>
              <a:gd name="connsiteX5" fmla="*/ 0 w 855255"/>
              <a:gd name="connsiteY5" fmla="*/ 103227 h 1080000"/>
              <a:gd name="connsiteX6" fmla="*/ 13336 w 855255"/>
              <a:gd name="connsiteY6" fmla="*/ 92224 h 1080000"/>
              <a:gd name="connsiteX7" fmla="*/ 315255 w 855255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5255" h="1080000">
                <a:moveTo>
                  <a:pt x="315255" y="0"/>
                </a:moveTo>
                <a:cubicBezTo>
                  <a:pt x="613489" y="0"/>
                  <a:pt x="855255" y="241766"/>
                  <a:pt x="855255" y="540000"/>
                </a:cubicBezTo>
                <a:cubicBezTo>
                  <a:pt x="855255" y="838234"/>
                  <a:pt x="613489" y="1080000"/>
                  <a:pt x="315255" y="1080000"/>
                </a:cubicBezTo>
                <a:cubicBezTo>
                  <a:pt x="203417" y="1080000"/>
                  <a:pt x="99520" y="1046002"/>
                  <a:pt x="13336" y="987777"/>
                </a:cubicBezTo>
                <a:lnTo>
                  <a:pt x="0" y="976774"/>
                </a:lnTo>
                <a:lnTo>
                  <a:pt x="0" y="103227"/>
                </a:lnTo>
                <a:lnTo>
                  <a:pt x="13336" y="92224"/>
                </a:lnTo>
                <a:cubicBezTo>
                  <a:pt x="99520" y="33999"/>
                  <a:pt x="203417" y="0"/>
                  <a:pt x="31525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BE8F13-607A-AC90-24EC-C450B53BD9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7147" y="3646278"/>
            <a:ext cx="5083992" cy="2554705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342415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{F2AF76A0-08EC-4451-8C7E-490161DFCDCE}tf33713516_win32</Template>
  <TotalTime>78</TotalTime>
  <Words>375</Words>
  <Application>Microsoft Office PowerPoint</Application>
  <PresentationFormat>Widescreen</PresentationFormat>
  <Paragraphs>31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Walbaum Display</vt:lpstr>
      <vt:lpstr>3DFloatVTI</vt:lpstr>
      <vt:lpstr>Voice Activity Detection  Itai Shimonov &amp; Matan Lerner</vt:lpstr>
      <vt:lpstr>Our Goal – in a nutshell</vt:lpstr>
      <vt:lpstr>How do we implement the idea?</vt:lpstr>
      <vt:lpstr>First steps: calculation!</vt:lpstr>
      <vt:lpstr>Detection of Voice Activity</vt:lpstr>
      <vt:lpstr>Code Showcase! The first steps – calculation:</vt:lpstr>
      <vt:lpstr>Actual Voice Activity Detection</vt:lpstr>
      <vt:lpstr>Usage Examples</vt:lpstr>
      <vt:lpstr>Function in progress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Itai S</dc:creator>
  <cp:lastModifiedBy>מתן לרנר</cp:lastModifiedBy>
  <cp:revision>11</cp:revision>
  <dcterms:created xsi:type="dcterms:W3CDTF">2024-08-07T10:51:48Z</dcterms:created>
  <dcterms:modified xsi:type="dcterms:W3CDTF">2024-08-07T17:32:46Z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