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70" r:id="rId3"/>
    <p:sldId id="271" r:id="rId4"/>
    <p:sldId id="278" r:id="rId5"/>
    <p:sldId id="274" r:id="rId6"/>
    <p:sldId id="275" r:id="rId7"/>
    <p:sldId id="27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476117-B9BF-4C24-94F8-4EBC195C18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rtl="1"/>
          <a:endParaRPr lang="he-IL"/>
        </a:p>
      </dgm:t>
    </dgm:pt>
    <dgm:pt modelId="{BFEEE40E-7F9D-4FC4-8347-337F64FD5E8F}">
      <dgm:prSet phldrT="[טקסט]"/>
      <dgm:spPr/>
      <dgm:t>
        <a:bodyPr/>
        <a:lstStyle/>
        <a:p>
          <a:pPr rtl="1"/>
          <a:r>
            <a:rPr lang="he-IL" dirty="0"/>
            <a:t>אינטגרציה עם מערכות שמע</a:t>
          </a:r>
        </a:p>
      </dgm:t>
    </dgm:pt>
    <dgm:pt modelId="{31F9B293-CB8A-4E86-B979-AF351011E252}" type="parTrans" cxnId="{4EBCA039-940B-4EDE-998C-0BA55165DD8E}">
      <dgm:prSet/>
      <dgm:spPr/>
      <dgm:t>
        <a:bodyPr/>
        <a:lstStyle/>
        <a:p>
          <a:pPr rtl="1"/>
          <a:endParaRPr lang="he-IL"/>
        </a:p>
      </dgm:t>
    </dgm:pt>
    <dgm:pt modelId="{8B50CB9D-D9F6-4A72-9FD4-EC4DB8910057}" type="sibTrans" cxnId="{4EBCA039-940B-4EDE-998C-0BA55165DD8E}">
      <dgm:prSet/>
      <dgm:spPr/>
      <dgm:t>
        <a:bodyPr/>
        <a:lstStyle/>
        <a:p>
          <a:pPr rtl="1"/>
          <a:endParaRPr lang="he-IL"/>
        </a:p>
      </dgm:t>
    </dgm:pt>
    <dgm:pt modelId="{0EE2BD3D-7F36-419B-BD8E-F745DCA51080}">
      <dgm:prSet phldrT="[טקסט]"/>
      <dgm:spPr/>
      <dgm:t>
        <a:bodyPr/>
        <a:lstStyle/>
        <a:p>
          <a:pPr rtl="1"/>
          <a:r>
            <a:rPr lang="he-IL" dirty="0"/>
            <a:t>הפחתת רעשים</a:t>
          </a:r>
        </a:p>
      </dgm:t>
    </dgm:pt>
    <dgm:pt modelId="{4558C1B6-5A0B-4054-BF09-EB7BD8A9780E}" type="parTrans" cxnId="{44F483C5-16F7-41AD-AF7C-60B58BE7D09D}">
      <dgm:prSet/>
      <dgm:spPr/>
      <dgm:t>
        <a:bodyPr/>
        <a:lstStyle/>
        <a:p>
          <a:pPr rtl="1"/>
          <a:endParaRPr lang="he-IL"/>
        </a:p>
      </dgm:t>
    </dgm:pt>
    <dgm:pt modelId="{3C8481AA-51EA-4564-80C9-150904113EC0}" type="sibTrans" cxnId="{44F483C5-16F7-41AD-AF7C-60B58BE7D09D}">
      <dgm:prSet/>
      <dgm:spPr/>
      <dgm:t>
        <a:bodyPr/>
        <a:lstStyle/>
        <a:p>
          <a:pPr rtl="1"/>
          <a:endParaRPr lang="he-IL"/>
        </a:p>
      </dgm:t>
    </dgm:pt>
    <dgm:pt modelId="{15111F01-D8C2-4357-A486-94A71C691C90}">
      <dgm:prSet phldrT="[טקסט]"/>
      <dgm:spPr/>
      <dgm:t>
        <a:bodyPr/>
        <a:lstStyle/>
        <a:p>
          <a:pPr rtl="1"/>
          <a:r>
            <a:rPr lang="he-IL" dirty="0"/>
            <a:t>יכולת שמע</a:t>
          </a:r>
        </a:p>
      </dgm:t>
    </dgm:pt>
    <dgm:pt modelId="{46947586-AFB4-45D3-8671-2E8C10CE6F03}" type="parTrans" cxnId="{859831F4-1B28-4E1D-82D2-3DC0D2DFFFB7}">
      <dgm:prSet/>
      <dgm:spPr/>
      <dgm:t>
        <a:bodyPr/>
        <a:lstStyle/>
        <a:p>
          <a:pPr rtl="1"/>
          <a:endParaRPr lang="he-IL"/>
        </a:p>
      </dgm:t>
    </dgm:pt>
    <dgm:pt modelId="{37988E79-E8FD-4D1C-9D87-B874E94D6C70}" type="sibTrans" cxnId="{859831F4-1B28-4E1D-82D2-3DC0D2DFFFB7}">
      <dgm:prSet/>
      <dgm:spPr/>
      <dgm:t>
        <a:bodyPr/>
        <a:lstStyle/>
        <a:p>
          <a:pPr rtl="1"/>
          <a:endParaRPr lang="he-IL"/>
        </a:p>
      </dgm:t>
    </dgm:pt>
    <dgm:pt modelId="{61E1C3BC-D5BD-4157-AFF1-2770D581FC63}">
      <dgm:prSet phldrT="[טקסט]"/>
      <dgm:spPr/>
      <dgm:t>
        <a:bodyPr/>
        <a:lstStyle/>
        <a:p>
          <a:pPr rtl="1"/>
          <a:r>
            <a:rPr lang="he-IL" dirty="0"/>
            <a:t>חסכון משמעותי באחסון</a:t>
          </a:r>
        </a:p>
      </dgm:t>
    </dgm:pt>
    <dgm:pt modelId="{E9595FC1-A82E-469A-A258-791980AE9962}" type="parTrans" cxnId="{1A9985F5-6E6F-4075-BEE6-2CF14615DB63}">
      <dgm:prSet/>
      <dgm:spPr/>
      <dgm:t>
        <a:bodyPr/>
        <a:lstStyle/>
        <a:p>
          <a:pPr rtl="1"/>
          <a:endParaRPr lang="he-IL"/>
        </a:p>
      </dgm:t>
    </dgm:pt>
    <dgm:pt modelId="{27C81516-F863-490A-926A-C700901C287F}" type="sibTrans" cxnId="{1A9985F5-6E6F-4075-BEE6-2CF14615DB63}">
      <dgm:prSet/>
      <dgm:spPr/>
      <dgm:t>
        <a:bodyPr/>
        <a:lstStyle/>
        <a:p>
          <a:pPr rtl="1"/>
          <a:endParaRPr lang="he-IL"/>
        </a:p>
      </dgm:t>
    </dgm:pt>
    <dgm:pt modelId="{6B45A82D-6033-422B-919A-3CBD872813D3}" type="pres">
      <dgm:prSet presAssocID="{33476117-B9BF-4C24-94F8-4EBC195C183B}" presName="linear" presStyleCnt="0">
        <dgm:presLayoutVars>
          <dgm:dir/>
          <dgm:animLvl val="lvl"/>
          <dgm:resizeHandles val="exact"/>
        </dgm:presLayoutVars>
      </dgm:prSet>
      <dgm:spPr/>
    </dgm:pt>
    <dgm:pt modelId="{4FE5238E-DA02-49D1-85BA-E09432863CEB}" type="pres">
      <dgm:prSet presAssocID="{BFEEE40E-7F9D-4FC4-8347-337F64FD5E8F}" presName="parentLin" presStyleCnt="0"/>
      <dgm:spPr/>
    </dgm:pt>
    <dgm:pt modelId="{00C34790-74A4-4DAB-810F-C249D07F8D51}" type="pres">
      <dgm:prSet presAssocID="{BFEEE40E-7F9D-4FC4-8347-337F64FD5E8F}" presName="parentLeftMargin" presStyleLbl="node1" presStyleIdx="0" presStyleCnt="4"/>
      <dgm:spPr/>
    </dgm:pt>
    <dgm:pt modelId="{5F375D56-1E21-4BBC-8EB4-387EC5533F54}" type="pres">
      <dgm:prSet presAssocID="{BFEEE40E-7F9D-4FC4-8347-337F64FD5E8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F45E146-A387-4001-B491-5BEFD0CDD372}" type="pres">
      <dgm:prSet presAssocID="{BFEEE40E-7F9D-4FC4-8347-337F64FD5E8F}" presName="negativeSpace" presStyleCnt="0"/>
      <dgm:spPr/>
    </dgm:pt>
    <dgm:pt modelId="{15EEB9EC-62FE-4AD2-87B2-4DA4D5CCDB64}" type="pres">
      <dgm:prSet presAssocID="{BFEEE40E-7F9D-4FC4-8347-337F64FD5E8F}" presName="childText" presStyleLbl="conFgAcc1" presStyleIdx="0" presStyleCnt="4">
        <dgm:presLayoutVars>
          <dgm:bulletEnabled val="1"/>
        </dgm:presLayoutVars>
      </dgm:prSet>
      <dgm:spPr/>
    </dgm:pt>
    <dgm:pt modelId="{9E233858-850C-45ED-A7DA-AA09A66CEEB0}" type="pres">
      <dgm:prSet presAssocID="{8B50CB9D-D9F6-4A72-9FD4-EC4DB8910057}" presName="spaceBetweenRectangles" presStyleCnt="0"/>
      <dgm:spPr/>
    </dgm:pt>
    <dgm:pt modelId="{E98F3A2F-E202-4E32-8051-AE3AD0276F02}" type="pres">
      <dgm:prSet presAssocID="{0EE2BD3D-7F36-419B-BD8E-F745DCA51080}" presName="parentLin" presStyleCnt="0"/>
      <dgm:spPr/>
    </dgm:pt>
    <dgm:pt modelId="{357AA74E-7737-45C0-9CA1-37119DDACAB3}" type="pres">
      <dgm:prSet presAssocID="{0EE2BD3D-7F36-419B-BD8E-F745DCA51080}" presName="parentLeftMargin" presStyleLbl="node1" presStyleIdx="0" presStyleCnt="4"/>
      <dgm:spPr/>
    </dgm:pt>
    <dgm:pt modelId="{270ED953-C976-47AF-AFF4-D71C1D630E5B}" type="pres">
      <dgm:prSet presAssocID="{0EE2BD3D-7F36-419B-BD8E-F745DCA5108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87630F8-2012-4339-9FD0-0238DBA7646E}" type="pres">
      <dgm:prSet presAssocID="{0EE2BD3D-7F36-419B-BD8E-F745DCA51080}" presName="negativeSpace" presStyleCnt="0"/>
      <dgm:spPr/>
    </dgm:pt>
    <dgm:pt modelId="{90688C2D-5E30-4723-9CFB-6C2C63597350}" type="pres">
      <dgm:prSet presAssocID="{0EE2BD3D-7F36-419B-BD8E-F745DCA51080}" presName="childText" presStyleLbl="conFgAcc1" presStyleIdx="1" presStyleCnt="4">
        <dgm:presLayoutVars>
          <dgm:bulletEnabled val="1"/>
        </dgm:presLayoutVars>
      </dgm:prSet>
      <dgm:spPr/>
    </dgm:pt>
    <dgm:pt modelId="{B50C9E13-0B86-45BE-80B6-451FE9B40D6D}" type="pres">
      <dgm:prSet presAssocID="{3C8481AA-51EA-4564-80C9-150904113EC0}" presName="spaceBetweenRectangles" presStyleCnt="0"/>
      <dgm:spPr/>
    </dgm:pt>
    <dgm:pt modelId="{7D45B6BC-F9BF-43B0-9415-A6861853C99E}" type="pres">
      <dgm:prSet presAssocID="{15111F01-D8C2-4357-A486-94A71C691C90}" presName="parentLin" presStyleCnt="0"/>
      <dgm:spPr/>
    </dgm:pt>
    <dgm:pt modelId="{D5A838BC-CC90-44BE-AF91-17D55BE8BB47}" type="pres">
      <dgm:prSet presAssocID="{15111F01-D8C2-4357-A486-94A71C691C90}" presName="parentLeftMargin" presStyleLbl="node1" presStyleIdx="1" presStyleCnt="4"/>
      <dgm:spPr/>
    </dgm:pt>
    <dgm:pt modelId="{9C667F4A-53AC-475A-A382-6EE68602FF7A}" type="pres">
      <dgm:prSet presAssocID="{15111F01-D8C2-4357-A486-94A71C691C9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396342E-D457-4698-8CC1-A81759AC69DB}" type="pres">
      <dgm:prSet presAssocID="{15111F01-D8C2-4357-A486-94A71C691C90}" presName="negativeSpace" presStyleCnt="0"/>
      <dgm:spPr/>
    </dgm:pt>
    <dgm:pt modelId="{19AA6DE7-F0C2-48FF-A327-914C1B89E7E8}" type="pres">
      <dgm:prSet presAssocID="{15111F01-D8C2-4357-A486-94A71C691C90}" presName="childText" presStyleLbl="conFgAcc1" presStyleIdx="2" presStyleCnt="4">
        <dgm:presLayoutVars>
          <dgm:bulletEnabled val="1"/>
        </dgm:presLayoutVars>
      </dgm:prSet>
      <dgm:spPr/>
    </dgm:pt>
    <dgm:pt modelId="{C5758A7A-2606-4B84-9976-276A8F125CFC}" type="pres">
      <dgm:prSet presAssocID="{37988E79-E8FD-4D1C-9D87-B874E94D6C70}" presName="spaceBetweenRectangles" presStyleCnt="0"/>
      <dgm:spPr/>
    </dgm:pt>
    <dgm:pt modelId="{40B6D743-ADC1-4B36-9B4B-509E0D7A1C22}" type="pres">
      <dgm:prSet presAssocID="{61E1C3BC-D5BD-4157-AFF1-2770D581FC63}" presName="parentLin" presStyleCnt="0"/>
      <dgm:spPr/>
    </dgm:pt>
    <dgm:pt modelId="{409BB857-701E-4D29-8E75-85E51B301AD1}" type="pres">
      <dgm:prSet presAssocID="{61E1C3BC-D5BD-4157-AFF1-2770D581FC63}" presName="parentLeftMargin" presStyleLbl="node1" presStyleIdx="2" presStyleCnt="4"/>
      <dgm:spPr/>
    </dgm:pt>
    <dgm:pt modelId="{F81DD8FF-CCCF-49AF-A42C-4250BA1B9EB3}" type="pres">
      <dgm:prSet presAssocID="{61E1C3BC-D5BD-4157-AFF1-2770D581FC6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367120A-4167-44BA-9FCC-814183EF7CF1}" type="pres">
      <dgm:prSet presAssocID="{61E1C3BC-D5BD-4157-AFF1-2770D581FC63}" presName="negativeSpace" presStyleCnt="0"/>
      <dgm:spPr/>
    </dgm:pt>
    <dgm:pt modelId="{12F28BE5-030E-4A65-8B6C-DCC4DD37261C}" type="pres">
      <dgm:prSet presAssocID="{61E1C3BC-D5BD-4157-AFF1-2770D581FC6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EDAF310-8B2C-4392-AE2A-43DE8702A158}" type="presOf" srcId="{15111F01-D8C2-4357-A486-94A71C691C90}" destId="{D5A838BC-CC90-44BE-AF91-17D55BE8BB47}" srcOrd="0" destOrd="0" presId="urn:microsoft.com/office/officeart/2005/8/layout/list1"/>
    <dgm:cxn modelId="{2D554727-EB71-469C-84A4-1620EEEB5370}" type="presOf" srcId="{61E1C3BC-D5BD-4157-AFF1-2770D581FC63}" destId="{F81DD8FF-CCCF-49AF-A42C-4250BA1B9EB3}" srcOrd="1" destOrd="0" presId="urn:microsoft.com/office/officeart/2005/8/layout/list1"/>
    <dgm:cxn modelId="{8828572B-B621-4F57-A672-0E27822A592C}" type="presOf" srcId="{BFEEE40E-7F9D-4FC4-8347-337F64FD5E8F}" destId="{00C34790-74A4-4DAB-810F-C249D07F8D51}" srcOrd="0" destOrd="0" presId="urn:microsoft.com/office/officeart/2005/8/layout/list1"/>
    <dgm:cxn modelId="{4EBCA039-940B-4EDE-998C-0BA55165DD8E}" srcId="{33476117-B9BF-4C24-94F8-4EBC195C183B}" destId="{BFEEE40E-7F9D-4FC4-8347-337F64FD5E8F}" srcOrd="0" destOrd="0" parTransId="{31F9B293-CB8A-4E86-B979-AF351011E252}" sibTransId="{8B50CB9D-D9F6-4A72-9FD4-EC4DB8910057}"/>
    <dgm:cxn modelId="{EE1B1440-8F81-40E1-B146-78C935464A49}" type="presOf" srcId="{0EE2BD3D-7F36-419B-BD8E-F745DCA51080}" destId="{270ED953-C976-47AF-AFF4-D71C1D630E5B}" srcOrd="1" destOrd="0" presId="urn:microsoft.com/office/officeart/2005/8/layout/list1"/>
    <dgm:cxn modelId="{4922EB46-EEBC-461D-95B6-6647C1BFD3B2}" type="presOf" srcId="{61E1C3BC-D5BD-4157-AFF1-2770D581FC63}" destId="{409BB857-701E-4D29-8E75-85E51B301AD1}" srcOrd="0" destOrd="0" presId="urn:microsoft.com/office/officeart/2005/8/layout/list1"/>
    <dgm:cxn modelId="{5C068D68-D3EE-4618-B096-9CBBF5E0B7C4}" type="presOf" srcId="{BFEEE40E-7F9D-4FC4-8347-337F64FD5E8F}" destId="{5F375D56-1E21-4BBC-8EB4-387EC5533F54}" srcOrd="1" destOrd="0" presId="urn:microsoft.com/office/officeart/2005/8/layout/list1"/>
    <dgm:cxn modelId="{0246D97E-E5DD-4AB5-A029-A7B106067122}" type="presOf" srcId="{33476117-B9BF-4C24-94F8-4EBC195C183B}" destId="{6B45A82D-6033-422B-919A-3CBD872813D3}" srcOrd="0" destOrd="0" presId="urn:microsoft.com/office/officeart/2005/8/layout/list1"/>
    <dgm:cxn modelId="{6CED3FB8-1D35-4A24-8919-8AA75DA9EE9D}" type="presOf" srcId="{15111F01-D8C2-4357-A486-94A71C691C90}" destId="{9C667F4A-53AC-475A-A382-6EE68602FF7A}" srcOrd="1" destOrd="0" presId="urn:microsoft.com/office/officeart/2005/8/layout/list1"/>
    <dgm:cxn modelId="{44F483C5-16F7-41AD-AF7C-60B58BE7D09D}" srcId="{33476117-B9BF-4C24-94F8-4EBC195C183B}" destId="{0EE2BD3D-7F36-419B-BD8E-F745DCA51080}" srcOrd="1" destOrd="0" parTransId="{4558C1B6-5A0B-4054-BF09-EB7BD8A9780E}" sibTransId="{3C8481AA-51EA-4564-80C9-150904113EC0}"/>
    <dgm:cxn modelId="{A83B21CE-3511-483F-A9A7-8F60CF548559}" type="presOf" srcId="{0EE2BD3D-7F36-419B-BD8E-F745DCA51080}" destId="{357AA74E-7737-45C0-9CA1-37119DDACAB3}" srcOrd="0" destOrd="0" presId="urn:microsoft.com/office/officeart/2005/8/layout/list1"/>
    <dgm:cxn modelId="{859831F4-1B28-4E1D-82D2-3DC0D2DFFFB7}" srcId="{33476117-B9BF-4C24-94F8-4EBC195C183B}" destId="{15111F01-D8C2-4357-A486-94A71C691C90}" srcOrd="2" destOrd="0" parTransId="{46947586-AFB4-45D3-8671-2E8C10CE6F03}" sibTransId="{37988E79-E8FD-4D1C-9D87-B874E94D6C70}"/>
    <dgm:cxn modelId="{1A9985F5-6E6F-4075-BEE6-2CF14615DB63}" srcId="{33476117-B9BF-4C24-94F8-4EBC195C183B}" destId="{61E1C3BC-D5BD-4157-AFF1-2770D581FC63}" srcOrd="3" destOrd="0" parTransId="{E9595FC1-A82E-469A-A258-791980AE9962}" sibTransId="{27C81516-F863-490A-926A-C700901C287F}"/>
    <dgm:cxn modelId="{CBA5B90D-6DC0-4308-9648-3F2A70C5E09D}" type="presParOf" srcId="{6B45A82D-6033-422B-919A-3CBD872813D3}" destId="{4FE5238E-DA02-49D1-85BA-E09432863CEB}" srcOrd="0" destOrd="0" presId="urn:microsoft.com/office/officeart/2005/8/layout/list1"/>
    <dgm:cxn modelId="{F3F22E63-0106-4643-8B7E-99666290318E}" type="presParOf" srcId="{4FE5238E-DA02-49D1-85BA-E09432863CEB}" destId="{00C34790-74A4-4DAB-810F-C249D07F8D51}" srcOrd="0" destOrd="0" presId="urn:microsoft.com/office/officeart/2005/8/layout/list1"/>
    <dgm:cxn modelId="{1FA324BA-FD04-456B-A048-E2A3BA6EF619}" type="presParOf" srcId="{4FE5238E-DA02-49D1-85BA-E09432863CEB}" destId="{5F375D56-1E21-4BBC-8EB4-387EC5533F54}" srcOrd="1" destOrd="0" presId="urn:microsoft.com/office/officeart/2005/8/layout/list1"/>
    <dgm:cxn modelId="{09BDC227-5502-4C86-809C-32F574EA8718}" type="presParOf" srcId="{6B45A82D-6033-422B-919A-3CBD872813D3}" destId="{3F45E146-A387-4001-B491-5BEFD0CDD372}" srcOrd="1" destOrd="0" presId="urn:microsoft.com/office/officeart/2005/8/layout/list1"/>
    <dgm:cxn modelId="{E6377A57-708A-40AF-8131-79B82E48BCFF}" type="presParOf" srcId="{6B45A82D-6033-422B-919A-3CBD872813D3}" destId="{15EEB9EC-62FE-4AD2-87B2-4DA4D5CCDB64}" srcOrd="2" destOrd="0" presId="urn:microsoft.com/office/officeart/2005/8/layout/list1"/>
    <dgm:cxn modelId="{0EA0288B-E50E-4B01-9F52-2C590D8BEA33}" type="presParOf" srcId="{6B45A82D-6033-422B-919A-3CBD872813D3}" destId="{9E233858-850C-45ED-A7DA-AA09A66CEEB0}" srcOrd="3" destOrd="0" presId="urn:microsoft.com/office/officeart/2005/8/layout/list1"/>
    <dgm:cxn modelId="{1D4C400D-F234-4B00-959B-F95A14BE4FCD}" type="presParOf" srcId="{6B45A82D-6033-422B-919A-3CBD872813D3}" destId="{E98F3A2F-E202-4E32-8051-AE3AD0276F02}" srcOrd="4" destOrd="0" presId="urn:microsoft.com/office/officeart/2005/8/layout/list1"/>
    <dgm:cxn modelId="{ED155368-71F7-4C58-9B75-B807011434CB}" type="presParOf" srcId="{E98F3A2F-E202-4E32-8051-AE3AD0276F02}" destId="{357AA74E-7737-45C0-9CA1-37119DDACAB3}" srcOrd="0" destOrd="0" presId="urn:microsoft.com/office/officeart/2005/8/layout/list1"/>
    <dgm:cxn modelId="{C3FF3D54-AE3E-4952-8B51-E15CDE844176}" type="presParOf" srcId="{E98F3A2F-E202-4E32-8051-AE3AD0276F02}" destId="{270ED953-C976-47AF-AFF4-D71C1D630E5B}" srcOrd="1" destOrd="0" presId="urn:microsoft.com/office/officeart/2005/8/layout/list1"/>
    <dgm:cxn modelId="{D36E7C33-921E-4EEB-AE1E-4A7B6F3F3AD4}" type="presParOf" srcId="{6B45A82D-6033-422B-919A-3CBD872813D3}" destId="{587630F8-2012-4339-9FD0-0238DBA7646E}" srcOrd="5" destOrd="0" presId="urn:microsoft.com/office/officeart/2005/8/layout/list1"/>
    <dgm:cxn modelId="{BE5A8F6E-60B5-40A0-A079-E41459C39825}" type="presParOf" srcId="{6B45A82D-6033-422B-919A-3CBD872813D3}" destId="{90688C2D-5E30-4723-9CFB-6C2C63597350}" srcOrd="6" destOrd="0" presId="urn:microsoft.com/office/officeart/2005/8/layout/list1"/>
    <dgm:cxn modelId="{A0784E32-B335-4956-9E7F-AE398DA64345}" type="presParOf" srcId="{6B45A82D-6033-422B-919A-3CBD872813D3}" destId="{B50C9E13-0B86-45BE-80B6-451FE9B40D6D}" srcOrd="7" destOrd="0" presId="urn:microsoft.com/office/officeart/2005/8/layout/list1"/>
    <dgm:cxn modelId="{027BFCC7-66B8-4AE5-B4E2-84CBC0001BD6}" type="presParOf" srcId="{6B45A82D-6033-422B-919A-3CBD872813D3}" destId="{7D45B6BC-F9BF-43B0-9415-A6861853C99E}" srcOrd="8" destOrd="0" presId="urn:microsoft.com/office/officeart/2005/8/layout/list1"/>
    <dgm:cxn modelId="{5958FFCD-3391-4774-B4A5-BCF6534E5D9A}" type="presParOf" srcId="{7D45B6BC-F9BF-43B0-9415-A6861853C99E}" destId="{D5A838BC-CC90-44BE-AF91-17D55BE8BB47}" srcOrd="0" destOrd="0" presId="urn:microsoft.com/office/officeart/2005/8/layout/list1"/>
    <dgm:cxn modelId="{5E5542E2-789F-4987-B6E3-C0A8F4C01BA1}" type="presParOf" srcId="{7D45B6BC-F9BF-43B0-9415-A6861853C99E}" destId="{9C667F4A-53AC-475A-A382-6EE68602FF7A}" srcOrd="1" destOrd="0" presId="urn:microsoft.com/office/officeart/2005/8/layout/list1"/>
    <dgm:cxn modelId="{DAF286FE-C43F-4973-A0C0-2B670BEDA728}" type="presParOf" srcId="{6B45A82D-6033-422B-919A-3CBD872813D3}" destId="{7396342E-D457-4698-8CC1-A81759AC69DB}" srcOrd="9" destOrd="0" presId="urn:microsoft.com/office/officeart/2005/8/layout/list1"/>
    <dgm:cxn modelId="{8EAF412D-60A5-43AA-8753-56A76C761AFB}" type="presParOf" srcId="{6B45A82D-6033-422B-919A-3CBD872813D3}" destId="{19AA6DE7-F0C2-48FF-A327-914C1B89E7E8}" srcOrd="10" destOrd="0" presId="urn:microsoft.com/office/officeart/2005/8/layout/list1"/>
    <dgm:cxn modelId="{8479162C-CA7C-46E8-A372-E4CDC8CA1B3C}" type="presParOf" srcId="{6B45A82D-6033-422B-919A-3CBD872813D3}" destId="{C5758A7A-2606-4B84-9976-276A8F125CFC}" srcOrd="11" destOrd="0" presId="urn:microsoft.com/office/officeart/2005/8/layout/list1"/>
    <dgm:cxn modelId="{2976FFAF-AAE2-488C-B711-668B27A957F2}" type="presParOf" srcId="{6B45A82D-6033-422B-919A-3CBD872813D3}" destId="{40B6D743-ADC1-4B36-9B4B-509E0D7A1C22}" srcOrd="12" destOrd="0" presId="urn:microsoft.com/office/officeart/2005/8/layout/list1"/>
    <dgm:cxn modelId="{BF13533E-F911-4BB4-B071-7400F5275B89}" type="presParOf" srcId="{40B6D743-ADC1-4B36-9B4B-509E0D7A1C22}" destId="{409BB857-701E-4D29-8E75-85E51B301AD1}" srcOrd="0" destOrd="0" presId="urn:microsoft.com/office/officeart/2005/8/layout/list1"/>
    <dgm:cxn modelId="{48A3CA4B-9518-4750-B021-8E8B61E56A62}" type="presParOf" srcId="{40B6D743-ADC1-4B36-9B4B-509E0D7A1C22}" destId="{F81DD8FF-CCCF-49AF-A42C-4250BA1B9EB3}" srcOrd="1" destOrd="0" presId="urn:microsoft.com/office/officeart/2005/8/layout/list1"/>
    <dgm:cxn modelId="{A2E66407-669C-46FC-B16B-2E32D4C8B722}" type="presParOf" srcId="{6B45A82D-6033-422B-919A-3CBD872813D3}" destId="{1367120A-4167-44BA-9FCC-814183EF7CF1}" srcOrd="13" destOrd="0" presId="urn:microsoft.com/office/officeart/2005/8/layout/list1"/>
    <dgm:cxn modelId="{C85C4A5D-7A2D-4330-8E71-09E6C6641BEB}" type="presParOf" srcId="{6B45A82D-6033-422B-919A-3CBD872813D3}" destId="{12F28BE5-030E-4A65-8B6C-DCC4DD37261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B8F4BB-32E1-4D55-A933-9D94E778338B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rtl="1"/>
          <a:endParaRPr lang="he-IL"/>
        </a:p>
      </dgm:t>
    </dgm:pt>
    <dgm:pt modelId="{7D5AE609-A021-426F-BC75-9D5FBBB19535}">
      <dgm:prSet phldrT="[טקסט]"/>
      <dgm:spPr/>
      <dgm:t>
        <a:bodyPr/>
        <a:lstStyle/>
        <a:p>
          <a:pPr rtl="1"/>
          <a:r>
            <a:rPr lang="he-IL" dirty="0"/>
            <a:t>קריאת קובץ </a:t>
          </a:r>
          <a:r>
            <a:rPr lang="en-US" dirty="0"/>
            <a:t>PDM</a:t>
          </a:r>
          <a:endParaRPr lang="he-IL" dirty="0"/>
        </a:p>
      </dgm:t>
    </dgm:pt>
    <dgm:pt modelId="{E297E903-8F4D-49EA-896D-3DA71660CFFE}" type="parTrans" cxnId="{87B818D6-CBF5-4DB2-953F-29E68972A3B6}">
      <dgm:prSet/>
      <dgm:spPr/>
      <dgm:t>
        <a:bodyPr/>
        <a:lstStyle/>
        <a:p>
          <a:pPr rtl="1"/>
          <a:endParaRPr lang="he-IL"/>
        </a:p>
      </dgm:t>
    </dgm:pt>
    <dgm:pt modelId="{500F316C-D721-41F1-89B3-3BF1DF571A97}" type="sibTrans" cxnId="{87B818D6-CBF5-4DB2-953F-29E68972A3B6}">
      <dgm:prSet/>
      <dgm:spPr/>
      <dgm:t>
        <a:bodyPr/>
        <a:lstStyle/>
        <a:p>
          <a:pPr rtl="1"/>
          <a:endParaRPr lang="he-IL"/>
        </a:p>
      </dgm:t>
    </dgm:pt>
    <dgm:pt modelId="{258B9CDF-910B-41A0-9AE6-5700A7AF553B}">
      <dgm:prSet phldrT="[טקסט]"/>
      <dgm:spPr/>
      <dgm:t>
        <a:bodyPr/>
        <a:lstStyle/>
        <a:p>
          <a:pPr rtl="1"/>
          <a:r>
            <a:rPr lang="he-IL" dirty="0"/>
            <a:t>דצימציה</a:t>
          </a:r>
        </a:p>
      </dgm:t>
    </dgm:pt>
    <dgm:pt modelId="{C4876FE6-3B4C-4AC6-84BE-7E75DAA40C6D}" type="parTrans" cxnId="{331A6AF0-657B-4AFC-A8DE-7A506FB0A2F9}">
      <dgm:prSet/>
      <dgm:spPr/>
      <dgm:t>
        <a:bodyPr/>
        <a:lstStyle/>
        <a:p>
          <a:pPr rtl="1"/>
          <a:endParaRPr lang="he-IL"/>
        </a:p>
      </dgm:t>
    </dgm:pt>
    <dgm:pt modelId="{4B6A470A-034A-4C4B-B737-FA446A69C7E4}" type="sibTrans" cxnId="{331A6AF0-657B-4AFC-A8DE-7A506FB0A2F9}">
      <dgm:prSet/>
      <dgm:spPr/>
      <dgm:t>
        <a:bodyPr/>
        <a:lstStyle/>
        <a:p>
          <a:pPr rtl="1"/>
          <a:endParaRPr lang="he-IL"/>
        </a:p>
      </dgm:t>
    </dgm:pt>
    <dgm:pt modelId="{3772D3F8-A55B-4636-8075-D80317ED0963}">
      <dgm:prSet phldrT="[טקסט]"/>
      <dgm:spPr/>
      <dgm:t>
        <a:bodyPr/>
        <a:lstStyle/>
        <a:p>
          <a:pPr rtl="1"/>
          <a:r>
            <a:rPr lang="he-IL" dirty="0"/>
            <a:t>נרמול</a:t>
          </a:r>
        </a:p>
      </dgm:t>
    </dgm:pt>
    <dgm:pt modelId="{AF9345EB-7A2F-4849-B02E-77529771CD2C}" type="parTrans" cxnId="{A1D734B7-2AB9-46E2-9DAA-390C440ADFF7}">
      <dgm:prSet/>
      <dgm:spPr/>
      <dgm:t>
        <a:bodyPr/>
        <a:lstStyle/>
        <a:p>
          <a:pPr rtl="1"/>
          <a:endParaRPr lang="he-IL"/>
        </a:p>
      </dgm:t>
    </dgm:pt>
    <dgm:pt modelId="{5945904B-0970-4A26-BE70-9BF1FF65B88F}" type="sibTrans" cxnId="{A1D734B7-2AB9-46E2-9DAA-390C440ADFF7}">
      <dgm:prSet/>
      <dgm:spPr/>
      <dgm:t>
        <a:bodyPr/>
        <a:lstStyle/>
        <a:p>
          <a:pPr rtl="1"/>
          <a:endParaRPr lang="he-IL"/>
        </a:p>
      </dgm:t>
    </dgm:pt>
    <dgm:pt modelId="{2E6CE4BF-CEF0-494F-80BE-3E1C10605C67}">
      <dgm:prSet phldrT="[טקסט]"/>
      <dgm:spPr/>
      <dgm:t>
        <a:bodyPr/>
        <a:lstStyle/>
        <a:p>
          <a:pPr rtl="1"/>
          <a:r>
            <a:rPr lang="he-IL" dirty="0"/>
            <a:t>המרה לקובץ </a:t>
          </a:r>
          <a:r>
            <a:rPr lang="en-US" dirty="0"/>
            <a:t>WAV</a:t>
          </a:r>
          <a:endParaRPr lang="he-IL" dirty="0"/>
        </a:p>
      </dgm:t>
    </dgm:pt>
    <dgm:pt modelId="{E372A906-D250-4D9D-ABF9-847B06D8E2A9}" type="parTrans" cxnId="{11A7DFAD-CD57-4193-BA51-261E35A70F23}">
      <dgm:prSet/>
      <dgm:spPr/>
      <dgm:t>
        <a:bodyPr/>
        <a:lstStyle/>
        <a:p>
          <a:pPr rtl="1"/>
          <a:endParaRPr lang="he-IL"/>
        </a:p>
      </dgm:t>
    </dgm:pt>
    <dgm:pt modelId="{31683740-73FB-44F1-A961-D9A70E4F0731}" type="sibTrans" cxnId="{11A7DFAD-CD57-4193-BA51-261E35A70F23}">
      <dgm:prSet/>
      <dgm:spPr/>
      <dgm:t>
        <a:bodyPr/>
        <a:lstStyle/>
        <a:p>
          <a:pPr rtl="1"/>
          <a:endParaRPr lang="he-IL"/>
        </a:p>
      </dgm:t>
    </dgm:pt>
    <dgm:pt modelId="{92888898-D5C4-4A77-80D1-B4A0374B0A79}">
      <dgm:prSet phldrT="[טקסט]"/>
      <dgm:spPr/>
      <dgm:t>
        <a:bodyPr/>
        <a:lstStyle/>
        <a:p>
          <a:pPr rtl="1"/>
          <a:r>
            <a:rPr lang="en-US" dirty="0"/>
            <a:t>LPF</a:t>
          </a:r>
          <a:endParaRPr lang="he-IL" dirty="0"/>
        </a:p>
      </dgm:t>
    </dgm:pt>
    <dgm:pt modelId="{CEC0DB85-67D2-4346-9AA2-33D1230EED2F}" type="parTrans" cxnId="{03A8CE29-4FB6-4456-888E-CAF1014A6429}">
      <dgm:prSet/>
      <dgm:spPr/>
      <dgm:t>
        <a:bodyPr/>
        <a:lstStyle/>
        <a:p>
          <a:pPr rtl="1"/>
          <a:endParaRPr lang="he-IL"/>
        </a:p>
      </dgm:t>
    </dgm:pt>
    <dgm:pt modelId="{002F8547-D7AF-458A-820F-C8AC15EBABCD}" type="sibTrans" cxnId="{03A8CE29-4FB6-4456-888E-CAF1014A6429}">
      <dgm:prSet/>
      <dgm:spPr/>
      <dgm:t>
        <a:bodyPr/>
        <a:lstStyle/>
        <a:p>
          <a:pPr rtl="1"/>
          <a:endParaRPr lang="he-IL"/>
        </a:p>
      </dgm:t>
    </dgm:pt>
    <dgm:pt modelId="{CDE40620-9BDC-4A1D-98DF-4313F0267F06}">
      <dgm:prSet phldrT="[טקסט]"/>
      <dgm:spPr/>
      <dgm:t>
        <a:bodyPr/>
        <a:lstStyle/>
        <a:p>
          <a:pPr rtl="1"/>
          <a:r>
            <a:rPr lang="he-IL" dirty="0"/>
            <a:t>היווצרות </a:t>
          </a:r>
          <a:r>
            <a:rPr lang="en-US" dirty="0"/>
            <a:t>PCM</a:t>
          </a:r>
          <a:endParaRPr lang="he-IL" dirty="0"/>
        </a:p>
      </dgm:t>
    </dgm:pt>
    <dgm:pt modelId="{0372DD0B-6DDC-4056-A654-AD65018952B6}" type="parTrans" cxnId="{53DBA332-BA84-4A5C-96B4-DC2C729706D1}">
      <dgm:prSet/>
      <dgm:spPr/>
      <dgm:t>
        <a:bodyPr/>
        <a:lstStyle/>
        <a:p>
          <a:pPr rtl="1"/>
          <a:endParaRPr lang="he-IL"/>
        </a:p>
      </dgm:t>
    </dgm:pt>
    <dgm:pt modelId="{576A4A9C-3DF6-491A-B01F-9418D58DA7B9}" type="sibTrans" cxnId="{53DBA332-BA84-4A5C-96B4-DC2C729706D1}">
      <dgm:prSet/>
      <dgm:spPr/>
      <dgm:t>
        <a:bodyPr/>
        <a:lstStyle/>
        <a:p>
          <a:pPr rtl="1"/>
          <a:endParaRPr lang="he-IL"/>
        </a:p>
      </dgm:t>
    </dgm:pt>
    <dgm:pt modelId="{9436B814-53C5-41A2-8EF3-99385F301CA7}" type="pres">
      <dgm:prSet presAssocID="{63B8F4BB-32E1-4D55-A933-9D94E778338B}" presName="Name0" presStyleCnt="0">
        <dgm:presLayoutVars>
          <dgm:dir/>
          <dgm:resizeHandles val="exact"/>
        </dgm:presLayoutVars>
      </dgm:prSet>
      <dgm:spPr/>
    </dgm:pt>
    <dgm:pt modelId="{D860B01A-F61D-4B7A-A40C-5416EDAAF838}" type="pres">
      <dgm:prSet presAssocID="{7D5AE609-A021-426F-BC75-9D5FBBB19535}" presName="node" presStyleLbl="node1" presStyleIdx="0" presStyleCnt="6">
        <dgm:presLayoutVars>
          <dgm:bulletEnabled val="1"/>
        </dgm:presLayoutVars>
      </dgm:prSet>
      <dgm:spPr/>
    </dgm:pt>
    <dgm:pt modelId="{70D84BC7-2A20-4826-B859-7E2FB4E632AA}" type="pres">
      <dgm:prSet presAssocID="{500F316C-D721-41F1-89B3-3BF1DF571A97}" presName="sibTrans" presStyleLbl="sibTrans2D1" presStyleIdx="0" presStyleCnt="5"/>
      <dgm:spPr/>
    </dgm:pt>
    <dgm:pt modelId="{9763A109-CAD6-41AD-89FE-CF726A19F300}" type="pres">
      <dgm:prSet presAssocID="{500F316C-D721-41F1-89B3-3BF1DF571A97}" presName="connectorText" presStyleLbl="sibTrans2D1" presStyleIdx="0" presStyleCnt="5"/>
      <dgm:spPr/>
    </dgm:pt>
    <dgm:pt modelId="{A4CC0E10-8082-4697-9A91-496C689469B7}" type="pres">
      <dgm:prSet presAssocID="{92888898-D5C4-4A77-80D1-B4A0374B0A79}" presName="node" presStyleLbl="node1" presStyleIdx="1" presStyleCnt="6">
        <dgm:presLayoutVars>
          <dgm:bulletEnabled val="1"/>
        </dgm:presLayoutVars>
      </dgm:prSet>
      <dgm:spPr/>
    </dgm:pt>
    <dgm:pt modelId="{32BD3CFF-C4E5-4F7F-BC30-5263B1A1B3EF}" type="pres">
      <dgm:prSet presAssocID="{002F8547-D7AF-458A-820F-C8AC15EBABCD}" presName="sibTrans" presStyleLbl="sibTrans2D1" presStyleIdx="1" presStyleCnt="5"/>
      <dgm:spPr/>
    </dgm:pt>
    <dgm:pt modelId="{A2087BA5-6172-46E9-8BEA-A6328CB6B002}" type="pres">
      <dgm:prSet presAssocID="{002F8547-D7AF-458A-820F-C8AC15EBABCD}" presName="connectorText" presStyleLbl="sibTrans2D1" presStyleIdx="1" presStyleCnt="5"/>
      <dgm:spPr/>
    </dgm:pt>
    <dgm:pt modelId="{B2FB2C55-B66C-400F-946A-23F6E613891A}" type="pres">
      <dgm:prSet presAssocID="{258B9CDF-910B-41A0-9AE6-5700A7AF553B}" presName="node" presStyleLbl="node1" presStyleIdx="2" presStyleCnt="6">
        <dgm:presLayoutVars>
          <dgm:bulletEnabled val="1"/>
        </dgm:presLayoutVars>
      </dgm:prSet>
      <dgm:spPr/>
    </dgm:pt>
    <dgm:pt modelId="{CF7BADB0-5C95-4807-A7AF-D11076179584}" type="pres">
      <dgm:prSet presAssocID="{4B6A470A-034A-4C4B-B737-FA446A69C7E4}" presName="sibTrans" presStyleLbl="sibTrans2D1" presStyleIdx="2" presStyleCnt="5"/>
      <dgm:spPr/>
    </dgm:pt>
    <dgm:pt modelId="{F9FB659A-4021-4CA2-A754-15C233B67C90}" type="pres">
      <dgm:prSet presAssocID="{4B6A470A-034A-4C4B-B737-FA446A69C7E4}" presName="connectorText" presStyleLbl="sibTrans2D1" presStyleIdx="2" presStyleCnt="5"/>
      <dgm:spPr/>
    </dgm:pt>
    <dgm:pt modelId="{48BB8AAF-C4C0-4054-9002-61989ACC20DF}" type="pres">
      <dgm:prSet presAssocID="{CDE40620-9BDC-4A1D-98DF-4313F0267F06}" presName="node" presStyleLbl="node1" presStyleIdx="3" presStyleCnt="6">
        <dgm:presLayoutVars>
          <dgm:bulletEnabled val="1"/>
        </dgm:presLayoutVars>
      </dgm:prSet>
      <dgm:spPr/>
    </dgm:pt>
    <dgm:pt modelId="{58F390CD-E052-4590-9927-8FF8EC4CAE1C}" type="pres">
      <dgm:prSet presAssocID="{576A4A9C-3DF6-491A-B01F-9418D58DA7B9}" presName="sibTrans" presStyleLbl="sibTrans2D1" presStyleIdx="3" presStyleCnt="5"/>
      <dgm:spPr/>
    </dgm:pt>
    <dgm:pt modelId="{F7C46080-F163-4A76-A65A-7BF1AF0D3D2A}" type="pres">
      <dgm:prSet presAssocID="{576A4A9C-3DF6-491A-B01F-9418D58DA7B9}" presName="connectorText" presStyleLbl="sibTrans2D1" presStyleIdx="3" presStyleCnt="5"/>
      <dgm:spPr/>
    </dgm:pt>
    <dgm:pt modelId="{5ECBECAD-C53D-450E-BA29-862DBB6F142D}" type="pres">
      <dgm:prSet presAssocID="{3772D3F8-A55B-4636-8075-D80317ED0963}" presName="node" presStyleLbl="node1" presStyleIdx="4" presStyleCnt="6">
        <dgm:presLayoutVars>
          <dgm:bulletEnabled val="1"/>
        </dgm:presLayoutVars>
      </dgm:prSet>
      <dgm:spPr/>
    </dgm:pt>
    <dgm:pt modelId="{76D555EE-BAE0-4EDD-AE98-757F19EB1737}" type="pres">
      <dgm:prSet presAssocID="{5945904B-0970-4A26-BE70-9BF1FF65B88F}" presName="sibTrans" presStyleLbl="sibTrans2D1" presStyleIdx="4" presStyleCnt="5"/>
      <dgm:spPr/>
    </dgm:pt>
    <dgm:pt modelId="{78912718-E377-4EBD-8523-4F31680344AC}" type="pres">
      <dgm:prSet presAssocID="{5945904B-0970-4A26-BE70-9BF1FF65B88F}" presName="connectorText" presStyleLbl="sibTrans2D1" presStyleIdx="4" presStyleCnt="5"/>
      <dgm:spPr/>
    </dgm:pt>
    <dgm:pt modelId="{F07A20B9-FBFB-486A-9FE0-C28690A3EC55}" type="pres">
      <dgm:prSet presAssocID="{2E6CE4BF-CEF0-494F-80BE-3E1C10605C67}" presName="node" presStyleLbl="node1" presStyleIdx="5" presStyleCnt="6">
        <dgm:presLayoutVars>
          <dgm:bulletEnabled val="1"/>
        </dgm:presLayoutVars>
      </dgm:prSet>
      <dgm:spPr/>
    </dgm:pt>
  </dgm:ptLst>
  <dgm:cxnLst>
    <dgm:cxn modelId="{B9A9BF1E-545F-46EE-BA67-A59D130F243C}" type="presOf" srcId="{4B6A470A-034A-4C4B-B737-FA446A69C7E4}" destId="{F9FB659A-4021-4CA2-A754-15C233B67C90}" srcOrd="1" destOrd="0" presId="urn:microsoft.com/office/officeart/2005/8/layout/process1"/>
    <dgm:cxn modelId="{03A8CE29-4FB6-4456-888E-CAF1014A6429}" srcId="{63B8F4BB-32E1-4D55-A933-9D94E778338B}" destId="{92888898-D5C4-4A77-80D1-B4A0374B0A79}" srcOrd="1" destOrd="0" parTransId="{CEC0DB85-67D2-4346-9AA2-33D1230EED2F}" sibTransId="{002F8547-D7AF-458A-820F-C8AC15EBABCD}"/>
    <dgm:cxn modelId="{53DBA332-BA84-4A5C-96B4-DC2C729706D1}" srcId="{63B8F4BB-32E1-4D55-A933-9D94E778338B}" destId="{CDE40620-9BDC-4A1D-98DF-4313F0267F06}" srcOrd="3" destOrd="0" parTransId="{0372DD0B-6DDC-4056-A654-AD65018952B6}" sibTransId="{576A4A9C-3DF6-491A-B01F-9418D58DA7B9}"/>
    <dgm:cxn modelId="{2897F33F-76CB-4E5E-8DA2-704F8C059C5F}" type="presOf" srcId="{5945904B-0970-4A26-BE70-9BF1FF65B88F}" destId="{78912718-E377-4EBD-8523-4F31680344AC}" srcOrd="1" destOrd="0" presId="urn:microsoft.com/office/officeart/2005/8/layout/process1"/>
    <dgm:cxn modelId="{3537AD62-7810-4B96-BFA4-57F5E4CF3902}" type="presOf" srcId="{CDE40620-9BDC-4A1D-98DF-4313F0267F06}" destId="{48BB8AAF-C4C0-4054-9002-61989ACC20DF}" srcOrd="0" destOrd="0" presId="urn:microsoft.com/office/officeart/2005/8/layout/process1"/>
    <dgm:cxn modelId="{53776065-74DD-4641-8E85-3EF65F23090F}" type="presOf" srcId="{258B9CDF-910B-41A0-9AE6-5700A7AF553B}" destId="{B2FB2C55-B66C-400F-946A-23F6E613891A}" srcOrd="0" destOrd="0" presId="urn:microsoft.com/office/officeart/2005/8/layout/process1"/>
    <dgm:cxn modelId="{54E4A482-C7EC-4F8E-8B81-E059AD34D6F4}" type="presOf" srcId="{5945904B-0970-4A26-BE70-9BF1FF65B88F}" destId="{76D555EE-BAE0-4EDD-AE98-757F19EB1737}" srcOrd="0" destOrd="0" presId="urn:microsoft.com/office/officeart/2005/8/layout/process1"/>
    <dgm:cxn modelId="{C9626E87-1257-4704-97F8-A948D633F01C}" type="presOf" srcId="{7D5AE609-A021-426F-BC75-9D5FBBB19535}" destId="{D860B01A-F61D-4B7A-A40C-5416EDAAF838}" srcOrd="0" destOrd="0" presId="urn:microsoft.com/office/officeart/2005/8/layout/process1"/>
    <dgm:cxn modelId="{543CC092-93E2-45B2-A6D2-C48926C78B59}" type="presOf" srcId="{3772D3F8-A55B-4636-8075-D80317ED0963}" destId="{5ECBECAD-C53D-450E-BA29-862DBB6F142D}" srcOrd="0" destOrd="0" presId="urn:microsoft.com/office/officeart/2005/8/layout/process1"/>
    <dgm:cxn modelId="{AE286793-36A5-452E-8BB9-1468D2CAD80C}" type="presOf" srcId="{576A4A9C-3DF6-491A-B01F-9418D58DA7B9}" destId="{58F390CD-E052-4590-9927-8FF8EC4CAE1C}" srcOrd="0" destOrd="0" presId="urn:microsoft.com/office/officeart/2005/8/layout/process1"/>
    <dgm:cxn modelId="{69ECAA96-D7AA-4294-AB7D-5F6FC7B909DF}" type="presOf" srcId="{63B8F4BB-32E1-4D55-A933-9D94E778338B}" destId="{9436B814-53C5-41A2-8EF3-99385F301CA7}" srcOrd="0" destOrd="0" presId="urn:microsoft.com/office/officeart/2005/8/layout/process1"/>
    <dgm:cxn modelId="{D789579B-91D9-4026-A19B-C57D31E74828}" type="presOf" srcId="{92888898-D5C4-4A77-80D1-B4A0374B0A79}" destId="{A4CC0E10-8082-4697-9A91-496C689469B7}" srcOrd="0" destOrd="0" presId="urn:microsoft.com/office/officeart/2005/8/layout/process1"/>
    <dgm:cxn modelId="{B678C09B-1AFC-4FDA-A017-C92645B21F9A}" type="presOf" srcId="{500F316C-D721-41F1-89B3-3BF1DF571A97}" destId="{9763A109-CAD6-41AD-89FE-CF726A19F300}" srcOrd="1" destOrd="0" presId="urn:microsoft.com/office/officeart/2005/8/layout/process1"/>
    <dgm:cxn modelId="{11A7DFAD-CD57-4193-BA51-261E35A70F23}" srcId="{63B8F4BB-32E1-4D55-A933-9D94E778338B}" destId="{2E6CE4BF-CEF0-494F-80BE-3E1C10605C67}" srcOrd="5" destOrd="0" parTransId="{E372A906-D250-4D9D-ABF9-847B06D8E2A9}" sibTransId="{31683740-73FB-44F1-A961-D9A70E4F0731}"/>
    <dgm:cxn modelId="{BE5C63B3-4CD5-49A7-98EB-8B17FFF928E4}" type="presOf" srcId="{2E6CE4BF-CEF0-494F-80BE-3E1C10605C67}" destId="{F07A20B9-FBFB-486A-9FE0-C28690A3EC55}" srcOrd="0" destOrd="0" presId="urn:microsoft.com/office/officeart/2005/8/layout/process1"/>
    <dgm:cxn modelId="{A1D734B7-2AB9-46E2-9DAA-390C440ADFF7}" srcId="{63B8F4BB-32E1-4D55-A933-9D94E778338B}" destId="{3772D3F8-A55B-4636-8075-D80317ED0963}" srcOrd="4" destOrd="0" parTransId="{AF9345EB-7A2F-4849-B02E-77529771CD2C}" sibTransId="{5945904B-0970-4A26-BE70-9BF1FF65B88F}"/>
    <dgm:cxn modelId="{F41955BA-D93C-4F34-AF4A-906E0CBAEB30}" type="presOf" srcId="{576A4A9C-3DF6-491A-B01F-9418D58DA7B9}" destId="{F7C46080-F163-4A76-A65A-7BF1AF0D3D2A}" srcOrd="1" destOrd="0" presId="urn:microsoft.com/office/officeart/2005/8/layout/process1"/>
    <dgm:cxn modelId="{C55467D1-643C-4BC8-81B9-C357ECCA7BB9}" type="presOf" srcId="{500F316C-D721-41F1-89B3-3BF1DF571A97}" destId="{70D84BC7-2A20-4826-B859-7E2FB4E632AA}" srcOrd="0" destOrd="0" presId="urn:microsoft.com/office/officeart/2005/8/layout/process1"/>
    <dgm:cxn modelId="{87B818D6-CBF5-4DB2-953F-29E68972A3B6}" srcId="{63B8F4BB-32E1-4D55-A933-9D94E778338B}" destId="{7D5AE609-A021-426F-BC75-9D5FBBB19535}" srcOrd="0" destOrd="0" parTransId="{E297E903-8F4D-49EA-896D-3DA71660CFFE}" sibTransId="{500F316C-D721-41F1-89B3-3BF1DF571A97}"/>
    <dgm:cxn modelId="{F182CAD8-9DDF-48FA-804D-6BE47C0CE2C8}" type="presOf" srcId="{4B6A470A-034A-4C4B-B737-FA446A69C7E4}" destId="{CF7BADB0-5C95-4807-A7AF-D11076179584}" srcOrd="0" destOrd="0" presId="urn:microsoft.com/office/officeart/2005/8/layout/process1"/>
    <dgm:cxn modelId="{B62445E1-66D1-44A5-A96B-D22791D3A10A}" type="presOf" srcId="{002F8547-D7AF-458A-820F-C8AC15EBABCD}" destId="{A2087BA5-6172-46E9-8BEA-A6328CB6B002}" srcOrd="1" destOrd="0" presId="urn:microsoft.com/office/officeart/2005/8/layout/process1"/>
    <dgm:cxn modelId="{331A6AF0-657B-4AFC-A8DE-7A506FB0A2F9}" srcId="{63B8F4BB-32E1-4D55-A933-9D94E778338B}" destId="{258B9CDF-910B-41A0-9AE6-5700A7AF553B}" srcOrd="2" destOrd="0" parTransId="{C4876FE6-3B4C-4AC6-84BE-7E75DAA40C6D}" sibTransId="{4B6A470A-034A-4C4B-B737-FA446A69C7E4}"/>
    <dgm:cxn modelId="{D05FC8FF-0C80-4A99-8C7E-1C6255E911DA}" type="presOf" srcId="{002F8547-D7AF-458A-820F-C8AC15EBABCD}" destId="{32BD3CFF-C4E5-4F7F-BC30-5263B1A1B3EF}" srcOrd="0" destOrd="0" presId="urn:microsoft.com/office/officeart/2005/8/layout/process1"/>
    <dgm:cxn modelId="{50785C4C-64A3-45C0-B322-81CE41BF1C1B}" type="presParOf" srcId="{9436B814-53C5-41A2-8EF3-99385F301CA7}" destId="{D860B01A-F61D-4B7A-A40C-5416EDAAF838}" srcOrd="0" destOrd="0" presId="urn:microsoft.com/office/officeart/2005/8/layout/process1"/>
    <dgm:cxn modelId="{9F7DF44A-955B-4015-9377-005B7F816DE3}" type="presParOf" srcId="{9436B814-53C5-41A2-8EF3-99385F301CA7}" destId="{70D84BC7-2A20-4826-B859-7E2FB4E632AA}" srcOrd="1" destOrd="0" presId="urn:microsoft.com/office/officeart/2005/8/layout/process1"/>
    <dgm:cxn modelId="{A3573F9F-A39A-41D8-8BB9-BE76EEC9D30E}" type="presParOf" srcId="{70D84BC7-2A20-4826-B859-7E2FB4E632AA}" destId="{9763A109-CAD6-41AD-89FE-CF726A19F300}" srcOrd="0" destOrd="0" presId="urn:microsoft.com/office/officeart/2005/8/layout/process1"/>
    <dgm:cxn modelId="{AB6A683F-1C6B-4144-A346-FCDF1443C326}" type="presParOf" srcId="{9436B814-53C5-41A2-8EF3-99385F301CA7}" destId="{A4CC0E10-8082-4697-9A91-496C689469B7}" srcOrd="2" destOrd="0" presId="urn:microsoft.com/office/officeart/2005/8/layout/process1"/>
    <dgm:cxn modelId="{9623344B-0CD7-453E-9217-CA6679C854D7}" type="presParOf" srcId="{9436B814-53C5-41A2-8EF3-99385F301CA7}" destId="{32BD3CFF-C4E5-4F7F-BC30-5263B1A1B3EF}" srcOrd="3" destOrd="0" presId="urn:microsoft.com/office/officeart/2005/8/layout/process1"/>
    <dgm:cxn modelId="{9F9DA93D-8F3B-47AD-A78B-FFDBA56D2DC0}" type="presParOf" srcId="{32BD3CFF-C4E5-4F7F-BC30-5263B1A1B3EF}" destId="{A2087BA5-6172-46E9-8BEA-A6328CB6B002}" srcOrd="0" destOrd="0" presId="urn:microsoft.com/office/officeart/2005/8/layout/process1"/>
    <dgm:cxn modelId="{03A14CF3-0EA5-48BC-BF6A-8F81FAC4B10A}" type="presParOf" srcId="{9436B814-53C5-41A2-8EF3-99385F301CA7}" destId="{B2FB2C55-B66C-400F-946A-23F6E613891A}" srcOrd="4" destOrd="0" presId="urn:microsoft.com/office/officeart/2005/8/layout/process1"/>
    <dgm:cxn modelId="{95621741-BC57-4683-B66C-7C492EB54873}" type="presParOf" srcId="{9436B814-53C5-41A2-8EF3-99385F301CA7}" destId="{CF7BADB0-5C95-4807-A7AF-D11076179584}" srcOrd="5" destOrd="0" presId="urn:microsoft.com/office/officeart/2005/8/layout/process1"/>
    <dgm:cxn modelId="{D6A8EBCA-25C7-4C65-8D81-4E5AF3DB2889}" type="presParOf" srcId="{CF7BADB0-5C95-4807-A7AF-D11076179584}" destId="{F9FB659A-4021-4CA2-A754-15C233B67C90}" srcOrd="0" destOrd="0" presId="urn:microsoft.com/office/officeart/2005/8/layout/process1"/>
    <dgm:cxn modelId="{C646B3D6-0A08-49DD-B00E-73890353ABD0}" type="presParOf" srcId="{9436B814-53C5-41A2-8EF3-99385F301CA7}" destId="{48BB8AAF-C4C0-4054-9002-61989ACC20DF}" srcOrd="6" destOrd="0" presId="urn:microsoft.com/office/officeart/2005/8/layout/process1"/>
    <dgm:cxn modelId="{4EDA2417-C220-4F6F-ACAB-58E0F1417F8D}" type="presParOf" srcId="{9436B814-53C5-41A2-8EF3-99385F301CA7}" destId="{58F390CD-E052-4590-9927-8FF8EC4CAE1C}" srcOrd="7" destOrd="0" presId="urn:microsoft.com/office/officeart/2005/8/layout/process1"/>
    <dgm:cxn modelId="{59BBB73E-61AA-47CD-9C44-2329CC75D187}" type="presParOf" srcId="{58F390CD-E052-4590-9927-8FF8EC4CAE1C}" destId="{F7C46080-F163-4A76-A65A-7BF1AF0D3D2A}" srcOrd="0" destOrd="0" presId="urn:microsoft.com/office/officeart/2005/8/layout/process1"/>
    <dgm:cxn modelId="{E9D3837F-8EC7-4830-9CBE-737043F41557}" type="presParOf" srcId="{9436B814-53C5-41A2-8EF3-99385F301CA7}" destId="{5ECBECAD-C53D-450E-BA29-862DBB6F142D}" srcOrd="8" destOrd="0" presId="urn:microsoft.com/office/officeart/2005/8/layout/process1"/>
    <dgm:cxn modelId="{045687A2-272B-4687-A298-E9221C85A66F}" type="presParOf" srcId="{9436B814-53C5-41A2-8EF3-99385F301CA7}" destId="{76D555EE-BAE0-4EDD-AE98-757F19EB1737}" srcOrd="9" destOrd="0" presId="urn:microsoft.com/office/officeart/2005/8/layout/process1"/>
    <dgm:cxn modelId="{D45D4560-A3C9-4954-9676-92B0D886F9D0}" type="presParOf" srcId="{76D555EE-BAE0-4EDD-AE98-757F19EB1737}" destId="{78912718-E377-4EBD-8523-4F31680344AC}" srcOrd="0" destOrd="0" presId="urn:microsoft.com/office/officeart/2005/8/layout/process1"/>
    <dgm:cxn modelId="{2F311DC4-2830-44FC-90AD-34A8AFA91A9B}" type="presParOf" srcId="{9436B814-53C5-41A2-8EF3-99385F301CA7}" destId="{F07A20B9-FBFB-486A-9FE0-C28690A3EC5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EB9EC-62FE-4AD2-87B2-4DA4D5CCDB64}">
      <dsp:nvSpPr>
        <dsp:cNvPr id="0" name=""/>
        <dsp:cNvSpPr/>
      </dsp:nvSpPr>
      <dsp:spPr>
        <a:xfrm>
          <a:off x="0" y="378043"/>
          <a:ext cx="692912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375D56-1E21-4BBC-8EB4-387EC5533F54}">
      <dsp:nvSpPr>
        <dsp:cNvPr id="0" name=""/>
        <dsp:cNvSpPr/>
      </dsp:nvSpPr>
      <dsp:spPr>
        <a:xfrm>
          <a:off x="346456" y="23803"/>
          <a:ext cx="4850385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333" tIns="0" rIns="183333" bIns="0" numCol="1" spcCol="1270" anchor="ctr" anchorCtr="0">
          <a:noAutofit/>
        </a:bodyPr>
        <a:lstStyle/>
        <a:p>
          <a:pPr marL="0" lvl="0" indent="0" algn="l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אינטגרציה עם מערכות שמע</a:t>
          </a:r>
        </a:p>
      </dsp:txBody>
      <dsp:txXfrm>
        <a:off x="381041" y="58388"/>
        <a:ext cx="4781215" cy="639310"/>
      </dsp:txXfrm>
    </dsp:sp>
    <dsp:sp modelId="{90688C2D-5E30-4723-9CFB-6C2C63597350}">
      <dsp:nvSpPr>
        <dsp:cNvPr id="0" name=""/>
        <dsp:cNvSpPr/>
      </dsp:nvSpPr>
      <dsp:spPr>
        <a:xfrm>
          <a:off x="0" y="1466683"/>
          <a:ext cx="692912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0ED953-C976-47AF-AFF4-D71C1D630E5B}">
      <dsp:nvSpPr>
        <dsp:cNvPr id="0" name=""/>
        <dsp:cNvSpPr/>
      </dsp:nvSpPr>
      <dsp:spPr>
        <a:xfrm>
          <a:off x="346456" y="1112443"/>
          <a:ext cx="4850385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333" tIns="0" rIns="183333" bIns="0" numCol="1" spcCol="1270" anchor="ctr" anchorCtr="0">
          <a:noAutofit/>
        </a:bodyPr>
        <a:lstStyle/>
        <a:p>
          <a:pPr marL="0" lvl="0" indent="0" algn="l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הפחתת רעשים</a:t>
          </a:r>
        </a:p>
      </dsp:txBody>
      <dsp:txXfrm>
        <a:off x="381041" y="1147028"/>
        <a:ext cx="4781215" cy="639310"/>
      </dsp:txXfrm>
    </dsp:sp>
    <dsp:sp modelId="{19AA6DE7-F0C2-48FF-A327-914C1B89E7E8}">
      <dsp:nvSpPr>
        <dsp:cNvPr id="0" name=""/>
        <dsp:cNvSpPr/>
      </dsp:nvSpPr>
      <dsp:spPr>
        <a:xfrm>
          <a:off x="0" y="2555323"/>
          <a:ext cx="692912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67F4A-53AC-475A-A382-6EE68602FF7A}">
      <dsp:nvSpPr>
        <dsp:cNvPr id="0" name=""/>
        <dsp:cNvSpPr/>
      </dsp:nvSpPr>
      <dsp:spPr>
        <a:xfrm>
          <a:off x="346456" y="2201083"/>
          <a:ext cx="4850385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333" tIns="0" rIns="183333" bIns="0" numCol="1" spcCol="1270" anchor="ctr" anchorCtr="0">
          <a:noAutofit/>
        </a:bodyPr>
        <a:lstStyle/>
        <a:p>
          <a:pPr marL="0" lvl="0" indent="0" algn="l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יכולת שמע</a:t>
          </a:r>
        </a:p>
      </dsp:txBody>
      <dsp:txXfrm>
        <a:off x="381041" y="2235668"/>
        <a:ext cx="4781215" cy="639310"/>
      </dsp:txXfrm>
    </dsp:sp>
    <dsp:sp modelId="{12F28BE5-030E-4A65-8B6C-DCC4DD37261C}">
      <dsp:nvSpPr>
        <dsp:cNvPr id="0" name=""/>
        <dsp:cNvSpPr/>
      </dsp:nvSpPr>
      <dsp:spPr>
        <a:xfrm>
          <a:off x="0" y="3643963"/>
          <a:ext cx="6929122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DD8FF-CCCF-49AF-A42C-4250BA1B9EB3}">
      <dsp:nvSpPr>
        <dsp:cNvPr id="0" name=""/>
        <dsp:cNvSpPr/>
      </dsp:nvSpPr>
      <dsp:spPr>
        <a:xfrm>
          <a:off x="346456" y="3289723"/>
          <a:ext cx="4850385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333" tIns="0" rIns="183333" bIns="0" numCol="1" spcCol="1270" anchor="ctr" anchorCtr="0">
          <a:noAutofit/>
        </a:bodyPr>
        <a:lstStyle/>
        <a:p>
          <a:pPr marL="0" lvl="0" indent="0" algn="l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/>
            <a:t>חסכון משמעותי באחסון</a:t>
          </a:r>
        </a:p>
      </dsp:txBody>
      <dsp:txXfrm>
        <a:off x="381041" y="3324308"/>
        <a:ext cx="4781215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0B01A-F61D-4B7A-A40C-5416EDAAF838}">
      <dsp:nvSpPr>
        <dsp:cNvPr id="0" name=""/>
        <dsp:cNvSpPr/>
      </dsp:nvSpPr>
      <dsp:spPr>
        <a:xfrm>
          <a:off x="0" y="522808"/>
          <a:ext cx="1351026" cy="8106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קריאת קובץ </a:t>
          </a:r>
          <a:r>
            <a:rPr lang="en-US" sz="1800" kern="1200" dirty="0"/>
            <a:t>PDM</a:t>
          </a:r>
          <a:endParaRPr lang="he-IL" sz="1800" kern="1200" dirty="0"/>
        </a:p>
      </dsp:txBody>
      <dsp:txXfrm>
        <a:off x="23742" y="546550"/>
        <a:ext cx="1303542" cy="763131"/>
      </dsp:txXfrm>
    </dsp:sp>
    <dsp:sp modelId="{70D84BC7-2A20-4826-B859-7E2FB4E632AA}">
      <dsp:nvSpPr>
        <dsp:cNvPr id="0" name=""/>
        <dsp:cNvSpPr/>
      </dsp:nvSpPr>
      <dsp:spPr>
        <a:xfrm>
          <a:off x="1486128" y="760588"/>
          <a:ext cx="286417" cy="3350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400" kern="1200"/>
        </a:p>
      </dsp:txBody>
      <dsp:txXfrm>
        <a:off x="1486128" y="827599"/>
        <a:ext cx="200492" cy="201032"/>
      </dsp:txXfrm>
    </dsp:sp>
    <dsp:sp modelId="{A4CC0E10-8082-4697-9A91-496C689469B7}">
      <dsp:nvSpPr>
        <dsp:cNvPr id="0" name=""/>
        <dsp:cNvSpPr/>
      </dsp:nvSpPr>
      <dsp:spPr>
        <a:xfrm>
          <a:off x="1891436" y="522808"/>
          <a:ext cx="1351026" cy="8106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LPF</a:t>
          </a:r>
          <a:endParaRPr lang="he-IL" sz="1800" kern="1200" dirty="0"/>
        </a:p>
      </dsp:txBody>
      <dsp:txXfrm>
        <a:off x="1915178" y="546550"/>
        <a:ext cx="1303542" cy="763131"/>
      </dsp:txXfrm>
    </dsp:sp>
    <dsp:sp modelId="{32BD3CFF-C4E5-4F7F-BC30-5263B1A1B3EF}">
      <dsp:nvSpPr>
        <dsp:cNvPr id="0" name=""/>
        <dsp:cNvSpPr/>
      </dsp:nvSpPr>
      <dsp:spPr>
        <a:xfrm>
          <a:off x="3377564" y="760588"/>
          <a:ext cx="286417" cy="3350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400" kern="1200"/>
        </a:p>
      </dsp:txBody>
      <dsp:txXfrm>
        <a:off x="3377564" y="827599"/>
        <a:ext cx="200492" cy="201032"/>
      </dsp:txXfrm>
    </dsp:sp>
    <dsp:sp modelId="{B2FB2C55-B66C-400F-946A-23F6E613891A}">
      <dsp:nvSpPr>
        <dsp:cNvPr id="0" name=""/>
        <dsp:cNvSpPr/>
      </dsp:nvSpPr>
      <dsp:spPr>
        <a:xfrm>
          <a:off x="3782872" y="522808"/>
          <a:ext cx="1351026" cy="8106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דצימציה</a:t>
          </a:r>
        </a:p>
      </dsp:txBody>
      <dsp:txXfrm>
        <a:off x="3806614" y="546550"/>
        <a:ext cx="1303542" cy="763131"/>
      </dsp:txXfrm>
    </dsp:sp>
    <dsp:sp modelId="{CF7BADB0-5C95-4807-A7AF-D11076179584}">
      <dsp:nvSpPr>
        <dsp:cNvPr id="0" name=""/>
        <dsp:cNvSpPr/>
      </dsp:nvSpPr>
      <dsp:spPr>
        <a:xfrm>
          <a:off x="5269001" y="760588"/>
          <a:ext cx="286417" cy="3350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400" kern="1200"/>
        </a:p>
      </dsp:txBody>
      <dsp:txXfrm>
        <a:off x="5269001" y="827599"/>
        <a:ext cx="200492" cy="201032"/>
      </dsp:txXfrm>
    </dsp:sp>
    <dsp:sp modelId="{48BB8AAF-C4C0-4054-9002-61989ACC20DF}">
      <dsp:nvSpPr>
        <dsp:cNvPr id="0" name=""/>
        <dsp:cNvSpPr/>
      </dsp:nvSpPr>
      <dsp:spPr>
        <a:xfrm>
          <a:off x="5674309" y="522808"/>
          <a:ext cx="1351026" cy="8106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היווצרות </a:t>
          </a:r>
          <a:r>
            <a:rPr lang="en-US" sz="1800" kern="1200" dirty="0"/>
            <a:t>PCM</a:t>
          </a:r>
          <a:endParaRPr lang="he-IL" sz="1800" kern="1200" dirty="0"/>
        </a:p>
      </dsp:txBody>
      <dsp:txXfrm>
        <a:off x="5698051" y="546550"/>
        <a:ext cx="1303542" cy="763131"/>
      </dsp:txXfrm>
    </dsp:sp>
    <dsp:sp modelId="{58F390CD-E052-4590-9927-8FF8EC4CAE1C}">
      <dsp:nvSpPr>
        <dsp:cNvPr id="0" name=""/>
        <dsp:cNvSpPr/>
      </dsp:nvSpPr>
      <dsp:spPr>
        <a:xfrm>
          <a:off x="7160437" y="760588"/>
          <a:ext cx="286417" cy="3350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400" kern="1200"/>
        </a:p>
      </dsp:txBody>
      <dsp:txXfrm>
        <a:off x="7160437" y="827599"/>
        <a:ext cx="200492" cy="201032"/>
      </dsp:txXfrm>
    </dsp:sp>
    <dsp:sp modelId="{5ECBECAD-C53D-450E-BA29-862DBB6F142D}">
      <dsp:nvSpPr>
        <dsp:cNvPr id="0" name=""/>
        <dsp:cNvSpPr/>
      </dsp:nvSpPr>
      <dsp:spPr>
        <a:xfrm>
          <a:off x="7565745" y="522808"/>
          <a:ext cx="1351026" cy="81061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נרמול</a:t>
          </a:r>
        </a:p>
      </dsp:txBody>
      <dsp:txXfrm>
        <a:off x="7589487" y="546550"/>
        <a:ext cx="1303542" cy="763131"/>
      </dsp:txXfrm>
    </dsp:sp>
    <dsp:sp modelId="{76D555EE-BAE0-4EDD-AE98-757F19EB1737}">
      <dsp:nvSpPr>
        <dsp:cNvPr id="0" name=""/>
        <dsp:cNvSpPr/>
      </dsp:nvSpPr>
      <dsp:spPr>
        <a:xfrm>
          <a:off x="9051874" y="760588"/>
          <a:ext cx="286417" cy="3350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400" kern="1200"/>
        </a:p>
      </dsp:txBody>
      <dsp:txXfrm>
        <a:off x="9051874" y="827599"/>
        <a:ext cx="200492" cy="201032"/>
      </dsp:txXfrm>
    </dsp:sp>
    <dsp:sp modelId="{F07A20B9-FBFB-486A-9FE0-C28690A3EC55}">
      <dsp:nvSpPr>
        <dsp:cNvPr id="0" name=""/>
        <dsp:cNvSpPr/>
      </dsp:nvSpPr>
      <dsp:spPr>
        <a:xfrm>
          <a:off x="9457182" y="522808"/>
          <a:ext cx="1351026" cy="8106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המרה לקובץ </a:t>
          </a:r>
          <a:r>
            <a:rPr lang="en-US" sz="1800" kern="1200" dirty="0"/>
            <a:t>WAV</a:t>
          </a:r>
          <a:endParaRPr lang="he-IL" sz="1800" kern="1200" dirty="0"/>
        </a:p>
      </dsp:txBody>
      <dsp:txXfrm>
        <a:off x="9480924" y="546550"/>
        <a:ext cx="1303542" cy="763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5230A44-4EA9-46AF-8385-2CB76D8B0B1E}" type="datetimeFigureOut">
              <a:rPr lang="he-IL" smtClean="0"/>
              <a:t>ט'/אב/תשפ"ד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A904B5C-9E69-452A-9380-E0466E4D36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8298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04B5C-9E69-452A-9380-E0466E4D3648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240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04B5C-9E69-452A-9380-E0466E4D3648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3196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1ODlHobeK1U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ixabay.com/en/click-here-button-red-arrow-2635012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C8A977-FA9F-6464-6694-95CED104A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4620" y="2430955"/>
            <a:ext cx="8915399" cy="2262781"/>
          </a:xfrm>
        </p:spPr>
        <p:txBody>
          <a:bodyPr>
            <a:normAutofit/>
          </a:bodyPr>
          <a:lstStyle/>
          <a:p>
            <a:r>
              <a:rPr lang="en-US" sz="6000" b="1" dirty="0"/>
              <a:t>Converting PDM 2 PCM</a:t>
            </a:r>
            <a:endParaRPr lang="he-IL" sz="6000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31AAECF-0AE6-3CBD-14F6-AE49B59FF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4620" y="4832243"/>
            <a:ext cx="8915399" cy="1126283"/>
          </a:xfrm>
        </p:spPr>
        <p:txBody>
          <a:bodyPr>
            <a:normAutofit/>
          </a:bodyPr>
          <a:lstStyle/>
          <a:p>
            <a:r>
              <a:rPr lang="en-US" sz="2800" dirty="0"/>
              <a:t>Amit and Ayelet</a:t>
            </a:r>
            <a:endParaRPr lang="he-IL" sz="2800" dirty="0"/>
          </a:p>
        </p:txBody>
      </p:sp>
      <p:sp>
        <p:nvSpPr>
          <p:cNvPr id="4" name="AutoShape 2" descr="From analog signal to PDM and PCM processing. | Download Scientific Diagram">
            <a:extLst>
              <a:ext uri="{FF2B5EF4-FFF2-40B4-BE49-F238E27FC236}">
                <a16:creationId xmlns:a16="http://schemas.microsoft.com/office/drawing/2014/main" id="{3C09909A-DEF9-58FA-53ED-C775A2693F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028" name="Picture 4" descr="From analog signal to PDM and PCM processing. | Download Scientific Diagram">
            <a:extLst>
              <a:ext uri="{FF2B5EF4-FFF2-40B4-BE49-F238E27FC236}">
                <a16:creationId xmlns:a16="http://schemas.microsoft.com/office/drawing/2014/main" id="{40625AE7-A3C3-6633-C232-C191375FC0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73"/>
          <a:stretch/>
        </p:blipFill>
        <p:spPr bwMode="auto">
          <a:xfrm>
            <a:off x="2178936" y="809371"/>
            <a:ext cx="8293989" cy="112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From analog signal to PDM and PCM processing. | Download Scientific Diagram">
            <a:extLst>
              <a:ext uri="{FF2B5EF4-FFF2-40B4-BE49-F238E27FC236}">
                <a16:creationId xmlns:a16="http://schemas.microsoft.com/office/drawing/2014/main" id="{4E1D4409-653F-BE98-B519-68AAF48A59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27"/>
          <a:stretch/>
        </p:blipFill>
        <p:spPr bwMode="auto">
          <a:xfrm>
            <a:off x="2178936" y="1915149"/>
            <a:ext cx="8293989" cy="115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7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64">
            <a:extLst>
              <a:ext uri="{FF2B5EF4-FFF2-40B4-BE49-F238E27FC236}">
                <a16:creationId xmlns:a16="http://schemas.microsoft.com/office/drawing/2014/main" id="{D4F7AE18-69E1-1F8D-41D2-032ACF3F53B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13126" y="1143000"/>
            <a:ext cx="6475730" cy="1465199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14B721B-9503-2171-5D16-5E1D62D29E1B}"/>
              </a:ext>
            </a:extLst>
          </p:cNvPr>
          <p:cNvSpPr txBox="1"/>
          <p:nvPr/>
        </p:nvSpPr>
        <p:spPr>
          <a:xfrm>
            <a:off x="2103120" y="403263"/>
            <a:ext cx="76626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800" dirty="0"/>
              <a:t>מה זה </a:t>
            </a:r>
            <a:r>
              <a:rPr lang="en-US" sz="2800" dirty="0"/>
              <a:t>PDM</a:t>
            </a:r>
            <a:r>
              <a:rPr lang="he-IL" sz="2800" dirty="0"/>
              <a:t> </a:t>
            </a:r>
            <a:r>
              <a:rPr lang="en-US" sz="2800" dirty="0"/>
              <a:t>(Pulse Density Modulation) </a:t>
            </a:r>
            <a:r>
              <a:rPr lang="he-IL" sz="2800" dirty="0"/>
              <a:t>?</a:t>
            </a:r>
            <a:endParaRPr lang="en-US" sz="2800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A157A99-64B7-D662-9748-C881DC0BB00D}"/>
              </a:ext>
            </a:extLst>
          </p:cNvPr>
          <p:cNvSpPr txBox="1"/>
          <p:nvPr/>
        </p:nvSpPr>
        <p:spPr>
          <a:xfrm>
            <a:off x="2421890" y="2905780"/>
            <a:ext cx="69669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800" dirty="0"/>
              <a:t>מה</a:t>
            </a:r>
            <a:r>
              <a:rPr lang="he-IL" sz="1800" dirty="0"/>
              <a:t> </a:t>
            </a:r>
            <a:r>
              <a:rPr lang="he-IL" sz="2800" dirty="0"/>
              <a:t>זה </a:t>
            </a:r>
            <a:r>
              <a:rPr lang="en-US" sz="2800" dirty="0"/>
              <a:t>PCM</a:t>
            </a:r>
            <a:r>
              <a:rPr lang="he-IL" sz="2800" dirty="0"/>
              <a:t> (</a:t>
            </a:r>
            <a:r>
              <a:rPr lang="en-US" sz="2800" dirty="0"/>
              <a:t> (Pulse Code Modulation</a:t>
            </a:r>
            <a:r>
              <a:rPr lang="he-IL" sz="1800" dirty="0"/>
              <a:t>?</a:t>
            </a:r>
          </a:p>
        </p:txBody>
      </p:sp>
      <p:pic>
        <p:nvPicPr>
          <p:cNvPr id="7" name="Picture 260">
            <a:extLst>
              <a:ext uri="{FF2B5EF4-FFF2-40B4-BE49-F238E27FC236}">
                <a16:creationId xmlns:a16="http://schemas.microsoft.com/office/drawing/2014/main" id="{E6A0D904-60CB-2D22-CB15-EB46D689FDD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72038" y="3726581"/>
            <a:ext cx="3557905" cy="26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8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85223EB8-208A-BF60-679C-545A5FC44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93" y="532670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he-IL" sz="6000" dirty="0"/>
              <a:t>למה שנעשה את זה?!</a:t>
            </a:r>
          </a:p>
        </p:txBody>
      </p:sp>
      <p:graphicFrame>
        <p:nvGraphicFramePr>
          <p:cNvPr id="10" name="דיאגרמה 9">
            <a:extLst>
              <a:ext uri="{FF2B5EF4-FFF2-40B4-BE49-F238E27FC236}">
                <a16:creationId xmlns:a16="http://schemas.microsoft.com/office/drawing/2014/main" id="{AD978B29-1EC3-2AC4-7AF9-6C55A5D8EB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8948923"/>
              </p:ext>
            </p:extLst>
          </p:nvPr>
        </p:nvGraphicFramePr>
        <p:xfrm>
          <a:off x="3053855" y="1909508"/>
          <a:ext cx="6929122" cy="4272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238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8059BFC9-916C-5A18-A0B1-ADA2C6E935EE}"/>
              </a:ext>
            </a:extLst>
          </p:cNvPr>
          <p:cNvSpPr/>
          <p:nvPr/>
        </p:nvSpPr>
        <p:spPr>
          <a:xfrm>
            <a:off x="2377440" y="2194560"/>
            <a:ext cx="3438144" cy="2679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>
                <a:solidFill>
                  <a:schemeClr val="tx1"/>
                </a:solidFill>
              </a:rPr>
              <a:t>עיקר הממיר:</a:t>
            </a:r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  <a:p>
            <a:pPr algn="ctr"/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5D4269CC-B847-4317-9439-6BC0663BD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269" y="468662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he-IL" sz="6000" dirty="0"/>
              <a:t>שלבי תהליך ההמרה</a:t>
            </a:r>
          </a:p>
        </p:txBody>
      </p:sp>
      <p:graphicFrame>
        <p:nvGraphicFramePr>
          <p:cNvPr id="7" name="דיאגרמה 6">
            <a:extLst>
              <a:ext uri="{FF2B5EF4-FFF2-40B4-BE49-F238E27FC236}">
                <a16:creationId xmlns:a16="http://schemas.microsoft.com/office/drawing/2014/main" id="{2C193053-5CF4-69CE-A0D4-285912DB5B70}"/>
              </a:ext>
            </a:extLst>
          </p:cNvPr>
          <p:cNvGraphicFramePr/>
          <p:nvPr/>
        </p:nvGraphicFramePr>
        <p:xfrm>
          <a:off x="594360" y="2606040"/>
          <a:ext cx="10808208" cy="1856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0AA44FEE-FCCA-DFAD-4D07-D94B4E410E07}"/>
              </a:ext>
            </a:extLst>
          </p:cNvPr>
          <p:cNvSpPr txBox="1"/>
          <p:nvPr/>
        </p:nvSpPr>
        <p:spPr>
          <a:xfrm>
            <a:off x="10186416" y="4114800"/>
            <a:ext cx="14112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קובץ שמע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F317AF0-278D-F704-F265-D5D23B1C3281}"/>
              </a:ext>
            </a:extLst>
          </p:cNvPr>
          <p:cNvSpPr txBox="1"/>
          <p:nvPr/>
        </p:nvSpPr>
        <p:spPr>
          <a:xfrm>
            <a:off x="4684776" y="3950422"/>
            <a:ext cx="141122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הורדת</a:t>
            </a:r>
          </a:p>
          <a:p>
            <a:r>
              <a:rPr lang="he-IL" dirty="0"/>
              <a:t>קצב </a:t>
            </a:r>
          </a:p>
          <a:p>
            <a:r>
              <a:rPr lang="he-IL" dirty="0"/>
              <a:t>הדגימה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2FF498D-9519-643B-FB37-9D36A6ECD041}"/>
              </a:ext>
            </a:extLst>
          </p:cNvPr>
          <p:cNvSpPr txBox="1"/>
          <p:nvPr/>
        </p:nvSpPr>
        <p:spPr>
          <a:xfrm>
            <a:off x="8122920" y="3950422"/>
            <a:ext cx="178308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למקסם את</a:t>
            </a:r>
          </a:p>
          <a:p>
            <a:r>
              <a:rPr lang="he-IL" dirty="0"/>
              <a:t>תחום הפעולה</a:t>
            </a:r>
          </a:p>
          <a:p>
            <a:r>
              <a:rPr lang="he-IL" dirty="0"/>
              <a:t>של האות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C43D0E16-D1D0-6E9D-476B-D5E66A481704}"/>
              </a:ext>
            </a:extLst>
          </p:cNvPr>
          <p:cNvSpPr txBox="1"/>
          <p:nvPr/>
        </p:nvSpPr>
        <p:spPr>
          <a:xfrm>
            <a:off x="2825496" y="4000607"/>
            <a:ext cx="141122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סינון</a:t>
            </a:r>
          </a:p>
          <a:p>
            <a:r>
              <a:rPr lang="he-IL" dirty="0"/>
              <a:t>לשיפור</a:t>
            </a:r>
          </a:p>
          <a:p>
            <a:r>
              <a:rPr lang="he-IL" dirty="0"/>
              <a:t>האות</a:t>
            </a:r>
          </a:p>
        </p:txBody>
      </p:sp>
    </p:spTree>
    <p:extLst>
      <p:ext uri="{BB962C8B-B14F-4D97-AF65-F5344CB8AC3E}">
        <p14:creationId xmlns:p14="http://schemas.microsoft.com/office/powerpoint/2010/main" val="248713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0DC2D0-E919-DCC3-129A-C47F176ACB29}"/>
              </a:ext>
            </a:extLst>
          </p:cNvPr>
          <p:cNvSpPr txBox="1">
            <a:spLocks/>
          </p:cNvSpPr>
          <p:nvPr/>
        </p:nvSpPr>
        <p:spPr>
          <a:xfrm>
            <a:off x="2009983" y="330159"/>
            <a:ext cx="8966689" cy="15016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6000" dirty="0"/>
              <a:t>דוגמת הרצה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D8CAECA-F1CE-39F9-C463-CCDB8197CC1E}"/>
              </a:ext>
            </a:extLst>
          </p:cNvPr>
          <p:cNvSpPr txBox="1"/>
          <p:nvPr/>
        </p:nvSpPr>
        <p:spPr>
          <a:xfrm>
            <a:off x="1611086" y="4737595"/>
            <a:ext cx="9764486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dirty="0">
                <a:hlinkClick r:id="rId2"/>
              </a:rPr>
              <a:t>https://www.youtube.com/watch?v=1ODlHobeK1U</a:t>
            </a:r>
            <a:endParaRPr lang="he-IL" sz="4000" dirty="0"/>
          </a:p>
        </p:txBody>
      </p:sp>
      <p:pic>
        <p:nvPicPr>
          <p:cNvPr id="6" name="תמונה 5" descr="תמונה שמכילה גרפיקה, גופן, אדום, טקסט&#10;&#10;התיאור נוצר באופן אוטומטי">
            <a:extLst>
              <a:ext uri="{FF2B5EF4-FFF2-40B4-BE49-F238E27FC236}">
                <a16:creationId xmlns:a16="http://schemas.microsoft.com/office/drawing/2014/main" id="{0606DAB4-3FD2-1103-7C9E-AE7B1AD0B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410199" y="2120405"/>
            <a:ext cx="2188029" cy="218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1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0DC2D0-E919-DCC3-129A-C47F176ACB29}"/>
              </a:ext>
            </a:extLst>
          </p:cNvPr>
          <p:cNvSpPr txBox="1">
            <a:spLocks/>
          </p:cNvSpPr>
          <p:nvPr/>
        </p:nvSpPr>
        <p:spPr>
          <a:xfrm>
            <a:off x="1916269" y="468662"/>
            <a:ext cx="8911687" cy="12808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6000" dirty="0"/>
              <a:t>קשיים ביישום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069AD11-8E1D-1EAA-B0C3-D60A1A994ACA}"/>
              </a:ext>
            </a:extLst>
          </p:cNvPr>
          <p:cNvSpPr txBox="1">
            <a:spLocks/>
          </p:cNvSpPr>
          <p:nvPr/>
        </p:nvSpPr>
        <p:spPr>
          <a:xfrm>
            <a:off x="2969814" y="2187017"/>
            <a:ext cx="5845002" cy="3797808"/>
          </a:xfrm>
          <a:prstGeom prst="rect">
            <a:avLst/>
          </a:prstGeom>
        </p:spPr>
        <p:txBody>
          <a:bodyPr/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he-IL" sz="3200" dirty="0"/>
              <a:t> חומר לא מוכר</a:t>
            </a:r>
          </a:p>
          <a:p>
            <a:pPr>
              <a:lnSpc>
                <a:spcPct val="150000"/>
              </a:lnSpc>
            </a:pPr>
            <a:r>
              <a:rPr lang="he-IL" sz="3200" dirty="0"/>
              <a:t> בחירת קצב הדגימה</a:t>
            </a:r>
          </a:p>
          <a:p>
            <a:pPr>
              <a:lnSpc>
                <a:spcPct val="150000"/>
              </a:lnSpc>
            </a:pPr>
            <a:r>
              <a:rPr lang="he-IL" sz="3200" dirty="0"/>
              <a:t> בחירת פקטור </a:t>
            </a:r>
            <a:r>
              <a:rPr lang="he-IL" sz="3200" dirty="0" err="1"/>
              <a:t>הדצימציה</a:t>
            </a:r>
            <a:endParaRPr lang="he-IL" sz="3200" dirty="0"/>
          </a:p>
          <a:p>
            <a:pPr>
              <a:lnSpc>
                <a:spcPct val="150000"/>
              </a:lnSpc>
            </a:pPr>
            <a:r>
              <a:rPr lang="he-IL" sz="3200" dirty="0"/>
              <a:t> מסנן </a:t>
            </a:r>
            <a:r>
              <a:rPr lang="en-US" sz="3200" dirty="0"/>
              <a:t>CIC</a:t>
            </a:r>
            <a:r>
              <a:rPr lang="he-IL" sz="3200" dirty="0"/>
              <a:t> לצורך הסינון</a:t>
            </a:r>
          </a:p>
          <a:p>
            <a:pPr>
              <a:lnSpc>
                <a:spcPct val="150000"/>
              </a:lnSpc>
            </a:pP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33308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8AFDD1-6A13-CB51-2BAE-DA38342BB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24110"/>
            <a:ext cx="10361612" cy="1280890"/>
          </a:xfrm>
        </p:spPr>
        <p:txBody>
          <a:bodyPr>
            <a:normAutofit/>
          </a:bodyPr>
          <a:lstStyle/>
          <a:p>
            <a:pPr algn="ctr"/>
            <a:r>
              <a:rPr lang="he-IL" sz="6000" dirty="0"/>
              <a:t>מה למדנו?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0407A61-6345-E338-52F2-4EAF4E863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4" y="1905000"/>
            <a:ext cx="10718228" cy="38191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e-IL" sz="2800" dirty="0"/>
              <a:t>שאנחנו מסוגלים לבצע בהצלחה מרכיב מתוך פרויקט מורכב, ולסיימו בזמן. </a:t>
            </a:r>
          </a:p>
          <a:p>
            <a:pPr>
              <a:lnSpc>
                <a:spcPct val="150000"/>
              </a:lnSpc>
            </a:pPr>
            <a:r>
              <a:rPr lang="he-IL" sz="2800" dirty="0"/>
              <a:t>כדאי להיעזר באנשים מ"מחלקות" אחרות ותחומי ידע נוספים.</a:t>
            </a:r>
          </a:p>
          <a:p>
            <a:pPr>
              <a:lnSpc>
                <a:spcPct val="150000"/>
              </a:lnSpc>
            </a:pPr>
            <a:r>
              <a:rPr lang="he-IL" sz="2800" dirty="0"/>
              <a:t>להשתמש בחומר התיאורטי שלמדנו- בפועל!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PDM TO PCM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383699603"/>
      </p:ext>
    </p:extLst>
  </p:cSld>
  <p:clrMapOvr>
    <a:masterClrMapping/>
  </p:clrMapOvr>
</p:sld>
</file>

<file path=ppt/theme/theme1.xml><?xml version="1.0" encoding="utf-8"?>
<a:theme xmlns:a="http://schemas.openxmlformats.org/drawingml/2006/main" name="עשן מתפתל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2721</TotalTime>
  <Words>142</Words>
  <Application>Microsoft Office PowerPoint</Application>
  <PresentationFormat>מסך רחב</PresentationFormat>
  <Paragraphs>46</Paragraphs>
  <Slides>7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Aptos</vt:lpstr>
      <vt:lpstr>Arial</vt:lpstr>
      <vt:lpstr>Century Gothic</vt:lpstr>
      <vt:lpstr>Wingdings 3</vt:lpstr>
      <vt:lpstr>עשן מתפתל</vt:lpstr>
      <vt:lpstr>Converting PDM 2 PCM</vt:lpstr>
      <vt:lpstr>מצגת של PowerPoint‏</vt:lpstr>
      <vt:lpstr>למה שנעשה את זה?!</vt:lpstr>
      <vt:lpstr>שלבי תהליך ההמרה</vt:lpstr>
      <vt:lpstr>מצגת של PowerPoint‏</vt:lpstr>
      <vt:lpstr>מצגת של PowerPoint‏</vt:lpstr>
      <vt:lpstr>מה למדנו?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איילת לוי</dc:creator>
  <cp:lastModifiedBy>Amit Chemerinsky</cp:lastModifiedBy>
  <cp:revision>16</cp:revision>
  <dcterms:created xsi:type="dcterms:W3CDTF">2024-08-05T08:12:56Z</dcterms:created>
  <dcterms:modified xsi:type="dcterms:W3CDTF">2024-08-13T18:39:33Z</dcterms:modified>
</cp:coreProperties>
</file>