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1403"/>
  </p:normalViewPr>
  <p:slideViewPr>
    <p:cSldViewPr snapToGrid="0" snapToObjects="1">
      <p:cViewPr varScale="1">
        <p:scale>
          <a:sx n="37" d="100"/>
          <a:sy n="37" d="100"/>
        </p:scale>
        <p:origin x="9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702D-C9E8-A641-9910-FF03F7B749D0}" type="datetimeFigureOut">
              <a:rPr lang="en-US" smtClean="0"/>
              <a:t>12/16/17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08-124D-7645-9254-6BCE666F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28868" y="609514"/>
            <a:ext cx="453683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1" dirty="0">
                <a:latin typeface="Arial" charset="0"/>
                <a:ea typeface="Arial" charset="0"/>
                <a:cs typeface="Arial" charset="0"/>
              </a:rPr>
              <a:t>Buddy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2245" y="572328"/>
            <a:ext cx="36028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1" dirty="0">
                <a:latin typeface="Arial" charset="0"/>
                <a:ea typeface="Arial" charset="0"/>
                <a:cs typeface="Arial" charset="0"/>
              </a:rPr>
              <a:t>Dorm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302" y="345156"/>
            <a:ext cx="2234566" cy="26963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711585" y="3291840"/>
            <a:ext cx="0" cy="149961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10789920"/>
            <a:ext cx="27432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046" y="13089576"/>
            <a:ext cx="3807260" cy="38072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96" y="13089576"/>
            <a:ext cx="3807260" cy="38072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9727" y="5594655"/>
            <a:ext cx="3796579" cy="37669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5" y="5594655"/>
            <a:ext cx="3805231" cy="3820154"/>
          </a:xfrm>
          <a:prstGeom prst="rect">
            <a:avLst/>
          </a:prstGeom>
        </p:spPr>
      </p:pic>
      <p:sp>
        <p:nvSpPr>
          <p:cNvPr id="27" name="TextBox 26"/>
          <p:cNvSpPr txBox="1">
            <a:spLocks/>
          </p:cNvSpPr>
          <p:nvPr/>
        </p:nvSpPr>
        <p:spPr>
          <a:xfrm>
            <a:off x="1" y="3595009"/>
            <a:ext cx="13711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charset="0"/>
                <a:ea typeface="Arial" charset="0"/>
                <a:cs typeface="Arial" charset="0"/>
              </a:rPr>
              <a:t>Laundry Buddy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3291840"/>
            <a:ext cx="274320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36729" y="4810302"/>
            <a:ext cx="86222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Laundry machine reservation system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Check live laundry availabilities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Save custom reusable templates when using the laundry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Reserve and hold laundry machines in advance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711585" y="3747409"/>
            <a:ext cx="13720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charset="0"/>
                <a:ea typeface="Arial" charset="0"/>
                <a:cs typeface="Arial" charset="0"/>
              </a:rPr>
              <a:t>Map Buddy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528927" y="4811184"/>
            <a:ext cx="85591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Interactive maps with a twist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Navigate using real time location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Explore campus and the city through custom markers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Access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and save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offline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dorm and campus maps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for your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convenience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11045087"/>
            <a:ext cx="13711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charset="0"/>
                <a:ea typeface="Arial" charset="0"/>
                <a:cs typeface="Arial" charset="0"/>
              </a:rPr>
              <a:t>Study Buddy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36729" y="12500580"/>
            <a:ext cx="91710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Guarantee a seat in your favorite room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View availability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and reserve rooms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up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6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a week in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advance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Describe the study session for reference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Enforced limits 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to prevent others from prolonging their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stay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11585" y="11045086"/>
            <a:ext cx="13711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charset="0"/>
                <a:ea typeface="Arial" charset="0"/>
                <a:cs typeface="Arial" charset="0"/>
              </a:rPr>
              <a:t>Event Buddy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528927" y="12500580"/>
            <a:ext cx="85591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Experience a fun filled on-campus life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View upcoming events in your dorm and campus</a:t>
            </a: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As an administrator, start and share events with select 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students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lnSpc>
                <a:spcPct val="150000"/>
              </a:lnSpc>
              <a:buFont typeface="Wingdings" charset="2"/>
              <a:buChar char="Ø"/>
            </a:pP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Get notified of subscribed events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076306" y="2722160"/>
            <a:ext cx="91171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 revolutionary project by Nabil Darwich &amp; Vincent Liu</a:t>
            </a:r>
          </a:p>
        </p:txBody>
      </p:sp>
    </p:spTree>
    <p:extLst>
      <p:ext uri="{BB962C8B-B14F-4D97-AF65-F5344CB8AC3E}">
        <p14:creationId xmlns:p14="http://schemas.microsoft.com/office/powerpoint/2010/main" val="90227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114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Darwich, Nabil</dc:creator>
  <cp:lastModifiedBy>Darwich, Nabil</cp:lastModifiedBy>
  <cp:revision>16</cp:revision>
  <dcterms:created xsi:type="dcterms:W3CDTF">2017-12-15T02:09:02Z</dcterms:created>
  <dcterms:modified xsi:type="dcterms:W3CDTF">2017-12-17T04:56:56Z</dcterms:modified>
</cp:coreProperties>
</file>