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13" Target="../media/image1.jpeg" Type="http://schemas.openxmlformats.org/officeDocument/2006/relationships/imag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name="Picture 6" id="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3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this is a test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subTitleTest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test</a:t>
            </a:r>
          </a:p>
        </p:txBody>
      </p:sp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635000" y="127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36750"/>
                <a:gridCol w="1936750"/>
                <a:gridCol w="1936750"/>
                <a:gridCol w="1936750"/>
              </a:tblGrid>
              <a:tr h="254000">
                <a:tc>
                  <a:txBody>
                    <a:bodyPr/>
                    <a:lstStyle/>
                    <a:p>
                      <a:r>
                        <a:rPr lang="en-US"/>
                        <a:t>編號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時間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水位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雨量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test</a:t>
            </a:r>
          </a:p>
        </p:txBody>
      </p:sp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635000" y="127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36750"/>
                <a:gridCol w="1936750"/>
                <a:gridCol w="1936750"/>
                <a:gridCol w="1936750"/>
              </a:tblGrid>
              <a:tr h="254000">
                <a:tc>
                  <a:txBody>
                    <a:bodyPr/>
                    <a:lstStyle/>
                    <a:p>
                      <a:r>
                        <a:rPr lang="en-US"/>
                        <a:t>編號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時間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水位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雨量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test</a:t>
            </a:r>
          </a:p>
        </p:txBody>
      </p:sp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635000" y="127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36750"/>
                <a:gridCol w="1936750"/>
                <a:gridCol w="1936750"/>
                <a:gridCol w="1936750"/>
              </a:tblGrid>
              <a:tr h="254000">
                <a:tc>
                  <a:txBody>
                    <a:bodyPr/>
                    <a:lstStyle/>
                    <a:p>
                      <a:r>
                        <a:rPr lang="en-US"/>
                        <a:t>編號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時間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水位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雨量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CD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/>
                        <a:t>STN_15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2015-10-19 10:00:00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~THE END~</a:t>
            </a:r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奇異果公司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