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4904105" y="19050"/>
          <a:ext cx="3420000" cy="68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00"/>
              </a:tblGrid>
              <a:tr h="173736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内存管理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进程管理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设备驱动管理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VFS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虚拟文件系统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环境变量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命令行参数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0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栈空间（小）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共享库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8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堆空间（大）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.bss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（未初始化全局变量）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.data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（已初始化全局变量）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.text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（代码段）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受保护的地址（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0-4K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370705" y="0"/>
            <a:ext cx="53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4G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70705" y="1537970"/>
            <a:ext cx="53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3G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808595" y="4328160"/>
            <a:ext cx="0" cy="622935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808595" y="2665730"/>
            <a:ext cx="0" cy="622935"/>
          </a:xfrm>
          <a:prstGeom prst="straightConnector1">
            <a:avLst/>
          </a:prstGeom>
          <a:ln w="12700"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8331835" y="4589145"/>
            <a:ext cx="592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924290" y="4404995"/>
            <a:ext cx="182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Program break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14015" y="3224530"/>
            <a:ext cx="1658620" cy="563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017135" y="5924550"/>
            <a:ext cx="1658620" cy="563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017135" y="4672330"/>
            <a:ext cx="1658620" cy="563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06920" y="3224530"/>
            <a:ext cx="1658620" cy="563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106920" y="2004695"/>
            <a:ext cx="1658620" cy="563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664575" y="694690"/>
            <a:ext cx="1658620" cy="563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曲线连接符 9"/>
          <p:cNvCxnSpPr>
            <a:stCxn id="6" idx="2"/>
          </p:cNvCxnSpPr>
          <p:nvPr/>
        </p:nvCxnSpPr>
        <p:spPr>
          <a:xfrm rot="10800000">
            <a:off x="3918585" y="3794760"/>
            <a:ext cx="1097915" cy="115887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" idx="2"/>
          </p:cNvCxnSpPr>
          <p:nvPr/>
        </p:nvCxnSpPr>
        <p:spPr>
          <a:xfrm rot="10800000">
            <a:off x="3496945" y="3764280"/>
            <a:ext cx="1520190" cy="244157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" idx="6"/>
          </p:cNvCxnSpPr>
          <p:nvPr/>
        </p:nvCxnSpPr>
        <p:spPr>
          <a:xfrm flipV="1">
            <a:off x="6675755" y="3785235"/>
            <a:ext cx="1032510" cy="1169035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5" idx="6"/>
          </p:cNvCxnSpPr>
          <p:nvPr/>
        </p:nvCxnSpPr>
        <p:spPr>
          <a:xfrm flipV="1">
            <a:off x="6675755" y="3785235"/>
            <a:ext cx="1484630" cy="2421255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" idx="0"/>
            <a:endCxn id="8" idx="4"/>
          </p:cNvCxnSpPr>
          <p:nvPr/>
        </p:nvCxnSpPr>
        <p:spPr>
          <a:xfrm rot="16200000">
            <a:off x="7607935" y="2896235"/>
            <a:ext cx="656590" cy="317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4" idx="7"/>
            <a:endCxn id="7" idx="1"/>
          </p:cNvCxnSpPr>
          <p:nvPr/>
        </p:nvCxnSpPr>
        <p:spPr>
          <a:xfrm rot="16200000">
            <a:off x="5839460" y="1797050"/>
            <a:ext cx="3175" cy="3020695"/>
          </a:xfrm>
          <a:prstGeom prst="curvedConnector3">
            <a:avLst>
              <a:gd name="adj1" fmla="val 1016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3"/>
            <a:endCxn id="4" idx="5"/>
          </p:cNvCxnSpPr>
          <p:nvPr/>
        </p:nvCxnSpPr>
        <p:spPr>
          <a:xfrm rot="5400000">
            <a:off x="5839460" y="2194560"/>
            <a:ext cx="3175" cy="3020695"/>
          </a:xfrm>
          <a:prstGeom prst="curvedConnector3">
            <a:avLst>
              <a:gd name="adj1" fmla="val 1014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9" idx="3"/>
          </p:cNvCxnSpPr>
          <p:nvPr/>
        </p:nvCxnSpPr>
        <p:spPr>
          <a:xfrm flipV="1">
            <a:off x="7936230" y="1175385"/>
            <a:ext cx="971550" cy="829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697990" y="1715135"/>
            <a:ext cx="824230" cy="8242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9" idx="5"/>
            <a:endCxn id="4" idx="1"/>
          </p:cNvCxnSpPr>
          <p:nvPr/>
        </p:nvCxnSpPr>
        <p:spPr>
          <a:xfrm>
            <a:off x="2401570" y="2418715"/>
            <a:ext cx="755650" cy="88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69415" y="19431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创建态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08985" y="33058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就绪态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12105" y="48006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睡眠态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12105" y="60217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阻塞态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562850" y="33058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运行态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92365" y="21209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僵死态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059545" y="8070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死亡态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56810" y="2815590"/>
            <a:ext cx="166941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600"/>
              <a:t>内核调用 </a:t>
            </a:r>
            <a:r>
              <a:rPr lang="en-US" altLang="zh-CN" sz="1600"/>
              <a:t>sched()</a:t>
            </a:r>
            <a:endParaRPr lang="en-US" altLang="zh-CN" sz="1600"/>
          </a:p>
        </p:txBody>
      </p:sp>
      <p:sp>
        <p:nvSpPr>
          <p:cNvPr id="29" name="文本框 28"/>
          <p:cNvSpPr txBox="1"/>
          <p:nvPr/>
        </p:nvSpPr>
        <p:spPr>
          <a:xfrm>
            <a:off x="4909185" y="3794760"/>
            <a:ext cx="18897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600"/>
              <a:t>时间片耗尽、抢占</a:t>
            </a:r>
            <a:endParaRPr lang="zh-CN" altLang="en-US" sz="1600"/>
          </a:p>
        </p:txBody>
      </p:sp>
      <p:sp>
        <p:nvSpPr>
          <p:cNvPr id="30" name="文本框 29"/>
          <p:cNvSpPr txBox="1"/>
          <p:nvPr/>
        </p:nvSpPr>
        <p:spPr>
          <a:xfrm>
            <a:off x="1944370" y="2641600"/>
            <a:ext cx="166941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sz="1600"/>
              <a:t>父进程调用 </a:t>
            </a:r>
            <a:r>
              <a:rPr lang="en-US" altLang="zh-CN" sz="1600"/>
              <a:t>fork()</a:t>
            </a:r>
            <a:endParaRPr lang="en-US" altLang="zh-CN" sz="1600"/>
          </a:p>
        </p:txBody>
      </p:sp>
      <p:sp>
        <p:nvSpPr>
          <p:cNvPr id="31" name="文本框 30"/>
          <p:cNvSpPr txBox="1"/>
          <p:nvPr/>
        </p:nvSpPr>
        <p:spPr>
          <a:xfrm>
            <a:off x="3049905" y="5168900"/>
            <a:ext cx="166941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600"/>
              <a:t>收到</a:t>
            </a:r>
            <a:r>
              <a:rPr lang="en-US" altLang="zh-CN" sz="1600"/>
              <a:t>SIGCONT</a:t>
            </a:r>
            <a:endParaRPr lang="en-US" altLang="zh-CN" sz="1600"/>
          </a:p>
        </p:txBody>
      </p:sp>
      <p:sp>
        <p:nvSpPr>
          <p:cNvPr id="32" name="文本框 31"/>
          <p:cNvSpPr txBox="1"/>
          <p:nvPr/>
        </p:nvSpPr>
        <p:spPr>
          <a:xfrm>
            <a:off x="6393815" y="5411470"/>
            <a:ext cx="251396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600"/>
              <a:t>收到</a:t>
            </a:r>
            <a:r>
              <a:rPr lang="en-US" altLang="zh-CN" sz="1600"/>
              <a:t>SIGSTOP/SIGTSTP</a:t>
            </a:r>
            <a:endParaRPr lang="en-US" altLang="zh-CN" sz="1600"/>
          </a:p>
        </p:txBody>
      </p:sp>
      <p:sp>
        <p:nvSpPr>
          <p:cNvPr id="33" name="文本框 32"/>
          <p:cNvSpPr txBox="1"/>
          <p:nvPr/>
        </p:nvSpPr>
        <p:spPr>
          <a:xfrm>
            <a:off x="7113270" y="2739390"/>
            <a:ext cx="18897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600"/>
              <a:t>内核调用 </a:t>
            </a:r>
            <a:r>
              <a:rPr lang="en-US" altLang="zh-CN" sz="1600"/>
              <a:t>do_exit()</a:t>
            </a:r>
            <a:endParaRPr lang="en-US" altLang="zh-CN" sz="1600"/>
          </a:p>
        </p:txBody>
      </p:sp>
      <p:sp>
        <p:nvSpPr>
          <p:cNvPr id="34" name="文本框 33"/>
          <p:cNvSpPr txBox="1"/>
          <p:nvPr/>
        </p:nvSpPr>
        <p:spPr>
          <a:xfrm>
            <a:off x="7227570" y="1421130"/>
            <a:ext cx="282384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600"/>
              <a:t>父进程调用 </a:t>
            </a:r>
            <a:r>
              <a:rPr lang="en-US" altLang="zh-CN" sz="1600"/>
              <a:t>wait()/waitpid()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1945005" y="2474595"/>
          <a:ext cx="10970260" cy="233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3600000"/>
                <a:gridCol w="2880000"/>
                <a:gridCol w="720000"/>
              </a:tblGrid>
              <a:tr h="2330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堆初始地址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已映射地址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未映射地址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不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可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用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地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址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3286125" y="5202555"/>
            <a:ext cx="668401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414645" y="5273040"/>
            <a:ext cx="206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堆地址增长方向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345680" y="2126615"/>
            <a:ext cx="0" cy="34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11645" y="1634490"/>
            <a:ext cx="131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break</a:t>
            </a:r>
            <a:r>
              <a:rPr lang="zh-CN" altLang="en-US"/>
              <a:t>指针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1" name="内容占位符 30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63445" y="1626870"/>
            <a:ext cx="866140" cy="47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Base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0730" y="3335655"/>
            <a:ext cx="1131570" cy="47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DerivedA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8655" y="3335655"/>
            <a:ext cx="1131570" cy="47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DerivedB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90570" y="4986655"/>
            <a:ext cx="1142365" cy="47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MyClass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11370" y="1626870"/>
            <a:ext cx="866140" cy="47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Base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2596515" y="2099945"/>
            <a:ext cx="0" cy="123571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2"/>
            <a:endCxn id="6" idx="0"/>
          </p:cNvCxnSpPr>
          <p:nvPr/>
        </p:nvCxnSpPr>
        <p:spPr>
          <a:xfrm>
            <a:off x="5044440" y="2099945"/>
            <a:ext cx="0" cy="1235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>
            <a:off x="2596515" y="3808730"/>
            <a:ext cx="1265555" cy="1177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</p:cNvCxnSpPr>
          <p:nvPr/>
        </p:nvCxnSpPr>
        <p:spPr>
          <a:xfrm flipH="1">
            <a:off x="3856355" y="3808730"/>
            <a:ext cx="1188085" cy="1173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402080" y="2580005"/>
            <a:ext cx="238950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200"/>
              <a:t>class DerivedA: public Base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3856990" y="2580005"/>
            <a:ext cx="238950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200"/>
              <a:t>class DerivedB: public Base</a:t>
            </a:r>
            <a:endParaRPr lang="en-US" altLang="zh-CN" sz="1200"/>
          </a:p>
        </p:txBody>
      </p:sp>
      <p:sp>
        <p:nvSpPr>
          <p:cNvPr id="15" name="矩形 14"/>
          <p:cNvSpPr/>
          <p:nvPr/>
        </p:nvSpPr>
        <p:spPr>
          <a:xfrm>
            <a:off x="8352790" y="1626870"/>
            <a:ext cx="866140" cy="47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Base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55155" y="3336925"/>
            <a:ext cx="1131570" cy="47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DerivedA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03080" y="3336925"/>
            <a:ext cx="1131570" cy="47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DerivedB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14995" y="4987925"/>
            <a:ext cx="1142365" cy="47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MyClass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5" idx="2"/>
            <a:endCxn id="16" idx="0"/>
          </p:cNvCxnSpPr>
          <p:nvPr/>
        </p:nvCxnSpPr>
        <p:spPr>
          <a:xfrm flipH="1">
            <a:off x="7520940" y="2099945"/>
            <a:ext cx="1264920" cy="123698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18" idx="0"/>
          </p:cNvCxnSpPr>
          <p:nvPr/>
        </p:nvCxnSpPr>
        <p:spPr>
          <a:xfrm>
            <a:off x="7520940" y="3810000"/>
            <a:ext cx="1265555" cy="1177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2"/>
            <a:endCxn id="18" idx="0"/>
          </p:cNvCxnSpPr>
          <p:nvPr/>
        </p:nvCxnSpPr>
        <p:spPr>
          <a:xfrm flipH="1">
            <a:off x="8786495" y="3810000"/>
            <a:ext cx="1182370" cy="1177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67500" y="2855595"/>
            <a:ext cx="262318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200"/>
              <a:t>class DerivedA: public virtual Base</a:t>
            </a:r>
            <a:endParaRPr lang="en-US" altLang="zh-CN" sz="1200"/>
          </a:p>
        </p:txBody>
      </p:sp>
      <p:cxnSp>
        <p:nvCxnSpPr>
          <p:cNvPr id="26" name="直接箭头连接符 25"/>
          <p:cNvCxnSpPr>
            <a:stCxn id="15" idx="2"/>
            <a:endCxn id="17" idx="0"/>
          </p:cNvCxnSpPr>
          <p:nvPr/>
        </p:nvCxnSpPr>
        <p:spPr>
          <a:xfrm>
            <a:off x="8785860" y="2099945"/>
            <a:ext cx="1183005" cy="123698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522335" y="2501900"/>
            <a:ext cx="2757170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200"/>
              <a:t>class DerivedB: public virtual Base</a:t>
            </a:r>
            <a:endParaRPr lang="en-US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2981325" y="5688330"/>
            <a:ext cx="17614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905750" y="5688330"/>
            <a:ext cx="17614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虚继承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36600" y="1550670"/>
            <a:ext cx="181737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应用层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6600" y="2323465"/>
            <a:ext cx="181737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传输层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6600" y="3096260"/>
            <a:ext cx="181737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网络层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6600" y="4232275"/>
            <a:ext cx="181737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网络接口层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55695" y="1550670"/>
            <a:ext cx="181737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应用层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55695" y="2323465"/>
            <a:ext cx="181737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传输层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55695" y="3096260"/>
            <a:ext cx="181737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网络层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55695" y="3869055"/>
            <a:ext cx="181737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数据链路层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55695" y="4645660"/>
            <a:ext cx="181737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物理层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1140" y="426085"/>
            <a:ext cx="181737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应用层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81140" y="1033780"/>
            <a:ext cx="181737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表示层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81140" y="1641475"/>
            <a:ext cx="181737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会话层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81140" y="2323465"/>
            <a:ext cx="181737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传输层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81140" y="3100070"/>
            <a:ext cx="181737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网络层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81140" y="3876040"/>
            <a:ext cx="181737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数据链路层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81140" y="4652010"/>
            <a:ext cx="181737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物理层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13435" y="5455285"/>
            <a:ext cx="1739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TCP/IP 4</a:t>
            </a:r>
            <a:r>
              <a:rPr lang="zh-CN" altLang="en-US" sz="1600"/>
              <a:t>层结构</a:t>
            </a:r>
            <a:endParaRPr lang="zh-CN" altLang="en-US" sz="1600"/>
          </a:p>
        </p:txBody>
      </p:sp>
      <p:sp>
        <p:nvSpPr>
          <p:cNvPr id="42" name="文本框 41"/>
          <p:cNvSpPr txBox="1"/>
          <p:nvPr/>
        </p:nvSpPr>
        <p:spPr>
          <a:xfrm>
            <a:off x="3780155" y="5455285"/>
            <a:ext cx="1739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TCP/IP 5</a:t>
            </a:r>
            <a:r>
              <a:rPr lang="zh-CN" altLang="en-US" sz="1600"/>
              <a:t>层结构</a:t>
            </a:r>
            <a:endParaRPr lang="zh-CN" altLang="en-US" sz="1600"/>
          </a:p>
        </p:txBody>
      </p:sp>
      <p:sp>
        <p:nvSpPr>
          <p:cNvPr id="43" name="文本框 42"/>
          <p:cNvSpPr txBox="1"/>
          <p:nvPr/>
        </p:nvSpPr>
        <p:spPr>
          <a:xfrm>
            <a:off x="6836410" y="5455285"/>
            <a:ext cx="1739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OSI 7</a:t>
            </a:r>
            <a:r>
              <a:rPr lang="zh-CN" altLang="en-US" sz="1600"/>
              <a:t>层结构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3057525" y="621030"/>
          <a:ext cx="1517650" cy="485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0"/>
              </a:tblGrid>
              <a:tr h="534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closed</a:t>
                      </a:r>
                      <a:endParaRPr lang="en-US" altLang="zh-CN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SYN_SENT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ESTABLISHED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942830" y="621030"/>
          <a:ext cx="1517650" cy="701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0"/>
              </a:tblGrid>
              <a:tr h="534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closed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LISTEN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SYN_RCVD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ESTABLISHED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17570" y="16637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178415" y="166370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559300" y="1129030"/>
            <a:ext cx="5375910" cy="1094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720000">
            <a:off x="6220460" y="1371600"/>
            <a:ext cx="263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 = 1, seq = x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572000" y="2225040"/>
            <a:ext cx="5379720" cy="1074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 rot="20940000">
            <a:off x="4756150" y="2443480"/>
            <a:ext cx="412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 = 1, ACK = 1, </a:t>
            </a:r>
            <a:r>
              <a:rPr lang="en-US" altLang="zh-CN"/>
              <a:t>seq = y, ack = x + 1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588510" y="3308350"/>
            <a:ext cx="5346700" cy="1084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720000">
            <a:off x="5970905" y="3633470"/>
            <a:ext cx="3805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ACK = 1, </a:t>
            </a:r>
            <a:r>
              <a:rPr lang="en-US" altLang="zh-CN"/>
              <a:t>seq = x + 1, ack = y + 1</a:t>
            </a:r>
            <a:endParaRPr lang="en-US" altLang="zh-CN"/>
          </a:p>
        </p:txBody>
      </p:sp>
      <p:sp>
        <p:nvSpPr>
          <p:cNvPr id="14" name="左右箭头 13"/>
          <p:cNvSpPr/>
          <p:nvPr/>
        </p:nvSpPr>
        <p:spPr>
          <a:xfrm>
            <a:off x="6284595" y="4586605"/>
            <a:ext cx="1955165" cy="61976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数据传输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3057525" y="621030"/>
          <a:ext cx="1517650" cy="917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0"/>
              </a:tblGrid>
              <a:tr h="534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ESTABLISHED</a:t>
                      </a:r>
                      <a:endParaRPr lang="en-US" altLang="zh-CN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FIN_WAIT-1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FIN-WAIT-2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TIME-WAIT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CLOSED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942830" y="621030"/>
          <a:ext cx="1517650" cy="701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0"/>
              </a:tblGrid>
              <a:tr h="14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ESTABLISHED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CLOSE_WAIT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LAST_ACK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CLOSED</a:t>
                      </a:r>
                      <a:endParaRPr lang="en-US" altLang="zh-CN" sz="1400" b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17570" y="16637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178415" y="166370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>
            <a:off x="4557395" y="1139190"/>
            <a:ext cx="5380355" cy="893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4567555" y="2063115"/>
            <a:ext cx="5360035" cy="527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577715" y="3118485"/>
            <a:ext cx="5360035" cy="5384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577715" y="3676015"/>
            <a:ext cx="5360035" cy="539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600000">
            <a:off x="6230620" y="1226185"/>
            <a:ext cx="263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FIN = 1, seq = u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 rot="21240000">
            <a:off x="5309870" y="1965325"/>
            <a:ext cx="3177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ACK = 1, ack = u + 1, seq = v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 rot="21240000">
            <a:off x="5102225" y="2949575"/>
            <a:ext cx="429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FIN = 1, ACK = 1, ack = u + 1, seq = w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 rot="360000">
            <a:off x="6242050" y="3699510"/>
            <a:ext cx="3792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ACK = 1, ack = w + 1, seq = u + 1	</a:t>
            </a:r>
            <a:endParaRPr lang="en-US" altLang="zh-CN"/>
          </a:p>
        </p:txBody>
      </p:sp>
      <p:sp>
        <p:nvSpPr>
          <p:cNvPr id="21" name="左右箭头 20"/>
          <p:cNvSpPr/>
          <p:nvPr/>
        </p:nvSpPr>
        <p:spPr>
          <a:xfrm rot="21240000">
            <a:off x="6218555" y="2381885"/>
            <a:ext cx="1955165" cy="61976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数据传输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肘形连接符 25"/>
          <p:cNvCxnSpPr>
            <a:stCxn id="24" idx="1"/>
            <a:endCxn id="25" idx="1"/>
          </p:cNvCxnSpPr>
          <p:nvPr/>
        </p:nvCxnSpPr>
        <p:spPr>
          <a:xfrm rot="10800000" flipV="1">
            <a:off x="3057525" y="3676015"/>
            <a:ext cx="3175" cy="1078230"/>
          </a:xfrm>
          <a:prstGeom prst="bentConnector3">
            <a:avLst>
              <a:gd name="adj1" fmla="val 1202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38655" y="3896360"/>
            <a:ext cx="786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等待</a:t>
            </a:r>
            <a:endParaRPr lang="zh-CN" altLang="en-US"/>
          </a:p>
          <a:p>
            <a:pPr algn="ctr"/>
            <a:r>
              <a:rPr lang="en-US" altLang="zh-CN"/>
              <a:t>2MSL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4" b="50312"/>
          <a:stretch>
            <a:fillRect/>
          </a:stretch>
        </p:blipFill>
        <p:spPr>
          <a:xfrm>
            <a:off x="6097270" y="-7797800"/>
            <a:ext cx="9185275" cy="6983730"/>
          </a:xfrm>
          <a:prstGeom prst="rect">
            <a:avLst/>
          </a:prstGeom>
        </p:spPr>
      </p:pic>
      <p:pic>
        <p:nvPicPr>
          <p:cNvPr id="10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9" t="50913"/>
          <a:stretch>
            <a:fillRect/>
          </a:stretch>
        </p:blipFill>
        <p:spPr>
          <a:xfrm>
            <a:off x="6097270" y="-763270"/>
            <a:ext cx="9197340" cy="6899275"/>
          </a:xfrm>
          <a:prstGeom prst="rect">
            <a:avLst/>
          </a:prstGeom>
        </p:spPr>
      </p:pic>
      <p:pic>
        <p:nvPicPr>
          <p:cNvPr id="11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31" r="50496"/>
          <a:stretch>
            <a:fillRect/>
          </a:stretch>
        </p:blipFill>
        <p:spPr>
          <a:xfrm>
            <a:off x="-5657215" y="-763270"/>
            <a:ext cx="9164955" cy="6896735"/>
          </a:xfrm>
          <a:prstGeom prst="rect">
            <a:avLst/>
          </a:prstGeom>
        </p:spPr>
      </p:pic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2" b="50246"/>
          <a:stretch>
            <a:fillRect/>
          </a:stretch>
        </p:blipFill>
        <p:spPr>
          <a:xfrm>
            <a:off x="-5677535" y="-7797800"/>
            <a:ext cx="9244965" cy="698373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4010025" y="2686685"/>
            <a:ext cx="1584960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010025" y="-4305935"/>
            <a:ext cx="1584960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010025" y="2686685"/>
            <a:ext cx="158496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010025" y="-4305935"/>
            <a:ext cx="158496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" name="图片 24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66"/>
          <a:stretch>
            <a:fillRect/>
          </a:stretch>
        </p:blipFill>
        <p:spPr bwMode="auto">
          <a:xfrm>
            <a:off x="1248280" y="4490548"/>
            <a:ext cx="2629833" cy="175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60" t="47644" r="19839" b="38743"/>
          <a:stretch>
            <a:fillRect/>
          </a:stretch>
        </p:blipFill>
        <p:spPr bwMode="auto">
          <a:xfrm>
            <a:off x="4381284" y="4686128"/>
            <a:ext cx="1311957" cy="13222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063408" y="5414021"/>
            <a:ext cx="316230" cy="3162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3379638" y="4686128"/>
            <a:ext cx="1001646" cy="1322254"/>
            <a:chOff x="3379638" y="4686128"/>
            <a:chExt cx="1001646" cy="1322254"/>
          </a:xfrm>
        </p:grpSpPr>
        <p:cxnSp>
          <p:nvCxnSpPr>
            <p:cNvPr id="39" name="直接连接符 38"/>
            <p:cNvCxnSpPr/>
            <p:nvPr/>
          </p:nvCxnSpPr>
          <p:spPr>
            <a:xfrm flipV="1">
              <a:off x="3379638" y="4686128"/>
              <a:ext cx="1001646" cy="72789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379638" y="5730251"/>
              <a:ext cx="1001646" cy="27813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演示</Application>
  <PresentationFormat>宽屏</PresentationFormat>
  <Paragraphs>202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郑浪</dc:creator>
  <cp:lastModifiedBy>哇文丶</cp:lastModifiedBy>
  <cp:revision>115</cp:revision>
  <dcterms:created xsi:type="dcterms:W3CDTF">2019-06-19T02:08:00Z</dcterms:created>
  <dcterms:modified xsi:type="dcterms:W3CDTF">2020-06-12T15:04:47Z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