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12669-7164-4738-B768-BFF9E5029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B9D3F-BA95-410D-B264-660B44DE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A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98A9C-F6BB-4FF6-BAF6-927E2D9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FD02-0304-427F-9FA8-2F015C0E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A696E-A414-49C1-9F76-49547DF6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0468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B38A-7AC1-4EF0-85B1-0DA99FDD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5BC56-1A43-445F-B539-390C2574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A17CC-C864-457A-8CC6-682CDD3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B25C9-3D69-4A85-AD7D-626D25B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84393-9E50-4059-9B82-86799E3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4779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2203AE-FDB6-4512-895A-D65E98008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D07F3-4584-410C-8D5F-813DAC7B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00309-7428-48F7-A7BC-F55E866A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8D5FD-70DA-4033-B140-E1142414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B0281-8E2F-4D6C-BDAE-E597D70C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46160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D1AE-4599-43B3-83E3-3F1B880C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36763-A769-4FCD-8757-D6B26611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211FB-4355-4954-A571-3233290B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97C02-0708-499A-971B-284AE40E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F5B8B-46F7-44E7-A781-24CA6F4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2092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D225-3BCA-47B5-91D7-328E4C16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1E24F-DC22-4811-8982-9D8BFB8F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9CD3D-5CD8-4638-99ED-921635E1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1C516-73A4-4B49-AB22-1C05F8E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3B9FD-ECCE-4030-ABD3-C12C3AD3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0699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C69DF-58C0-477A-83B2-71212A8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29D5C-C711-4CAC-9D26-58103F85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3224E1-5AE3-48AF-A796-3E82AF1F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1D0DC-D4DF-4B36-BAE9-08423B15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D70FD-C289-400A-886F-5FBA02FD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716CF-DD7C-4320-BF2A-E28D704C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27784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4062-74F6-4D2B-9C1D-DD451950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C331A-D29F-463F-95B2-C4C99911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379111-3B43-418D-8A38-1E95656CC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E9355-0CCC-40E2-9688-5FBE71D1C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F9266E-FDC1-474B-9882-49053155C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8A93D9-2D8B-40BA-A723-42455D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9E7D4C-3061-4C2C-BD8F-7E886912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E4E2EA-82E1-4B0C-8B7D-6D8049D6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2064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1B295-D30C-43D1-9D72-13428EF7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A94FCF-00CE-4F62-90EA-1AFC194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0772A-9C87-4E87-8466-355B955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AEEDC3-C3C4-4E1E-B67C-0088858A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239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64D8C8-B898-4B84-84A6-774A82AF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BC8EEB-0878-4D14-B60D-9F340D48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AE2D9-05A3-4419-8BFC-6A5E9F52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0118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106B0-8DBC-4DD8-885D-F1A55508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7622D-4450-4D99-AFC4-7E878115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6E384D-CE4D-4765-BFFC-A5AF87302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14AC-0CCC-40CA-8875-BBA4A9FB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5BB15-8669-4020-B155-3E0CC669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40FE5-E233-4700-A997-D2236D5D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0685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A6413-F807-4054-8986-D8AF837A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ED4B7-8D8C-485B-AF5A-251D9AD2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F75674-8FE7-4225-B947-373173B6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A5423-2F68-4DCE-BD2C-EA37D9E1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EF817-D26D-40A5-92FE-6F823767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C7BAA-2780-47B6-AEE5-934082D1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75165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B213B0-A855-498C-85BA-651D3DB0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A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22713-0E26-4980-AA44-9AC20784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A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634B6-AE8A-4A45-9917-10D7ADF55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882-9351-4871-A59F-7F8736F35FED}" type="datetimeFigureOut">
              <a:rPr lang="pt-AO" smtClean="0"/>
              <a:t>18/04/2019</a:t>
            </a:fld>
            <a:endParaRPr lang="pt-A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28630-9CC4-4DCD-83F6-4B8D80B10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5C29F-37CB-49ED-B90D-4EA3FD0D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76BB-875D-450E-87FF-2B0D31F6B9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9994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C6C204-F9CC-4207-94BA-1A53270A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19" y="707209"/>
            <a:ext cx="3524250" cy="4705350"/>
          </a:xfrm>
          <a:prstGeom prst="rect">
            <a:avLst/>
          </a:prstGeom>
        </p:spPr>
      </p:pic>
      <p:pic>
        <p:nvPicPr>
          <p:cNvPr id="1028" name="Picture 4" descr="https://www.notguiltyadams.com/wp-content/uploads/Suspended-License.png">
            <a:extLst>
              <a:ext uri="{FF2B5EF4-FFF2-40B4-BE49-F238E27FC236}">
                <a16:creationId xmlns:a16="http://schemas.microsoft.com/office/drawing/2014/main" id="{2245128F-6F3F-4E82-8752-DDE51679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0" b="95800" l="1700" r="98300">
                        <a14:foregroundMark x1="19800" y1="22500" x2="21300" y2="20200"/>
                        <a14:foregroundMark x1="20500" y1="26900" x2="24500" y2="22500"/>
                        <a14:foregroundMark x1="30100" y1="18100" x2="35600" y2="15200"/>
                        <a14:foregroundMark x1="88400" y1="42200" x2="90000" y2="39600"/>
                        <a14:foregroundMark x1="68500" y1="43800" x2="68900" y2="46000"/>
                        <a14:foregroundMark x1="37800" y1="51000" x2="40200" y2="50900"/>
                        <a14:foregroundMark x1="10100" y1="58100" x2="14700" y2="58500"/>
                        <a14:foregroundMark x1="41100" y1="86600" x2="43900" y2="86900"/>
                        <a14:foregroundMark x1="52100" y1="87600" x2="62600" y2="85900"/>
                        <a14:foregroundMark x1="77500" y1="75400" x2="81600" y2="7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87" y="1683260"/>
            <a:ext cx="3491480" cy="34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16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Kemy Valera Valles</dc:creator>
  <cp:lastModifiedBy>Kemy Valera Valles</cp:lastModifiedBy>
  <cp:revision>2</cp:revision>
  <dcterms:created xsi:type="dcterms:W3CDTF">2019-04-18T16:40:44Z</dcterms:created>
  <dcterms:modified xsi:type="dcterms:W3CDTF">2019-04-18T16:54:16Z</dcterms:modified>
</cp:coreProperties>
</file>