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33AE8-8C3A-4A51-9F57-7DCEF48E0F6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E1777B-787B-4C85-B912-F0B415623966}">
      <dgm:prSet phldrT="[Text]"/>
      <dgm:spPr/>
      <dgm:t>
        <a:bodyPr/>
        <a:lstStyle/>
        <a:p>
          <a:r>
            <a:rPr lang="en-US" dirty="0" smtClean="0"/>
            <a:t>Eden</a:t>
          </a:r>
          <a:endParaRPr lang="en-US" dirty="0"/>
        </a:p>
      </dgm:t>
    </dgm:pt>
    <dgm:pt modelId="{5A9A8457-D03D-4FD4-B9FC-96E656D09665}" type="parTrans" cxnId="{CD0C2BF5-B3F6-4D48-B2DB-7FD250DDCC9D}">
      <dgm:prSet/>
      <dgm:spPr/>
      <dgm:t>
        <a:bodyPr/>
        <a:lstStyle/>
        <a:p>
          <a:endParaRPr lang="en-US"/>
        </a:p>
      </dgm:t>
    </dgm:pt>
    <dgm:pt modelId="{F6524641-C7A6-44DD-BB1D-45B3DE9F7C49}" type="sibTrans" cxnId="{CD0C2BF5-B3F6-4D48-B2DB-7FD250DDCC9D}">
      <dgm:prSet/>
      <dgm:spPr/>
      <dgm:t>
        <a:bodyPr/>
        <a:lstStyle/>
        <a:p>
          <a:endParaRPr lang="en-US"/>
        </a:p>
      </dgm:t>
    </dgm:pt>
    <dgm:pt modelId="{095DDA9B-0909-46ED-B2D7-5217A141BBE5}">
      <dgm:prSet phldrT="[Text]"/>
      <dgm:spPr/>
      <dgm:t>
        <a:bodyPr/>
        <a:lstStyle/>
        <a:p>
          <a:r>
            <a:rPr lang="en-US" dirty="0" smtClean="0"/>
            <a:t>Truth or Dare</a:t>
          </a:r>
          <a:endParaRPr lang="en-US" dirty="0"/>
        </a:p>
      </dgm:t>
    </dgm:pt>
    <dgm:pt modelId="{0B582BB9-1DB8-409B-B452-9DADC96ABFD6}" type="parTrans" cxnId="{284AF467-B7A8-4E4B-87D7-A953DAD15AE1}">
      <dgm:prSet/>
      <dgm:spPr/>
      <dgm:t>
        <a:bodyPr/>
        <a:lstStyle/>
        <a:p>
          <a:endParaRPr lang="en-US"/>
        </a:p>
      </dgm:t>
    </dgm:pt>
    <dgm:pt modelId="{7342424C-3353-4616-B0D3-C4017DB32553}" type="sibTrans" cxnId="{284AF467-B7A8-4E4B-87D7-A953DAD15AE1}">
      <dgm:prSet/>
      <dgm:spPr/>
      <dgm:t>
        <a:bodyPr/>
        <a:lstStyle/>
        <a:p>
          <a:endParaRPr lang="en-US"/>
        </a:p>
      </dgm:t>
    </dgm:pt>
    <dgm:pt modelId="{68A82482-34BB-4A2D-9EC6-2F811B064ED1}">
      <dgm:prSet phldrT="[Text]"/>
      <dgm:spPr/>
      <dgm:t>
        <a:bodyPr/>
        <a:lstStyle/>
        <a:p>
          <a:r>
            <a:rPr lang="en-US" dirty="0" smtClean="0"/>
            <a:t>Legend</a:t>
          </a:r>
          <a:endParaRPr lang="en-US" dirty="0"/>
        </a:p>
      </dgm:t>
    </dgm:pt>
    <dgm:pt modelId="{F6879DC5-78CF-4285-A2BE-EE3151A7046D}" type="parTrans" cxnId="{DF6678B3-4C0C-4881-AA31-10AA644799FD}">
      <dgm:prSet/>
      <dgm:spPr/>
      <dgm:t>
        <a:bodyPr/>
        <a:lstStyle/>
        <a:p>
          <a:endParaRPr lang="en-US"/>
        </a:p>
      </dgm:t>
    </dgm:pt>
    <dgm:pt modelId="{832D1E26-13F1-414E-9A32-92F1CA4F2B7E}" type="sibTrans" cxnId="{DF6678B3-4C0C-4881-AA31-10AA644799FD}">
      <dgm:prSet/>
      <dgm:spPr/>
      <dgm:t>
        <a:bodyPr/>
        <a:lstStyle/>
        <a:p>
          <a:endParaRPr lang="en-US"/>
        </a:p>
      </dgm:t>
    </dgm:pt>
    <dgm:pt modelId="{662CD264-DE80-47C3-84CA-AE29BDCCA669}">
      <dgm:prSet phldrT="[Text]"/>
      <dgm:spPr/>
      <dgm:t>
        <a:bodyPr/>
        <a:lstStyle/>
        <a:p>
          <a:r>
            <a:rPr lang="en-US" dirty="0" smtClean="0"/>
            <a:t>Paranoia</a:t>
          </a:r>
          <a:endParaRPr lang="en-US" dirty="0"/>
        </a:p>
      </dgm:t>
    </dgm:pt>
    <dgm:pt modelId="{324AC3FA-A38A-4ECE-9296-807A8F6FE6E6}" type="parTrans" cxnId="{8C280D64-299D-4CDD-9D4A-4049EBB1707B}">
      <dgm:prSet/>
      <dgm:spPr/>
      <dgm:t>
        <a:bodyPr/>
        <a:lstStyle/>
        <a:p>
          <a:endParaRPr lang="en-US"/>
        </a:p>
      </dgm:t>
    </dgm:pt>
    <dgm:pt modelId="{2C34F7DA-7F38-4932-8190-3E7372111DE8}" type="sibTrans" cxnId="{8C280D64-299D-4CDD-9D4A-4049EBB1707B}">
      <dgm:prSet/>
      <dgm:spPr/>
      <dgm:t>
        <a:bodyPr/>
        <a:lstStyle/>
        <a:p>
          <a:endParaRPr lang="en-US"/>
        </a:p>
      </dgm:t>
    </dgm:pt>
    <dgm:pt modelId="{743EB63A-84E2-4F1F-8168-85845CBAD90A}">
      <dgm:prSet phldrT="[Text]"/>
      <dgm:spPr/>
      <dgm:t>
        <a:bodyPr/>
        <a:lstStyle/>
        <a:p>
          <a:r>
            <a:rPr lang="en-US" dirty="0" smtClean="0"/>
            <a:t>The Void</a:t>
          </a:r>
          <a:endParaRPr lang="en-US" dirty="0"/>
        </a:p>
      </dgm:t>
    </dgm:pt>
    <dgm:pt modelId="{744645A9-43C5-4DDB-95CD-C23C1A4EF349}" type="parTrans" cxnId="{22C2EEB3-969D-4140-AE53-C0BF551904F5}">
      <dgm:prSet/>
      <dgm:spPr/>
      <dgm:t>
        <a:bodyPr/>
        <a:lstStyle/>
        <a:p>
          <a:endParaRPr lang="en-US"/>
        </a:p>
      </dgm:t>
    </dgm:pt>
    <dgm:pt modelId="{CC17D3DA-88AB-4B6E-B41D-7816676F0AEC}" type="sibTrans" cxnId="{22C2EEB3-969D-4140-AE53-C0BF551904F5}">
      <dgm:prSet/>
      <dgm:spPr/>
      <dgm:t>
        <a:bodyPr/>
        <a:lstStyle/>
        <a:p>
          <a:endParaRPr lang="en-US"/>
        </a:p>
      </dgm:t>
    </dgm:pt>
    <dgm:pt modelId="{D10DF92C-E0B6-43DC-BDE4-B5459B90FD01}" type="pres">
      <dgm:prSet presAssocID="{5DE33AE8-8C3A-4A51-9F57-7DCEF48E0F60}" presName="Name0" presStyleCnt="0">
        <dgm:presLayoutVars>
          <dgm:chMax val="7"/>
          <dgm:chPref val="7"/>
          <dgm:dir/>
        </dgm:presLayoutVars>
      </dgm:prSet>
      <dgm:spPr/>
    </dgm:pt>
    <dgm:pt modelId="{7DB394CF-4156-4804-BC06-E0B1C6B50881}" type="pres">
      <dgm:prSet presAssocID="{5DE33AE8-8C3A-4A51-9F57-7DCEF48E0F60}" presName="Name1" presStyleCnt="0"/>
      <dgm:spPr/>
    </dgm:pt>
    <dgm:pt modelId="{B55ABC1E-0A42-472A-B642-BE53D1BCF6F3}" type="pres">
      <dgm:prSet presAssocID="{5DE33AE8-8C3A-4A51-9F57-7DCEF48E0F60}" presName="cycle" presStyleCnt="0"/>
      <dgm:spPr/>
    </dgm:pt>
    <dgm:pt modelId="{EB653C99-29AF-4FD3-B7FB-1A17F01159DD}" type="pres">
      <dgm:prSet presAssocID="{5DE33AE8-8C3A-4A51-9F57-7DCEF48E0F60}" presName="srcNode" presStyleLbl="node1" presStyleIdx="0" presStyleCnt="5"/>
      <dgm:spPr/>
    </dgm:pt>
    <dgm:pt modelId="{43F13175-AD05-4100-B52F-3A7B2169FB1B}" type="pres">
      <dgm:prSet presAssocID="{5DE33AE8-8C3A-4A51-9F57-7DCEF48E0F60}" presName="conn" presStyleLbl="parChTrans1D2" presStyleIdx="0" presStyleCnt="1"/>
      <dgm:spPr/>
    </dgm:pt>
    <dgm:pt modelId="{2DC2AA5C-D9A0-4D3A-8E23-D1BC0CD4DD71}" type="pres">
      <dgm:prSet presAssocID="{5DE33AE8-8C3A-4A51-9F57-7DCEF48E0F60}" presName="extraNode" presStyleLbl="node1" presStyleIdx="0" presStyleCnt="5"/>
      <dgm:spPr/>
    </dgm:pt>
    <dgm:pt modelId="{946B92E9-E587-4CD6-9451-8C8F72BA5A21}" type="pres">
      <dgm:prSet presAssocID="{5DE33AE8-8C3A-4A51-9F57-7DCEF48E0F60}" presName="dstNode" presStyleLbl="node1" presStyleIdx="0" presStyleCnt="5"/>
      <dgm:spPr/>
    </dgm:pt>
    <dgm:pt modelId="{375C5B14-711B-415E-AB41-4DB677AB69E0}" type="pres">
      <dgm:prSet presAssocID="{DEE1777B-787B-4C85-B912-F0B415623966}" presName="text_1" presStyleLbl="node1" presStyleIdx="0" presStyleCnt="5">
        <dgm:presLayoutVars>
          <dgm:bulletEnabled val="1"/>
        </dgm:presLayoutVars>
      </dgm:prSet>
      <dgm:spPr/>
    </dgm:pt>
    <dgm:pt modelId="{C29B2CAB-6371-4F65-AE63-8099E22AAB3B}" type="pres">
      <dgm:prSet presAssocID="{DEE1777B-787B-4C85-B912-F0B415623966}" presName="accent_1" presStyleCnt="0"/>
      <dgm:spPr/>
    </dgm:pt>
    <dgm:pt modelId="{D3C5137D-D73D-4000-A264-DBD03291E9D0}" type="pres">
      <dgm:prSet presAssocID="{DEE1777B-787B-4C85-B912-F0B415623966}" presName="accentRepeatNode" presStyleLbl="solidFgAcc1" presStyleIdx="0" presStyleCnt="5"/>
      <dgm:spPr/>
    </dgm:pt>
    <dgm:pt modelId="{6F200E53-9C38-439A-9134-2F673A735C3D}" type="pres">
      <dgm:prSet presAssocID="{095DDA9B-0909-46ED-B2D7-5217A141BBE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080AA9-732A-4BCE-9F70-10216BF7E98A}" type="pres">
      <dgm:prSet presAssocID="{095DDA9B-0909-46ED-B2D7-5217A141BBE5}" presName="accent_2" presStyleCnt="0"/>
      <dgm:spPr/>
    </dgm:pt>
    <dgm:pt modelId="{66CD0F96-B271-41C5-9586-55E278C07838}" type="pres">
      <dgm:prSet presAssocID="{095DDA9B-0909-46ED-B2D7-5217A141BBE5}" presName="accentRepeatNode" presStyleLbl="solidFgAcc1" presStyleIdx="1" presStyleCnt="5"/>
      <dgm:spPr/>
    </dgm:pt>
    <dgm:pt modelId="{A92E9672-B07F-46C2-878D-4F1C27D3598E}" type="pres">
      <dgm:prSet presAssocID="{68A82482-34BB-4A2D-9EC6-2F811B064ED1}" presName="text_3" presStyleLbl="node1" presStyleIdx="2" presStyleCnt="5">
        <dgm:presLayoutVars>
          <dgm:bulletEnabled val="1"/>
        </dgm:presLayoutVars>
      </dgm:prSet>
      <dgm:spPr/>
    </dgm:pt>
    <dgm:pt modelId="{56E4A019-0EBA-48C5-AB42-2DFA0586B86D}" type="pres">
      <dgm:prSet presAssocID="{68A82482-34BB-4A2D-9EC6-2F811B064ED1}" presName="accent_3" presStyleCnt="0"/>
      <dgm:spPr/>
    </dgm:pt>
    <dgm:pt modelId="{C991C321-B57F-443D-87A0-B1EFFA90E589}" type="pres">
      <dgm:prSet presAssocID="{68A82482-34BB-4A2D-9EC6-2F811B064ED1}" presName="accentRepeatNode" presStyleLbl="solidFgAcc1" presStyleIdx="2" presStyleCnt="5"/>
      <dgm:spPr/>
    </dgm:pt>
    <dgm:pt modelId="{012534E1-7D51-45CF-9D07-AC108B56B85C}" type="pres">
      <dgm:prSet presAssocID="{743EB63A-84E2-4F1F-8168-85845CBAD90A}" presName="text_4" presStyleLbl="node1" presStyleIdx="3" presStyleCnt="5">
        <dgm:presLayoutVars>
          <dgm:bulletEnabled val="1"/>
        </dgm:presLayoutVars>
      </dgm:prSet>
      <dgm:spPr/>
    </dgm:pt>
    <dgm:pt modelId="{451987D2-74BF-45E0-A269-8986EE0421DC}" type="pres">
      <dgm:prSet presAssocID="{743EB63A-84E2-4F1F-8168-85845CBAD90A}" presName="accent_4" presStyleCnt="0"/>
      <dgm:spPr/>
    </dgm:pt>
    <dgm:pt modelId="{FF3852F6-CECB-427D-8D8A-F98498ABFEBE}" type="pres">
      <dgm:prSet presAssocID="{743EB63A-84E2-4F1F-8168-85845CBAD90A}" presName="accentRepeatNode" presStyleLbl="solidFgAcc1" presStyleIdx="3" presStyleCnt="5"/>
      <dgm:spPr/>
    </dgm:pt>
    <dgm:pt modelId="{91778271-016F-4B00-83F4-1A4981D037F3}" type="pres">
      <dgm:prSet presAssocID="{662CD264-DE80-47C3-84CA-AE29BDCCA669}" presName="text_5" presStyleLbl="node1" presStyleIdx="4" presStyleCnt="5">
        <dgm:presLayoutVars>
          <dgm:bulletEnabled val="1"/>
        </dgm:presLayoutVars>
      </dgm:prSet>
      <dgm:spPr/>
    </dgm:pt>
    <dgm:pt modelId="{898EB4F2-1838-4461-944D-5B4C717D2EBD}" type="pres">
      <dgm:prSet presAssocID="{662CD264-DE80-47C3-84CA-AE29BDCCA669}" presName="accent_5" presStyleCnt="0"/>
      <dgm:spPr/>
    </dgm:pt>
    <dgm:pt modelId="{FEF68A41-FFE6-4873-BE87-BBC4704C4AFA}" type="pres">
      <dgm:prSet presAssocID="{662CD264-DE80-47C3-84CA-AE29BDCCA669}" presName="accentRepeatNode" presStyleLbl="solidFgAcc1" presStyleIdx="4" presStyleCnt="5"/>
      <dgm:spPr/>
    </dgm:pt>
  </dgm:ptLst>
  <dgm:cxnLst>
    <dgm:cxn modelId="{C5C423E0-E941-4F5F-AEF0-2FEEBC9FB54C}" type="presOf" srcId="{5DE33AE8-8C3A-4A51-9F57-7DCEF48E0F60}" destId="{D10DF92C-E0B6-43DC-BDE4-B5459B90FD01}" srcOrd="0" destOrd="0" presId="urn:microsoft.com/office/officeart/2008/layout/VerticalCurvedList"/>
    <dgm:cxn modelId="{8C280D64-299D-4CDD-9D4A-4049EBB1707B}" srcId="{5DE33AE8-8C3A-4A51-9F57-7DCEF48E0F60}" destId="{662CD264-DE80-47C3-84CA-AE29BDCCA669}" srcOrd="4" destOrd="0" parTransId="{324AC3FA-A38A-4ECE-9296-807A8F6FE6E6}" sibTransId="{2C34F7DA-7F38-4932-8190-3E7372111DE8}"/>
    <dgm:cxn modelId="{5C6FCCA0-3DD1-4593-A743-869A083E2CCD}" type="presOf" srcId="{DEE1777B-787B-4C85-B912-F0B415623966}" destId="{375C5B14-711B-415E-AB41-4DB677AB69E0}" srcOrd="0" destOrd="0" presId="urn:microsoft.com/office/officeart/2008/layout/VerticalCurvedList"/>
    <dgm:cxn modelId="{284AF467-B7A8-4E4B-87D7-A953DAD15AE1}" srcId="{5DE33AE8-8C3A-4A51-9F57-7DCEF48E0F60}" destId="{095DDA9B-0909-46ED-B2D7-5217A141BBE5}" srcOrd="1" destOrd="0" parTransId="{0B582BB9-1DB8-409B-B452-9DADC96ABFD6}" sibTransId="{7342424C-3353-4616-B0D3-C4017DB32553}"/>
    <dgm:cxn modelId="{DF6678B3-4C0C-4881-AA31-10AA644799FD}" srcId="{5DE33AE8-8C3A-4A51-9F57-7DCEF48E0F60}" destId="{68A82482-34BB-4A2D-9EC6-2F811B064ED1}" srcOrd="2" destOrd="0" parTransId="{F6879DC5-78CF-4285-A2BE-EE3151A7046D}" sibTransId="{832D1E26-13F1-414E-9A32-92F1CA4F2B7E}"/>
    <dgm:cxn modelId="{8D24D087-E2E8-4CB1-90D9-443ABFF7F8EC}" type="presOf" srcId="{743EB63A-84E2-4F1F-8168-85845CBAD90A}" destId="{012534E1-7D51-45CF-9D07-AC108B56B85C}" srcOrd="0" destOrd="0" presId="urn:microsoft.com/office/officeart/2008/layout/VerticalCurvedList"/>
    <dgm:cxn modelId="{CD0C2BF5-B3F6-4D48-B2DB-7FD250DDCC9D}" srcId="{5DE33AE8-8C3A-4A51-9F57-7DCEF48E0F60}" destId="{DEE1777B-787B-4C85-B912-F0B415623966}" srcOrd="0" destOrd="0" parTransId="{5A9A8457-D03D-4FD4-B9FC-96E656D09665}" sibTransId="{F6524641-C7A6-44DD-BB1D-45B3DE9F7C49}"/>
    <dgm:cxn modelId="{6F40C61A-BDF1-4405-83E6-8A59116298B7}" type="presOf" srcId="{68A82482-34BB-4A2D-9EC6-2F811B064ED1}" destId="{A92E9672-B07F-46C2-878D-4F1C27D3598E}" srcOrd="0" destOrd="0" presId="urn:microsoft.com/office/officeart/2008/layout/VerticalCurvedList"/>
    <dgm:cxn modelId="{1B55C504-A4F2-4AD4-BDD5-8F4143C53A4F}" type="presOf" srcId="{095DDA9B-0909-46ED-B2D7-5217A141BBE5}" destId="{6F200E53-9C38-439A-9134-2F673A735C3D}" srcOrd="0" destOrd="0" presId="urn:microsoft.com/office/officeart/2008/layout/VerticalCurvedList"/>
    <dgm:cxn modelId="{22C2EEB3-969D-4140-AE53-C0BF551904F5}" srcId="{5DE33AE8-8C3A-4A51-9F57-7DCEF48E0F60}" destId="{743EB63A-84E2-4F1F-8168-85845CBAD90A}" srcOrd="3" destOrd="0" parTransId="{744645A9-43C5-4DDB-95CD-C23C1A4EF349}" sibTransId="{CC17D3DA-88AB-4B6E-B41D-7816676F0AEC}"/>
    <dgm:cxn modelId="{48169203-E466-46E9-82C6-A3666D2731BE}" type="presOf" srcId="{F6524641-C7A6-44DD-BB1D-45B3DE9F7C49}" destId="{43F13175-AD05-4100-B52F-3A7B2169FB1B}" srcOrd="0" destOrd="0" presId="urn:microsoft.com/office/officeart/2008/layout/VerticalCurvedList"/>
    <dgm:cxn modelId="{BED27203-E3C7-49AB-85F3-48B2B3FA26D5}" type="presOf" srcId="{662CD264-DE80-47C3-84CA-AE29BDCCA669}" destId="{91778271-016F-4B00-83F4-1A4981D037F3}" srcOrd="0" destOrd="0" presId="urn:microsoft.com/office/officeart/2008/layout/VerticalCurvedList"/>
    <dgm:cxn modelId="{D77E01D5-7715-44BD-A53E-BA0D2FB710CD}" type="presParOf" srcId="{D10DF92C-E0B6-43DC-BDE4-B5459B90FD01}" destId="{7DB394CF-4156-4804-BC06-E0B1C6B50881}" srcOrd="0" destOrd="0" presId="urn:microsoft.com/office/officeart/2008/layout/VerticalCurvedList"/>
    <dgm:cxn modelId="{BECDEB7F-0276-43C7-80AA-872DDD71FD0F}" type="presParOf" srcId="{7DB394CF-4156-4804-BC06-E0B1C6B50881}" destId="{B55ABC1E-0A42-472A-B642-BE53D1BCF6F3}" srcOrd="0" destOrd="0" presId="urn:microsoft.com/office/officeart/2008/layout/VerticalCurvedList"/>
    <dgm:cxn modelId="{3AA7A353-3B0A-4F03-8CC4-5EE45FCDC85D}" type="presParOf" srcId="{B55ABC1E-0A42-472A-B642-BE53D1BCF6F3}" destId="{EB653C99-29AF-4FD3-B7FB-1A17F01159DD}" srcOrd="0" destOrd="0" presId="urn:microsoft.com/office/officeart/2008/layout/VerticalCurvedList"/>
    <dgm:cxn modelId="{67F42C66-3D34-49AB-8BED-956B66502E35}" type="presParOf" srcId="{B55ABC1E-0A42-472A-B642-BE53D1BCF6F3}" destId="{43F13175-AD05-4100-B52F-3A7B2169FB1B}" srcOrd="1" destOrd="0" presId="urn:microsoft.com/office/officeart/2008/layout/VerticalCurvedList"/>
    <dgm:cxn modelId="{8FF8924F-A33C-4004-A18E-B3E85D5204B3}" type="presParOf" srcId="{B55ABC1E-0A42-472A-B642-BE53D1BCF6F3}" destId="{2DC2AA5C-D9A0-4D3A-8E23-D1BC0CD4DD71}" srcOrd="2" destOrd="0" presId="urn:microsoft.com/office/officeart/2008/layout/VerticalCurvedList"/>
    <dgm:cxn modelId="{6F4C50B9-504E-4F0A-BF4E-3D85AB08EC78}" type="presParOf" srcId="{B55ABC1E-0A42-472A-B642-BE53D1BCF6F3}" destId="{946B92E9-E587-4CD6-9451-8C8F72BA5A21}" srcOrd="3" destOrd="0" presId="urn:microsoft.com/office/officeart/2008/layout/VerticalCurvedList"/>
    <dgm:cxn modelId="{80D89DD5-A1A9-4516-A80C-4799063BD53B}" type="presParOf" srcId="{7DB394CF-4156-4804-BC06-E0B1C6B50881}" destId="{375C5B14-711B-415E-AB41-4DB677AB69E0}" srcOrd="1" destOrd="0" presId="urn:microsoft.com/office/officeart/2008/layout/VerticalCurvedList"/>
    <dgm:cxn modelId="{5B8BDE8B-4816-4C8C-ACE5-0B498A14DCD3}" type="presParOf" srcId="{7DB394CF-4156-4804-BC06-E0B1C6B50881}" destId="{C29B2CAB-6371-4F65-AE63-8099E22AAB3B}" srcOrd="2" destOrd="0" presId="urn:microsoft.com/office/officeart/2008/layout/VerticalCurvedList"/>
    <dgm:cxn modelId="{5D9303F5-CFD5-4599-A665-D3191A95418C}" type="presParOf" srcId="{C29B2CAB-6371-4F65-AE63-8099E22AAB3B}" destId="{D3C5137D-D73D-4000-A264-DBD03291E9D0}" srcOrd="0" destOrd="0" presId="urn:microsoft.com/office/officeart/2008/layout/VerticalCurvedList"/>
    <dgm:cxn modelId="{665A1375-F263-4A80-A213-FDC2F0B2D9D3}" type="presParOf" srcId="{7DB394CF-4156-4804-BC06-E0B1C6B50881}" destId="{6F200E53-9C38-439A-9134-2F673A735C3D}" srcOrd="3" destOrd="0" presId="urn:microsoft.com/office/officeart/2008/layout/VerticalCurvedList"/>
    <dgm:cxn modelId="{38C681BB-8C8A-499C-902C-8704A7C4A1F2}" type="presParOf" srcId="{7DB394CF-4156-4804-BC06-E0B1C6B50881}" destId="{9F080AA9-732A-4BCE-9F70-10216BF7E98A}" srcOrd="4" destOrd="0" presId="urn:microsoft.com/office/officeart/2008/layout/VerticalCurvedList"/>
    <dgm:cxn modelId="{3B628CA2-4AB0-4B51-B2B9-ADD2A1E3FF88}" type="presParOf" srcId="{9F080AA9-732A-4BCE-9F70-10216BF7E98A}" destId="{66CD0F96-B271-41C5-9586-55E278C07838}" srcOrd="0" destOrd="0" presId="urn:microsoft.com/office/officeart/2008/layout/VerticalCurvedList"/>
    <dgm:cxn modelId="{11AC0366-6007-4492-8A24-22C31A7B6EF7}" type="presParOf" srcId="{7DB394CF-4156-4804-BC06-E0B1C6B50881}" destId="{A92E9672-B07F-46C2-878D-4F1C27D3598E}" srcOrd="5" destOrd="0" presId="urn:microsoft.com/office/officeart/2008/layout/VerticalCurvedList"/>
    <dgm:cxn modelId="{DDADB10F-DEC9-4661-ACC3-0A93A9386400}" type="presParOf" srcId="{7DB394CF-4156-4804-BC06-E0B1C6B50881}" destId="{56E4A019-0EBA-48C5-AB42-2DFA0586B86D}" srcOrd="6" destOrd="0" presId="urn:microsoft.com/office/officeart/2008/layout/VerticalCurvedList"/>
    <dgm:cxn modelId="{644A76ED-895F-4982-9482-1F79773EEAAD}" type="presParOf" srcId="{56E4A019-0EBA-48C5-AB42-2DFA0586B86D}" destId="{C991C321-B57F-443D-87A0-B1EFFA90E589}" srcOrd="0" destOrd="0" presId="urn:microsoft.com/office/officeart/2008/layout/VerticalCurvedList"/>
    <dgm:cxn modelId="{0D097B39-27B8-4C12-B9FE-46894F163B5D}" type="presParOf" srcId="{7DB394CF-4156-4804-BC06-E0B1C6B50881}" destId="{012534E1-7D51-45CF-9D07-AC108B56B85C}" srcOrd="7" destOrd="0" presId="urn:microsoft.com/office/officeart/2008/layout/VerticalCurvedList"/>
    <dgm:cxn modelId="{BE362317-E7FC-4A85-88CB-328584135363}" type="presParOf" srcId="{7DB394CF-4156-4804-BC06-E0B1C6B50881}" destId="{451987D2-74BF-45E0-A269-8986EE0421DC}" srcOrd="8" destOrd="0" presId="urn:microsoft.com/office/officeart/2008/layout/VerticalCurvedList"/>
    <dgm:cxn modelId="{E06D6E92-E389-4F73-9274-14B5569239F5}" type="presParOf" srcId="{451987D2-74BF-45E0-A269-8986EE0421DC}" destId="{FF3852F6-CECB-427D-8D8A-F98498ABFEBE}" srcOrd="0" destOrd="0" presId="urn:microsoft.com/office/officeart/2008/layout/VerticalCurvedList"/>
    <dgm:cxn modelId="{86A4D853-E5D5-4659-ADCC-A4174D1787E5}" type="presParOf" srcId="{7DB394CF-4156-4804-BC06-E0B1C6B50881}" destId="{91778271-016F-4B00-83F4-1A4981D037F3}" srcOrd="9" destOrd="0" presId="urn:microsoft.com/office/officeart/2008/layout/VerticalCurvedList"/>
    <dgm:cxn modelId="{793A4830-70FD-4B59-89AD-8755BC39EAB6}" type="presParOf" srcId="{7DB394CF-4156-4804-BC06-E0B1C6B50881}" destId="{898EB4F2-1838-4461-944D-5B4C717D2EBD}" srcOrd="10" destOrd="0" presId="urn:microsoft.com/office/officeart/2008/layout/VerticalCurvedList"/>
    <dgm:cxn modelId="{0F19CB57-35CE-4FAB-B8E2-8926B651CA3E}" type="presParOf" srcId="{898EB4F2-1838-4461-944D-5B4C717D2EBD}" destId="{FEF68A41-FFE6-4873-BE87-BBC4704C4A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395790-297B-42A2-8259-190323BDAB9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3E0157-F852-4B55-87E3-5323B6F83078}">
      <dgm:prSet phldrT="[Text]"/>
      <dgm:spPr/>
      <dgm:t>
        <a:bodyPr/>
        <a:lstStyle/>
        <a:p>
          <a:r>
            <a:rPr lang="en-US" dirty="0" smtClean="0"/>
            <a:t>Snow Piercer</a:t>
          </a:r>
          <a:endParaRPr lang="en-US" dirty="0"/>
        </a:p>
      </dgm:t>
    </dgm:pt>
    <dgm:pt modelId="{5E865226-92DC-47B3-84A2-5B79BC03265A}" type="parTrans" cxnId="{C8E9B628-A431-43F3-8823-37672489EBEF}">
      <dgm:prSet/>
      <dgm:spPr/>
      <dgm:t>
        <a:bodyPr/>
        <a:lstStyle/>
        <a:p>
          <a:endParaRPr lang="en-US"/>
        </a:p>
      </dgm:t>
    </dgm:pt>
    <dgm:pt modelId="{4EAA122D-CC06-4F5B-8936-4681BE6F2283}" type="sibTrans" cxnId="{C8E9B628-A431-43F3-8823-37672489EBEF}">
      <dgm:prSet/>
      <dgm:spPr/>
      <dgm:t>
        <a:bodyPr/>
        <a:lstStyle/>
        <a:p>
          <a:endParaRPr lang="en-US"/>
        </a:p>
      </dgm:t>
    </dgm:pt>
    <dgm:pt modelId="{5157E0CB-8BF0-498E-A033-BC7F2EE66D23}">
      <dgm:prSet phldrT="[Text]"/>
      <dgm:spPr/>
      <dgm:t>
        <a:bodyPr/>
        <a:lstStyle/>
        <a:p>
          <a:r>
            <a:rPr lang="en-US" dirty="0" smtClean="0"/>
            <a:t>Life in a day</a:t>
          </a:r>
          <a:endParaRPr lang="en-US" dirty="0"/>
        </a:p>
      </dgm:t>
    </dgm:pt>
    <dgm:pt modelId="{961EEF7C-0B93-47BE-9730-8BEE0D8B75C8}" type="parTrans" cxnId="{46809BA9-EB63-41D0-9EA1-5A9BB859359D}">
      <dgm:prSet/>
      <dgm:spPr/>
      <dgm:t>
        <a:bodyPr/>
        <a:lstStyle/>
        <a:p>
          <a:endParaRPr lang="en-US"/>
        </a:p>
      </dgm:t>
    </dgm:pt>
    <dgm:pt modelId="{58699D9B-5E60-4515-A99F-DC6CB74DA999}" type="sibTrans" cxnId="{46809BA9-EB63-41D0-9EA1-5A9BB859359D}">
      <dgm:prSet/>
      <dgm:spPr/>
      <dgm:t>
        <a:bodyPr/>
        <a:lstStyle/>
        <a:p>
          <a:endParaRPr lang="en-US"/>
        </a:p>
      </dgm:t>
    </dgm:pt>
    <dgm:pt modelId="{C9752F4A-BDC9-4DBF-81AF-38BE41A1EE51}">
      <dgm:prSet phldrT="[Text]"/>
      <dgm:spPr/>
      <dgm:t>
        <a:bodyPr/>
        <a:lstStyle/>
        <a:p>
          <a:r>
            <a:rPr lang="en-US" dirty="0" smtClean="0"/>
            <a:t>Phantom Boy</a:t>
          </a:r>
          <a:endParaRPr lang="en-US" dirty="0"/>
        </a:p>
      </dgm:t>
    </dgm:pt>
    <dgm:pt modelId="{B606FBF1-DFE5-45C8-AF3E-F487473AD135}" type="parTrans" cxnId="{7C8E07E4-C9E3-4A5D-AA57-021E9510CA3C}">
      <dgm:prSet/>
      <dgm:spPr/>
      <dgm:t>
        <a:bodyPr/>
        <a:lstStyle/>
        <a:p>
          <a:endParaRPr lang="en-US"/>
        </a:p>
      </dgm:t>
    </dgm:pt>
    <dgm:pt modelId="{413AB188-1B8F-4F99-9D4F-7C7289855021}" type="sibTrans" cxnId="{7C8E07E4-C9E3-4A5D-AA57-021E9510CA3C}">
      <dgm:prSet/>
      <dgm:spPr/>
      <dgm:t>
        <a:bodyPr/>
        <a:lstStyle/>
        <a:p>
          <a:endParaRPr lang="en-US"/>
        </a:p>
      </dgm:t>
    </dgm:pt>
    <dgm:pt modelId="{E9695AEF-FBDB-4FF8-87A9-6273B7674CF8}">
      <dgm:prSet phldrT="[Text]"/>
      <dgm:spPr/>
      <dgm:t>
        <a:bodyPr/>
        <a:lstStyle/>
        <a:p>
          <a:r>
            <a:rPr lang="en-US" dirty="0" smtClean="0"/>
            <a:t>Spirits-Home coming</a:t>
          </a:r>
          <a:endParaRPr lang="en-US" dirty="0"/>
        </a:p>
      </dgm:t>
    </dgm:pt>
    <dgm:pt modelId="{0B137A59-09CA-450B-91D9-D755A939844F}" type="parTrans" cxnId="{191ABA4E-F3C8-47E4-BDF3-2403F724E1EB}">
      <dgm:prSet/>
      <dgm:spPr/>
      <dgm:t>
        <a:bodyPr/>
        <a:lstStyle/>
        <a:p>
          <a:endParaRPr lang="en-US"/>
        </a:p>
      </dgm:t>
    </dgm:pt>
    <dgm:pt modelId="{A042ACE2-E63A-4131-8E19-DE2C5F0AC7BB}" type="sibTrans" cxnId="{191ABA4E-F3C8-47E4-BDF3-2403F724E1EB}">
      <dgm:prSet/>
      <dgm:spPr/>
      <dgm:t>
        <a:bodyPr/>
        <a:lstStyle/>
        <a:p>
          <a:endParaRPr lang="en-US"/>
        </a:p>
      </dgm:t>
    </dgm:pt>
    <dgm:pt modelId="{6E662941-CAC2-4960-809A-2CD25A673FA9}">
      <dgm:prSet phldrT="[Text]"/>
      <dgm:spPr/>
      <dgm:t>
        <a:bodyPr/>
        <a:lstStyle/>
        <a:p>
          <a:r>
            <a:rPr lang="en-US" dirty="0" smtClean="0"/>
            <a:t>Pride and Prejudice and Zombies</a:t>
          </a:r>
          <a:endParaRPr lang="en-US" dirty="0"/>
        </a:p>
      </dgm:t>
    </dgm:pt>
    <dgm:pt modelId="{2A275B45-DE3E-49C2-8BAD-27627059F572}" type="parTrans" cxnId="{C3239AE7-0791-4ECC-9008-0EE66C313BC8}">
      <dgm:prSet/>
      <dgm:spPr/>
      <dgm:t>
        <a:bodyPr/>
        <a:lstStyle/>
        <a:p>
          <a:endParaRPr lang="en-US"/>
        </a:p>
      </dgm:t>
    </dgm:pt>
    <dgm:pt modelId="{29C28439-8D58-47DF-8827-A1A7BD0A8B83}" type="sibTrans" cxnId="{C3239AE7-0791-4ECC-9008-0EE66C313BC8}">
      <dgm:prSet/>
      <dgm:spPr/>
      <dgm:t>
        <a:bodyPr/>
        <a:lstStyle/>
        <a:p>
          <a:endParaRPr lang="en-US"/>
        </a:p>
      </dgm:t>
    </dgm:pt>
    <dgm:pt modelId="{F2B4ED05-F72E-43CA-8538-77C9B3FAEA2A}" type="pres">
      <dgm:prSet presAssocID="{48395790-297B-42A2-8259-190323BDAB9E}" presName="Name0" presStyleCnt="0">
        <dgm:presLayoutVars>
          <dgm:chMax val="7"/>
          <dgm:chPref val="7"/>
          <dgm:dir/>
        </dgm:presLayoutVars>
      </dgm:prSet>
      <dgm:spPr/>
    </dgm:pt>
    <dgm:pt modelId="{C3AB7974-749C-47FE-A9B9-A2A2B29EFB46}" type="pres">
      <dgm:prSet presAssocID="{48395790-297B-42A2-8259-190323BDAB9E}" presName="Name1" presStyleCnt="0"/>
      <dgm:spPr/>
    </dgm:pt>
    <dgm:pt modelId="{675011AB-40B3-4C9A-BE0B-37E677B530EC}" type="pres">
      <dgm:prSet presAssocID="{48395790-297B-42A2-8259-190323BDAB9E}" presName="cycle" presStyleCnt="0"/>
      <dgm:spPr/>
    </dgm:pt>
    <dgm:pt modelId="{5F447937-8FFE-404E-861A-261238954784}" type="pres">
      <dgm:prSet presAssocID="{48395790-297B-42A2-8259-190323BDAB9E}" presName="srcNode" presStyleLbl="node1" presStyleIdx="0" presStyleCnt="5"/>
      <dgm:spPr/>
    </dgm:pt>
    <dgm:pt modelId="{0FDB55C8-2424-4A6F-AB75-03AB25AB7DE9}" type="pres">
      <dgm:prSet presAssocID="{48395790-297B-42A2-8259-190323BDAB9E}" presName="conn" presStyleLbl="parChTrans1D2" presStyleIdx="0" presStyleCnt="1"/>
      <dgm:spPr/>
    </dgm:pt>
    <dgm:pt modelId="{8CA91828-03FE-4F52-A873-601057F41145}" type="pres">
      <dgm:prSet presAssocID="{48395790-297B-42A2-8259-190323BDAB9E}" presName="extraNode" presStyleLbl="node1" presStyleIdx="0" presStyleCnt="5"/>
      <dgm:spPr/>
    </dgm:pt>
    <dgm:pt modelId="{271393B9-C956-4CD4-87CB-9EA785BBA1A0}" type="pres">
      <dgm:prSet presAssocID="{48395790-297B-42A2-8259-190323BDAB9E}" presName="dstNode" presStyleLbl="node1" presStyleIdx="0" presStyleCnt="5"/>
      <dgm:spPr/>
    </dgm:pt>
    <dgm:pt modelId="{E059EC7B-04D3-4A32-89D4-3B3C568977D5}" type="pres">
      <dgm:prSet presAssocID="{243E0157-F852-4B55-87E3-5323B6F83078}" presName="text_1" presStyleLbl="node1" presStyleIdx="0" presStyleCnt="5" custScaleY="97954">
        <dgm:presLayoutVars>
          <dgm:bulletEnabled val="1"/>
        </dgm:presLayoutVars>
      </dgm:prSet>
      <dgm:spPr/>
    </dgm:pt>
    <dgm:pt modelId="{0F52A1A7-E7ED-4189-A4B1-5FFDAC88A534}" type="pres">
      <dgm:prSet presAssocID="{243E0157-F852-4B55-87E3-5323B6F83078}" presName="accent_1" presStyleCnt="0"/>
      <dgm:spPr/>
    </dgm:pt>
    <dgm:pt modelId="{826EA9BC-DC99-44F1-92FE-70C226E0B4D4}" type="pres">
      <dgm:prSet presAssocID="{243E0157-F852-4B55-87E3-5323B6F83078}" presName="accentRepeatNode" presStyleLbl="solidFgAcc1" presStyleIdx="0" presStyleCnt="5"/>
      <dgm:spPr/>
    </dgm:pt>
    <dgm:pt modelId="{928B4027-F112-4A4A-86AF-8A97AA201674}" type="pres">
      <dgm:prSet presAssocID="{5157E0CB-8BF0-498E-A033-BC7F2EE66D23}" presName="text_2" presStyleLbl="node1" presStyleIdx="1" presStyleCnt="5">
        <dgm:presLayoutVars>
          <dgm:bulletEnabled val="1"/>
        </dgm:presLayoutVars>
      </dgm:prSet>
      <dgm:spPr/>
    </dgm:pt>
    <dgm:pt modelId="{B113AF4B-F8D3-478F-8FFA-03162C3BDC46}" type="pres">
      <dgm:prSet presAssocID="{5157E0CB-8BF0-498E-A033-BC7F2EE66D23}" presName="accent_2" presStyleCnt="0"/>
      <dgm:spPr/>
    </dgm:pt>
    <dgm:pt modelId="{E0DE09C2-6BD3-4B33-8AC7-BFCC1319FE58}" type="pres">
      <dgm:prSet presAssocID="{5157E0CB-8BF0-498E-A033-BC7F2EE66D23}" presName="accentRepeatNode" presStyleLbl="solidFgAcc1" presStyleIdx="1" presStyleCnt="5"/>
      <dgm:spPr/>
    </dgm:pt>
    <dgm:pt modelId="{D3BC177D-764C-4870-9776-1950A022CED6}" type="pres">
      <dgm:prSet presAssocID="{C9752F4A-BDC9-4DBF-81AF-38BE41A1EE51}" presName="text_3" presStyleLbl="node1" presStyleIdx="2" presStyleCnt="5">
        <dgm:presLayoutVars>
          <dgm:bulletEnabled val="1"/>
        </dgm:presLayoutVars>
      </dgm:prSet>
      <dgm:spPr/>
    </dgm:pt>
    <dgm:pt modelId="{7C59B5A0-C6C8-4C25-947C-0CF50BB7E40D}" type="pres">
      <dgm:prSet presAssocID="{C9752F4A-BDC9-4DBF-81AF-38BE41A1EE51}" presName="accent_3" presStyleCnt="0"/>
      <dgm:spPr/>
    </dgm:pt>
    <dgm:pt modelId="{31FB4D40-2230-4328-B417-6E6E638254FE}" type="pres">
      <dgm:prSet presAssocID="{C9752F4A-BDC9-4DBF-81AF-38BE41A1EE51}" presName="accentRepeatNode" presStyleLbl="solidFgAcc1" presStyleIdx="2" presStyleCnt="5"/>
      <dgm:spPr/>
    </dgm:pt>
    <dgm:pt modelId="{8AC3E55C-AF7A-4EFF-9BEF-44D4AD074083}" type="pres">
      <dgm:prSet presAssocID="{6E662941-CAC2-4960-809A-2CD25A673FA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9D8CF-CB07-45A3-B73A-16FECEA95B7E}" type="pres">
      <dgm:prSet presAssocID="{6E662941-CAC2-4960-809A-2CD25A673FA9}" presName="accent_4" presStyleCnt="0"/>
      <dgm:spPr/>
    </dgm:pt>
    <dgm:pt modelId="{4159CA66-39BE-49AD-9949-438B34D0AF53}" type="pres">
      <dgm:prSet presAssocID="{6E662941-CAC2-4960-809A-2CD25A673FA9}" presName="accentRepeatNode" presStyleLbl="solidFgAcc1" presStyleIdx="3" presStyleCnt="5"/>
      <dgm:spPr/>
    </dgm:pt>
    <dgm:pt modelId="{A5AF3154-C294-4C3A-B718-A42319EBA9D8}" type="pres">
      <dgm:prSet presAssocID="{E9695AEF-FBDB-4FF8-87A9-6273B7674CF8}" presName="text_5" presStyleLbl="node1" presStyleIdx="4" presStyleCnt="5">
        <dgm:presLayoutVars>
          <dgm:bulletEnabled val="1"/>
        </dgm:presLayoutVars>
      </dgm:prSet>
      <dgm:spPr/>
    </dgm:pt>
    <dgm:pt modelId="{661F01DC-627F-4E68-A36C-CC4B1CF98100}" type="pres">
      <dgm:prSet presAssocID="{E9695AEF-FBDB-4FF8-87A9-6273B7674CF8}" presName="accent_5" presStyleCnt="0"/>
      <dgm:spPr/>
    </dgm:pt>
    <dgm:pt modelId="{B38C2840-0383-44F3-BE5D-66AAD9CC16D0}" type="pres">
      <dgm:prSet presAssocID="{E9695AEF-FBDB-4FF8-87A9-6273B7674CF8}" presName="accentRepeatNode" presStyleLbl="solidFgAcc1" presStyleIdx="4" presStyleCnt="5"/>
      <dgm:spPr/>
    </dgm:pt>
  </dgm:ptLst>
  <dgm:cxnLst>
    <dgm:cxn modelId="{7C8E07E4-C9E3-4A5D-AA57-021E9510CA3C}" srcId="{48395790-297B-42A2-8259-190323BDAB9E}" destId="{C9752F4A-BDC9-4DBF-81AF-38BE41A1EE51}" srcOrd="2" destOrd="0" parTransId="{B606FBF1-DFE5-45C8-AF3E-F487473AD135}" sibTransId="{413AB188-1B8F-4F99-9D4F-7C7289855021}"/>
    <dgm:cxn modelId="{C3239AE7-0791-4ECC-9008-0EE66C313BC8}" srcId="{48395790-297B-42A2-8259-190323BDAB9E}" destId="{6E662941-CAC2-4960-809A-2CD25A673FA9}" srcOrd="3" destOrd="0" parTransId="{2A275B45-DE3E-49C2-8BAD-27627059F572}" sibTransId="{29C28439-8D58-47DF-8827-A1A7BD0A8B83}"/>
    <dgm:cxn modelId="{38C253C4-D223-499C-A9E4-12BE9745B459}" type="presOf" srcId="{C9752F4A-BDC9-4DBF-81AF-38BE41A1EE51}" destId="{D3BC177D-764C-4870-9776-1950A022CED6}" srcOrd="0" destOrd="0" presId="urn:microsoft.com/office/officeart/2008/layout/VerticalCurvedList"/>
    <dgm:cxn modelId="{A8044F56-65EE-47DD-BB8A-B7B0D80DDB0D}" type="presOf" srcId="{48395790-297B-42A2-8259-190323BDAB9E}" destId="{F2B4ED05-F72E-43CA-8538-77C9B3FAEA2A}" srcOrd="0" destOrd="0" presId="urn:microsoft.com/office/officeart/2008/layout/VerticalCurvedList"/>
    <dgm:cxn modelId="{59911CFB-4776-4DD2-B499-C27BE6482DB8}" type="presOf" srcId="{5157E0CB-8BF0-498E-A033-BC7F2EE66D23}" destId="{928B4027-F112-4A4A-86AF-8A97AA201674}" srcOrd="0" destOrd="0" presId="urn:microsoft.com/office/officeart/2008/layout/VerticalCurvedList"/>
    <dgm:cxn modelId="{46809BA9-EB63-41D0-9EA1-5A9BB859359D}" srcId="{48395790-297B-42A2-8259-190323BDAB9E}" destId="{5157E0CB-8BF0-498E-A033-BC7F2EE66D23}" srcOrd="1" destOrd="0" parTransId="{961EEF7C-0B93-47BE-9730-8BEE0D8B75C8}" sibTransId="{58699D9B-5E60-4515-A99F-DC6CB74DA999}"/>
    <dgm:cxn modelId="{6DB4746D-47F2-49F7-A477-47B17284E29A}" type="presOf" srcId="{E9695AEF-FBDB-4FF8-87A9-6273B7674CF8}" destId="{A5AF3154-C294-4C3A-B718-A42319EBA9D8}" srcOrd="0" destOrd="0" presId="urn:microsoft.com/office/officeart/2008/layout/VerticalCurvedList"/>
    <dgm:cxn modelId="{B64CAE46-30FB-4F46-A9AE-DB9B981314A5}" type="presOf" srcId="{4EAA122D-CC06-4F5B-8936-4681BE6F2283}" destId="{0FDB55C8-2424-4A6F-AB75-03AB25AB7DE9}" srcOrd="0" destOrd="0" presId="urn:microsoft.com/office/officeart/2008/layout/VerticalCurvedList"/>
    <dgm:cxn modelId="{C9664931-6E27-480F-A7AF-1AC8E60B2F7A}" type="presOf" srcId="{6E662941-CAC2-4960-809A-2CD25A673FA9}" destId="{8AC3E55C-AF7A-4EFF-9BEF-44D4AD074083}" srcOrd="0" destOrd="0" presId="urn:microsoft.com/office/officeart/2008/layout/VerticalCurvedList"/>
    <dgm:cxn modelId="{C8E9B628-A431-43F3-8823-37672489EBEF}" srcId="{48395790-297B-42A2-8259-190323BDAB9E}" destId="{243E0157-F852-4B55-87E3-5323B6F83078}" srcOrd="0" destOrd="0" parTransId="{5E865226-92DC-47B3-84A2-5B79BC03265A}" sibTransId="{4EAA122D-CC06-4F5B-8936-4681BE6F2283}"/>
    <dgm:cxn modelId="{191ABA4E-F3C8-47E4-BDF3-2403F724E1EB}" srcId="{48395790-297B-42A2-8259-190323BDAB9E}" destId="{E9695AEF-FBDB-4FF8-87A9-6273B7674CF8}" srcOrd="4" destOrd="0" parTransId="{0B137A59-09CA-450B-91D9-D755A939844F}" sibTransId="{A042ACE2-E63A-4131-8E19-DE2C5F0AC7BB}"/>
    <dgm:cxn modelId="{508C79EB-F8C6-4311-BD91-AC509761BA51}" type="presOf" srcId="{243E0157-F852-4B55-87E3-5323B6F83078}" destId="{E059EC7B-04D3-4A32-89D4-3B3C568977D5}" srcOrd="0" destOrd="0" presId="urn:microsoft.com/office/officeart/2008/layout/VerticalCurvedList"/>
    <dgm:cxn modelId="{5F47399B-1120-43FB-8EAC-E2D12129F99C}" type="presParOf" srcId="{F2B4ED05-F72E-43CA-8538-77C9B3FAEA2A}" destId="{C3AB7974-749C-47FE-A9B9-A2A2B29EFB46}" srcOrd="0" destOrd="0" presId="urn:microsoft.com/office/officeart/2008/layout/VerticalCurvedList"/>
    <dgm:cxn modelId="{0AE18990-5476-4D67-AC0C-7FE6CFA28597}" type="presParOf" srcId="{C3AB7974-749C-47FE-A9B9-A2A2B29EFB46}" destId="{675011AB-40B3-4C9A-BE0B-37E677B530EC}" srcOrd="0" destOrd="0" presId="urn:microsoft.com/office/officeart/2008/layout/VerticalCurvedList"/>
    <dgm:cxn modelId="{9C2811C8-594F-471C-B602-763E25B9957C}" type="presParOf" srcId="{675011AB-40B3-4C9A-BE0B-37E677B530EC}" destId="{5F447937-8FFE-404E-861A-261238954784}" srcOrd="0" destOrd="0" presId="urn:microsoft.com/office/officeart/2008/layout/VerticalCurvedList"/>
    <dgm:cxn modelId="{0978D8F8-6E26-41ED-977B-C590CCB3F95E}" type="presParOf" srcId="{675011AB-40B3-4C9A-BE0B-37E677B530EC}" destId="{0FDB55C8-2424-4A6F-AB75-03AB25AB7DE9}" srcOrd="1" destOrd="0" presId="urn:microsoft.com/office/officeart/2008/layout/VerticalCurvedList"/>
    <dgm:cxn modelId="{9B8EC8C0-5369-4B6F-BAC3-F90ECB4968CA}" type="presParOf" srcId="{675011AB-40B3-4C9A-BE0B-37E677B530EC}" destId="{8CA91828-03FE-4F52-A873-601057F41145}" srcOrd="2" destOrd="0" presId="urn:microsoft.com/office/officeart/2008/layout/VerticalCurvedList"/>
    <dgm:cxn modelId="{1FBEC7D9-5566-4171-B73B-03E2C5533FF5}" type="presParOf" srcId="{675011AB-40B3-4C9A-BE0B-37E677B530EC}" destId="{271393B9-C956-4CD4-87CB-9EA785BBA1A0}" srcOrd="3" destOrd="0" presId="urn:microsoft.com/office/officeart/2008/layout/VerticalCurvedList"/>
    <dgm:cxn modelId="{F78A2327-3152-4686-AB48-AB6BE38E6A8D}" type="presParOf" srcId="{C3AB7974-749C-47FE-A9B9-A2A2B29EFB46}" destId="{E059EC7B-04D3-4A32-89D4-3B3C568977D5}" srcOrd="1" destOrd="0" presId="urn:microsoft.com/office/officeart/2008/layout/VerticalCurvedList"/>
    <dgm:cxn modelId="{2AB81286-4160-4D88-8724-20FFEB792F1C}" type="presParOf" srcId="{C3AB7974-749C-47FE-A9B9-A2A2B29EFB46}" destId="{0F52A1A7-E7ED-4189-A4B1-5FFDAC88A534}" srcOrd="2" destOrd="0" presId="urn:microsoft.com/office/officeart/2008/layout/VerticalCurvedList"/>
    <dgm:cxn modelId="{3F10D314-5E76-4410-B0B3-E5E0C4A18F2B}" type="presParOf" srcId="{0F52A1A7-E7ED-4189-A4B1-5FFDAC88A534}" destId="{826EA9BC-DC99-44F1-92FE-70C226E0B4D4}" srcOrd="0" destOrd="0" presId="urn:microsoft.com/office/officeart/2008/layout/VerticalCurvedList"/>
    <dgm:cxn modelId="{D664CB9B-4ECB-4182-8962-F85A7C9EA51C}" type="presParOf" srcId="{C3AB7974-749C-47FE-A9B9-A2A2B29EFB46}" destId="{928B4027-F112-4A4A-86AF-8A97AA201674}" srcOrd="3" destOrd="0" presId="urn:microsoft.com/office/officeart/2008/layout/VerticalCurvedList"/>
    <dgm:cxn modelId="{62C0D216-416B-4554-B439-09CD448FF459}" type="presParOf" srcId="{C3AB7974-749C-47FE-A9B9-A2A2B29EFB46}" destId="{B113AF4B-F8D3-478F-8FFA-03162C3BDC46}" srcOrd="4" destOrd="0" presId="urn:microsoft.com/office/officeart/2008/layout/VerticalCurvedList"/>
    <dgm:cxn modelId="{C78A4D92-A9C0-43D9-8DA2-7E4A494B514E}" type="presParOf" srcId="{B113AF4B-F8D3-478F-8FFA-03162C3BDC46}" destId="{E0DE09C2-6BD3-4B33-8AC7-BFCC1319FE58}" srcOrd="0" destOrd="0" presId="urn:microsoft.com/office/officeart/2008/layout/VerticalCurvedList"/>
    <dgm:cxn modelId="{13F9A38B-56C5-4C61-A336-1696DAB3301B}" type="presParOf" srcId="{C3AB7974-749C-47FE-A9B9-A2A2B29EFB46}" destId="{D3BC177D-764C-4870-9776-1950A022CED6}" srcOrd="5" destOrd="0" presId="urn:microsoft.com/office/officeart/2008/layout/VerticalCurvedList"/>
    <dgm:cxn modelId="{0A6C8C63-1FBB-417E-8990-CD691EF45323}" type="presParOf" srcId="{C3AB7974-749C-47FE-A9B9-A2A2B29EFB46}" destId="{7C59B5A0-C6C8-4C25-947C-0CF50BB7E40D}" srcOrd="6" destOrd="0" presId="urn:microsoft.com/office/officeart/2008/layout/VerticalCurvedList"/>
    <dgm:cxn modelId="{2842415F-32BA-4BEC-89AE-3371429B5268}" type="presParOf" srcId="{7C59B5A0-C6C8-4C25-947C-0CF50BB7E40D}" destId="{31FB4D40-2230-4328-B417-6E6E638254FE}" srcOrd="0" destOrd="0" presId="urn:microsoft.com/office/officeart/2008/layout/VerticalCurvedList"/>
    <dgm:cxn modelId="{AED5C73C-DC1D-48F2-8CD5-74B1D1D7F167}" type="presParOf" srcId="{C3AB7974-749C-47FE-A9B9-A2A2B29EFB46}" destId="{8AC3E55C-AF7A-4EFF-9BEF-44D4AD074083}" srcOrd="7" destOrd="0" presId="urn:microsoft.com/office/officeart/2008/layout/VerticalCurvedList"/>
    <dgm:cxn modelId="{F4EB777C-010F-49BD-ADA7-A53A036EEA12}" type="presParOf" srcId="{C3AB7974-749C-47FE-A9B9-A2A2B29EFB46}" destId="{8AA9D8CF-CB07-45A3-B73A-16FECEA95B7E}" srcOrd="8" destOrd="0" presId="urn:microsoft.com/office/officeart/2008/layout/VerticalCurvedList"/>
    <dgm:cxn modelId="{2977DFD9-75B1-49D9-A286-7D18D3420A3D}" type="presParOf" srcId="{8AA9D8CF-CB07-45A3-B73A-16FECEA95B7E}" destId="{4159CA66-39BE-49AD-9949-438B34D0AF53}" srcOrd="0" destOrd="0" presId="urn:microsoft.com/office/officeart/2008/layout/VerticalCurvedList"/>
    <dgm:cxn modelId="{F33C35DE-8B47-4F8D-B7CD-6A45DA84E3AB}" type="presParOf" srcId="{C3AB7974-749C-47FE-A9B9-A2A2B29EFB46}" destId="{A5AF3154-C294-4C3A-B718-A42319EBA9D8}" srcOrd="9" destOrd="0" presId="urn:microsoft.com/office/officeart/2008/layout/VerticalCurvedList"/>
    <dgm:cxn modelId="{EE203495-86AF-468F-8D3B-03D6ED2DCD3C}" type="presParOf" srcId="{C3AB7974-749C-47FE-A9B9-A2A2B29EFB46}" destId="{661F01DC-627F-4E68-A36C-CC4B1CF98100}" srcOrd="10" destOrd="0" presId="urn:microsoft.com/office/officeart/2008/layout/VerticalCurvedList"/>
    <dgm:cxn modelId="{A978859E-C0D6-4B44-9E89-2948F428D743}" type="presParOf" srcId="{661F01DC-627F-4E68-A36C-CC4B1CF98100}" destId="{B38C2840-0383-44F3-BE5D-66AAD9CC16D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13175-AD05-4100-B52F-3A7B2169FB1B}">
      <dsp:nvSpPr>
        <dsp:cNvPr id="0" name=""/>
        <dsp:cNvSpPr/>
      </dsp:nvSpPr>
      <dsp:spPr>
        <a:xfrm>
          <a:off x="-3430629" y="-527493"/>
          <a:ext cx="4090416" cy="4090416"/>
        </a:xfrm>
        <a:prstGeom prst="blockArc">
          <a:avLst>
            <a:gd name="adj1" fmla="val 18900000"/>
            <a:gd name="adj2" fmla="val 2700000"/>
            <a:gd name="adj3" fmla="val 5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C5B14-711B-415E-AB41-4DB677AB69E0}">
      <dsp:nvSpPr>
        <dsp:cNvPr id="0" name=""/>
        <dsp:cNvSpPr/>
      </dsp:nvSpPr>
      <dsp:spPr>
        <a:xfrm>
          <a:off x="289492" y="189653"/>
          <a:ext cx="8065611" cy="37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26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Eden</a:t>
          </a:r>
          <a:endParaRPr lang="en-US" sz="1900" kern="1200" dirty="0"/>
        </a:p>
      </dsp:txBody>
      <dsp:txXfrm>
        <a:off x="289492" y="189653"/>
        <a:ext cx="8065611" cy="379550"/>
      </dsp:txXfrm>
    </dsp:sp>
    <dsp:sp modelId="{D3C5137D-D73D-4000-A264-DBD03291E9D0}">
      <dsp:nvSpPr>
        <dsp:cNvPr id="0" name=""/>
        <dsp:cNvSpPr/>
      </dsp:nvSpPr>
      <dsp:spPr>
        <a:xfrm>
          <a:off x="52273" y="142209"/>
          <a:ext cx="474437" cy="4744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00E53-9C38-439A-9134-2F673A735C3D}">
      <dsp:nvSpPr>
        <dsp:cNvPr id="0" name=""/>
        <dsp:cNvSpPr/>
      </dsp:nvSpPr>
      <dsp:spPr>
        <a:xfrm>
          <a:off x="561466" y="758796"/>
          <a:ext cx="7793637" cy="37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26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Truth or Dare</a:t>
          </a:r>
          <a:endParaRPr lang="en-US" sz="1900" kern="1200" dirty="0"/>
        </a:p>
      </dsp:txBody>
      <dsp:txXfrm>
        <a:off x="561466" y="758796"/>
        <a:ext cx="7793637" cy="379550"/>
      </dsp:txXfrm>
    </dsp:sp>
    <dsp:sp modelId="{66CD0F96-B271-41C5-9586-55E278C07838}">
      <dsp:nvSpPr>
        <dsp:cNvPr id="0" name=""/>
        <dsp:cNvSpPr/>
      </dsp:nvSpPr>
      <dsp:spPr>
        <a:xfrm>
          <a:off x="324247" y="711352"/>
          <a:ext cx="474437" cy="4744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E9672-B07F-46C2-878D-4F1C27D3598E}">
      <dsp:nvSpPr>
        <dsp:cNvPr id="0" name=""/>
        <dsp:cNvSpPr/>
      </dsp:nvSpPr>
      <dsp:spPr>
        <a:xfrm>
          <a:off x="644940" y="1327939"/>
          <a:ext cx="7710162" cy="37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26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Legend</a:t>
          </a:r>
          <a:endParaRPr lang="en-US" sz="1900" kern="1200" dirty="0"/>
        </a:p>
      </dsp:txBody>
      <dsp:txXfrm>
        <a:off x="644940" y="1327939"/>
        <a:ext cx="7710162" cy="379550"/>
      </dsp:txXfrm>
    </dsp:sp>
    <dsp:sp modelId="{C991C321-B57F-443D-87A0-B1EFFA90E589}">
      <dsp:nvSpPr>
        <dsp:cNvPr id="0" name=""/>
        <dsp:cNvSpPr/>
      </dsp:nvSpPr>
      <dsp:spPr>
        <a:xfrm>
          <a:off x="407721" y="1280495"/>
          <a:ext cx="474437" cy="4744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534E1-7D51-45CF-9D07-AC108B56B85C}">
      <dsp:nvSpPr>
        <dsp:cNvPr id="0" name=""/>
        <dsp:cNvSpPr/>
      </dsp:nvSpPr>
      <dsp:spPr>
        <a:xfrm>
          <a:off x="561466" y="1897082"/>
          <a:ext cx="7793637" cy="37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26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Void</a:t>
          </a:r>
          <a:endParaRPr lang="en-US" sz="1900" kern="1200" dirty="0"/>
        </a:p>
      </dsp:txBody>
      <dsp:txXfrm>
        <a:off x="561466" y="1897082"/>
        <a:ext cx="7793637" cy="379550"/>
      </dsp:txXfrm>
    </dsp:sp>
    <dsp:sp modelId="{FF3852F6-CECB-427D-8D8A-F98498ABFEBE}">
      <dsp:nvSpPr>
        <dsp:cNvPr id="0" name=""/>
        <dsp:cNvSpPr/>
      </dsp:nvSpPr>
      <dsp:spPr>
        <a:xfrm>
          <a:off x="324247" y="1849638"/>
          <a:ext cx="474437" cy="4744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78271-016F-4B00-83F4-1A4981D037F3}">
      <dsp:nvSpPr>
        <dsp:cNvPr id="0" name=""/>
        <dsp:cNvSpPr/>
      </dsp:nvSpPr>
      <dsp:spPr>
        <a:xfrm>
          <a:off x="289492" y="2466225"/>
          <a:ext cx="8065611" cy="379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268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Paranoia</a:t>
          </a:r>
          <a:endParaRPr lang="en-US" sz="1900" kern="1200" dirty="0"/>
        </a:p>
      </dsp:txBody>
      <dsp:txXfrm>
        <a:off x="289492" y="2466225"/>
        <a:ext cx="8065611" cy="379550"/>
      </dsp:txXfrm>
    </dsp:sp>
    <dsp:sp modelId="{FEF68A41-FFE6-4873-BE87-BBC4704C4AFA}">
      <dsp:nvSpPr>
        <dsp:cNvPr id="0" name=""/>
        <dsp:cNvSpPr/>
      </dsp:nvSpPr>
      <dsp:spPr>
        <a:xfrm>
          <a:off x="52273" y="2418781"/>
          <a:ext cx="474437" cy="4744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B55C8-2424-4A6F-AB75-03AB25AB7DE9}">
      <dsp:nvSpPr>
        <dsp:cNvPr id="0" name=""/>
        <dsp:cNvSpPr/>
      </dsp:nvSpPr>
      <dsp:spPr>
        <a:xfrm>
          <a:off x="-3579945" y="-550193"/>
          <a:ext cx="4267793" cy="4267793"/>
        </a:xfrm>
        <a:prstGeom prst="blockArc">
          <a:avLst>
            <a:gd name="adj1" fmla="val 18900000"/>
            <a:gd name="adj2" fmla="val 2700000"/>
            <a:gd name="adj3" fmla="val 50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9EC7B-04D3-4A32-89D4-3B3C568977D5}">
      <dsp:nvSpPr>
        <dsp:cNvPr id="0" name=""/>
        <dsp:cNvSpPr/>
      </dsp:nvSpPr>
      <dsp:spPr>
        <a:xfrm>
          <a:off x="301687" y="201951"/>
          <a:ext cx="8615892" cy="387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Snow Piercer</a:t>
          </a:r>
          <a:endParaRPr lang="en-US" sz="2000" kern="1200" dirty="0"/>
        </a:p>
      </dsp:txBody>
      <dsp:txXfrm>
        <a:off x="301687" y="201951"/>
        <a:ext cx="8615892" cy="387949"/>
      </dsp:txXfrm>
    </dsp:sp>
    <dsp:sp modelId="{826EA9BC-DC99-44F1-92FE-70C226E0B4D4}">
      <dsp:nvSpPr>
        <dsp:cNvPr id="0" name=""/>
        <dsp:cNvSpPr/>
      </dsp:nvSpPr>
      <dsp:spPr>
        <a:xfrm>
          <a:off x="54154" y="148392"/>
          <a:ext cx="495065" cy="495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B4027-F112-4A4A-86AF-8A97AA201674}">
      <dsp:nvSpPr>
        <dsp:cNvPr id="0" name=""/>
        <dsp:cNvSpPr/>
      </dsp:nvSpPr>
      <dsp:spPr>
        <a:xfrm>
          <a:off x="585487" y="791788"/>
          <a:ext cx="8332093" cy="396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Life in a day</a:t>
          </a:r>
          <a:endParaRPr lang="en-US" sz="2000" kern="1200" dirty="0"/>
        </a:p>
      </dsp:txBody>
      <dsp:txXfrm>
        <a:off x="585487" y="791788"/>
        <a:ext cx="8332093" cy="396052"/>
      </dsp:txXfrm>
    </dsp:sp>
    <dsp:sp modelId="{E0DE09C2-6BD3-4B33-8AC7-BFCC1319FE58}">
      <dsp:nvSpPr>
        <dsp:cNvPr id="0" name=""/>
        <dsp:cNvSpPr/>
      </dsp:nvSpPr>
      <dsp:spPr>
        <a:xfrm>
          <a:off x="337954" y="742281"/>
          <a:ext cx="495065" cy="495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C177D-764C-4870-9776-1950A022CED6}">
      <dsp:nvSpPr>
        <dsp:cNvPr id="0" name=""/>
        <dsp:cNvSpPr/>
      </dsp:nvSpPr>
      <dsp:spPr>
        <a:xfrm>
          <a:off x="672590" y="1385676"/>
          <a:ext cx="8244989" cy="396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Phantom Boy</a:t>
          </a:r>
          <a:endParaRPr lang="en-US" sz="2000" kern="1200" dirty="0"/>
        </a:p>
      </dsp:txBody>
      <dsp:txXfrm>
        <a:off x="672590" y="1385676"/>
        <a:ext cx="8244989" cy="396052"/>
      </dsp:txXfrm>
    </dsp:sp>
    <dsp:sp modelId="{31FB4D40-2230-4328-B417-6E6E638254FE}">
      <dsp:nvSpPr>
        <dsp:cNvPr id="0" name=""/>
        <dsp:cNvSpPr/>
      </dsp:nvSpPr>
      <dsp:spPr>
        <a:xfrm>
          <a:off x="425057" y="1336170"/>
          <a:ext cx="495065" cy="495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3E55C-AF7A-4EFF-9BEF-44D4AD074083}">
      <dsp:nvSpPr>
        <dsp:cNvPr id="0" name=""/>
        <dsp:cNvSpPr/>
      </dsp:nvSpPr>
      <dsp:spPr>
        <a:xfrm>
          <a:off x="585487" y="1979565"/>
          <a:ext cx="8332093" cy="396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Pride and Prejudice and Zombies</a:t>
          </a:r>
          <a:endParaRPr lang="en-US" sz="2000" kern="1200" dirty="0"/>
        </a:p>
      </dsp:txBody>
      <dsp:txXfrm>
        <a:off x="585487" y="1979565"/>
        <a:ext cx="8332093" cy="396052"/>
      </dsp:txXfrm>
    </dsp:sp>
    <dsp:sp modelId="{4159CA66-39BE-49AD-9949-438B34D0AF53}">
      <dsp:nvSpPr>
        <dsp:cNvPr id="0" name=""/>
        <dsp:cNvSpPr/>
      </dsp:nvSpPr>
      <dsp:spPr>
        <a:xfrm>
          <a:off x="337954" y="1930058"/>
          <a:ext cx="495065" cy="495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F3154-C294-4C3A-B718-A42319EBA9D8}">
      <dsp:nvSpPr>
        <dsp:cNvPr id="0" name=""/>
        <dsp:cNvSpPr/>
      </dsp:nvSpPr>
      <dsp:spPr>
        <a:xfrm>
          <a:off x="301687" y="2573454"/>
          <a:ext cx="8615892" cy="396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Spirits-Home coming</a:t>
          </a:r>
          <a:endParaRPr lang="en-US" sz="2000" kern="1200" dirty="0"/>
        </a:p>
      </dsp:txBody>
      <dsp:txXfrm>
        <a:off x="301687" y="2573454"/>
        <a:ext cx="8615892" cy="396052"/>
      </dsp:txXfrm>
    </dsp:sp>
    <dsp:sp modelId="{B38C2840-0383-44F3-BE5D-66AAD9CC16D0}">
      <dsp:nvSpPr>
        <dsp:cNvPr id="0" name=""/>
        <dsp:cNvSpPr/>
      </dsp:nvSpPr>
      <dsp:spPr>
        <a:xfrm>
          <a:off x="54154" y="2523947"/>
          <a:ext cx="495065" cy="495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0F49B-38D1-4C2D-80F7-24A79B5C441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50493-2F59-4138-B6CB-54E3D633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6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DC2F-23C5-40B4-857B-6E22118FD5A4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767B-1A05-4943-931A-A32B3E14D488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4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BCA-3062-4B04-8CAD-E0D3DBED5983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5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66F1-40B9-4FCD-BFE9-BD1C8DDB93AC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BE4C-319D-4EE4-877C-5E893224F1E7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9A82-10F5-4CDF-A175-A41C8399073A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69F7-1477-4CD7-B0A4-A0B7B19CA773}" type="datetime1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6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DA1F-6C1D-4EEC-8DCD-235649370FE1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7038-B032-4A43-B69A-70585F54693E}" type="datetime1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0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9657-BD9F-45A3-84A0-CD3AC2285A6D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8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AC22-6313-4637-B6E4-F0CC08842708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8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0C6B-EC45-4F3E-88E6-92B0675FE1AD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2A93-C3ED-46C8-83AC-0A7E755A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7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Phoebe.wawire@student.moringaschoo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695" y="838986"/>
            <a:ext cx="9144000" cy="1545995"/>
          </a:xfrm>
        </p:spPr>
        <p:txBody>
          <a:bodyPr/>
          <a:lstStyle/>
          <a:p>
            <a:r>
              <a:rPr lang="en-US" sz="4000" dirty="0" smtClean="0">
                <a:latin typeface="Trebuchet MS" panose="020B0603020202020204" pitchFamily="34" charset="0"/>
              </a:rPr>
              <a:t>MICROSOFT </a:t>
            </a:r>
            <a:r>
              <a:rPr lang="en-US" sz="4000" dirty="0">
                <a:latin typeface="Trebuchet MS" panose="020B0603020202020204" pitchFamily="34" charset="0"/>
              </a:rPr>
              <a:t>COMPANY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5616"/>
            <a:ext cx="9144000" cy="4213782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latin typeface="Trebuchet MS" panose="020B0603020202020204" pitchFamily="34" charset="0"/>
              </a:rPr>
              <a:t>Overview</a:t>
            </a:r>
            <a:endParaRPr lang="en-US" sz="3200" b="1" dirty="0">
              <a:latin typeface="Trebuchet MS" panose="020B0603020202020204" pitchFamily="34" charset="0"/>
            </a:endParaRPr>
          </a:p>
          <a:p>
            <a:pPr algn="l"/>
            <a:r>
              <a:rPr lang="en-US" dirty="0">
                <a:latin typeface="Trebuchet MS" panose="020B0603020202020204" pitchFamily="34" charset="0"/>
              </a:rPr>
              <a:t>Microsoft </a:t>
            </a:r>
            <a:r>
              <a:rPr lang="en-US" dirty="0" smtClean="0">
                <a:latin typeface="Trebuchet MS" panose="020B0603020202020204" pitchFamily="34" charset="0"/>
              </a:rPr>
              <a:t>Company has </a:t>
            </a:r>
            <a:r>
              <a:rPr lang="en-US" dirty="0">
                <a:latin typeface="Trebuchet MS" panose="020B0603020202020204" pitchFamily="34" charset="0"/>
              </a:rPr>
              <a:t>decided to create a new movie studio and </a:t>
            </a:r>
            <a:r>
              <a:rPr lang="en-US" dirty="0" smtClean="0">
                <a:latin typeface="Trebuchet MS" panose="020B0603020202020204" pitchFamily="34" charset="0"/>
              </a:rPr>
              <a:t>requires </a:t>
            </a:r>
            <a:r>
              <a:rPr lang="en-US" dirty="0">
                <a:latin typeface="Trebuchet MS" panose="020B0603020202020204" pitchFamily="34" charset="0"/>
              </a:rPr>
              <a:t>more </a:t>
            </a:r>
            <a:r>
              <a:rPr lang="en-US" dirty="0" smtClean="0">
                <a:latin typeface="Trebuchet MS" panose="020B0603020202020204" pitchFamily="34" charset="0"/>
              </a:rPr>
              <a:t>insights </a:t>
            </a:r>
            <a:r>
              <a:rPr lang="en-US" dirty="0">
                <a:latin typeface="Trebuchet MS" panose="020B0603020202020204" pitchFamily="34" charset="0"/>
              </a:rPr>
              <a:t>into which types of films are doing best at the box office. </a:t>
            </a:r>
            <a:r>
              <a:rPr lang="en-US" dirty="0" smtClean="0">
                <a:latin typeface="Trebuchet MS" panose="020B0603020202020204" pitchFamily="34" charset="0"/>
              </a:rPr>
              <a:t>This </a:t>
            </a:r>
            <a:r>
              <a:rPr lang="en-US" dirty="0">
                <a:latin typeface="Trebuchet MS" panose="020B0603020202020204" pitchFamily="34" charset="0"/>
              </a:rPr>
              <a:t>project uses descriptive statistical analysis on data gathered from IMDb website to </a:t>
            </a:r>
            <a:r>
              <a:rPr lang="en-US" dirty="0" smtClean="0">
                <a:latin typeface="Trebuchet MS" panose="020B0603020202020204" pitchFamily="34" charset="0"/>
              </a:rPr>
              <a:t>gain insight </a:t>
            </a:r>
            <a:r>
              <a:rPr lang="en-US" dirty="0">
                <a:latin typeface="Trebuchet MS" panose="020B0603020202020204" pitchFamily="34" charset="0"/>
              </a:rPr>
              <a:t>on which movies are </a:t>
            </a:r>
            <a:r>
              <a:rPr lang="en-US" dirty="0" smtClean="0">
                <a:latin typeface="Trebuchet MS" panose="020B0603020202020204" pitchFamily="34" charset="0"/>
              </a:rPr>
              <a:t>the most </a:t>
            </a:r>
            <a:r>
              <a:rPr lang="en-US" dirty="0">
                <a:latin typeface="Trebuchet MS" panose="020B0603020202020204" pitchFamily="34" charset="0"/>
              </a:rPr>
              <a:t>popular. </a:t>
            </a:r>
            <a:endParaRPr lang="en-US" dirty="0" smtClean="0">
              <a:latin typeface="Trebuchet MS" panose="020B0603020202020204" pitchFamily="34" charset="0"/>
            </a:endParaRPr>
          </a:p>
          <a:p>
            <a:pPr algn="l"/>
            <a:r>
              <a:rPr lang="en-US" dirty="0" smtClean="0">
                <a:latin typeface="Trebuchet MS" panose="020B0603020202020204" pitchFamily="34" charset="0"/>
              </a:rPr>
              <a:t>Two separate </a:t>
            </a:r>
            <a:r>
              <a:rPr lang="en-US" dirty="0">
                <a:latin typeface="Trebuchet MS" panose="020B0603020202020204" pitchFamily="34" charset="0"/>
              </a:rPr>
              <a:t>datasets were used for this analysis to gain </a:t>
            </a:r>
            <a:r>
              <a:rPr lang="en-US" dirty="0" smtClean="0">
                <a:latin typeface="Trebuchet MS" panose="020B0603020202020204" pitchFamily="34" charset="0"/>
              </a:rPr>
              <a:t>insights </a:t>
            </a:r>
            <a:r>
              <a:rPr lang="en-US" dirty="0">
                <a:latin typeface="Trebuchet MS" panose="020B0603020202020204" pitchFamily="34" charset="0"/>
              </a:rPr>
              <a:t>into the top 5 most and least rated movies, Also looked into movies </a:t>
            </a:r>
            <a:r>
              <a:rPr lang="en-US" dirty="0" smtClean="0">
                <a:latin typeface="Trebuchet MS" panose="020B0603020202020204" pitchFamily="34" charset="0"/>
              </a:rPr>
              <a:t>that brought </a:t>
            </a:r>
            <a:r>
              <a:rPr lang="en-US" dirty="0">
                <a:latin typeface="Trebuchet MS" panose="020B0603020202020204" pitchFamily="34" charset="0"/>
              </a:rPr>
              <a:t>more domestic gross </a:t>
            </a:r>
            <a:r>
              <a:rPr lang="en-US" dirty="0" smtClean="0">
                <a:latin typeface="Trebuchet MS" panose="020B0603020202020204" pitchFamily="34" charset="0"/>
              </a:rPr>
              <a:t>sales.</a:t>
            </a:r>
          </a:p>
          <a:p>
            <a:pPr algn="l"/>
            <a:endParaRPr lang="en-US" sz="2300" dirty="0">
              <a:latin typeface="Trebuchet MS" panose="020B0603020202020204" pitchFamily="34" charset="0"/>
            </a:endParaRPr>
          </a:p>
          <a:p>
            <a:r>
              <a:rPr lang="en-US" sz="2300" dirty="0">
                <a:latin typeface="Trebuchet MS" panose="020B0603020202020204" pitchFamily="34" charset="0"/>
              </a:rPr>
              <a:t/>
            </a:r>
            <a:br>
              <a:rPr lang="en-US" sz="2300" dirty="0">
                <a:latin typeface="Trebuchet MS" panose="020B0603020202020204" pitchFamily="34" charset="0"/>
              </a:rPr>
            </a:br>
            <a:endParaRPr lang="en-US" sz="2300" dirty="0"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1667"/>
            <a:ext cx="9144000" cy="133860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rebuchet MS" panose="020B0603020202020204" pitchFamily="34" charset="0"/>
                <a:ea typeface="+mn-ea"/>
                <a:cs typeface="+mn-cs"/>
              </a:rPr>
              <a:t>Business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b="1" dirty="0">
                <a:latin typeface="Trebuchet MS" panose="020B0603020202020204" pitchFamily="34" charset="0"/>
                <a:ea typeface="+mn-ea"/>
                <a:cs typeface="+mn-cs"/>
              </a:rPr>
              <a:t>Understanding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26385"/>
            <a:ext cx="9144000" cy="29034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Trebuchet MS" panose="020B0603020202020204" pitchFamily="34" charset="0"/>
              </a:rPr>
              <a:t>Microsoft </a:t>
            </a:r>
            <a:r>
              <a:rPr lang="en-US" dirty="0">
                <a:latin typeface="Trebuchet MS" panose="020B0603020202020204" pitchFamily="34" charset="0"/>
              </a:rPr>
              <a:t>wants to produce movies that are going to be successful </a:t>
            </a:r>
            <a:r>
              <a:rPr lang="en-US" dirty="0" smtClean="0">
                <a:latin typeface="Trebuchet MS" panose="020B0603020202020204" pitchFamily="34" charset="0"/>
              </a:rPr>
              <a:t>in the market in </a:t>
            </a:r>
            <a:r>
              <a:rPr lang="en-US" dirty="0">
                <a:latin typeface="Trebuchet MS" panose="020B0603020202020204" pitchFamily="34" charset="0"/>
              </a:rPr>
              <a:t>order to make profits, they want to know which types of movies are </a:t>
            </a:r>
            <a:r>
              <a:rPr lang="en-US" dirty="0" smtClean="0">
                <a:latin typeface="Trebuchet MS" panose="020B0603020202020204" pitchFamily="34" charset="0"/>
              </a:rPr>
              <a:t>the most </a:t>
            </a:r>
            <a:r>
              <a:rPr lang="en-US" dirty="0">
                <a:latin typeface="Trebuchet MS" panose="020B0603020202020204" pitchFamily="34" charset="0"/>
              </a:rPr>
              <a:t>successful. </a:t>
            </a:r>
            <a:endParaRPr lang="en-US" dirty="0" smtClean="0">
              <a:latin typeface="Trebuchet MS" panose="020B0603020202020204" pitchFamily="34" charset="0"/>
            </a:endParaRPr>
          </a:p>
          <a:p>
            <a:pPr algn="l"/>
            <a:r>
              <a:rPr lang="en-US" dirty="0" smtClean="0">
                <a:latin typeface="Trebuchet MS" panose="020B0603020202020204" pitchFamily="34" charset="0"/>
              </a:rPr>
              <a:t>To </a:t>
            </a:r>
            <a:r>
              <a:rPr lang="en-US" dirty="0">
                <a:latin typeface="Trebuchet MS" panose="020B0603020202020204" pitchFamily="34" charset="0"/>
              </a:rPr>
              <a:t>answer that question Domestic gross data was </a:t>
            </a:r>
            <a:r>
              <a:rPr lang="en-US" dirty="0" smtClean="0">
                <a:latin typeface="Trebuchet MS" panose="020B0603020202020204" pitchFamily="34" charset="0"/>
              </a:rPr>
              <a:t>analyzed </a:t>
            </a:r>
            <a:r>
              <a:rPr lang="en-US" dirty="0">
                <a:latin typeface="Trebuchet MS" panose="020B0603020202020204" pitchFamily="34" charset="0"/>
              </a:rPr>
              <a:t>to </a:t>
            </a:r>
            <a:r>
              <a:rPr lang="en-US" dirty="0" smtClean="0">
                <a:latin typeface="Trebuchet MS" panose="020B0603020202020204" pitchFamily="34" charset="0"/>
              </a:rPr>
              <a:t>check the </a:t>
            </a:r>
            <a:r>
              <a:rPr lang="en-US" dirty="0">
                <a:latin typeface="Trebuchet MS" panose="020B0603020202020204" pitchFamily="34" charset="0"/>
              </a:rPr>
              <a:t>most </a:t>
            </a:r>
            <a:r>
              <a:rPr lang="en-US" dirty="0" smtClean="0">
                <a:latin typeface="Trebuchet MS" panose="020B0603020202020204" pitchFamily="34" charset="0"/>
              </a:rPr>
              <a:t>income generating successful movies, along </a:t>
            </a:r>
            <a:r>
              <a:rPr lang="en-US" dirty="0">
                <a:latin typeface="Trebuchet MS" panose="020B0603020202020204" pitchFamily="34" charset="0"/>
              </a:rPr>
              <a:t>with </a:t>
            </a:r>
            <a:r>
              <a:rPr lang="en-US" dirty="0" smtClean="0">
                <a:latin typeface="Trebuchet MS" panose="020B0603020202020204" pitchFamily="34" charset="0"/>
              </a:rPr>
              <a:t>frequency </a:t>
            </a:r>
            <a:r>
              <a:rPr lang="en-US" dirty="0">
                <a:latin typeface="Trebuchet MS" panose="020B0603020202020204" pitchFamily="34" charset="0"/>
              </a:rPr>
              <a:t>given and number of votes for each type. </a:t>
            </a:r>
            <a:endParaRPr lang="en-US" dirty="0" smtClean="0">
              <a:latin typeface="Trebuchet MS" panose="020B0603020202020204" pitchFamily="34" charset="0"/>
            </a:endParaRPr>
          </a:p>
          <a:p>
            <a:pPr algn="l"/>
            <a:r>
              <a:rPr lang="en-US" dirty="0" smtClean="0">
                <a:latin typeface="Trebuchet MS" panose="020B0603020202020204" pitchFamily="34" charset="0"/>
              </a:rPr>
              <a:t>To </a:t>
            </a:r>
            <a:r>
              <a:rPr lang="en-US" dirty="0">
                <a:latin typeface="Trebuchet MS" panose="020B0603020202020204" pitchFamily="34" charset="0"/>
              </a:rPr>
              <a:t>check popularity with the </a:t>
            </a:r>
            <a:r>
              <a:rPr lang="en-US" dirty="0" smtClean="0">
                <a:latin typeface="Trebuchet MS" panose="020B0603020202020204" pitchFamily="34" charset="0"/>
              </a:rPr>
              <a:t>financial </a:t>
            </a:r>
            <a:r>
              <a:rPr lang="en-US" dirty="0">
                <a:latin typeface="Trebuchet MS" panose="020B0603020202020204" pitchFamily="34" charset="0"/>
              </a:rPr>
              <a:t>gains it brings to </a:t>
            </a:r>
            <a:r>
              <a:rPr lang="en-US" dirty="0" smtClean="0">
                <a:latin typeface="Trebuchet MS" panose="020B0603020202020204" pitchFamily="34" charset="0"/>
              </a:rPr>
              <a:t>the table success</a:t>
            </a:r>
            <a:r>
              <a:rPr lang="en-US" dirty="0">
                <a:latin typeface="Trebuchet MS" panose="020B0603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5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9044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rebuchet MS" panose="020B0603020202020204" pitchFamily="34" charset="0"/>
              </a:rPr>
              <a:t>Data Analysis</a:t>
            </a:r>
            <a:endParaRPr lang="en-US" sz="3200" b="1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43579"/>
            <a:ext cx="9144000" cy="3695307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rebuchet MS" panose="020B0603020202020204" pitchFamily="34" charset="0"/>
              </a:rPr>
              <a:t>After the data analysis here are the </a:t>
            </a:r>
            <a:r>
              <a:rPr lang="en-US" dirty="0">
                <a:latin typeface="Trebuchet MS" panose="020B0603020202020204" pitchFamily="34" charset="0"/>
              </a:rPr>
              <a:t>top 5 most popular </a:t>
            </a:r>
            <a:r>
              <a:rPr lang="en-US" dirty="0" smtClean="0">
                <a:latin typeface="Trebuchet MS" panose="020B0603020202020204" pitchFamily="34" charset="0"/>
              </a:rPr>
              <a:t>movies staring with the most popular: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51438919"/>
              </p:ext>
            </p:extLst>
          </p:nvPr>
        </p:nvGraphicFramePr>
        <p:xfrm>
          <a:off x="2031999" y="3120272"/>
          <a:ext cx="8394045" cy="303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17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82" y="471340"/>
            <a:ext cx="9030878" cy="583519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8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0961"/>
            <a:ext cx="8119621" cy="90497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rebuchet MS" panose="020B0603020202020204" pitchFamily="34" charset="0"/>
              </a:rPr>
              <a:t>Data Analysis</a:t>
            </a:r>
            <a:endParaRPr lang="en-US" sz="3200" b="1" dirty="0"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01349820"/>
              </p:ext>
            </p:extLst>
          </p:nvPr>
        </p:nvGraphicFramePr>
        <p:xfrm>
          <a:off x="1524000" y="3016578"/>
          <a:ext cx="8958606" cy="316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2450969"/>
            <a:ext cx="9144000" cy="3817855"/>
          </a:xfrm>
        </p:spPr>
        <p:txBody>
          <a:bodyPr/>
          <a:lstStyle/>
          <a:p>
            <a:pPr algn="l"/>
            <a:r>
              <a:rPr lang="en-US" dirty="0" smtClean="0">
                <a:latin typeface="Trebuchet MS" panose="020B0603020202020204" pitchFamily="34" charset="0"/>
              </a:rPr>
              <a:t>Also find the top 5 </a:t>
            </a:r>
            <a:r>
              <a:rPr lang="en-US" dirty="0" smtClean="0">
                <a:latin typeface="Trebuchet MS" panose="020B0603020202020204" pitchFamily="34" charset="0"/>
              </a:rPr>
              <a:t>least </a:t>
            </a:r>
            <a:r>
              <a:rPr lang="en-US" dirty="0" smtClean="0">
                <a:latin typeface="Trebuchet MS" panose="020B0603020202020204" pitchFamily="34" charset="0"/>
              </a:rPr>
              <a:t>popular movies highlighted below;</a:t>
            </a:r>
          </a:p>
        </p:txBody>
      </p:sp>
    </p:spTree>
    <p:extLst>
      <p:ext uri="{BB962C8B-B14F-4D97-AF65-F5344CB8AC3E}">
        <p14:creationId xmlns:p14="http://schemas.microsoft.com/office/powerpoint/2010/main" val="52191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19" y="546755"/>
            <a:ext cx="8663232" cy="595773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5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8730"/>
            <a:ext cx="9144000" cy="87669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rebuchet MS" panose="020B0603020202020204" pitchFamily="34" charset="0"/>
              </a:rPr>
              <a:t>Data Analysis</a:t>
            </a:r>
            <a:endParaRPr lang="en-US" sz="3200" b="1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72239"/>
            <a:ext cx="9144000" cy="4383463"/>
          </a:xfrm>
        </p:spPr>
        <p:txBody>
          <a:bodyPr>
            <a:noAutofit/>
          </a:bodyPr>
          <a:lstStyle/>
          <a:p>
            <a:pPr algn="l"/>
            <a:r>
              <a:rPr lang="en-US" sz="2200" dirty="0" smtClean="0"/>
              <a:t>Did an analysis of the domestic earnings from the top 5 most popular movies</a:t>
            </a:r>
          </a:p>
          <a:p>
            <a:pPr algn="l"/>
            <a:r>
              <a:rPr lang="en-US" sz="2200" dirty="0" smtClean="0"/>
              <a:t>This Is necessary so that we check which movie is more profitable</a:t>
            </a:r>
          </a:p>
          <a:p>
            <a:pPr algn="l"/>
            <a:r>
              <a:rPr lang="en-US" sz="2200" dirty="0" smtClean="0"/>
              <a:t> </a:t>
            </a:r>
          </a:p>
          <a:p>
            <a:pPr algn="l"/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14920"/>
            <a:ext cx="8864337" cy="37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9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3255" y="335846"/>
            <a:ext cx="11151908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b="1" dirty="0" smtClean="0"/>
              <a:t>Conclusion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dirty="0" smtClean="0"/>
              <a:t>From </a:t>
            </a:r>
            <a:r>
              <a:rPr lang="en-US" sz="2200" dirty="0"/>
              <a:t>the data collected and analyzed, we can conclude that.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rebuchet MS" panose="020B0603020202020204" pitchFamily="34" charset="0"/>
              </a:rPr>
              <a:t>Most </a:t>
            </a:r>
            <a:r>
              <a:rPr lang="en-US" sz="2000" dirty="0">
                <a:latin typeface="Trebuchet MS" panose="020B0603020202020204" pitchFamily="34" charset="0"/>
              </a:rPr>
              <a:t>people prefer to watch Eden, Truth and Dare, Legend, The Void and Paranoia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rebuchet MS" panose="020B0603020202020204" pitchFamily="34" charset="0"/>
              </a:rPr>
              <a:t>As </a:t>
            </a:r>
            <a:r>
              <a:rPr lang="en-US" sz="2000" dirty="0">
                <a:latin typeface="Trebuchet MS" panose="020B0603020202020204" pitchFamily="34" charset="0"/>
              </a:rPr>
              <a:t>much as Eden is the most popular movie, it's income gross is less.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rebuchet MS" panose="020B0603020202020204" pitchFamily="34" charset="0"/>
              </a:rPr>
              <a:t>Truth </a:t>
            </a:r>
            <a:r>
              <a:rPr lang="en-US" sz="2000" dirty="0">
                <a:latin typeface="Trebuchet MS" panose="020B0603020202020204" pitchFamily="34" charset="0"/>
              </a:rPr>
              <a:t>and Dare is second most popular movie and fetches more Domestic Gross than the rest of the top 5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b="1" dirty="0"/>
              <a:t>Recommendation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dirty="0"/>
              <a:t>From the data collected and </a:t>
            </a:r>
            <a:r>
              <a:rPr lang="en-US" sz="2000" dirty="0" smtClean="0">
                <a:latin typeface="Trebuchet MS" panose="020B0603020202020204" pitchFamily="34" charset="0"/>
              </a:rPr>
              <a:t>analyzed; I recommend Microsoft 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rebuchet MS" panose="020B0603020202020204" pitchFamily="34" charset="0"/>
              </a:rPr>
              <a:t>Produce Eden, Truth and Dare, Legend, The Void and Paranoia Movies.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rebuchet MS" panose="020B0603020202020204" pitchFamily="34" charset="0"/>
              </a:rPr>
              <a:t>Truth and Dare movie should be given top priority it earns more Domestic Gross than the rest.</a:t>
            </a:r>
            <a:endParaRPr lang="en-US" sz="22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b="1" dirty="0" smtClean="0"/>
              <a:t>Next Steps</a:t>
            </a:r>
            <a:endParaRPr lang="en-US" sz="2200" b="1" dirty="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We </a:t>
            </a:r>
            <a:r>
              <a:rPr lang="en-US" sz="2200" dirty="0"/>
              <a:t>should consider the age range from which this statistics were collected.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Also </a:t>
            </a:r>
            <a:r>
              <a:rPr lang="en-US" sz="2200" dirty="0"/>
              <a:t>we can check the </a:t>
            </a:r>
            <a:r>
              <a:rPr lang="en-US" sz="2200" dirty="0" smtClean="0"/>
              <a:t>preferred </a:t>
            </a:r>
            <a:r>
              <a:rPr lang="en-US" sz="2200" dirty="0"/>
              <a:t>day and time of the week </a:t>
            </a:r>
            <a:r>
              <a:rPr lang="en-US" sz="2200" dirty="0" smtClean="0"/>
              <a:t>that people like to watch movies</a:t>
            </a: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1509" y="3653876"/>
            <a:ext cx="7519447" cy="109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 smtClean="0">
              <a:hlinkClick r:id="rId2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 smtClean="0">
                <a:hlinkClick r:id="rId2"/>
              </a:rPr>
              <a:t>Phoebe.wawire@student.moringaschool.com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 err="1" smtClean="0"/>
              <a:t>Linkedln</a:t>
            </a:r>
            <a:r>
              <a:rPr lang="en-US" dirty="0" smtClean="0"/>
              <a:t>; CCOP Phoebe Wawire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2A93-C3ED-46C8-83AC-0A7E755AF4D3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4478" y="2967335"/>
            <a:ext cx="41259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157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411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Office Theme</vt:lpstr>
      <vt:lpstr>MICROSOFT COMPANY  </vt:lpstr>
      <vt:lpstr>Business Understanding </vt:lpstr>
      <vt:lpstr>Data Analysis</vt:lpstr>
      <vt:lpstr>PowerPoint Presentation</vt:lpstr>
      <vt:lpstr>Data Analysis</vt:lpstr>
      <vt:lpstr>PowerPoint Presentation</vt:lpstr>
      <vt:lpstr>Data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COMPANY</dc:title>
  <dc:creator>User</dc:creator>
  <cp:lastModifiedBy>User</cp:lastModifiedBy>
  <cp:revision>12</cp:revision>
  <dcterms:created xsi:type="dcterms:W3CDTF">2024-06-03T05:59:16Z</dcterms:created>
  <dcterms:modified xsi:type="dcterms:W3CDTF">2024-06-03T08:32:59Z</dcterms:modified>
</cp:coreProperties>
</file>