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8"/>
  </p:notesMasterIdLst>
  <p:sldIdLst>
    <p:sldId id="349" r:id="rId4"/>
    <p:sldId id="353" r:id="rId5"/>
    <p:sldId id="370" r:id="rId6"/>
    <p:sldId id="34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7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216" y="44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56" d="100"/>
          <a:sy n="156" d="100"/>
        </p:scale>
        <p:origin x="5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74EE22C-C639-7D49-A057-06DFBD112C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B3D012-D5A6-194B-9B60-3970B23F4E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00EE333-DBF1-7F47-A47E-B809F33EE6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84689E5-50DE-5140-81FE-D8FEACAA9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8207F1F-475B-2E47-9498-787944A5D7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E57D5B-E22C-1E47-86E1-E73A322C5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4120B2-2C79-8A40-84EE-E072E57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6CB4E1-1FEC-764D-B388-66CB91DE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964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4120B2-2C79-8A40-84EE-E072E57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6CB4E1-1FEC-764D-B388-66CB91DE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0C6AF6-C961-4E43-82F3-D475D553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694735-D92B-974D-B405-A50FFFF3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3EAC45F-E93D-FB45-8C1F-27E8CBF8D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B79338-B526-C04E-9F1F-C7550DA30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AF11FFA-D57F-7843-8D76-A43A4D481E2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36951EE-FA67-9142-B590-F03DC30A9B2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DD85638-011C-8542-847C-422950DCA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0DF54-5B36-DF4C-871B-51B80C47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5C46-7C59-AA46-BAEB-CF14D43F98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0" r:id="rId3"/>
    <p:sldLayoutId id="21474836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350C939-E532-DF4D-AEA1-4D7CA2C5F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3" name="標題版面配置區 2">
            <a:extLst>
              <a:ext uri="{FF2B5EF4-FFF2-40B4-BE49-F238E27FC236}">
                <a16:creationId xmlns:a16="http://schemas.microsoft.com/office/drawing/2014/main" id="{036AF491-89C5-B34A-BE32-70DC55CA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54F7E4-27E7-7347-9DCA-B949842E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F87BF5F-C0D4-6144-B22B-E6FB9898AD3D}"/>
              </a:ext>
            </a:extLst>
          </p:cNvPr>
          <p:cNvSpPr/>
          <p:nvPr userDrawn="1"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6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6095931" y="3429000"/>
            <a:ext cx="5741457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" altLang="zh-TW" sz="4400" dirty="0">
                <a:solidFill>
                  <a:schemeClr val="bg1"/>
                </a:solidFill>
                <a:latin typeface="Courier" pitchFamily="2" charset="0"/>
              </a:rPr>
              <a:t>Using HLS IP in a Zynq SoC Design</a:t>
            </a:r>
            <a:endParaRPr lang="en" altLang="zh-TW" sz="4400" b="1" dirty="0">
              <a:solidFill>
                <a:schemeClr val="bg1"/>
              </a:solidFill>
              <a:latin typeface="Courier" pitchFamily="2" charset="0"/>
              <a:ea typeface="STHupo" panose="02010800040101010101" pitchFamily="2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6096000" y="5688449"/>
            <a:ext cx="574138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Courier" pitchFamily="2" charset="0"/>
                <a:cs typeface="Arial" pitchFamily="34" charset="0"/>
              </a:rPr>
              <a:t>R09921132 </a:t>
            </a:r>
            <a:r>
              <a:rPr lang="ko-KR" altLang="en-US" sz="2800" dirty="0" err="1">
                <a:solidFill>
                  <a:schemeClr val="bg1"/>
                </a:solidFill>
                <a:latin typeface="Courier" pitchFamily="2" charset="0"/>
                <a:cs typeface="Arial" pitchFamily="34" charset="0"/>
              </a:rPr>
              <a:t>劉彥甫</a:t>
            </a:r>
            <a:endParaRPr lang="en" altLang="zh-TW" sz="2800" dirty="0">
              <a:solidFill>
                <a:schemeClr val="bg1"/>
              </a:solidFill>
            </a:endParaRPr>
          </a:p>
          <a:p>
            <a:pPr algn="r"/>
            <a:r>
              <a:rPr lang="en" altLang="zh-TW" sz="2800" b="1" dirty="0">
                <a:solidFill>
                  <a:schemeClr val="bg1"/>
                </a:solidFill>
                <a:latin typeface="Courier" pitchFamily="2" charset="0"/>
                <a:ea typeface="STHupo" panose="02010800040101010101" pitchFamily="2" charset="-122"/>
              </a:rPr>
              <a:t>Lab #A - UG871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F228D6-0DD0-334A-9276-0AF2255CC4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871012"/>
            <a:ext cx="29434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Courier" pitchFamily="2" charset="0"/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latin typeface="Courier" pitchFamily="2" charset="0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1112867"/>
            <a:ext cx="5320937" cy="2539776"/>
            <a:chOff x="756138" y="869027"/>
            <a:chExt cx="4916558" cy="25397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730154" y="869027"/>
              <a:ext cx="3942542" cy="1160553"/>
              <a:chOff x="859716" y="940820"/>
              <a:chExt cx="3942542" cy="116055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9425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Vitis Development Flow</a:t>
                </a:r>
                <a:endParaRPr lang="ko-KR" altLang="en-US" sz="24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053147" y="1455042"/>
                <a:ext cx="36478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Vitis Introduction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Pynq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 Z2 Board settings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Vitis Development Flow for </a:t>
                </a:r>
                <a:r>
                  <a:rPr lang="en-US" altLang="ko-KR" sz="1200" dirty="0" err="1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Pynq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 Z2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6096000" y="2866843"/>
            <a:ext cx="5211337" cy="2539776"/>
            <a:chOff x="756138" y="869027"/>
            <a:chExt cx="4815287" cy="253977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252886"/>
              <a:chOff x="859716" y="940820"/>
              <a:chExt cx="3841271" cy="1252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Lab1 MAC</a:t>
                </a:r>
                <a:endParaRPr lang="ko-KR" altLang="en-US" sz="20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1053147" y="1362709"/>
                <a:ext cx="3647840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How to do HLS in </a:t>
                </a:r>
                <a:r>
                  <a:rPr lang="en-US" altLang="ko-KR" sz="1200" dirty="0" err="1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Vitis_HLS</a:t>
                </a:r>
                <a:endParaRPr lang="en-US" altLang="ko-KR" sz="1200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How to do Analysis in </a:t>
                </a:r>
                <a:r>
                  <a:rPr lang="en-US" altLang="ko-KR" sz="1200" dirty="0" err="1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Vitis_HLS</a:t>
                </a:r>
                <a:endParaRPr lang="en-US" altLang="ko-KR" sz="1200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How to do System design in </a:t>
                </a:r>
                <a:r>
                  <a:rPr lang="en-US" altLang="ko-KR" sz="1200" dirty="0" err="1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Vivado</a:t>
                </a:r>
                <a:endParaRPr lang="en-US" altLang="ko-KR" sz="1200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Interrupt or not in Vitis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4627385"/>
            <a:ext cx="5266137" cy="2533210"/>
            <a:chOff x="756138" y="875593"/>
            <a:chExt cx="4865922" cy="25332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780789" y="875593"/>
              <a:ext cx="3841271" cy="1478839"/>
              <a:chOff x="910351" y="947386"/>
              <a:chExt cx="3841271" cy="14788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910351" y="947386"/>
                <a:ext cx="3841271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Lab2 FFT</a:t>
                </a:r>
                <a:endParaRPr lang="ko-KR" altLang="en-US" sz="20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410562"/>
                <a:ext cx="364784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How to do HLS in </a:t>
                </a:r>
                <a:r>
                  <a:rPr lang="en-US" altLang="ko-KR" sz="1200" dirty="0" err="1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Vitis_HLS</a:t>
                </a:r>
                <a:endParaRPr lang="en-US" altLang="ko-KR" sz="1200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How to do System design in </a:t>
                </a:r>
                <a:r>
                  <a:rPr lang="en-US" altLang="ko-KR" sz="1200" dirty="0" err="1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Vivado</a:t>
                </a:r>
                <a:endParaRPr lang="en-US" altLang="ko-KR" sz="1200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How to do Data Streaming in Vitis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endParaRPr lang="en-US" altLang="ko-KR" sz="1200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endParaRPr lang="en-US" altLang="ko-KR" sz="1200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DE4E2BD-0FB9-3447-A744-CFD2D83B18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17E4E00-F825-3B4F-9A6B-0B4127C488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TW" dirty="0"/>
              <a:t>GitHub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C4D0F8-80CB-354C-B8E8-E9C974FC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21C062-0A37-7047-8CF0-73C1983EAD48}"/>
              </a:ext>
            </a:extLst>
          </p:cNvPr>
          <p:cNvSpPr/>
          <p:nvPr/>
        </p:nvSpPr>
        <p:spPr>
          <a:xfrm>
            <a:off x="546904" y="1747777"/>
            <a:ext cx="80636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900" dirty="0">
                <a:solidFill>
                  <a:srgbClr val="777777"/>
                </a:solidFill>
                <a:latin typeface="Menlo" panose="020B0609030804020204" pitchFamily="49" charset="0"/>
              </a:rPr>
              <a:t>#</a:t>
            </a:r>
            <a:r>
              <a:rPr lang="en" altLang="zh-TW" sz="900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" altLang="zh-TW" sz="900" b="1" dirty="0">
                <a:solidFill>
                  <a:srgbClr val="AA3731"/>
                </a:solidFill>
                <a:latin typeface="Menlo" panose="020B0609030804020204" pitchFamily="49" charset="0"/>
              </a:rPr>
              <a:t>The file hierarchy is:</a:t>
            </a:r>
            <a:endParaRPr lang="en" altLang="zh-TW" sz="9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" altLang="zh-TW" sz="90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" altLang="zh-TW" sz="9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59E75-AAA3-7441-846E-96A312CA0358}"/>
              </a:ext>
            </a:extLst>
          </p:cNvPr>
          <p:cNvSpPr/>
          <p:nvPr/>
        </p:nvSpPr>
        <p:spPr>
          <a:xfrm>
            <a:off x="546904" y="6195325"/>
            <a:ext cx="8701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/>
              <a:t>https://</a:t>
            </a:r>
            <a:r>
              <a:rPr lang="en" altLang="zh-TW" dirty="0" err="1"/>
              <a:t>github.com</a:t>
            </a:r>
            <a:r>
              <a:rPr lang="en" altLang="zh-TW" dirty="0"/>
              <a:t>/</a:t>
            </a:r>
            <a:r>
              <a:rPr lang="en" altLang="zh-TW" dirty="0" err="1"/>
              <a:t>Waxpple</a:t>
            </a:r>
            <a:r>
              <a:rPr lang="en" altLang="zh-TW" dirty="0"/>
              <a:t>/HLS_2021_FALL_LABB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03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8192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3EA525-EDDC-6846-AD76-714BD2A00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123</Words>
  <Application>Microsoft Macintosh PowerPoint</Application>
  <PresentationFormat>寬螢幕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Menlo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User</cp:lastModifiedBy>
  <cp:revision>150</cp:revision>
  <dcterms:created xsi:type="dcterms:W3CDTF">2020-01-20T05:08:25Z</dcterms:created>
  <dcterms:modified xsi:type="dcterms:W3CDTF">2021-10-27T09:51:12Z</dcterms:modified>
</cp:coreProperties>
</file>