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99483E5-6A1E-4707-86D1-2B5F0C83A07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85800"/>
            <a:ext cx="7391400" cy="5334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COURSE OUTLINE</a:t>
            </a:r>
            <a:endParaRPr lang="en-US" sz="28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 Black" pitchFamily="34" charset="0"/>
              </a:rPr>
              <a:t>CSC 303: DATABASE MANAGEMENT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1143000"/>
            <a:ext cx="7391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dirty="0" smtClean="0">
                <a:solidFill>
                  <a:schemeClr val="tx1"/>
                </a:solidFill>
              </a:rPr>
              <a:t>Major Parts: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400" b="1" dirty="0" smtClean="0">
                <a:solidFill>
                  <a:schemeClr val="tx1"/>
                </a:solidFill>
              </a:rPr>
              <a:t>Part 1: Concepts of Database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400" b="1" dirty="0" smtClean="0">
                <a:solidFill>
                  <a:schemeClr val="tx1"/>
                </a:solidFill>
              </a:rPr>
              <a:t>Part 2: Database Tools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400" b="1" dirty="0" smtClean="0">
                <a:solidFill>
                  <a:schemeClr val="tx1"/>
                </a:solidFill>
              </a:rPr>
              <a:t>Part 3: Database Implementation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400" b="1" dirty="0" smtClean="0">
                <a:solidFill>
                  <a:schemeClr val="tx1"/>
                </a:solidFill>
              </a:rPr>
              <a:t>Part 4: Management of Database Environment</a:t>
            </a:r>
          </a:p>
          <a:p>
            <a:pPr algn="l"/>
            <a:r>
              <a:rPr lang="en-US" sz="3400" b="1" dirty="0" smtClean="0">
                <a:solidFill>
                  <a:schemeClr val="tx1"/>
                </a:solidFill>
              </a:rPr>
              <a:t>Extra Parts: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Extra Part1: Distributed Database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Extra Part2: Object-Oriented Database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772400" cy="6858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OUR INSTRUMENT (‘SOFTWARE’) FOR EXECUTION OF THIS COURSE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1066800"/>
            <a:ext cx="7391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dirty="0" smtClean="0">
                <a:solidFill>
                  <a:schemeClr val="tx1"/>
                </a:solidFill>
              </a:rPr>
              <a:t>Database Software: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400" b="1" dirty="0" smtClean="0">
                <a:solidFill>
                  <a:schemeClr val="tx1"/>
                </a:solidFill>
              </a:rPr>
              <a:t>MySQL (…..</a:t>
            </a:r>
            <a:r>
              <a:rPr lang="en-US" sz="3400" b="1" dirty="0" err="1" smtClean="0">
                <a:solidFill>
                  <a:schemeClr val="tx1"/>
                </a:solidFill>
              </a:rPr>
              <a:t>WampServer</a:t>
            </a:r>
            <a:r>
              <a:rPr lang="en-US" sz="3400" b="1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400" b="1" dirty="0" smtClean="0">
                <a:solidFill>
                  <a:schemeClr val="tx1"/>
                </a:solidFill>
              </a:rPr>
              <a:t>MS-Access (…thru Microsoft)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Programming Language (for linking):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</a:rPr>
              <a:t>PhP</a:t>
            </a:r>
            <a:r>
              <a:rPr lang="en-US" b="1" dirty="0" smtClean="0">
                <a:solidFill>
                  <a:schemeClr val="tx1"/>
                </a:solidFill>
              </a:rPr>
              <a:t> (…..</a:t>
            </a:r>
            <a:r>
              <a:rPr lang="en-US" b="1" dirty="0" err="1" smtClean="0">
                <a:solidFill>
                  <a:schemeClr val="tx1"/>
                </a:solidFill>
              </a:rPr>
              <a:t>WampServer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MS-Visual Studio (…2013 preferably)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3400" b="1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590686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What else…..???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74586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75</TotalTime>
  <Words>87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Mylar</vt:lpstr>
      <vt:lpstr>CSC 303: DATABASE MANAGEMENT</vt:lpstr>
      <vt:lpstr>OUR INSTRUMENT (‘SOFTWARE’) FOR EXECUTION OF THIS COURSE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AJAYI</dc:creator>
  <cp:lastModifiedBy>The AJAYI</cp:lastModifiedBy>
  <cp:revision>10</cp:revision>
  <dcterms:created xsi:type="dcterms:W3CDTF">2016-01-22T09:26:31Z</dcterms:created>
  <dcterms:modified xsi:type="dcterms:W3CDTF">2016-02-02T04:11:54Z</dcterms:modified>
</cp:coreProperties>
</file>