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6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83E5-6A1E-4707-86D1-2B5F0C83A07E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A6-A1DD-4AA8-81D9-366CEC6634E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83E5-6A1E-4707-86D1-2B5F0C83A07E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A6-A1DD-4AA8-81D9-366CEC6634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83E5-6A1E-4707-86D1-2B5F0C83A07E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A6-A1DD-4AA8-81D9-366CEC6634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83E5-6A1E-4707-86D1-2B5F0C83A07E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A6-A1DD-4AA8-81D9-366CEC6634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83E5-6A1E-4707-86D1-2B5F0C83A07E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A6-A1DD-4AA8-81D9-366CEC6634E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83E5-6A1E-4707-86D1-2B5F0C83A07E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A6-A1DD-4AA8-81D9-366CEC6634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83E5-6A1E-4707-86D1-2B5F0C83A07E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A6-A1DD-4AA8-81D9-366CEC6634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83E5-6A1E-4707-86D1-2B5F0C83A07E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A6-A1DD-4AA8-81D9-366CEC6634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83E5-6A1E-4707-86D1-2B5F0C83A07E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A6-A1DD-4AA8-81D9-366CEC6634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83E5-6A1E-4707-86D1-2B5F0C83A07E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A6-A1DD-4AA8-81D9-366CEC6634E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B99483E5-6A1E-4707-86D1-2B5F0C83A07E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F12D5A6-A1DD-4AA8-81D9-366CEC6634E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99483E5-6A1E-4707-86D1-2B5F0C83A07E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F12D5A6-A1DD-4AA8-81D9-366CEC6634E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0"/>
            <a:ext cx="7772400" cy="6858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 Black" pitchFamily="34" charset="0"/>
              </a:rPr>
              <a:t>CSC 303: DATABASE MANAGEMENT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1000"/>
            <a:ext cx="7391400" cy="5334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COURSE OUTLINE</a:t>
            </a:r>
            <a:endParaRPr lang="en-US" sz="2800" b="1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2000" y="914400"/>
            <a:ext cx="73914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400" b="1" dirty="0" smtClean="0">
                <a:solidFill>
                  <a:schemeClr val="tx1"/>
                </a:solidFill>
              </a:rPr>
              <a:t>Major Parts: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400" b="1" dirty="0" smtClean="0">
                <a:solidFill>
                  <a:schemeClr val="tx1"/>
                </a:solidFill>
              </a:rPr>
              <a:t>Part 1: Concepts of Database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400" b="1" dirty="0" smtClean="0">
                <a:solidFill>
                  <a:schemeClr val="tx1"/>
                </a:solidFill>
              </a:rPr>
              <a:t>Part 2: Database Tools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400" b="1" dirty="0" smtClean="0">
                <a:solidFill>
                  <a:schemeClr val="tx1"/>
                </a:solidFill>
              </a:rPr>
              <a:t>Part 3: Database Implementation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400" b="1" dirty="0" smtClean="0">
                <a:solidFill>
                  <a:schemeClr val="tx1"/>
                </a:solidFill>
              </a:rPr>
              <a:t>Part 4: Management of Database Environment</a:t>
            </a:r>
          </a:p>
          <a:p>
            <a:pPr algn="l"/>
            <a:r>
              <a:rPr lang="en-US" sz="3400" b="1" dirty="0" smtClean="0">
                <a:solidFill>
                  <a:schemeClr val="tx1"/>
                </a:solidFill>
              </a:rPr>
              <a:t>Extra Parts: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</a:rPr>
              <a:t>Extra Part1: Distributed Database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</a:rPr>
              <a:t>Extra Part2: Object-Oriented Database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6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PART 1: CONCEPTS OF DATABASE</a:t>
            </a:r>
            <a:br>
              <a:rPr lang="en-US" sz="4400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Chap 1: Database Concepts</a:t>
            </a:r>
          </a:p>
          <a:p>
            <a:r>
              <a:rPr lang="en-US" sz="4000" dirty="0" smtClean="0"/>
              <a:t>Chap 2: Database Environment</a:t>
            </a:r>
          </a:p>
          <a:p>
            <a:r>
              <a:rPr lang="en-US" sz="4000" dirty="0" smtClean="0"/>
              <a:t>Chap 3: E-R &amp; Relational Models</a:t>
            </a:r>
          </a:p>
          <a:p>
            <a:endParaRPr lang="en-US" sz="4000" dirty="0" smtClean="0"/>
          </a:p>
          <a:p>
            <a:pPr lvl="1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3098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PART 1: CONCEPTS OF DATABASE</a:t>
            </a:r>
            <a:br>
              <a:rPr lang="en-US" sz="4400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Chap 1: Database Concepts</a:t>
            </a:r>
          </a:p>
          <a:p>
            <a:pPr lvl="1"/>
            <a:r>
              <a:rPr lang="en-US" sz="3600" dirty="0" smtClean="0"/>
              <a:t>Definitions of common concepts</a:t>
            </a:r>
          </a:p>
          <a:p>
            <a:pPr lvl="1"/>
            <a:r>
              <a:rPr lang="en-US" sz="3600" dirty="0" smtClean="0"/>
              <a:t>Other concepts</a:t>
            </a:r>
          </a:p>
          <a:p>
            <a:pPr lvl="1"/>
            <a:r>
              <a:rPr lang="en-US" sz="3600" dirty="0" smtClean="0"/>
              <a:t>Database </a:t>
            </a:r>
            <a:r>
              <a:rPr lang="en-US" sz="3600" dirty="0" err="1" smtClean="0"/>
              <a:t>vs</a:t>
            </a:r>
            <a:r>
              <a:rPr lang="en-US" sz="3600" dirty="0" smtClean="0"/>
              <a:t> Traditional File System</a:t>
            </a:r>
          </a:p>
          <a:p>
            <a:pPr lvl="1"/>
            <a:r>
              <a:rPr lang="en-US" sz="3600" dirty="0" smtClean="0"/>
              <a:t>Intro to SQL</a:t>
            </a:r>
          </a:p>
          <a:p>
            <a:pPr lvl="1"/>
            <a:endParaRPr lang="en-US" sz="3600" dirty="0" smtClean="0"/>
          </a:p>
          <a:p>
            <a:pPr lvl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447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PART 1: CONCEPTS OF DATABASE</a:t>
            </a:r>
            <a:br>
              <a:rPr lang="en-US" sz="4400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 smtClean="0"/>
              <a:t>Other Concepts</a:t>
            </a:r>
          </a:p>
          <a:p>
            <a:pPr lvl="1" algn="just"/>
            <a:r>
              <a:rPr lang="en-US" sz="3600" dirty="0" smtClean="0"/>
              <a:t>Instance: This refers to the content of a particular database at a particular point in time.</a:t>
            </a:r>
          </a:p>
          <a:p>
            <a:pPr marL="457200" lvl="1" indent="0" algn="just">
              <a:buNone/>
            </a:pPr>
            <a:r>
              <a:rPr lang="en-US" sz="3600" dirty="0" smtClean="0"/>
              <a:t>It can simply be regarded as the value of a variable in a database.</a:t>
            </a:r>
          </a:p>
          <a:p>
            <a:pPr lvl="1" algn="just"/>
            <a:endParaRPr lang="en-US" sz="3600" dirty="0" smtClean="0"/>
          </a:p>
          <a:p>
            <a:pPr lvl="1"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6361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PART 1: CONCEPTS OF DATABASE</a:t>
            </a:r>
            <a:br>
              <a:rPr lang="en-US" sz="4400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 smtClean="0"/>
              <a:t>Other Concepts…..cont’d</a:t>
            </a:r>
          </a:p>
          <a:p>
            <a:pPr lvl="1" algn="just"/>
            <a:r>
              <a:rPr lang="en-US" sz="3600" dirty="0" smtClean="0"/>
              <a:t>Schema: This refers to the logical structure of the database.</a:t>
            </a:r>
          </a:p>
          <a:p>
            <a:pPr lvl="1" algn="just"/>
            <a:r>
              <a:rPr lang="en-US" sz="3600" dirty="0" smtClean="0"/>
              <a:t>It exists in two forms: Physical Schema &amp; Logical Schema.</a:t>
            </a:r>
          </a:p>
          <a:p>
            <a:pPr lvl="1"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1191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PART 1: CONCEPTS OF DATABASE</a:t>
            </a:r>
            <a:br>
              <a:rPr lang="en-US" sz="4400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3600" dirty="0" smtClean="0"/>
              <a:t>Other Concepts…..cont’d</a:t>
            </a:r>
          </a:p>
          <a:p>
            <a:pPr lvl="1" algn="just"/>
            <a:r>
              <a:rPr lang="en-US" sz="3600" dirty="0" smtClean="0"/>
              <a:t>Physical schema described the design of a database at physical level e.g. storage of records unto the database, while Logical schema discusses the design of a database at logical level e.g. illustrating the relationship among/between records/tables in a database.</a:t>
            </a:r>
          </a:p>
          <a:p>
            <a:pPr lvl="1"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2591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1.3 DBMS </a:t>
            </a:r>
            <a:r>
              <a:rPr lang="en-US" sz="4400" dirty="0" err="1" smtClean="0">
                <a:solidFill>
                  <a:schemeClr val="bg1"/>
                </a:solidFill>
              </a:rPr>
              <a:t>vs</a:t>
            </a:r>
            <a:r>
              <a:rPr lang="en-US" sz="4400" dirty="0" smtClean="0">
                <a:solidFill>
                  <a:schemeClr val="bg1"/>
                </a:solidFill>
              </a:rPr>
              <a:t> Traditional File System</a:t>
            </a:r>
            <a:br>
              <a:rPr lang="en-US" sz="4400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smtClean="0"/>
              <a:t>Data redundancy &amp; inconsistency</a:t>
            </a:r>
          </a:p>
          <a:p>
            <a:r>
              <a:rPr lang="en-US" sz="4000" dirty="0" smtClean="0"/>
              <a:t>Difficulty in data access</a:t>
            </a:r>
          </a:p>
          <a:p>
            <a:r>
              <a:rPr lang="en-US" sz="4000" dirty="0" smtClean="0"/>
              <a:t>Data isolation</a:t>
            </a:r>
          </a:p>
          <a:p>
            <a:r>
              <a:rPr lang="en-US" sz="4000" dirty="0" smtClean="0"/>
              <a:t>Data integrity problem</a:t>
            </a:r>
          </a:p>
          <a:p>
            <a:r>
              <a:rPr lang="en-US" sz="4000" dirty="0" smtClean="0"/>
              <a:t>Data security problem</a:t>
            </a:r>
          </a:p>
          <a:p>
            <a:r>
              <a:rPr lang="en-US" sz="4000" dirty="0" smtClean="0"/>
              <a:t>Atomicity of updates not ensured</a:t>
            </a:r>
          </a:p>
          <a:p>
            <a:r>
              <a:rPr lang="en-US" sz="4000" dirty="0" smtClean="0"/>
              <a:t>Problem of concurrent access by users</a:t>
            </a:r>
          </a:p>
          <a:p>
            <a:endParaRPr lang="en-US" sz="4000" dirty="0" smtClean="0"/>
          </a:p>
          <a:p>
            <a:endParaRPr lang="en-US" sz="4000" dirty="0" smtClean="0"/>
          </a:p>
          <a:p>
            <a:pPr lvl="1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9027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748</TotalTime>
  <Words>255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Module</vt:lpstr>
      <vt:lpstr>CSC 303: DATABASE MANAGEMENT</vt:lpstr>
      <vt:lpstr>PART 1: CONCEPTS OF DATABASE </vt:lpstr>
      <vt:lpstr>PART 1: CONCEPTS OF DATABASE </vt:lpstr>
      <vt:lpstr>PART 1: CONCEPTS OF DATABASE </vt:lpstr>
      <vt:lpstr>PART 1: CONCEPTS OF DATABASE </vt:lpstr>
      <vt:lpstr>PART 1: CONCEPTS OF DATABASE </vt:lpstr>
      <vt:lpstr>1.3 DBMS vs Traditional File System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AJAYI</dc:creator>
  <cp:lastModifiedBy>The AJAYI</cp:lastModifiedBy>
  <cp:revision>70</cp:revision>
  <dcterms:created xsi:type="dcterms:W3CDTF">2016-01-22T09:26:31Z</dcterms:created>
  <dcterms:modified xsi:type="dcterms:W3CDTF">2016-02-12T11:01:26Z</dcterms:modified>
</cp:coreProperties>
</file>