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772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Black" pitchFamily="34" charset="0"/>
              </a:rPr>
              <a:t>CSC 303: DATABASE MANAGEMENT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1000"/>
            <a:ext cx="7391400" cy="533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COURSE OUTLINE</a:t>
            </a:r>
            <a:endParaRPr lang="en-US" sz="28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914400"/>
            <a:ext cx="739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dirty="0" smtClean="0">
                <a:solidFill>
                  <a:schemeClr val="tx1"/>
                </a:solidFill>
              </a:rPr>
              <a:t>Major Parts: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Part 1: Concepts of Database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Part 2: Database Tools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Part 3: Database Implementation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Part 4: Management of Database Environment</a:t>
            </a:r>
          </a:p>
          <a:p>
            <a:pPr algn="l"/>
            <a:r>
              <a:rPr lang="en-US" sz="3400" b="1" dirty="0" smtClean="0">
                <a:solidFill>
                  <a:schemeClr val="tx1"/>
                </a:solidFill>
              </a:rPr>
              <a:t>Extra Parts: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Extra Part1: Distributed Database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Extra Part2: Object-Oriented Database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PART 1: CONCEPTS OF DATABASE</a:t>
            </a:r>
            <a:br>
              <a:rPr lang="en-US" sz="4400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 1: Database Concepts</a:t>
            </a:r>
          </a:p>
          <a:p>
            <a:r>
              <a:rPr lang="en-US" sz="4000" dirty="0" smtClean="0"/>
              <a:t>Chap 2: Database Environment</a:t>
            </a:r>
          </a:p>
          <a:p>
            <a:r>
              <a:rPr lang="en-US" sz="4000" dirty="0" smtClean="0"/>
              <a:t>Chap 3: E-R Model</a:t>
            </a:r>
          </a:p>
          <a:p>
            <a:r>
              <a:rPr lang="en-US" sz="4000" dirty="0" smtClean="0"/>
              <a:t>Chap 4: Relational Model</a:t>
            </a:r>
          </a:p>
          <a:p>
            <a:endParaRPr lang="en-US" sz="4000" dirty="0" smtClean="0"/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098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PART 1: CONCEPTS OF DATABASE</a:t>
            </a:r>
            <a:br>
              <a:rPr lang="en-US" sz="4400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Chap 1: Database Concepts</a:t>
            </a:r>
          </a:p>
          <a:p>
            <a:pPr lvl="1"/>
            <a:r>
              <a:rPr lang="en-US" sz="3600" dirty="0" smtClean="0"/>
              <a:t>Definitions of common concepts</a:t>
            </a:r>
          </a:p>
          <a:p>
            <a:pPr lvl="1"/>
            <a:r>
              <a:rPr lang="en-US" sz="3600" dirty="0" smtClean="0"/>
              <a:t>Other concepts</a:t>
            </a:r>
          </a:p>
          <a:p>
            <a:pPr lvl="1"/>
            <a:r>
              <a:rPr lang="en-US" sz="3600" dirty="0" smtClean="0"/>
              <a:t>Database </a:t>
            </a:r>
            <a:r>
              <a:rPr lang="en-US" sz="3600" dirty="0" err="1" smtClean="0"/>
              <a:t>vs</a:t>
            </a:r>
            <a:r>
              <a:rPr lang="en-US" sz="3600" dirty="0" smtClean="0"/>
              <a:t> Traditional File System</a:t>
            </a:r>
          </a:p>
          <a:p>
            <a:pPr lvl="1"/>
            <a:r>
              <a:rPr lang="en-US" sz="3600" dirty="0" smtClean="0"/>
              <a:t>Intro to SQL</a:t>
            </a:r>
          </a:p>
          <a:p>
            <a:pPr lvl="1"/>
            <a:endParaRPr lang="en-US" sz="3600" dirty="0" smtClean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4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1.1 Definitions of common concepts</a:t>
            </a:r>
            <a:br>
              <a:rPr lang="en-US" sz="4400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991"/>
            <a:ext cx="8229600" cy="81560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Database: </a:t>
            </a:r>
          </a:p>
          <a:p>
            <a:pPr lvl="1"/>
            <a:endParaRPr lang="en-US" sz="4000" dirty="0" smtClean="0"/>
          </a:p>
          <a:p>
            <a:pPr lvl="1"/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14600"/>
            <a:ext cx="8229600" cy="8156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just">
              <a:buNone/>
            </a:pPr>
            <a:r>
              <a:rPr lang="en-US" sz="4000" dirty="0" smtClean="0"/>
              <a:t>This can be viewed as the collection of </a:t>
            </a:r>
            <a:r>
              <a:rPr lang="en-US" sz="4000" b="1" i="1" u="sng" dirty="0" smtClean="0"/>
              <a:t>related </a:t>
            </a:r>
            <a:r>
              <a:rPr lang="en-US" sz="4000" b="1" i="1" dirty="0" smtClean="0"/>
              <a:t>data</a:t>
            </a:r>
            <a:r>
              <a:rPr lang="en-US" sz="4000" dirty="0" smtClean="0"/>
              <a:t>. </a:t>
            </a:r>
          </a:p>
          <a:p>
            <a:pPr lvl="1" algn="just"/>
            <a:endParaRPr lang="en-US" sz="4000" dirty="0" smtClean="0"/>
          </a:p>
          <a:p>
            <a:pPr lvl="1" algn="just"/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91000"/>
            <a:ext cx="8229600" cy="8156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just">
              <a:buNone/>
            </a:pPr>
            <a:r>
              <a:rPr lang="en-US" sz="4000" dirty="0" smtClean="0"/>
              <a:t>It can also be said to be a </a:t>
            </a:r>
            <a:r>
              <a:rPr lang="en-US" sz="4000" b="1" i="1" u="sng" dirty="0" smtClean="0"/>
              <a:t>repository </a:t>
            </a:r>
            <a:r>
              <a:rPr lang="en-US" sz="4000" b="1" i="1" dirty="0" smtClean="0"/>
              <a:t>of data.</a:t>
            </a:r>
          </a:p>
          <a:p>
            <a:pPr lvl="1" algn="just"/>
            <a:endParaRPr lang="en-US" sz="4000" dirty="0" smtClean="0"/>
          </a:p>
          <a:p>
            <a:pPr lvl="1" algn="just"/>
            <a:endParaRPr lang="en-US" sz="4000" dirty="0"/>
          </a:p>
        </p:txBody>
      </p:sp>
      <p:sp>
        <p:nvSpPr>
          <p:cNvPr id="6" name="Oval 5"/>
          <p:cNvSpPr/>
          <p:nvPr/>
        </p:nvSpPr>
        <p:spPr>
          <a:xfrm>
            <a:off x="2257647" y="3255118"/>
            <a:ext cx="1247553" cy="63219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63257" y="4921549"/>
            <a:ext cx="1247553" cy="63219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5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1.1 Cont’d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991"/>
            <a:ext cx="8229600" cy="81560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Data: </a:t>
            </a:r>
          </a:p>
          <a:p>
            <a:pPr lvl="1"/>
            <a:endParaRPr lang="en-US" sz="4000" dirty="0" smtClean="0"/>
          </a:p>
          <a:p>
            <a:pPr lvl="1"/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14600"/>
            <a:ext cx="8229600" cy="8156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just">
              <a:buNone/>
            </a:pPr>
            <a:r>
              <a:rPr lang="en-US" sz="4000" dirty="0" smtClean="0"/>
              <a:t>It is regarded as the smallest element in a database system.</a:t>
            </a:r>
          </a:p>
          <a:p>
            <a:pPr lvl="1" algn="just"/>
            <a:endParaRPr lang="en-US" sz="4000" dirty="0" smtClean="0"/>
          </a:p>
          <a:p>
            <a:pPr lvl="1" algn="just"/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91000"/>
            <a:ext cx="8229600" cy="8156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just">
              <a:buNone/>
            </a:pPr>
            <a:r>
              <a:rPr lang="en-US" sz="4000" dirty="0" smtClean="0"/>
              <a:t>It is the smallest indivisible element or component in a database system</a:t>
            </a:r>
            <a:r>
              <a:rPr lang="en-US" sz="4000" b="1" i="1" dirty="0" smtClean="0"/>
              <a:t>.</a:t>
            </a:r>
          </a:p>
          <a:p>
            <a:pPr lvl="1" algn="just"/>
            <a:endParaRPr lang="en-US" sz="4000" dirty="0" smtClean="0"/>
          </a:p>
          <a:p>
            <a:pPr lvl="1" algn="just"/>
            <a:endParaRPr lang="en-US" sz="4000" dirty="0"/>
          </a:p>
        </p:txBody>
      </p:sp>
      <p:sp>
        <p:nvSpPr>
          <p:cNvPr id="8" name="Up Arrow 7"/>
          <p:cNvSpPr/>
          <p:nvPr/>
        </p:nvSpPr>
        <p:spPr>
          <a:xfrm rot="19558072">
            <a:off x="3438607" y="3661629"/>
            <a:ext cx="569332" cy="7531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9558072">
            <a:off x="5267407" y="5276414"/>
            <a:ext cx="569332" cy="7531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3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1.1 Cont’d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81560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Database Management System: </a:t>
            </a:r>
          </a:p>
          <a:p>
            <a:pPr lvl="1"/>
            <a:endParaRPr lang="en-US" sz="4000" dirty="0" smtClean="0"/>
          </a:p>
          <a:p>
            <a:pPr lvl="1"/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057400"/>
            <a:ext cx="8229600" cy="8156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just">
              <a:buNone/>
            </a:pPr>
            <a:r>
              <a:rPr lang="en-US" sz="4000" dirty="0" smtClean="0"/>
              <a:t>This is a software that manages database files.</a:t>
            </a:r>
          </a:p>
          <a:p>
            <a:pPr lvl="1" algn="just"/>
            <a:endParaRPr lang="en-US" sz="4000" dirty="0" smtClean="0"/>
          </a:p>
          <a:p>
            <a:pPr lvl="1" algn="just"/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429000"/>
            <a:ext cx="8229600" cy="8156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4000" dirty="0" smtClean="0"/>
              <a:t>It is a shared and integrated computer structure that stores data.</a:t>
            </a:r>
          </a:p>
          <a:p>
            <a:pPr lvl="1"/>
            <a:endParaRPr lang="en-US" sz="4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00400" y="45720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5257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Operational Data</a:t>
            </a:r>
            <a:endParaRPr lang="en-US" b="1" i="1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667000" y="5627132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7400" y="5955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…..inputs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10200" y="4686300"/>
            <a:ext cx="0" cy="740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0600" y="5416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Meta Data</a:t>
            </a:r>
            <a:endParaRPr lang="en-US" b="1" i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19060" y="5627132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14800" y="5943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…..query generated data i.e. data about data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15000" y="4686300"/>
            <a:ext cx="1295400" cy="558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53200" y="525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Output Data</a:t>
            </a:r>
            <a:endParaRPr lang="en-US" b="1" i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010400" y="5600700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05600" y="591716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…..outputs i.e. Report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10" grpId="0"/>
      <p:bldP spid="13" grpId="0"/>
      <p:bldP spid="16" grpId="0"/>
      <p:bldP spid="18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1.2 Other concepts</a:t>
            </a:r>
            <a:br>
              <a:rPr lang="en-US" sz="4400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991"/>
            <a:ext cx="8229600" cy="81560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Row: </a:t>
            </a:r>
          </a:p>
          <a:p>
            <a:pPr lvl="1"/>
            <a:endParaRPr lang="en-US" sz="4000" dirty="0" smtClean="0"/>
          </a:p>
          <a:p>
            <a:pPr lvl="1"/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14600"/>
            <a:ext cx="8229600" cy="8156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algn="just"/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91000"/>
            <a:ext cx="8229600" cy="8156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algn="just"/>
            <a:endParaRPr lang="en-US" sz="4000" dirty="0" smtClean="0"/>
          </a:p>
          <a:p>
            <a:pPr lvl="1" algn="just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1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670</TotalTime>
  <Words>212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CSC 303: DATABASE MANAGEMENT</vt:lpstr>
      <vt:lpstr>PART 1: CONCEPTS OF DATABASE </vt:lpstr>
      <vt:lpstr>PART 1: CONCEPTS OF DATABASE </vt:lpstr>
      <vt:lpstr>1.1 Definitions of common concepts </vt:lpstr>
      <vt:lpstr>1.1 Cont’d</vt:lpstr>
      <vt:lpstr>1.1 Cont’d</vt:lpstr>
      <vt:lpstr>1.2 Other concepts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AJAYI</dc:creator>
  <cp:lastModifiedBy>The AJAYI</cp:lastModifiedBy>
  <cp:revision>51</cp:revision>
  <dcterms:created xsi:type="dcterms:W3CDTF">2016-01-22T09:26:31Z</dcterms:created>
  <dcterms:modified xsi:type="dcterms:W3CDTF">2016-02-12T09:28:11Z</dcterms:modified>
</cp:coreProperties>
</file>