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56" r:id="rId2"/>
    <p:sldId id="345" r:id="rId3"/>
    <p:sldId id="338" r:id="rId4"/>
    <p:sldId id="344" r:id="rId5"/>
    <p:sldId id="336" r:id="rId6"/>
    <p:sldId id="347" r:id="rId7"/>
    <p:sldId id="348" r:id="rId8"/>
    <p:sldId id="349" r:id="rId9"/>
    <p:sldId id="350" r:id="rId10"/>
    <p:sldId id="333" r:id="rId11"/>
    <p:sldId id="332" r:id="rId12"/>
    <p:sldId id="351" r:id="rId13"/>
    <p:sldId id="340" r:id="rId14"/>
    <p:sldId id="341" r:id="rId15"/>
    <p:sldId id="352" r:id="rId16"/>
    <p:sldId id="335" r:id="rId17"/>
    <p:sldId id="342" r:id="rId18"/>
    <p:sldId id="346" r:id="rId19"/>
    <p:sldId id="339" r:id="rId20"/>
    <p:sldId id="34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8" userDrawn="1">
          <p15:clr>
            <a:srgbClr val="A4A3A4"/>
          </p15:clr>
        </p15:guide>
        <p15:guide id="2" pos="3384" userDrawn="1">
          <p15:clr>
            <a:srgbClr val="A4A3A4"/>
          </p15:clr>
        </p15:guide>
        <p15:guide id="3" orient="horz" pos="4056" userDrawn="1">
          <p15:clr>
            <a:srgbClr val="A4A3A4"/>
          </p15:clr>
        </p15:guide>
        <p15:guide id="4" orient="horz" pos="14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2827DB84-A6E9-32DA-9490-7FA1158071CA}" name="Guest User" initials="GU" userId="S::urn:spo:anon#c230d16f79a7631a0ab7a286a1d53b30c2d73d011ec8406741708e3b45fc717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33CDFF"/>
    <a:srgbClr val="D24726"/>
    <a:srgbClr val="F5F5F5"/>
    <a:srgbClr val="F3F2F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598" autoAdjust="0"/>
  </p:normalViewPr>
  <p:slideViewPr>
    <p:cSldViewPr snapToGrid="0">
      <p:cViewPr varScale="1">
        <p:scale>
          <a:sx n="81" d="100"/>
          <a:sy n="81" d="100"/>
        </p:scale>
        <p:origin x="725" y="62"/>
      </p:cViewPr>
      <p:guideLst>
        <p:guide orient="horz" pos="2808"/>
        <p:guide pos="3384"/>
        <p:guide orient="horz" pos="4056"/>
        <p:guide orient="horz" pos="1488"/>
      </p:guideLst>
    </p:cSldViewPr>
  </p:slideViewPr>
  <p:outlineViewPr>
    <p:cViewPr>
      <p:scale>
        <a:sx n="33" d="100"/>
        <a:sy n="33" d="100"/>
      </p:scale>
      <p:origin x="0" y="-72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8/10/2022</a:t>
            </a:fld>
            <a:endParaRPr lang="en-US"/>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F993BB-6145-4D1C-B438-D1350312F172}"/>
              </a:ext>
            </a:extLst>
          </p:cNvPr>
          <p:cNvSpPr>
            <a:spLocks noGrp="1"/>
          </p:cNvSpPr>
          <p:nvPr>
            <p:ph type="title"/>
          </p:nvPr>
        </p:nvSpPr>
        <p:spPr>
          <a:xfrm>
            <a:off x="404310" y="2468880"/>
            <a:ext cx="6311800" cy="2130561"/>
          </a:xfrm>
        </p:spPr>
        <p:txBody>
          <a:bodyPr anchor="t"/>
          <a:lstStyle>
            <a:lvl1pPr>
              <a:defRPr sz="5400" b="0">
                <a:solidFill>
                  <a:schemeClr val="tx1"/>
                </a:solidFill>
                <a:latin typeface="+mn-lt"/>
              </a:defRPr>
            </a:lvl1pPr>
          </a:lstStyle>
          <a:p>
            <a:r>
              <a:rPr lang="en-US"/>
              <a:t>Click to edit Master title style</a:t>
            </a:r>
          </a:p>
        </p:txBody>
      </p:sp>
      <p:pic>
        <p:nvPicPr>
          <p:cNvPr id="5" name="Picture 4" descr="Graphical user interface&#10;&#10;Description automatically generated">
            <a:extLst>
              <a:ext uri="{FF2B5EF4-FFF2-40B4-BE49-F238E27FC236}">
                <a16:creationId xmlns:a16="http://schemas.microsoft.com/office/drawing/2014/main" id="{0924F7AB-0386-4C0B-B9B7-D8E785EBF10F}"/>
              </a:ext>
            </a:extLst>
          </p:cNvPr>
          <p:cNvPicPr>
            <a:picLocks noChangeAspect="1"/>
          </p:cNvPicPr>
          <p:nvPr userDrawn="1"/>
        </p:nvPicPr>
        <p:blipFill>
          <a:blip r:embed="rId2"/>
          <a:stretch>
            <a:fillRect/>
          </a:stretch>
        </p:blipFill>
        <p:spPr>
          <a:xfrm>
            <a:off x="253792" y="138819"/>
            <a:ext cx="2369315" cy="867807"/>
          </a:xfrm>
          <a:prstGeom prst="rect">
            <a:avLst/>
          </a:prstGeom>
        </p:spPr>
      </p:pic>
      <p:sp>
        <p:nvSpPr>
          <p:cNvPr id="7" name="Picture Placeholder 6">
            <a:extLst>
              <a:ext uri="{FF2B5EF4-FFF2-40B4-BE49-F238E27FC236}">
                <a16:creationId xmlns:a16="http://schemas.microsoft.com/office/drawing/2014/main" id="{50EBEF97-3620-43B4-9D9A-099216F75396}"/>
              </a:ext>
            </a:extLst>
          </p:cNvPr>
          <p:cNvSpPr>
            <a:spLocks noGrp="1"/>
          </p:cNvSpPr>
          <p:nvPr>
            <p:ph type="pic" sz="quarter" idx="10"/>
          </p:nvPr>
        </p:nvSpPr>
        <p:spPr>
          <a:xfrm>
            <a:off x="6963441" y="1700048"/>
            <a:ext cx="4572000" cy="4572000"/>
          </a:xfrm>
          <a:solidFill>
            <a:schemeClr val="bg1">
              <a:lumMod val="95000"/>
            </a:schemeClr>
          </a:solidFill>
        </p:spPr>
        <p:txBody>
          <a:bodyPr/>
          <a:lstStyle>
            <a:lvl1pPr algn="ctr">
              <a:defRPr/>
            </a:lvl1pPr>
          </a:lstStyle>
          <a:p>
            <a:r>
              <a:rPr lang="en-US"/>
              <a:t>Click icon to add picture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243C74-1CFF-9A80-68C8-112E0652E469}"/>
              </a:ext>
            </a:extLst>
          </p:cNvPr>
          <p:cNvPicPr>
            <a:picLocks noChangeAspect="1"/>
          </p:cNvPicPr>
          <p:nvPr userDrawn="1"/>
        </p:nvPicPr>
        <p:blipFill rotWithShape="1">
          <a:blip r:embed="rId2">
            <a:alphaModFix amt="35000"/>
            <a:extLst>
              <a:ext uri="{BEBA8EAE-BF5A-486C-A8C5-ECC9F3942E4B}">
                <a14:imgProps xmlns:a14="http://schemas.microsoft.com/office/drawing/2010/main">
                  <a14:imgLayer r:embed="rId3">
                    <a14:imgEffect>
                      <a14:colorTemperature colorTemp="9173"/>
                    </a14:imgEffect>
                    <a14:imgEffect>
                      <a14:saturation sat="271000"/>
                    </a14:imgEffect>
                  </a14:imgLayer>
                </a14:imgProps>
              </a:ext>
            </a:extLst>
          </a:blip>
          <a:srcRect l="694" t="4191" b="4149"/>
          <a:stretch/>
        </p:blipFill>
        <p:spPr>
          <a:xfrm>
            <a:off x="0" y="15952"/>
            <a:ext cx="12192000" cy="1871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8/10/2022</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
        <p:nvSpPr>
          <p:cNvPr id="10" name="Title 3">
            <a:extLst>
              <a:ext uri="{FF2B5EF4-FFF2-40B4-BE49-F238E27FC236}">
                <a16:creationId xmlns:a16="http://schemas.microsoft.com/office/drawing/2014/main" id="{AD72A3CF-7B92-425B-B6F6-280533A6D9E3}"/>
              </a:ext>
            </a:extLst>
          </p:cNvPr>
          <p:cNvSpPr>
            <a:spLocks noGrp="1"/>
          </p:cNvSpPr>
          <p:nvPr>
            <p:ph type="title"/>
          </p:nvPr>
        </p:nvSpPr>
        <p:spPr>
          <a:xfrm>
            <a:off x="521208" y="448056"/>
            <a:ext cx="11214100" cy="640080"/>
          </a:xfrm>
        </p:spPr>
        <p:txBody>
          <a:bodyPr anchor="t" anchorCtr="0">
            <a:normAutofit/>
          </a:bodyPr>
          <a:lstStyle>
            <a:lvl1pPr>
              <a:defRPr sz="2800">
                <a:solidFill>
                  <a:schemeClr val="bg2">
                    <a:lumMod val="25000"/>
                  </a:schemeClr>
                </a:solidFill>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8731B2CC-46D6-41EE-AB20-C8DC7BA2142E}"/>
              </a:ext>
            </a:extLst>
          </p:cNvPr>
          <p:cNvSpPr>
            <a:spLocks noGrp="1"/>
          </p:cNvSpPr>
          <p:nvPr>
            <p:ph sz="quarter" idx="10"/>
          </p:nvPr>
        </p:nvSpPr>
        <p:spPr>
          <a:xfrm>
            <a:off x="521208" y="1453896"/>
            <a:ext cx="5327904" cy="3977640"/>
          </a:xfr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13" name="Straight Connector 12">
            <a:extLst>
              <a:ext uri="{FF2B5EF4-FFF2-40B4-BE49-F238E27FC236}">
                <a16:creationId xmlns:a16="http://schemas.microsoft.com/office/drawing/2014/main" id="{55A7CCC8-FE73-4ABC-8D86-F3BFA8F6A108}"/>
              </a:ext>
            </a:extLst>
          </p:cNvPr>
          <p:cNvCxnSpPr>
            <a:cxnSpLocks/>
          </p:cNvCxnSpPr>
          <p:nvPr userDrawn="1"/>
        </p:nvCxnSpPr>
        <p:spPr>
          <a:xfrm>
            <a:off x="533400" y="1104900"/>
            <a:ext cx="1111910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5BF18E-7FDA-6497-E8A1-1AC1A48DB676}"/>
              </a:ext>
            </a:extLst>
          </p:cNvPr>
          <p:cNvPicPr>
            <a:picLocks noChangeAspect="1"/>
          </p:cNvPicPr>
          <p:nvPr userDrawn="1"/>
        </p:nvPicPr>
        <p:blipFill rotWithShape="1">
          <a:blip r:embed="rId2">
            <a:alphaModFix amt="35000"/>
            <a:extLst>
              <a:ext uri="{BEBA8EAE-BF5A-486C-A8C5-ECC9F3942E4B}">
                <a14:imgProps xmlns:a14="http://schemas.microsoft.com/office/drawing/2010/main">
                  <a14:imgLayer r:embed="rId3">
                    <a14:imgEffect>
                      <a14:colorTemperature colorTemp="9173"/>
                    </a14:imgEffect>
                    <a14:imgEffect>
                      <a14:saturation sat="271000"/>
                    </a14:imgEffect>
                  </a14:imgLayer>
                </a14:imgProps>
              </a:ext>
            </a:extLst>
          </a:blip>
          <a:srcRect l="694" t="4191" b="4149"/>
          <a:stretch/>
        </p:blipFill>
        <p:spPr>
          <a:xfrm>
            <a:off x="0" y="15952"/>
            <a:ext cx="12192000" cy="1871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hidden="1"/>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hidden="1"/>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6">
            <a:extLst>
              <a:ext uri="{FF2B5EF4-FFF2-40B4-BE49-F238E27FC236}">
                <a16:creationId xmlns:a16="http://schemas.microsoft.com/office/drawing/2014/main" id="{88BDE82E-2197-4E58-98F3-0223BAA9F844}"/>
              </a:ext>
            </a:extLst>
          </p:cNvPr>
          <p:cNvSpPr>
            <a:spLocks noGrp="1"/>
          </p:cNvSpPr>
          <p:nvPr>
            <p:ph sz="quarter" idx="13"/>
          </p:nvPr>
        </p:nvSpPr>
        <p:spPr>
          <a:xfrm>
            <a:off x="450596" y="2560320"/>
            <a:ext cx="9445752" cy="3977640"/>
          </a:xfrm>
        </p:spPr>
        <p:txBody>
          <a:bodyPr vert="horz" lIns="91440" tIns="45720" rIns="91440" bIns="45720" rtlCol="0">
            <a:normAutofit/>
          </a:bodyPr>
          <a:lstStyle>
            <a:lvl1pPr>
              <a:lnSpc>
                <a:spcPct val="100000"/>
              </a:lnSpc>
              <a:defRPr lang="en-US" sz="2400" smtClean="0">
                <a:solidFill>
                  <a:schemeClr val="tx1">
                    <a:lumMod val="75000"/>
                    <a:lumOff val="25000"/>
                  </a:schemeClr>
                </a:solidFill>
                <a:latin typeface="+mn-lt"/>
              </a:defRPr>
            </a:lvl1pPr>
            <a:lvl2pPr>
              <a:lnSpc>
                <a:spcPct val="100000"/>
              </a:lnSpc>
              <a:defRPr lang="en-US" sz="1400" dirty="0" smtClean="0">
                <a:solidFill>
                  <a:schemeClr val="tx1">
                    <a:lumMod val="75000"/>
                    <a:lumOff val="25000"/>
                  </a:schemeClr>
                </a:solidFill>
                <a:latin typeface="+mn-lt"/>
              </a:defRPr>
            </a:lvl2pPr>
            <a:lvl3pPr>
              <a:lnSpc>
                <a:spcPct val="100000"/>
              </a:lnSpc>
              <a:defRPr lang="en-US" sz="1400" dirty="0" smtClean="0">
                <a:solidFill>
                  <a:schemeClr val="tx1">
                    <a:lumMod val="75000"/>
                    <a:lumOff val="25000"/>
                  </a:schemeClr>
                </a:solidFill>
                <a:latin typeface="+mn-lt"/>
              </a:defRPr>
            </a:lvl3pPr>
            <a:lvl4pPr>
              <a:lnSpc>
                <a:spcPct val="100000"/>
              </a:lnSpc>
              <a:defRPr lang="en-US" sz="1400" dirty="0" smtClean="0">
                <a:solidFill>
                  <a:schemeClr val="tx1">
                    <a:lumMod val="75000"/>
                    <a:lumOff val="25000"/>
                  </a:schemeClr>
                </a:solidFill>
                <a:latin typeface="+mn-lt"/>
              </a:defRPr>
            </a:lvl4pPr>
            <a:lvl5pPr>
              <a:lnSpc>
                <a:spcPct val="100000"/>
              </a:lnSpc>
              <a:defRPr lang="en-US" sz="14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11" name="Straight Connector 10">
            <a:extLst>
              <a:ext uri="{FF2B5EF4-FFF2-40B4-BE49-F238E27FC236}">
                <a16:creationId xmlns:a16="http://schemas.microsoft.com/office/drawing/2014/main" id="{2E99696F-F8D9-451A-9677-E005032B6302}"/>
              </a:ext>
            </a:extLst>
          </p:cNvPr>
          <p:cNvCxnSpPr>
            <a:cxnSpLocks/>
          </p:cNvCxnSpPr>
          <p:nvPr userDrawn="1"/>
        </p:nvCxnSpPr>
        <p:spPr>
          <a:xfrm>
            <a:off x="533400" y="1104900"/>
            <a:ext cx="1111910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3179E3-1415-4E15-3136-A3B0D1113215}"/>
              </a:ext>
            </a:extLst>
          </p:cNvPr>
          <p:cNvPicPr>
            <a:picLocks noChangeAspect="1"/>
          </p:cNvPicPr>
          <p:nvPr userDrawn="1"/>
        </p:nvPicPr>
        <p:blipFill>
          <a:blip r:embed="rId2">
            <a:alphaModFix amt="83000"/>
          </a:blip>
          <a:stretch>
            <a:fillRect/>
          </a:stretch>
        </p:blipFill>
        <p:spPr>
          <a:xfrm>
            <a:off x="0" y="0"/>
            <a:ext cx="12192000" cy="6855265"/>
          </a:xfrm>
          <a:prstGeom prst="rect">
            <a:avLst/>
          </a:prstGeom>
        </p:spPr>
      </p:pic>
      <p:sp>
        <p:nvSpPr>
          <p:cNvPr id="2" name="Title 1">
            <a:extLst>
              <a:ext uri="{FF2B5EF4-FFF2-40B4-BE49-F238E27FC236}">
                <a16:creationId xmlns:a16="http://schemas.microsoft.com/office/drawing/2014/main" id="{264F25DF-E969-70EA-3DE8-355F72EAB0AC}"/>
              </a:ext>
            </a:extLst>
          </p:cNvPr>
          <p:cNvSpPr>
            <a:spLocks noGrp="1"/>
          </p:cNvSpPr>
          <p:nvPr>
            <p:ph type="ctrTitle"/>
          </p:nvPr>
        </p:nvSpPr>
        <p:spPr>
          <a:xfrm>
            <a:off x="1524000" y="2261419"/>
            <a:ext cx="9144000" cy="1248544"/>
          </a:xfrm>
          <a:solidFill>
            <a:schemeClr val="accent5">
              <a:lumMod val="20000"/>
              <a:lumOff val="80000"/>
              <a:alpha val="80000"/>
            </a:schemeClr>
          </a:solidFill>
        </p:spPr>
        <p:txBody>
          <a:bodyPr anchor="ctr"/>
          <a:lstStyle>
            <a:lvl1pPr algn="ctr">
              <a:defRPr sz="54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3EB310F-EEAB-FF22-B629-17FCDE039C63}"/>
              </a:ext>
            </a:extLst>
          </p:cNvPr>
          <p:cNvSpPr>
            <a:spLocks noGrp="1"/>
          </p:cNvSpPr>
          <p:nvPr>
            <p:ph type="subTitle" idx="1"/>
          </p:nvPr>
        </p:nvSpPr>
        <p:spPr>
          <a:xfrm>
            <a:off x="1524000" y="3602038"/>
            <a:ext cx="9144000" cy="1248544"/>
          </a:xfrm>
          <a:solidFill>
            <a:schemeClr val="accent5">
              <a:lumMod val="20000"/>
              <a:lumOff val="80000"/>
              <a:alpha val="80000"/>
            </a:schemeClr>
          </a:solidFill>
        </p:spPr>
        <p:txBody>
          <a:bodyPr/>
          <a:lstStyle>
            <a:lvl1pPr marL="0" indent="0" algn="ctr">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6FD00B5-1E48-1ADF-51B1-E8623C094842}"/>
              </a:ext>
            </a:extLst>
          </p:cNvPr>
          <p:cNvSpPr>
            <a:spLocks noGrp="1"/>
          </p:cNvSpPr>
          <p:nvPr>
            <p:ph type="dt" sz="half" idx="10"/>
          </p:nvPr>
        </p:nvSpPr>
        <p:spPr/>
        <p:txBody>
          <a:bodyPr/>
          <a:lstStyle/>
          <a:p>
            <a:fld id="{3FABBF8A-FCC7-4811-88A0-247BB4EFB546}" type="datetimeFigureOut">
              <a:rPr lang="en-US" smtClean="0"/>
              <a:t>8/10/2022</a:t>
            </a:fld>
            <a:endParaRPr lang="en-US"/>
          </a:p>
        </p:txBody>
      </p:sp>
      <p:sp>
        <p:nvSpPr>
          <p:cNvPr id="5" name="Footer Placeholder 4">
            <a:extLst>
              <a:ext uri="{FF2B5EF4-FFF2-40B4-BE49-F238E27FC236}">
                <a16:creationId xmlns:a16="http://schemas.microsoft.com/office/drawing/2014/main" id="{B28EAA32-1639-8263-F496-C87C01264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B48A8-BAE1-7D68-29C3-A903C4D015D0}"/>
              </a:ext>
            </a:extLst>
          </p:cNvPr>
          <p:cNvSpPr>
            <a:spLocks noGrp="1"/>
          </p:cNvSpPr>
          <p:nvPr>
            <p:ph type="sldNum" sz="quarter" idx="12"/>
          </p:nvPr>
        </p:nvSpPr>
        <p:spPr/>
        <p:txBody>
          <a:bodyPr/>
          <a:lstStyle/>
          <a:p>
            <a:fld id="{1987ACD6-B86F-439A-8207-C07B601C98A5}" type="slidenum">
              <a:rPr lang="en-US" smtClean="0"/>
              <a:t>‹#›</a:t>
            </a:fld>
            <a:endParaRPr lang="en-US"/>
          </a:p>
        </p:txBody>
      </p:sp>
    </p:spTree>
    <p:extLst>
      <p:ext uri="{BB962C8B-B14F-4D97-AF65-F5344CB8AC3E}">
        <p14:creationId xmlns:p14="http://schemas.microsoft.com/office/powerpoint/2010/main" val="42318167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8/10/2022</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7.svg"/><Relationship Id="rId3" Type="http://schemas.openxmlformats.org/officeDocument/2006/relationships/image" Target="../media/image26.svg"/><Relationship Id="rId7" Type="http://schemas.openxmlformats.org/officeDocument/2006/relationships/image" Target="../media/image9.svg"/><Relationship Id="rId12"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2.svg"/><Relationship Id="rId5" Type="http://schemas.openxmlformats.org/officeDocument/2006/relationships/image" Target="../media/image28.sv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svg"/></Relationships>
</file>

<file path=ppt/slides/_rels/slide12.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36.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24.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6.sv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sv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vid.cdc.gov/covid-data-tracker/#pregnancy-data" TargetMode="External"/><Relationship Id="rId7" Type="http://schemas.openxmlformats.org/officeDocument/2006/relationships/hyperlink" Target="https://data.cdc.gov/Vaccinations/COVID-19-Vaccination-Age-and-Sex-Trends-in-the-Uni/5i5k-6cmh/data" TargetMode="External"/><Relationship Id="rId2" Type="http://schemas.openxmlformats.org/officeDocument/2006/relationships/hyperlink" Target="covid.cdc.gov/covid-data-tracker/#pregnant-birth-infant" TargetMode="External"/><Relationship Id="rId1" Type="http://schemas.openxmlformats.org/officeDocument/2006/relationships/slideLayout" Target="../slideLayouts/slideLayout2.xml"/><Relationship Id="rId6" Type="http://schemas.openxmlformats.org/officeDocument/2006/relationships/hyperlink" Target="https://ourworldindata.org/covid-vaccinations?country=OWID_WRL" TargetMode="External"/><Relationship Id="rId5" Type="http://schemas.openxmlformats.org/officeDocument/2006/relationships/hyperlink" Target="https://www.kaggle.com/code/therealcyberlord/coronavirus-covid-19-visualization-prediction" TargetMode="External"/><Relationship Id="rId4" Type="http://schemas.openxmlformats.org/officeDocument/2006/relationships/hyperlink" Target="https://covid.cdc.gov/covid-data-tracker/#vaccination-demographics-trend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nn.com/2022/05/11/health/unvaccinated-covid-deaths-growing/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8F4A-363C-0AA7-38CC-6C6D451EB55E}"/>
              </a:ext>
            </a:extLst>
          </p:cNvPr>
          <p:cNvSpPr>
            <a:spLocks noGrp="1"/>
          </p:cNvSpPr>
          <p:nvPr>
            <p:ph type="ctrTitle"/>
          </p:nvPr>
        </p:nvSpPr>
        <p:spPr>
          <a:xfrm>
            <a:off x="1031132" y="2149813"/>
            <a:ext cx="10077856" cy="2227634"/>
          </a:xfrm>
          <a:solidFill>
            <a:schemeClr val="accent2">
              <a:lumMod val="40000"/>
              <a:lumOff val="60000"/>
              <a:alpha val="80000"/>
            </a:schemeClr>
          </a:solidFill>
        </p:spPr>
        <p:txBody>
          <a:bodyPr>
            <a:noAutofit/>
          </a:bodyPr>
          <a:lstStyle/>
          <a:p>
            <a:r>
              <a:rPr lang="en-US" sz="4800" dirty="0"/>
              <a:t>Impacts of COVID-19 Vaccination Status </a:t>
            </a:r>
          </a:p>
        </p:txBody>
      </p:sp>
      <p:sp>
        <p:nvSpPr>
          <p:cNvPr id="3" name="Subtitle 2">
            <a:extLst>
              <a:ext uri="{FF2B5EF4-FFF2-40B4-BE49-F238E27FC236}">
                <a16:creationId xmlns:a16="http://schemas.microsoft.com/office/drawing/2014/main" id="{66C327DA-1233-2883-C79F-035548CC8B0C}"/>
              </a:ext>
            </a:extLst>
          </p:cNvPr>
          <p:cNvSpPr>
            <a:spLocks noGrp="1"/>
          </p:cNvSpPr>
          <p:nvPr>
            <p:ph type="subTitle" idx="1"/>
          </p:nvPr>
        </p:nvSpPr>
        <p:spPr>
          <a:xfrm>
            <a:off x="525293" y="6031151"/>
            <a:ext cx="11050621" cy="632295"/>
          </a:xfrm>
          <a:solidFill>
            <a:schemeClr val="accent2">
              <a:lumMod val="40000"/>
              <a:lumOff val="60000"/>
              <a:alpha val="80000"/>
            </a:schemeClr>
          </a:solidFill>
        </p:spPr>
        <p:txBody>
          <a:bodyPr>
            <a:normAutofit/>
          </a:bodyPr>
          <a:lstStyle/>
          <a:p>
            <a:r>
              <a:rPr lang="en-US" sz="2000" b="1" dirty="0"/>
              <a:t>Group 2: </a:t>
            </a:r>
            <a:r>
              <a:rPr lang="en-US" sz="2000" dirty="0"/>
              <a:t>Andrew Fisher - Sierra Gomez - Waynette Burke - Zane Rios - Jeanne </a:t>
            </a:r>
            <a:r>
              <a:rPr lang="en-US" sz="2000" dirty="0" err="1"/>
              <a:t>Darkoury</a:t>
            </a:r>
            <a:endParaRPr lang="en-US" sz="2000" dirty="0"/>
          </a:p>
        </p:txBody>
      </p:sp>
    </p:spTree>
    <p:extLst>
      <p:ext uri="{BB962C8B-B14F-4D97-AF65-F5344CB8AC3E}">
        <p14:creationId xmlns:p14="http://schemas.microsoft.com/office/powerpoint/2010/main" val="320426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EA74-421D-D1CA-D8FD-50943CD3E507}"/>
              </a:ext>
            </a:extLst>
          </p:cNvPr>
          <p:cNvSpPr>
            <a:spLocks noGrp="1"/>
          </p:cNvSpPr>
          <p:nvPr>
            <p:ph type="title"/>
          </p:nvPr>
        </p:nvSpPr>
        <p:spPr/>
        <p:txBody>
          <a:bodyPr/>
          <a:lstStyle/>
          <a:p>
            <a:r>
              <a:rPr lang="en-US" b="1"/>
              <a:t>Impacts of COVID Vaccination Status: Age</a:t>
            </a:r>
          </a:p>
        </p:txBody>
      </p:sp>
      <p:pic>
        <p:nvPicPr>
          <p:cNvPr id="13" name="Content Placeholder 12" descr="Man in a polo shirt">
            <a:extLst>
              <a:ext uri="{FF2B5EF4-FFF2-40B4-BE49-F238E27FC236}">
                <a16:creationId xmlns:a16="http://schemas.microsoft.com/office/drawing/2014/main" id="{270A4B39-9014-F90C-35CC-470F8F6FDD6C}"/>
              </a:ext>
            </a:extLst>
          </p:cNvPr>
          <p:cNvPicPr>
            <a:picLocks noGrp="1" noChangeAspect="1"/>
          </p:cNvPicPr>
          <p:nvPr>
            <p:ph sz="quarter" idx="10"/>
          </p:nvPr>
        </p:nvPicPr>
        <p:blipFill>
          <a:blip r:embed="rId2">
            <a:extLst>
              <a:ext uri="{96DAC541-7B7A-43D3-8B79-37D633B846F1}">
                <asvg:svgBlip xmlns:asvg="http://schemas.microsoft.com/office/drawing/2016/SVG/main" r:embed="rId3"/>
              </a:ext>
            </a:extLst>
          </a:blip>
          <a:stretch>
            <a:fillRect/>
          </a:stretch>
        </p:blipFill>
        <p:spPr>
          <a:xfrm>
            <a:off x="8971468" y="2255192"/>
            <a:ext cx="1267296" cy="3976688"/>
          </a:xfrm>
        </p:spPr>
      </p:pic>
      <p:pic>
        <p:nvPicPr>
          <p:cNvPr id="21" name="Graphic 20" descr="Old man using cane">
            <a:extLst>
              <a:ext uri="{FF2B5EF4-FFF2-40B4-BE49-F238E27FC236}">
                <a16:creationId xmlns:a16="http://schemas.microsoft.com/office/drawing/2014/main" id="{67E1B748-178D-296E-C1DF-F384340CFD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09555" y="2149808"/>
            <a:ext cx="2031253" cy="4303051"/>
          </a:xfrm>
          <a:prstGeom prst="rect">
            <a:avLst/>
          </a:prstGeom>
        </p:spPr>
      </p:pic>
      <p:pic>
        <p:nvPicPr>
          <p:cNvPr id="3" name="Picture 3" descr="Chart&#10;&#10;Description automatically generated">
            <a:extLst>
              <a:ext uri="{FF2B5EF4-FFF2-40B4-BE49-F238E27FC236}">
                <a16:creationId xmlns:a16="http://schemas.microsoft.com/office/drawing/2014/main" id="{3849736D-1C14-5CFB-90BA-AB51B0E36689}"/>
              </a:ext>
            </a:extLst>
          </p:cNvPr>
          <p:cNvPicPr>
            <a:picLocks noChangeAspect="1"/>
          </p:cNvPicPr>
          <p:nvPr/>
        </p:nvPicPr>
        <p:blipFill>
          <a:blip r:embed="rId6"/>
          <a:stretch>
            <a:fillRect/>
          </a:stretch>
        </p:blipFill>
        <p:spPr>
          <a:xfrm>
            <a:off x="140003" y="2503304"/>
            <a:ext cx="4556744" cy="3811208"/>
          </a:xfrm>
          <a:prstGeom prst="rect">
            <a:avLst/>
          </a:prstGeom>
        </p:spPr>
      </p:pic>
      <p:pic>
        <p:nvPicPr>
          <p:cNvPr id="4" name="Picture 4" descr="Chart, bar chart&#10;&#10;Description automatically generated">
            <a:extLst>
              <a:ext uri="{FF2B5EF4-FFF2-40B4-BE49-F238E27FC236}">
                <a16:creationId xmlns:a16="http://schemas.microsoft.com/office/drawing/2014/main" id="{9B857682-0C2F-0F8A-16DA-27D19FD32DD2}"/>
              </a:ext>
            </a:extLst>
          </p:cNvPr>
          <p:cNvPicPr>
            <a:picLocks noChangeAspect="1"/>
          </p:cNvPicPr>
          <p:nvPr/>
        </p:nvPicPr>
        <p:blipFill>
          <a:blip r:embed="rId7"/>
          <a:stretch>
            <a:fillRect/>
          </a:stretch>
        </p:blipFill>
        <p:spPr>
          <a:xfrm>
            <a:off x="4696748" y="2532681"/>
            <a:ext cx="4274719" cy="3862028"/>
          </a:xfrm>
          <a:prstGeom prst="rect">
            <a:avLst/>
          </a:prstGeom>
        </p:spPr>
      </p:pic>
      <p:pic>
        <p:nvPicPr>
          <p:cNvPr id="19" name="Graphic 18" descr="A baby crawling">
            <a:extLst>
              <a:ext uri="{FF2B5EF4-FFF2-40B4-BE49-F238E27FC236}">
                <a16:creationId xmlns:a16="http://schemas.microsoft.com/office/drawing/2014/main" id="{791A67A5-1309-0686-CE6C-E078C8EE21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15810" y="5568903"/>
            <a:ext cx="1323975" cy="1266825"/>
          </a:xfrm>
          <a:prstGeom prst="rect">
            <a:avLst/>
          </a:prstGeom>
        </p:spPr>
      </p:pic>
    </p:spTree>
    <p:extLst>
      <p:ext uri="{BB962C8B-B14F-4D97-AF65-F5344CB8AC3E}">
        <p14:creationId xmlns:p14="http://schemas.microsoft.com/office/powerpoint/2010/main" val="233419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11214100" cy="640080"/>
          </a:xfrm>
        </p:spPr>
        <p:txBody>
          <a:bodyPr/>
          <a:lstStyle/>
          <a:p>
            <a:r>
              <a:rPr lang="en-US" b="1"/>
              <a:t>Impacts of COVID Vaccination Status: Sex</a:t>
            </a:r>
          </a:p>
        </p:txBody>
      </p:sp>
      <p:sp>
        <p:nvSpPr>
          <p:cNvPr id="247" name="Freeform 246">
            <a:extLst>
              <a:ext uri="{FF2B5EF4-FFF2-40B4-BE49-F238E27FC236}">
                <a16:creationId xmlns:a16="http://schemas.microsoft.com/office/drawing/2014/main" id="{5AA35102-AB60-D54D-B08F-7810C67E559F}"/>
              </a:ext>
              <a:ext uri="{C183D7F6-B498-43B3-948B-1728B52AA6E4}">
                <adec:decorative xmlns:adec="http://schemas.microsoft.com/office/drawing/2017/decorative" val="1"/>
              </a:ext>
            </a:extLst>
          </p:cNvPr>
          <p:cNvSpPr/>
          <p:nvPr/>
        </p:nvSpPr>
        <p:spPr>
          <a:xfrm>
            <a:off x="7003771" y="4774086"/>
            <a:ext cx="4995064" cy="364908"/>
          </a:xfrm>
          <a:custGeom>
            <a:avLst/>
            <a:gdLst>
              <a:gd name="connsiteX0" fmla="*/ 0 w 5162129"/>
              <a:gd name="connsiteY0" fmla="*/ 299054 h 304301"/>
              <a:gd name="connsiteX1" fmla="*/ 2497015 w 5162129"/>
              <a:gd name="connsiteY1" fmla="*/ 115 h 304301"/>
              <a:gd name="connsiteX2" fmla="*/ 4906108 w 5162129"/>
              <a:gd name="connsiteY2" fmla="*/ 263885 h 304301"/>
              <a:gd name="connsiteX3" fmla="*/ 4976446 w 5162129"/>
              <a:gd name="connsiteY3" fmla="*/ 299054 h 304301"/>
              <a:gd name="connsiteX0" fmla="*/ 0 w 5339387"/>
              <a:gd name="connsiteY0" fmla="*/ 299054 h 450399"/>
              <a:gd name="connsiteX1" fmla="*/ 2497015 w 5339387"/>
              <a:gd name="connsiteY1" fmla="*/ 115 h 450399"/>
              <a:gd name="connsiteX2" fmla="*/ 4906108 w 5339387"/>
              <a:gd name="connsiteY2" fmla="*/ 263885 h 450399"/>
              <a:gd name="connsiteX3" fmla="*/ 5262693 w 5339387"/>
              <a:gd name="connsiteY3" fmla="*/ 450129 h 450399"/>
              <a:gd name="connsiteX0" fmla="*/ 0 w 5262693"/>
              <a:gd name="connsiteY0" fmla="*/ 299054 h 450129"/>
              <a:gd name="connsiteX1" fmla="*/ 2497015 w 5262693"/>
              <a:gd name="connsiteY1" fmla="*/ 115 h 450129"/>
              <a:gd name="connsiteX2" fmla="*/ 4906108 w 5262693"/>
              <a:gd name="connsiteY2" fmla="*/ 263885 h 450129"/>
              <a:gd name="connsiteX3" fmla="*/ 5262693 w 5262693"/>
              <a:gd name="connsiteY3" fmla="*/ 450129 h 450129"/>
              <a:gd name="connsiteX0" fmla="*/ 0 w 5262693"/>
              <a:gd name="connsiteY0" fmla="*/ 303043 h 454118"/>
              <a:gd name="connsiteX1" fmla="*/ 2497015 w 5262693"/>
              <a:gd name="connsiteY1" fmla="*/ 4104 h 454118"/>
              <a:gd name="connsiteX2" fmla="*/ 4103026 w 5262693"/>
              <a:gd name="connsiteY2" fmla="*/ 140653 h 454118"/>
              <a:gd name="connsiteX3" fmla="*/ 5262693 w 5262693"/>
              <a:gd name="connsiteY3" fmla="*/ 454118 h 454118"/>
              <a:gd name="connsiteX0" fmla="*/ 0 w 5262693"/>
              <a:gd name="connsiteY0" fmla="*/ 303043 h 454118"/>
              <a:gd name="connsiteX1" fmla="*/ 2497015 w 5262693"/>
              <a:gd name="connsiteY1" fmla="*/ 4104 h 454118"/>
              <a:gd name="connsiteX2" fmla="*/ 4103026 w 5262693"/>
              <a:gd name="connsiteY2" fmla="*/ 140653 h 454118"/>
              <a:gd name="connsiteX3" fmla="*/ 5262693 w 5262693"/>
              <a:gd name="connsiteY3" fmla="*/ 454118 h 454118"/>
              <a:gd name="connsiteX0" fmla="*/ 0 w 4995064"/>
              <a:gd name="connsiteY0" fmla="*/ 303043 h 364908"/>
              <a:gd name="connsiteX1" fmla="*/ 2497015 w 4995064"/>
              <a:gd name="connsiteY1" fmla="*/ 4104 h 364908"/>
              <a:gd name="connsiteX2" fmla="*/ 4103026 w 4995064"/>
              <a:gd name="connsiteY2" fmla="*/ 140653 h 364908"/>
              <a:gd name="connsiteX3" fmla="*/ 4995064 w 4995064"/>
              <a:gd name="connsiteY3" fmla="*/ 364908 h 364908"/>
            </a:gdLst>
            <a:ahLst/>
            <a:cxnLst>
              <a:cxn ang="0">
                <a:pos x="connsiteX0" y="connsiteY0"/>
              </a:cxn>
              <a:cxn ang="0">
                <a:pos x="connsiteX1" y="connsiteY1"/>
              </a:cxn>
              <a:cxn ang="0">
                <a:pos x="connsiteX2" y="connsiteY2"/>
              </a:cxn>
              <a:cxn ang="0">
                <a:pos x="connsiteX3" y="connsiteY3"/>
              </a:cxn>
            </a:cxnLst>
            <a:rect l="l" t="t" r="r" b="b"/>
            <a:pathLst>
              <a:path w="4995064" h="364908">
                <a:moveTo>
                  <a:pt x="0" y="303043"/>
                </a:moveTo>
                <a:cubicBezTo>
                  <a:pt x="839665" y="156504"/>
                  <a:pt x="1813177" y="31169"/>
                  <a:pt x="2497015" y="4104"/>
                </a:cubicBezTo>
                <a:cubicBezTo>
                  <a:pt x="3180853" y="-22961"/>
                  <a:pt x="3689788" y="90830"/>
                  <a:pt x="4103026" y="140653"/>
                </a:cubicBezTo>
                <a:cubicBezTo>
                  <a:pt x="4516264" y="190476"/>
                  <a:pt x="4878005" y="322458"/>
                  <a:pt x="4995064" y="36490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descr="illustration of a woman holding a bag">
            <a:extLst>
              <a:ext uri="{FF2B5EF4-FFF2-40B4-BE49-F238E27FC236}">
                <a16:creationId xmlns:a16="http://schemas.microsoft.com/office/drawing/2014/main" id="{4D5ABF98-78AE-0B40-AB1A-E840CE156D8F}"/>
              </a:ext>
            </a:extLst>
          </p:cNvPr>
          <p:cNvGrpSpPr/>
          <p:nvPr/>
        </p:nvGrpSpPr>
        <p:grpSpPr>
          <a:xfrm>
            <a:off x="8330954" y="2734862"/>
            <a:ext cx="1530583" cy="3343328"/>
            <a:chOff x="-56543" y="2970228"/>
            <a:chExt cx="1530583" cy="3343328"/>
          </a:xfrm>
        </p:grpSpPr>
        <p:pic>
          <p:nvPicPr>
            <p:cNvPr id="95" name="Graphic 94">
              <a:extLst>
                <a:ext uri="{FF2B5EF4-FFF2-40B4-BE49-F238E27FC236}">
                  <a16:creationId xmlns:a16="http://schemas.microsoft.com/office/drawing/2014/main" id="{DD17A943-2BF5-D44C-BC4C-A4F684067C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43" y="3342424"/>
              <a:ext cx="1530583" cy="2971132"/>
            </a:xfrm>
            <a:prstGeom prst="rect">
              <a:avLst/>
            </a:prstGeom>
          </p:spPr>
        </p:pic>
        <p:grpSp>
          <p:nvGrpSpPr>
            <p:cNvPr id="35" name="Group 34">
              <a:extLst>
                <a:ext uri="{FF2B5EF4-FFF2-40B4-BE49-F238E27FC236}">
                  <a16:creationId xmlns:a16="http://schemas.microsoft.com/office/drawing/2014/main" id="{F4CA99F7-27C3-964B-997D-7C89B7FBCA91}"/>
                </a:ext>
              </a:extLst>
            </p:cNvPr>
            <p:cNvGrpSpPr/>
            <p:nvPr/>
          </p:nvGrpSpPr>
          <p:grpSpPr>
            <a:xfrm>
              <a:off x="359377" y="2970228"/>
              <a:ext cx="583574" cy="525216"/>
              <a:chOff x="1886885" y="3155059"/>
              <a:chExt cx="583574" cy="525216"/>
            </a:xfrm>
          </p:grpSpPr>
          <p:pic>
            <p:nvPicPr>
              <p:cNvPr id="34" name="Graphic 33">
                <a:extLst>
                  <a:ext uri="{FF2B5EF4-FFF2-40B4-BE49-F238E27FC236}">
                    <a16:creationId xmlns:a16="http://schemas.microsoft.com/office/drawing/2014/main" id="{E35B63A6-9FCD-AA49-857C-D1758C3A50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6885" y="3155059"/>
                <a:ext cx="583574" cy="525216"/>
              </a:xfrm>
              <a:prstGeom prst="rect">
                <a:avLst/>
              </a:prstGeom>
            </p:spPr>
          </p:pic>
          <p:pic>
            <p:nvPicPr>
              <p:cNvPr id="28" name="Graphic 27">
                <a:extLst>
                  <a:ext uri="{FF2B5EF4-FFF2-40B4-BE49-F238E27FC236}">
                    <a16:creationId xmlns:a16="http://schemas.microsoft.com/office/drawing/2014/main" id="{356B00E4-284C-0C4A-BF0A-3F6A9D3F6F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7580" y="3369480"/>
                <a:ext cx="248398" cy="248398"/>
              </a:xfrm>
              <a:prstGeom prst="rect">
                <a:avLst/>
              </a:prstGeom>
            </p:spPr>
          </p:pic>
        </p:grpSp>
      </p:grpSp>
      <p:grpSp>
        <p:nvGrpSpPr>
          <p:cNvPr id="261" name="Group 260" descr="illustration of a man with his hands in his pockets">
            <a:extLst>
              <a:ext uri="{FF2B5EF4-FFF2-40B4-BE49-F238E27FC236}">
                <a16:creationId xmlns:a16="http://schemas.microsoft.com/office/drawing/2014/main" id="{3E526262-B10F-754E-BA48-6B7AD12CC55B}"/>
              </a:ext>
            </a:extLst>
          </p:cNvPr>
          <p:cNvGrpSpPr/>
          <p:nvPr/>
        </p:nvGrpSpPr>
        <p:grpSpPr>
          <a:xfrm>
            <a:off x="10057670" y="2734862"/>
            <a:ext cx="1150361" cy="3552277"/>
            <a:chOff x="2282396" y="3049187"/>
            <a:chExt cx="1150361" cy="3552277"/>
          </a:xfrm>
        </p:grpSpPr>
        <p:grpSp>
          <p:nvGrpSpPr>
            <p:cNvPr id="22" name="Group 21">
              <a:extLst>
                <a:ext uri="{FF2B5EF4-FFF2-40B4-BE49-F238E27FC236}">
                  <a16:creationId xmlns:a16="http://schemas.microsoft.com/office/drawing/2014/main" id="{1E556DD1-BE36-5441-93A5-F6D65D2E08F6}"/>
                </a:ext>
              </a:extLst>
            </p:cNvPr>
            <p:cNvGrpSpPr/>
            <p:nvPr/>
          </p:nvGrpSpPr>
          <p:grpSpPr>
            <a:xfrm>
              <a:off x="2282396" y="3049187"/>
              <a:ext cx="1150361" cy="3552277"/>
              <a:chOff x="436754" y="2952910"/>
              <a:chExt cx="1150361" cy="3552277"/>
            </a:xfrm>
          </p:grpSpPr>
          <p:pic>
            <p:nvPicPr>
              <p:cNvPr id="17" name="Graphic 16">
                <a:extLst>
                  <a:ext uri="{FF2B5EF4-FFF2-40B4-BE49-F238E27FC236}">
                    <a16:creationId xmlns:a16="http://schemas.microsoft.com/office/drawing/2014/main" id="{AF9693F4-1BF0-8A40-8AF4-9362A5023D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6754" y="3300611"/>
                <a:ext cx="1150361" cy="3204576"/>
              </a:xfrm>
              <a:prstGeom prst="rect">
                <a:avLst/>
              </a:prstGeom>
            </p:spPr>
          </p:pic>
          <p:pic>
            <p:nvPicPr>
              <p:cNvPr id="19" name="Graphic 18">
                <a:extLst>
                  <a:ext uri="{FF2B5EF4-FFF2-40B4-BE49-F238E27FC236}">
                    <a16:creationId xmlns:a16="http://schemas.microsoft.com/office/drawing/2014/main" id="{DA0D34AC-2A45-A147-A8E6-DA5B6283C0E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4790" y="2952910"/>
                <a:ext cx="452864" cy="553501"/>
              </a:xfrm>
              <a:prstGeom prst="rect">
                <a:avLst/>
              </a:prstGeom>
            </p:spPr>
          </p:pic>
        </p:grpSp>
        <p:pic>
          <p:nvPicPr>
            <p:cNvPr id="260" name="Graphic 259">
              <a:extLst>
                <a:ext uri="{FF2B5EF4-FFF2-40B4-BE49-F238E27FC236}">
                  <a16:creationId xmlns:a16="http://schemas.microsoft.com/office/drawing/2014/main" id="{D10A69D7-0F23-CB49-A091-E5145861C0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02827" y="3249668"/>
              <a:ext cx="281426" cy="281426"/>
            </a:xfrm>
            <a:prstGeom prst="rect">
              <a:avLst/>
            </a:prstGeom>
          </p:spPr>
        </p:pic>
      </p:grpSp>
    </p:spTree>
    <p:extLst>
      <p:ext uri="{BB962C8B-B14F-4D97-AF65-F5344CB8AC3E}">
        <p14:creationId xmlns:p14="http://schemas.microsoft.com/office/powerpoint/2010/main" val="1378602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DC5B-6A84-C143-DB7D-D8EE8B6620CA}"/>
              </a:ext>
            </a:extLst>
          </p:cNvPr>
          <p:cNvSpPr>
            <a:spLocks noGrp="1"/>
          </p:cNvSpPr>
          <p:nvPr>
            <p:ph type="title"/>
          </p:nvPr>
        </p:nvSpPr>
        <p:spPr>
          <a:xfrm>
            <a:off x="819158" y="2091920"/>
            <a:ext cx="6105624" cy="3168447"/>
          </a:xfrm>
        </p:spPr>
        <p:txBody>
          <a:bodyPr>
            <a:noAutofit/>
          </a:bodyPr>
          <a:lstStyle/>
          <a:p>
            <a:r>
              <a:rPr lang="en-US" sz="4400" b="1" dirty="0"/>
              <a:t>Impacts of COVID Vaccination Status: Pregnancy </a:t>
            </a:r>
          </a:p>
        </p:txBody>
      </p:sp>
      <p:pic>
        <p:nvPicPr>
          <p:cNvPr id="5" name="Content Placeholder 4" descr="Female holding stomach">
            <a:extLst>
              <a:ext uri="{FF2B5EF4-FFF2-40B4-BE49-F238E27FC236}">
                <a16:creationId xmlns:a16="http://schemas.microsoft.com/office/drawing/2014/main" id="{17B45E73-2483-E59C-8D19-83EB89833ABD}"/>
              </a:ext>
            </a:extLst>
          </p:cNvPr>
          <p:cNvPicPr>
            <a:picLocks noGrp="1" noChangeAspect="1"/>
          </p:cNvPicPr>
          <p:nvPr>
            <p:ph sz="quarter" idx="10"/>
          </p:nvPr>
        </p:nvPicPr>
        <p:blipFill>
          <a:blip r:embed="rId2">
            <a:extLst>
              <a:ext uri="{96DAC541-7B7A-43D3-8B79-37D633B846F1}">
                <asvg:svgBlip xmlns:asvg="http://schemas.microsoft.com/office/drawing/2016/SVG/main" r:embed="rId3"/>
              </a:ext>
            </a:extLst>
          </a:blip>
          <a:stretch>
            <a:fillRect/>
          </a:stretch>
        </p:blipFill>
        <p:spPr>
          <a:xfrm>
            <a:off x="9708515" y="2576671"/>
            <a:ext cx="2171700" cy="3743325"/>
          </a:xfrm>
        </p:spPr>
      </p:pic>
      <p:pic>
        <p:nvPicPr>
          <p:cNvPr id="7" name="Graphic 6" descr="A baby crawling">
            <a:extLst>
              <a:ext uri="{FF2B5EF4-FFF2-40B4-BE49-F238E27FC236}">
                <a16:creationId xmlns:a16="http://schemas.microsoft.com/office/drawing/2014/main" id="{26879679-BEF4-3E0A-47ED-38A0C17A8D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6581" y="5143119"/>
            <a:ext cx="1323975" cy="1266825"/>
          </a:xfrm>
          <a:prstGeom prst="rect">
            <a:avLst/>
          </a:prstGeom>
        </p:spPr>
      </p:pic>
      <p:pic>
        <p:nvPicPr>
          <p:cNvPr id="9" name="Graphic 8" descr="Woman with long wavy hair">
            <a:extLst>
              <a:ext uri="{FF2B5EF4-FFF2-40B4-BE49-F238E27FC236}">
                <a16:creationId xmlns:a16="http://schemas.microsoft.com/office/drawing/2014/main" id="{6E7E335D-D0B0-D91F-9230-BE9D6DE26F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49203" y="2005710"/>
            <a:ext cx="838200" cy="962025"/>
          </a:xfrm>
          <a:prstGeom prst="rect">
            <a:avLst/>
          </a:prstGeom>
        </p:spPr>
      </p:pic>
    </p:spTree>
    <p:extLst>
      <p:ext uri="{BB962C8B-B14F-4D97-AF65-F5344CB8AC3E}">
        <p14:creationId xmlns:p14="http://schemas.microsoft.com/office/powerpoint/2010/main" val="253849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3270-F50C-5339-E02D-0CFA37A4DFE6}"/>
              </a:ext>
            </a:extLst>
          </p:cNvPr>
          <p:cNvSpPr>
            <a:spLocks noGrp="1"/>
          </p:cNvSpPr>
          <p:nvPr>
            <p:ph type="title"/>
          </p:nvPr>
        </p:nvSpPr>
        <p:spPr/>
        <p:txBody>
          <a:bodyPr/>
          <a:lstStyle/>
          <a:p>
            <a:r>
              <a:rPr lang="en-US" b="1"/>
              <a:t>Impacts of COVID Vaccination Status: Pregnancy </a:t>
            </a:r>
            <a:endParaRPr lang="en-US"/>
          </a:p>
        </p:txBody>
      </p:sp>
      <p:pic>
        <p:nvPicPr>
          <p:cNvPr id="17" name="Picture 16" descr="Chart, line chart&#10;&#10;Description automatically generated">
            <a:extLst>
              <a:ext uri="{FF2B5EF4-FFF2-40B4-BE49-F238E27FC236}">
                <a16:creationId xmlns:a16="http://schemas.microsoft.com/office/drawing/2014/main" id="{923ABEDB-53A2-553B-F989-6548AF9231BD}"/>
              </a:ext>
            </a:extLst>
          </p:cNvPr>
          <p:cNvPicPr>
            <a:picLocks noChangeAspect="1"/>
          </p:cNvPicPr>
          <p:nvPr/>
        </p:nvPicPr>
        <p:blipFill>
          <a:blip r:embed="rId2"/>
          <a:stretch>
            <a:fillRect/>
          </a:stretch>
        </p:blipFill>
        <p:spPr>
          <a:xfrm>
            <a:off x="6448428" y="3088868"/>
            <a:ext cx="4674412" cy="3576548"/>
          </a:xfrm>
          <a:prstGeom prst="rect">
            <a:avLst/>
          </a:prstGeom>
        </p:spPr>
      </p:pic>
      <p:pic>
        <p:nvPicPr>
          <p:cNvPr id="21" name="Picture 20" descr="Chart, line chart&#10;&#10;Description automatically generated">
            <a:extLst>
              <a:ext uri="{FF2B5EF4-FFF2-40B4-BE49-F238E27FC236}">
                <a16:creationId xmlns:a16="http://schemas.microsoft.com/office/drawing/2014/main" id="{67048A29-8E39-8AD4-E5D6-1129B6EF40A1}"/>
              </a:ext>
            </a:extLst>
          </p:cNvPr>
          <p:cNvPicPr>
            <a:picLocks noChangeAspect="1"/>
          </p:cNvPicPr>
          <p:nvPr/>
        </p:nvPicPr>
        <p:blipFill>
          <a:blip r:embed="rId3"/>
          <a:stretch>
            <a:fillRect/>
          </a:stretch>
        </p:blipFill>
        <p:spPr>
          <a:xfrm>
            <a:off x="701039" y="3276780"/>
            <a:ext cx="5133975" cy="3408086"/>
          </a:xfrm>
          <a:prstGeom prst="rect">
            <a:avLst/>
          </a:prstGeom>
        </p:spPr>
      </p:pic>
      <p:sp>
        <p:nvSpPr>
          <p:cNvPr id="22" name="Rectangle: Diagonal Corners Rounded 21">
            <a:extLst>
              <a:ext uri="{FF2B5EF4-FFF2-40B4-BE49-F238E27FC236}">
                <a16:creationId xmlns:a16="http://schemas.microsoft.com/office/drawing/2014/main" id="{4A34B1F8-0699-771B-A44B-72C5D6FECC85}"/>
              </a:ext>
            </a:extLst>
          </p:cNvPr>
          <p:cNvSpPr/>
          <p:nvPr/>
        </p:nvSpPr>
        <p:spPr>
          <a:xfrm>
            <a:off x="7101840" y="2062380"/>
            <a:ext cx="3624760" cy="914400"/>
          </a:xfrm>
          <a:prstGeom prst="round2Diag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04040"/>
                </a:solidFill>
              </a:rPr>
              <a:t>Vaccinated Percentage: ~65% at the end of 2021</a:t>
            </a:r>
          </a:p>
        </p:txBody>
      </p:sp>
      <p:sp>
        <p:nvSpPr>
          <p:cNvPr id="24" name="Rectangle: Diagonal Corners Rounded 23">
            <a:extLst>
              <a:ext uri="{FF2B5EF4-FFF2-40B4-BE49-F238E27FC236}">
                <a16:creationId xmlns:a16="http://schemas.microsoft.com/office/drawing/2014/main" id="{0A5CD51A-D4B9-8FE3-980E-B4023E985140}"/>
              </a:ext>
            </a:extLst>
          </p:cNvPr>
          <p:cNvSpPr/>
          <p:nvPr/>
        </p:nvSpPr>
        <p:spPr>
          <a:xfrm>
            <a:off x="1587726" y="2081830"/>
            <a:ext cx="3624760" cy="914400"/>
          </a:xfrm>
          <a:prstGeom prst="round2Diag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04040"/>
                </a:solidFill>
              </a:rPr>
              <a:t>Vaccinated Count: ~200,000 by the end of the 2022</a:t>
            </a:r>
          </a:p>
        </p:txBody>
      </p:sp>
    </p:spTree>
    <p:extLst>
      <p:ext uri="{BB962C8B-B14F-4D97-AF65-F5344CB8AC3E}">
        <p14:creationId xmlns:p14="http://schemas.microsoft.com/office/powerpoint/2010/main" val="423760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1215-4E8A-09AC-269B-4F2288F8537D}"/>
              </a:ext>
            </a:extLst>
          </p:cNvPr>
          <p:cNvSpPr>
            <a:spLocks noGrp="1"/>
          </p:cNvSpPr>
          <p:nvPr>
            <p:ph type="title"/>
          </p:nvPr>
        </p:nvSpPr>
        <p:spPr/>
        <p:txBody>
          <a:bodyPr/>
          <a:lstStyle/>
          <a:p>
            <a:r>
              <a:rPr lang="en-US" b="1"/>
              <a:t>Impacts of COVID Vaccination Status: Pregnancy </a:t>
            </a:r>
            <a:endParaRPr lang="en-US"/>
          </a:p>
        </p:txBody>
      </p:sp>
      <p:pic>
        <p:nvPicPr>
          <p:cNvPr id="5" name="Content Placeholder 4" descr="Chart, line chart&#10;&#10;Description automatically generated">
            <a:extLst>
              <a:ext uri="{FF2B5EF4-FFF2-40B4-BE49-F238E27FC236}">
                <a16:creationId xmlns:a16="http://schemas.microsoft.com/office/drawing/2014/main" id="{94197E56-0811-D15F-EA81-61B146BCEDA9}"/>
              </a:ext>
            </a:extLst>
          </p:cNvPr>
          <p:cNvPicPr>
            <a:picLocks noGrp="1" noChangeAspect="1"/>
          </p:cNvPicPr>
          <p:nvPr>
            <p:ph sz="quarter" idx="10"/>
          </p:nvPr>
        </p:nvPicPr>
        <p:blipFill rotWithShape="1">
          <a:blip r:embed="rId2"/>
          <a:srcRect t="1822" b="2581"/>
          <a:stretch/>
        </p:blipFill>
        <p:spPr>
          <a:xfrm>
            <a:off x="6202121" y="2839635"/>
            <a:ext cx="4877055" cy="3959358"/>
          </a:xfrm>
        </p:spPr>
      </p:pic>
      <p:pic>
        <p:nvPicPr>
          <p:cNvPr id="7" name="Picture 6" descr="Chart, line chart&#10;&#10;Description automatically generated">
            <a:extLst>
              <a:ext uri="{FF2B5EF4-FFF2-40B4-BE49-F238E27FC236}">
                <a16:creationId xmlns:a16="http://schemas.microsoft.com/office/drawing/2014/main" id="{0C8C1A53-B05C-069E-AE82-1250643D82C5}"/>
              </a:ext>
            </a:extLst>
          </p:cNvPr>
          <p:cNvPicPr>
            <a:picLocks noChangeAspect="1"/>
          </p:cNvPicPr>
          <p:nvPr/>
        </p:nvPicPr>
        <p:blipFill>
          <a:blip r:embed="rId3"/>
          <a:stretch>
            <a:fillRect/>
          </a:stretch>
        </p:blipFill>
        <p:spPr>
          <a:xfrm>
            <a:off x="541129" y="2715214"/>
            <a:ext cx="4779188" cy="4127982"/>
          </a:xfrm>
          <a:prstGeom prst="rect">
            <a:avLst/>
          </a:prstGeom>
        </p:spPr>
      </p:pic>
      <p:sp>
        <p:nvSpPr>
          <p:cNvPr id="19" name="Rectangle: Diagonal Corners Rounded 18">
            <a:extLst>
              <a:ext uri="{FF2B5EF4-FFF2-40B4-BE49-F238E27FC236}">
                <a16:creationId xmlns:a16="http://schemas.microsoft.com/office/drawing/2014/main" id="{152B31CD-B947-E183-D427-0FC7DB61978B}"/>
              </a:ext>
            </a:extLst>
          </p:cNvPr>
          <p:cNvSpPr/>
          <p:nvPr/>
        </p:nvSpPr>
        <p:spPr>
          <a:xfrm>
            <a:off x="1210100" y="1925235"/>
            <a:ext cx="3624760" cy="914400"/>
          </a:xfrm>
          <a:prstGeom prst="round2Diag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04040"/>
                </a:solidFill>
              </a:rPr>
              <a:t>COIVD Related Death Count</a:t>
            </a:r>
          </a:p>
        </p:txBody>
      </p:sp>
      <p:sp>
        <p:nvSpPr>
          <p:cNvPr id="20" name="Rectangle: Diagonal Corners Rounded 19">
            <a:extLst>
              <a:ext uri="{FF2B5EF4-FFF2-40B4-BE49-F238E27FC236}">
                <a16:creationId xmlns:a16="http://schemas.microsoft.com/office/drawing/2014/main" id="{000066AC-808B-94FF-5624-613661FDBC21}"/>
              </a:ext>
            </a:extLst>
          </p:cNvPr>
          <p:cNvSpPr/>
          <p:nvPr/>
        </p:nvSpPr>
        <p:spPr>
          <a:xfrm>
            <a:off x="6828268" y="1925235"/>
            <a:ext cx="3624760" cy="914400"/>
          </a:xfrm>
          <a:prstGeom prst="round2Diag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04040"/>
                </a:solidFill>
              </a:rPr>
              <a:t>COVID Related Death Percentage</a:t>
            </a:r>
          </a:p>
        </p:txBody>
      </p:sp>
    </p:spTree>
    <p:extLst>
      <p:ext uri="{BB962C8B-B14F-4D97-AF65-F5344CB8AC3E}">
        <p14:creationId xmlns:p14="http://schemas.microsoft.com/office/powerpoint/2010/main" val="372962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D991-DFE5-2813-E20D-4B1A63772C03}"/>
              </a:ext>
            </a:extLst>
          </p:cNvPr>
          <p:cNvSpPr>
            <a:spLocks noGrp="1"/>
          </p:cNvSpPr>
          <p:nvPr>
            <p:ph type="title"/>
          </p:nvPr>
        </p:nvSpPr>
        <p:spPr/>
        <p:txBody>
          <a:bodyPr/>
          <a:lstStyle/>
          <a:p>
            <a:r>
              <a:rPr lang="en-US" b="1" dirty="0"/>
              <a:t>Analysis of COVID-19 Vaccination Status: Pregnant Women </a:t>
            </a:r>
            <a:endParaRPr lang="en-US" dirty="0"/>
          </a:p>
        </p:txBody>
      </p:sp>
      <p:sp>
        <p:nvSpPr>
          <p:cNvPr id="3" name="Content Placeholder 2">
            <a:extLst>
              <a:ext uri="{FF2B5EF4-FFF2-40B4-BE49-F238E27FC236}">
                <a16:creationId xmlns:a16="http://schemas.microsoft.com/office/drawing/2014/main" id="{D1188D37-542C-8FF5-65C1-ACC9D54D04D0}"/>
              </a:ext>
            </a:extLst>
          </p:cNvPr>
          <p:cNvSpPr>
            <a:spLocks noGrp="1"/>
          </p:cNvSpPr>
          <p:nvPr>
            <p:ph sz="quarter" idx="10"/>
          </p:nvPr>
        </p:nvSpPr>
        <p:spPr>
          <a:xfrm>
            <a:off x="389106" y="1955261"/>
            <a:ext cx="6546715" cy="4679005"/>
          </a:xfrm>
        </p:spPr>
        <p:txBody>
          <a:bodyPr>
            <a:normAutofit fontScale="92500" lnSpcReduction="20000"/>
          </a:bodyPr>
          <a:lstStyle/>
          <a:p>
            <a:pPr>
              <a:spcAft>
                <a:spcPts val="1000"/>
              </a:spcAft>
            </a:pPr>
            <a:r>
              <a:rPr lang="en-US" sz="2600" b="1" dirty="0"/>
              <a:t>Conclusion:</a:t>
            </a:r>
            <a:endParaRPr lang="en-US" sz="2600" dirty="0"/>
          </a:p>
          <a:p>
            <a:pPr marL="285750" indent="-285750">
              <a:spcAft>
                <a:spcPts val="1000"/>
              </a:spcAft>
              <a:buFont typeface="Arial" panose="020B0604020202020204" pitchFamily="34" charset="0"/>
              <a:buChar char="•"/>
            </a:pPr>
            <a:r>
              <a:rPr lang="en-US" sz="2200" dirty="0"/>
              <a:t>From the 2021 data, pregnant women are </a:t>
            </a:r>
            <a:r>
              <a:rPr lang="en-US" sz="2200" b="1" dirty="0">
                <a:solidFill>
                  <a:schemeClr val="accent2"/>
                </a:solidFill>
              </a:rPr>
              <a:t>LESS</a:t>
            </a:r>
            <a:r>
              <a:rPr lang="en-US" sz="2200" b="1" dirty="0"/>
              <a:t> </a:t>
            </a:r>
            <a:r>
              <a:rPr lang="en-US" sz="2200" dirty="0"/>
              <a:t>likely to get vaccinated (67.6%) than the general American population (74.1%)</a:t>
            </a:r>
          </a:p>
          <a:p>
            <a:pPr>
              <a:spcAft>
                <a:spcPts val="1000"/>
              </a:spcAft>
            </a:pPr>
            <a:endParaRPr lang="en-US" sz="1600" dirty="0"/>
          </a:p>
          <a:p>
            <a:pPr>
              <a:spcAft>
                <a:spcPts val="1000"/>
              </a:spcAft>
            </a:pPr>
            <a:endParaRPr lang="en-US" sz="1600" dirty="0"/>
          </a:p>
          <a:p>
            <a:pPr>
              <a:spcAft>
                <a:spcPts val="1000"/>
              </a:spcAft>
            </a:pPr>
            <a:endParaRPr lang="en-US" sz="1600" dirty="0"/>
          </a:p>
          <a:p>
            <a:pPr>
              <a:spcAft>
                <a:spcPts val="1000"/>
              </a:spcAft>
            </a:pPr>
            <a:endParaRPr lang="en-US" sz="1600" dirty="0"/>
          </a:p>
          <a:p>
            <a:pPr>
              <a:spcAft>
                <a:spcPts val="1000"/>
              </a:spcAft>
            </a:pPr>
            <a:endParaRPr lang="en-US" sz="1600" dirty="0"/>
          </a:p>
          <a:p>
            <a:pPr>
              <a:spcAft>
                <a:spcPts val="1000"/>
              </a:spcAft>
            </a:pPr>
            <a:r>
              <a:rPr lang="en-US" sz="1600" dirty="0"/>
              <a:t>*A note regarding the data: </a:t>
            </a:r>
            <a:r>
              <a:rPr lang="en-US" sz="1600" b="0" i="0" dirty="0">
                <a:solidFill>
                  <a:srgbClr val="000000"/>
                </a:solidFill>
                <a:effectLst/>
              </a:rPr>
              <a:t>The women included in this dataset were vaccinated at various points relating to their pregnancy. Some were vaccinated before they were pregnant, and others during the various stages of pregnancy. </a:t>
            </a:r>
            <a:endParaRPr lang="en-US" sz="1600" dirty="0"/>
          </a:p>
        </p:txBody>
      </p:sp>
      <p:pic>
        <p:nvPicPr>
          <p:cNvPr id="6" name="Content Placeholder 4" descr="Female holding stomach">
            <a:extLst>
              <a:ext uri="{FF2B5EF4-FFF2-40B4-BE49-F238E27FC236}">
                <a16:creationId xmlns:a16="http://schemas.microsoft.com/office/drawing/2014/main" id="{3830FA01-0E3D-E890-6C5C-F4932EAF9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8515" y="2576671"/>
            <a:ext cx="2171700" cy="3743325"/>
          </a:xfrm>
          <a:prstGeom prst="rect">
            <a:avLst/>
          </a:prstGeom>
        </p:spPr>
      </p:pic>
      <p:pic>
        <p:nvPicPr>
          <p:cNvPr id="7" name="Graphic 6" descr="Woman with long wavy hair">
            <a:extLst>
              <a:ext uri="{FF2B5EF4-FFF2-40B4-BE49-F238E27FC236}">
                <a16:creationId xmlns:a16="http://schemas.microsoft.com/office/drawing/2014/main" id="{A5D184ED-AD3F-EC04-4372-9AE7CD3725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9203" y="2005710"/>
            <a:ext cx="838200" cy="962025"/>
          </a:xfrm>
          <a:prstGeom prst="rect">
            <a:avLst/>
          </a:prstGeom>
        </p:spPr>
      </p:pic>
      <p:pic>
        <p:nvPicPr>
          <p:cNvPr id="8" name="Graphic 7" descr="A baby crawling">
            <a:extLst>
              <a:ext uri="{FF2B5EF4-FFF2-40B4-BE49-F238E27FC236}">
                <a16:creationId xmlns:a16="http://schemas.microsoft.com/office/drawing/2014/main" id="{EB9F2F19-0920-4992-A51F-A2847D097D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26581" y="5143119"/>
            <a:ext cx="1323975" cy="1266825"/>
          </a:xfrm>
          <a:prstGeom prst="rect">
            <a:avLst/>
          </a:prstGeom>
        </p:spPr>
      </p:pic>
    </p:spTree>
    <p:extLst>
      <p:ext uri="{BB962C8B-B14F-4D97-AF65-F5344CB8AC3E}">
        <p14:creationId xmlns:p14="http://schemas.microsoft.com/office/powerpoint/2010/main" val="1223769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65F6-492F-451B-E954-0BD3971D0C88}"/>
              </a:ext>
            </a:extLst>
          </p:cNvPr>
          <p:cNvSpPr>
            <a:spLocks noGrp="1"/>
          </p:cNvSpPr>
          <p:nvPr>
            <p:ph type="title"/>
          </p:nvPr>
        </p:nvSpPr>
        <p:spPr/>
        <p:txBody>
          <a:bodyPr/>
          <a:lstStyle/>
          <a:p>
            <a:r>
              <a:rPr lang="en-US" b="1"/>
              <a:t>Impacts of COVID Vaccination Status: Race / Ethnicity </a:t>
            </a:r>
          </a:p>
        </p:txBody>
      </p:sp>
      <p:pic>
        <p:nvPicPr>
          <p:cNvPr id="5" name="Content Placeholder 4" descr="Curly hair boy">
            <a:extLst>
              <a:ext uri="{FF2B5EF4-FFF2-40B4-BE49-F238E27FC236}">
                <a16:creationId xmlns:a16="http://schemas.microsoft.com/office/drawing/2014/main" id="{E23AA963-EF8F-739D-12F8-F88D8E032E78}"/>
              </a:ext>
            </a:extLst>
          </p:cNvPr>
          <p:cNvPicPr>
            <a:picLocks noGrp="1" noChangeAspect="1"/>
          </p:cNvPicPr>
          <p:nvPr>
            <p:ph sz="quarter" idx="10"/>
          </p:nvPr>
        </p:nvPicPr>
        <p:blipFill>
          <a:blip r:embed="rId2">
            <a:extLst>
              <a:ext uri="{96DAC541-7B7A-43D3-8B79-37D633B846F1}">
                <asvg:svgBlip xmlns:asvg="http://schemas.microsoft.com/office/drawing/2016/SVG/main" r:embed="rId3"/>
              </a:ext>
            </a:extLst>
          </a:blip>
          <a:stretch>
            <a:fillRect/>
          </a:stretch>
        </p:blipFill>
        <p:spPr>
          <a:xfrm>
            <a:off x="8321292" y="2334473"/>
            <a:ext cx="1266825" cy="3876675"/>
          </a:xfrm>
        </p:spPr>
      </p:pic>
      <p:pic>
        <p:nvPicPr>
          <p:cNvPr id="7" name="Graphic 6" descr="Woman wearing shirt with pattern">
            <a:extLst>
              <a:ext uri="{FF2B5EF4-FFF2-40B4-BE49-F238E27FC236}">
                <a16:creationId xmlns:a16="http://schemas.microsoft.com/office/drawing/2014/main" id="{A3546DF2-95DF-3612-E2A3-DAD721969C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4411" y="1886114"/>
            <a:ext cx="1971675" cy="4410075"/>
          </a:xfrm>
          <a:prstGeom prst="rect">
            <a:avLst/>
          </a:prstGeom>
        </p:spPr>
      </p:pic>
      <p:sp>
        <p:nvSpPr>
          <p:cNvPr id="4" name="TextBox 3">
            <a:extLst>
              <a:ext uri="{FF2B5EF4-FFF2-40B4-BE49-F238E27FC236}">
                <a16:creationId xmlns:a16="http://schemas.microsoft.com/office/drawing/2014/main" id="{E6B6D26F-AB4A-A8F7-845F-6ACAF498A958}"/>
              </a:ext>
            </a:extLst>
          </p:cNvPr>
          <p:cNvSpPr txBox="1"/>
          <p:nvPr/>
        </p:nvSpPr>
        <p:spPr>
          <a:xfrm>
            <a:off x="447472" y="2100874"/>
            <a:ext cx="7188741" cy="4584397"/>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The population breakdown of vaccinated people by race. According to the Center for Disease Control and Prevention, the US population % of White (Non-Hispanic) is (59.4%), Black or African American (Non-Hispanic) is (12.4%), Hispanic/Latino is (19.2%), American Indian (Non-Hispanic) is (0.7%), and Hawaiian (Non-Hispanic) is (0.3%).</a:t>
            </a:r>
          </a:p>
          <a:p>
            <a:pPr marL="0" marR="0">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In conclusion, according to this dataset: </a:t>
            </a:r>
          </a:p>
          <a:p>
            <a:pPr marL="0" marR="0">
              <a:lnSpc>
                <a:spcPct val="107000"/>
              </a:lnSpc>
              <a:spcBef>
                <a:spcPts val="0"/>
              </a:spcBef>
              <a:spcAft>
                <a:spcPts val="800"/>
              </a:spcAft>
            </a:pP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White vaccinated people are </a:t>
            </a:r>
            <a:r>
              <a:rPr lang="en-US" sz="1600" dirty="0">
                <a:effectLst/>
                <a:highlight>
                  <a:srgbClr val="00FFFF"/>
                </a:highlight>
                <a:ea typeface="Calibri" panose="020F0502020204030204" pitchFamily="34" charset="0"/>
                <a:cs typeface="Times New Roman" panose="02020603050405020304" pitchFamily="18" charset="0"/>
              </a:rPr>
              <a:t>LESS</a:t>
            </a:r>
            <a:r>
              <a:rPr lang="en-US" sz="1600" dirty="0">
                <a:effectLst/>
                <a:ea typeface="Calibri" panose="020F0502020204030204" pitchFamily="34" charset="0"/>
                <a:cs typeface="Times New Roman" panose="02020603050405020304" pitchFamily="18" charset="0"/>
              </a:rPr>
              <a:t> than the US white population.</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Hispanic vaccinated people are </a:t>
            </a:r>
            <a:r>
              <a:rPr lang="en-US" sz="1600" dirty="0">
                <a:effectLst/>
                <a:highlight>
                  <a:srgbClr val="00FFFF"/>
                </a:highlight>
                <a:ea typeface="Calibri" panose="020F0502020204030204" pitchFamily="34" charset="0"/>
                <a:cs typeface="Times New Roman" panose="02020603050405020304" pitchFamily="18" charset="0"/>
              </a:rPr>
              <a:t>MORE</a:t>
            </a:r>
            <a:r>
              <a:rPr lang="en-US" sz="1600" dirty="0">
                <a:effectLst/>
                <a:ea typeface="Calibri" panose="020F0502020204030204" pitchFamily="34" charset="0"/>
                <a:cs typeface="Times New Roman" panose="02020603050405020304" pitchFamily="18" charset="0"/>
              </a:rPr>
              <a:t> than the US Hispanic population.</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Black vaccinated people are </a:t>
            </a:r>
            <a:r>
              <a:rPr lang="en-US" sz="1600" dirty="0">
                <a:effectLst/>
                <a:highlight>
                  <a:srgbClr val="00FFFF"/>
                </a:highlight>
                <a:ea typeface="Calibri" panose="020F0502020204030204" pitchFamily="34" charset="0"/>
                <a:cs typeface="Times New Roman" panose="02020603050405020304" pitchFamily="18" charset="0"/>
              </a:rPr>
              <a:t>LESS</a:t>
            </a:r>
            <a:r>
              <a:rPr lang="en-US" sz="1600" dirty="0">
                <a:effectLst/>
                <a:ea typeface="Calibri" panose="020F0502020204030204" pitchFamily="34" charset="0"/>
                <a:cs typeface="Times New Roman" panose="02020603050405020304" pitchFamily="18" charset="0"/>
              </a:rPr>
              <a:t> than the US black population.</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Hawaiian vaccinated people are </a:t>
            </a:r>
            <a:r>
              <a:rPr lang="en-US" sz="1600" dirty="0">
                <a:effectLst/>
                <a:highlight>
                  <a:srgbClr val="00FFFF"/>
                </a:highlight>
                <a:ea typeface="Calibri" panose="020F0502020204030204" pitchFamily="34" charset="0"/>
                <a:cs typeface="Times New Roman" panose="02020603050405020304" pitchFamily="18" charset="0"/>
              </a:rPr>
              <a:t>EQUAL</a:t>
            </a:r>
            <a:r>
              <a:rPr lang="en-US" sz="1600" dirty="0">
                <a:effectLst/>
                <a:ea typeface="Calibri" panose="020F0502020204030204" pitchFamily="34" charset="0"/>
                <a:cs typeface="Times New Roman" panose="02020603050405020304" pitchFamily="18" charset="0"/>
              </a:rPr>
              <a:t> to the US Hawaiian population.</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American Indian vaccinated people are </a:t>
            </a:r>
            <a:r>
              <a:rPr lang="en-US" sz="1600" dirty="0">
                <a:effectLst/>
                <a:highlight>
                  <a:srgbClr val="00FFFF"/>
                </a:highlight>
                <a:ea typeface="Calibri" panose="020F0502020204030204" pitchFamily="34" charset="0"/>
                <a:cs typeface="Times New Roman" panose="02020603050405020304" pitchFamily="18" charset="0"/>
              </a:rPr>
              <a:t>MORE</a:t>
            </a:r>
            <a:r>
              <a:rPr lang="en-US" sz="1600" dirty="0">
                <a:effectLst/>
                <a:ea typeface="Calibri" panose="020F0502020204030204" pitchFamily="34" charset="0"/>
                <a:cs typeface="Times New Roman" panose="02020603050405020304" pitchFamily="18" charset="0"/>
              </a:rPr>
              <a:t> than the US American Indian population.</a:t>
            </a:r>
          </a:p>
          <a:p>
            <a:endParaRPr lang="en-US" sz="1600" dirty="0"/>
          </a:p>
        </p:txBody>
      </p:sp>
    </p:spTree>
    <p:extLst>
      <p:ext uri="{BB962C8B-B14F-4D97-AF65-F5344CB8AC3E}">
        <p14:creationId xmlns:p14="http://schemas.microsoft.com/office/powerpoint/2010/main" val="185666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EDC1-61F7-90AE-C48A-934B2E54356E}"/>
              </a:ext>
            </a:extLst>
          </p:cNvPr>
          <p:cNvSpPr>
            <a:spLocks noGrp="1"/>
          </p:cNvSpPr>
          <p:nvPr>
            <p:ph type="title"/>
          </p:nvPr>
        </p:nvSpPr>
        <p:spPr/>
        <p:txBody>
          <a:bodyPr/>
          <a:lstStyle/>
          <a:p>
            <a:r>
              <a:rPr lang="en-US" dirty="0"/>
              <a:t>Vaccinated People by Ethnicity</a:t>
            </a:r>
          </a:p>
        </p:txBody>
      </p:sp>
      <p:sp>
        <p:nvSpPr>
          <p:cNvPr id="6" name="TextBox 5">
            <a:extLst>
              <a:ext uri="{FF2B5EF4-FFF2-40B4-BE49-F238E27FC236}">
                <a16:creationId xmlns:a16="http://schemas.microsoft.com/office/drawing/2014/main" id="{A1007EAF-69EE-AC71-489F-7D669B4B38D5}"/>
              </a:ext>
            </a:extLst>
          </p:cNvPr>
          <p:cNvSpPr txBox="1"/>
          <p:nvPr/>
        </p:nvSpPr>
        <p:spPr>
          <a:xfrm>
            <a:off x="7140102" y="2188724"/>
            <a:ext cx="4715348" cy="4745273"/>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We can see approximately 97875147 vaccinated people are White (~56.1%).</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97875147 vaccinated people are White (~56.1%).             </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34579296 vaccinated people are Hispanic (~19.8%).</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17689531 vaccinated people are Black (~10.1%).</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569662 vaccinated people are Hawaiian (~0.3%).</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1498047 vaccinated people are American Indian (~0.9%).</a:t>
            </a:r>
          </a:p>
          <a:p>
            <a:pPr marL="0" marR="0">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For a total of approximately 5 Races/Ethnicities represented.</a:t>
            </a:r>
          </a:p>
          <a:p>
            <a:endParaRPr lang="en-US" sz="1600" dirty="0"/>
          </a:p>
        </p:txBody>
      </p:sp>
      <p:pic>
        <p:nvPicPr>
          <p:cNvPr id="7" name="Content Placeholder 6">
            <a:extLst>
              <a:ext uri="{FF2B5EF4-FFF2-40B4-BE49-F238E27FC236}">
                <a16:creationId xmlns:a16="http://schemas.microsoft.com/office/drawing/2014/main" id="{163DDFAD-FCAD-7FC1-E2FB-4866D59FA5DD}"/>
              </a:ext>
            </a:extLst>
          </p:cNvPr>
          <p:cNvPicPr>
            <a:picLocks noGrp="1" noChangeAspect="1"/>
          </p:cNvPicPr>
          <p:nvPr>
            <p:ph sz="quarter" idx="10"/>
          </p:nvPr>
        </p:nvPicPr>
        <p:blipFill>
          <a:blip r:embed="rId2"/>
          <a:stretch>
            <a:fillRect/>
          </a:stretch>
        </p:blipFill>
        <p:spPr>
          <a:xfrm>
            <a:off x="336550" y="2577267"/>
            <a:ext cx="6803552" cy="3403522"/>
          </a:xfrm>
          <a:prstGeom prst="rect">
            <a:avLst/>
          </a:prstGeom>
        </p:spPr>
      </p:pic>
    </p:spTree>
    <p:extLst>
      <p:ext uri="{BB962C8B-B14F-4D97-AF65-F5344CB8AC3E}">
        <p14:creationId xmlns:p14="http://schemas.microsoft.com/office/powerpoint/2010/main" val="2239820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B482-6E8D-9174-32BF-D4DF3F681DEF}"/>
              </a:ext>
            </a:extLst>
          </p:cNvPr>
          <p:cNvSpPr>
            <a:spLocks noGrp="1"/>
          </p:cNvSpPr>
          <p:nvPr>
            <p:ph type="title"/>
          </p:nvPr>
        </p:nvSpPr>
        <p:spPr/>
        <p:txBody>
          <a:bodyPr/>
          <a:lstStyle/>
          <a:p>
            <a:r>
              <a:rPr lang="en-US" dirty="0"/>
              <a:t>COVID-19 Death Statistics by Ethnicity</a:t>
            </a:r>
          </a:p>
        </p:txBody>
      </p:sp>
      <p:pic>
        <p:nvPicPr>
          <p:cNvPr id="4" name="Content Placeholder 3">
            <a:extLst>
              <a:ext uri="{FF2B5EF4-FFF2-40B4-BE49-F238E27FC236}">
                <a16:creationId xmlns:a16="http://schemas.microsoft.com/office/drawing/2014/main" id="{84AAB8CF-F80D-7679-6852-B06111BE5B64}"/>
              </a:ext>
            </a:extLst>
          </p:cNvPr>
          <p:cNvPicPr>
            <a:picLocks noGrp="1" noChangeAspect="1"/>
          </p:cNvPicPr>
          <p:nvPr>
            <p:ph sz="quarter" idx="10"/>
          </p:nvPr>
        </p:nvPicPr>
        <p:blipFill rotWithShape="1">
          <a:blip r:embed="rId2"/>
          <a:srcRect r="6772"/>
          <a:stretch/>
        </p:blipFill>
        <p:spPr bwMode="auto">
          <a:xfrm>
            <a:off x="92677" y="2506124"/>
            <a:ext cx="6984392" cy="3602847"/>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81A970B-0726-3E01-22C7-6AB71846F56A}"/>
              </a:ext>
            </a:extLst>
          </p:cNvPr>
          <p:cNvSpPr txBox="1"/>
          <p:nvPr/>
        </p:nvSpPr>
        <p:spPr>
          <a:xfrm>
            <a:off x="7187822" y="2429193"/>
            <a:ext cx="4547486" cy="3793987"/>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ea typeface="Malgun Gothic" panose="020B0503020000020004" pitchFamily="34" charset="-127"/>
                <a:cs typeface="Times New Roman" panose="02020603050405020304" pitchFamily="18" charset="0"/>
              </a:rPr>
              <a:t>Approximately 304824 dead people are White.</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304824 dead people are White (~66.1%).       </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73478 dead people are Hispanic (~16.0%).</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62036 dead people are Black (~13.5%).</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1182 dead people are Hawaiian (~0.3%).</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5056 dead people are American Indian (~1.1%).</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13787 dead people are Asian (~3.0%).</a:t>
            </a:r>
            <a:endParaRPr lang="en-US" sz="16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ea typeface="Malgun Gothic" panose="020B0503020000020004" pitchFamily="34" charset="-127"/>
                <a:cs typeface="Times New Roman" panose="02020603050405020304" pitchFamily="18" charset="0"/>
              </a:rPr>
              <a:t>For a total of approximately 6 Races/Ethnicities represented.</a:t>
            </a:r>
            <a:endParaRPr lang="en-US" sz="1600" dirty="0">
              <a:effectLst/>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4281416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D692-279E-DB5F-C796-57AD59C7FC29}"/>
              </a:ext>
            </a:extLst>
          </p:cNvPr>
          <p:cNvSpPr>
            <a:spLocks noGrp="1"/>
          </p:cNvSpPr>
          <p:nvPr>
            <p:ph type="title"/>
          </p:nvPr>
        </p:nvSpPr>
        <p:spPr/>
        <p:txBody>
          <a:bodyPr/>
          <a:lstStyle/>
          <a:p>
            <a:r>
              <a:rPr lang="en-US" b="1"/>
              <a:t>Sources</a:t>
            </a:r>
            <a:r>
              <a:rPr lang="en-US"/>
              <a:t> </a:t>
            </a:r>
          </a:p>
        </p:txBody>
      </p:sp>
      <p:sp>
        <p:nvSpPr>
          <p:cNvPr id="9" name="Content Placeholder 8">
            <a:extLst>
              <a:ext uri="{FF2B5EF4-FFF2-40B4-BE49-F238E27FC236}">
                <a16:creationId xmlns:a16="http://schemas.microsoft.com/office/drawing/2014/main" id="{ADBAF574-6C71-EEA2-73D1-1F3102B43A92}"/>
              </a:ext>
            </a:extLst>
          </p:cNvPr>
          <p:cNvSpPr>
            <a:spLocks noGrp="1"/>
          </p:cNvSpPr>
          <p:nvPr>
            <p:ph sz="quarter" idx="10"/>
          </p:nvPr>
        </p:nvSpPr>
        <p:spPr>
          <a:xfrm>
            <a:off x="800354" y="2154289"/>
            <a:ext cx="9365050" cy="3977640"/>
          </a:xfrm>
        </p:spPr>
        <p:txBody>
          <a:bodyPr>
            <a:normAutofit fontScale="92500"/>
          </a:bodyPr>
          <a:lstStyle/>
          <a:p>
            <a:pPr marR="0" lvl="0">
              <a:lnSpc>
                <a:spcPct val="107000"/>
              </a:lnSpc>
              <a:spcBef>
                <a:spcPts val="0"/>
              </a:spcBef>
              <a:spcAft>
                <a:spcPts val="0"/>
              </a:spcAft>
            </a:pPr>
            <a:r>
              <a:rPr lang="en-US" sz="1800" dirty="0">
                <a:effectLst/>
                <a:ea typeface="Calibri" panose="020F0502020204030204" pitchFamily="34" charset="0"/>
                <a:cs typeface="Times New Roman" panose="02020603050405020304" pitchFamily="18" charset="0"/>
              </a:rPr>
              <a:t>Majority of our datasets were sourced from the Center of Disease Control and Prevention (CDC)</a:t>
            </a:r>
          </a:p>
          <a:p>
            <a:pPr marR="0" lvl="0">
              <a:lnSpc>
                <a:spcPct val="107000"/>
              </a:lnSpc>
              <a:spcBef>
                <a:spcPts val="0"/>
              </a:spcBef>
              <a:spcAft>
                <a:spcPts val="0"/>
              </a:spcAft>
            </a:pPr>
            <a:endParaRPr lang="en-US" sz="1800" dirty="0">
              <a:effectLst/>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hlinkClick r:id="rId2" action="ppaction://hlinkfile"/>
              </a:rPr>
              <a:t>covid.cdc.gov/covid-data-tracker/#pregnant-birth-infant</a:t>
            </a:r>
            <a:endParaRPr lang="en-US" sz="1800" dirty="0">
              <a:effectLst/>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hlinkClick r:id="rId3"/>
              </a:rPr>
              <a:t>https://covid.cdc.gov/covid-data-tracker/#pregnancy-data</a:t>
            </a:r>
            <a:endParaRPr lang="en-US" sz="1800" dirty="0">
              <a:effectLst/>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u="sng" dirty="0">
                <a:solidFill>
                  <a:srgbClr val="0563C1"/>
                </a:solidFill>
                <a:effectLst/>
                <a:ea typeface="Calibri" panose="020F0502020204030204" pitchFamily="34" charset="0"/>
                <a:cs typeface="Times New Roman" panose="02020603050405020304" pitchFamily="18" charset="0"/>
                <a:hlinkClick r:id="rId4"/>
              </a:rPr>
              <a:t>https://covid.cdc.gov/covid-data-tracker/#vaccination-demographics-trends</a:t>
            </a:r>
            <a:endParaRPr lang="en-US" sz="1800" dirty="0">
              <a:effectLst/>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u="sng" dirty="0">
                <a:solidFill>
                  <a:srgbClr val="0563C1"/>
                </a:solidFill>
                <a:effectLst/>
                <a:ea typeface="Calibri" panose="020F0502020204030204" pitchFamily="34" charset="0"/>
                <a:cs typeface="Times New Roman" panose="02020603050405020304" pitchFamily="18" charset="0"/>
                <a:hlinkClick r:id="rId5"/>
              </a:rPr>
              <a:t>https://www.kaggle.com/code/therealcyberlord/coronavirus-covid-19-visualization-prediction</a:t>
            </a:r>
            <a:endParaRPr lang="en-US" sz="1800" dirty="0">
              <a:effectLst/>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800"/>
              </a:spcAft>
              <a:buFont typeface="Arial" panose="020B0604020202020204" pitchFamily="34" charset="0"/>
              <a:buChar char="•"/>
            </a:pPr>
            <a:r>
              <a:rPr lang="en-US" sz="1800" u="sng" dirty="0">
                <a:solidFill>
                  <a:srgbClr val="0563C1"/>
                </a:solidFill>
                <a:effectLst/>
                <a:ea typeface="Calibri" panose="020F0502020204030204" pitchFamily="34" charset="0"/>
                <a:cs typeface="Times New Roman" panose="02020603050405020304" pitchFamily="18" charset="0"/>
                <a:hlinkClick r:id="rId6"/>
              </a:rPr>
              <a:t>https://ourworldindata.org/covid-vaccinations?country=OWID_WRL</a:t>
            </a:r>
            <a:endParaRPr lang="en-US" sz="1800" dirty="0">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800"/>
              </a:spcAft>
              <a:buFont typeface="Arial" panose="020B0604020202020204" pitchFamily="34" charset="0"/>
              <a:buChar char="•"/>
            </a:pPr>
            <a:r>
              <a:rPr lang="en-US" sz="1800" u="sng" dirty="0">
                <a:solidFill>
                  <a:srgbClr val="0563C1"/>
                </a:solidFill>
                <a:effectLst/>
                <a:ea typeface="Calibri" panose="020F0502020204030204" pitchFamily="34" charset="0"/>
                <a:cs typeface="Times New Roman" panose="02020603050405020304" pitchFamily="18" charset="0"/>
                <a:hlinkClick r:id="rId7"/>
              </a:rPr>
              <a:t>https://data.cdc.gov/Vaccinations/COVID-19-Vaccination-Age-and-Sex-Trends-in-the-Uni/5i5k-6cmh/data</a:t>
            </a:r>
            <a:endParaRPr lang="en-US" dirty="0"/>
          </a:p>
        </p:txBody>
      </p:sp>
    </p:spTree>
    <p:extLst>
      <p:ext uri="{BB962C8B-B14F-4D97-AF65-F5344CB8AC3E}">
        <p14:creationId xmlns:p14="http://schemas.microsoft.com/office/powerpoint/2010/main" val="116108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BBACB0-F68F-8319-5B37-9107DDE11AA4}"/>
              </a:ext>
            </a:extLst>
          </p:cNvPr>
          <p:cNvSpPr>
            <a:spLocks noGrp="1"/>
          </p:cNvSpPr>
          <p:nvPr>
            <p:ph type="title"/>
          </p:nvPr>
        </p:nvSpPr>
        <p:spPr/>
        <p:txBody>
          <a:bodyPr/>
          <a:lstStyle/>
          <a:p>
            <a:r>
              <a:rPr lang="en-US" b="1" dirty="0"/>
              <a:t>Hypothesis</a:t>
            </a:r>
          </a:p>
        </p:txBody>
      </p:sp>
      <p:sp>
        <p:nvSpPr>
          <p:cNvPr id="8" name="TextBox 7">
            <a:extLst>
              <a:ext uri="{FF2B5EF4-FFF2-40B4-BE49-F238E27FC236}">
                <a16:creationId xmlns:a16="http://schemas.microsoft.com/office/drawing/2014/main" id="{EF06CADF-0C0A-1E64-A7DE-EF06ECB36F13}"/>
              </a:ext>
            </a:extLst>
          </p:cNvPr>
          <p:cNvSpPr txBox="1"/>
          <p:nvPr/>
        </p:nvSpPr>
        <p:spPr>
          <a:xfrm>
            <a:off x="5232479" y="2119728"/>
            <a:ext cx="6522285" cy="3970318"/>
          </a:xfrm>
          <a:prstGeom prst="rect">
            <a:avLst/>
          </a:prstGeom>
          <a:noFill/>
        </p:spPr>
        <p:txBody>
          <a:bodyPr wrap="square" rtlCol="0">
            <a:spAutoFit/>
          </a:bodyPr>
          <a:lstStyle/>
          <a:p>
            <a:r>
              <a:rPr lang="en-US" b="1" dirty="0"/>
              <a:t>Null Hypothesis: </a:t>
            </a:r>
          </a:p>
          <a:p>
            <a:r>
              <a:rPr lang="en-US" dirty="0"/>
              <a:t>There is no difference in the number of people death due to COVID-19 based on vaccination status.</a:t>
            </a:r>
          </a:p>
          <a:p>
            <a:endParaRPr lang="en-US" dirty="0"/>
          </a:p>
          <a:p>
            <a:endParaRPr lang="en-US" dirty="0"/>
          </a:p>
          <a:p>
            <a:r>
              <a:rPr lang="en-US" b="1" dirty="0"/>
              <a:t>Alternative Hypothesis: </a:t>
            </a:r>
          </a:p>
          <a:p>
            <a:r>
              <a:rPr lang="en-US" dirty="0"/>
              <a:t>The greater the vaccinated population there will be less death among this group.</a:t>
            </a:r>
          </a:p>
          <a:p>
            <a:endParaRPr lang="en-US" dirty="0"/>
          </a:p>
          <a:p>
            <a:endParaRPr lang="en-US" dirty="0"/>
          </a:p>
          <a:p>
            <a:endParaRPr lang="en-US" dirty="0"/>
          </a:p>
          <a:p>
            <a:endParaRPr lang="en-US" dirty="0"/>
          </a:p>
          <a:p>
            <a:r>
              <a:rPr lang="en-US" sz="1400" i="1" dirty="0"/>
              <a:t>Disclaimer: We do not seek to influence a person’s choice regarding the COVID-19 vaccines and boosters; we are only presenting our analysis of the data used.</a:t>
            </a:r>
          </a:p>
        </p:txBody>
      </p:sp>
      <p:grpSp>
        <p:nvGrpSpPr>
          <p:cNvPr id="11" name="Group 10">
            <a:extLst>
              <a:ext uri="{FF2B5EF4-FFF2-40B4-BE49-F238E27FC236}">
                <a16:creationId xmlns:a16="http://schemas.microsoft.com/office/drawing/2014/main" id="{B0F35EDC-3C11-7B30-BAB2-E8DC8521B799}"/>
              </a:ext>
            </a:extLst>
          </p:cNvPr>
          <p:cNvGrpSpPr/>
          <p:nvPr/>
        </p:nvGrpSpPr>
        <p:grpSpPr>
          <a:xfrm>
            <a:off x="343754" y="2119728"/>
            <a:ext cx="4770611" cy="4219075"/>
            <a:chOff x="6830301" y="1505497"/>
            <a:chExt cx="4770611" cy="4219075"/>
          </a:xfrm>
        </p:grpSpPr>
        <p:grpSp>
          <p:nvGrpSpPr>
            <p:cNvPr id="12" name="Group 11" descr="illustration of man in jeans, a t-shirt, and blue jeans">
              <a:extLst>
                <a:ext uri="{FF2B5EF4-FFF2-40B4-BE49-F238E27FC236}">
                  <a16:creationId xmlns:a16="http://schemas.microsoft.com/office/drawing/2014/main" id="{EFC374FD-ED28-C8C3-D35C-B77756DC1E13}"/>
                </a:ext>
              </a:extLst>
            </p:cNvPr>
            <p:cNvGrpSpPr/>
            <p:nvPr/>
          </p:nvGrpSpPr>
          <p:grpSpPr>
            <a:xfrm>
              <a:off x="6830301" y="1590098"/>
              <a:ext cx="1257846" cy="3357042"/>
              <a:chOff x="6648094" y="1871751"/>
              <a:chExt cx="1257846" cy="3357042"/>
            </a:xfrm>
          </p:grpSpPr>
          <p:grpSp>
            <p:nvGrpSpPr>
              <p:cNvPr id="235" name="Graphic 97">
                <a:extLst>
                  <a:ext uri="{FF2B5EF4-FFF2-40B4-BE49-F238E27FC236}">
                    <a16:creationId xmlns:a16="http://schemas.microsoft.com/office/drawing/2014/main" id="{F4189660-35F1-CEA8-9DAE-6BBABC4D8E38}"/>
                  </a:ext>
                </a:extLst>
              </p:cNvPr>
              <p:cNvGrpSpPr/>
              <p:nvPr/>
            </p:nvGrpSpPr>
            <p:grpSpPr>
              <a:xfrm>
                <a:off x="6648094" y="2276314"/>
                <a:ext cx="1257846" cy="2952479"/>
                <a:chOff x="6648094" y="2276314"/>
                <a:chExt cx="1257846" cy="2952479"/>
              </a:xfrm>
            </p:grpSpPr>
            <p:sp>
              <p:nvSpPr>
                <p:cNvPr id="240" name="Freeform 103">
                  <a:extLst>
                    <a:ext uri="{FF2B5EF4-FFF2-40B4-BE49-F238E27FC236}">
                      <a16:creationId xmlns:a16="http://schemas.microsoft.com/office/drawing/2014/main" id="{B13C1885-F5EF-77DA-99A8-B647F9EA6D77}"/>
                    </a:ext>
                  </a:extLst>
                </p:cNvPr>
                <p:cNvSpPr/>
                <p:nvPr/>
              </p:nvSpPr>
              <p:spPr>
                <a:xfrm>
                  <a:off x="6658564" y="2276314"/>
                  <a:ext cx="1237987" cy="2942105"/>
                </a:xfrm>
                <a:custGeom>
                  <a:avLst/>
                  <a:gdLst>
                    <a:gd name="connsiteX0" fmla="*/ 1221560 w 1237987"/>
                    <a:gd name="connsiteY0" fmla="*/ 1230581 h 2942105"/>
                    <a:gd name="connsiteX1" fmla="*/ 1222238 w 1237987"/>
                    <a:gd name="connsiteY1" fmla="*/ 890476 h 2942105"/>
                    <a:gd name="connsiteX2" fmla="*/ 1219229 w 1237987"/>
                    <a:gd name="connsiteY2" fmla="*/ 850376 h 2942105"/>
                    <a:gd name="connsiteX3" fmla="*/ 1235254 w 1237987"/>
                    <a:gd name="connsiteY3" fmla="*/ 812848 h 2942105"/>
                    <a:gd name="connsiteX4" fmla="*/ 1213209 w 1237987"/>
                    <a:gd name="connsiteY4" fmla="*/ 781523 h 2942105"/>
                    <a:gd name="connsiteX5" fmla="*/ 1090200 w 1237987"/>
                    <a:gd name="connsiteY5" fmla="*/ 220862 h 2942105"/>
                    <a:gd name="connsiteX6" fmla="*/ 1015868 w 1237987"/>
                    <a:gd name="connsiteY6" fmla="*/ 183411 h 2942105"/>
                    <a:gd name="connsiteX7" fmla="*/ 946124 w 1237987"/>
                    <a:gd name="connsiteY7" fmla="*/ 148757 h 2942105"/>
                    <a:gd name="connsiteX8" fmla="*/ 866375 w 1237987"/>
                    <a:gd name="connsiteY8" fmla="*/ 100182 h 2942105"/>
                    <a:gd name="connsiteX9" fmla="*/ 866225 w 1237987"/>
                    <a:gd name="connsiteY9" fmla="*/ 78388 h 2942105"/>
                    <a:gd name="connsiteX10" fmla="*/ 821460 w 1237987"/>
                    <a:gd name="connsiteY10" fmla="*/ 17027 h 2942105"/>
                    <a:gd name="connsiteX11" fmla="*/ 712820 w 1237987"/>
                    <a:gd name="connsiteY11" fmla="*/ 9763 h 2942105"/>
                    <a:gd name="connsiteX12" fmla="*/ 673021 w 1237987"/>
                    <a:gd name="connsiteY12" fmla="*/ 100559 h 2942105"/>
                    <a:gd name="connsiteX13" fmla="*/ 562425 w 1237987"/>
                    <a:gd name="connsiteY13" fmla="*/ 116449 h 2942105"/>
                    <a:gd name="connsiteX14" fmla="*/ 535190 w 1237987"/>
                    <a:gd name="connsiteY14" fmla="*/ 120911 h 2942105"/>
                    <a:gd name="connsiteX15" fmla="*/ 326187 w 1237987"/>
                    <a:gd name="connsiteY15" fmla="*/ 256424 h 2942105"/>
                    <a:gd name="connsiteX16" fmla="*/ 328820 w 1237987"/>
                    <a:gd name="connsiteY16" fmla="*/ 414182 h 2942105"/>
                    <a:gd name="connsiteX17" fmla="*/ 308506 w 1237987"/>
                    <a:gd name="connsiteY17" fmla="*/ 576857 h 2942105"/>
                    <a:gd name="connsiteX18" fmla="*/ 301736 w 1237987"/>
                    <a:gd name="connsiteY18" fmla="*/ 765633 h 2942105"/>
                    <a:gd name="connsiteX19" fmla="*/ 290675 w 1237987"/>
                    <a:gd name="connsiteY19" fmla="*/ 812696 h 2942105"/>
                    <a:gd name="connsiteX20" fmla="*/ 301736 w 1237987"/>
                    <a:gd name="connsiteY20" fmla="*/ 831383 h 2942105"/>
                    <a:gd name="connsiteX21" fmla="*/ 334463 w 1237987"/>
                    <a:gd name="connsiteY21" fmla="*/ 828054 h 2942105"/>
                    <a:gd name="connsiteX22" fmla="*/ 351014 w 1237987"/>
                    <a:gd name="connsiteY22" fmla="*/ 909392 h 2942105"/>
                    <a:gd name="connsiteX23" fmla="*/ 343115 w 1237987"/>
                    <a:gd name="connsiteY23" fmla="*/ 947980 h 2942105"/>
                    <a:gd name="connsiteX24" fmla="*/ 260130 w 1237987"/>
                    <a:gd name="connsiteY24" fmla="*/ 1324705 h 2942105"/>
                    <a:gd name="connsiteX25" fmla="*/ 305121 w 1237987"/>
                    <a:gd name="connsiteY25" fmla="*/ 1333103 h 2942105"/>
                    <a:gd name="connsiteX26" fmla="*/ 396155 w 1237987"/>
                    <a:gd name="connsiteY26" fmla="*/ 1340669 h 2942105"/>
                    <a:gd name="connsiteX27" fmla="*/ 445435 w 1237987"/>
                    <a:gd name="connsiteY27" fmla="*/ 1443948 h 2942105"/>
                    <a:gd name="connsiteX28" fmla="*/ 459730 w 1237987"/>
                    <a:gd name="connsiteY28" fmla="*/ 1450380 h 2942105"/>
                    <a:gd name="connsiteX29" fmla="*/ 325811 w 1237987"/>
                    <a:gd name="connsiteY29" fmla="*/ 1892249 h 2942105"/>
                    <a:gd name="connsiteX30" fmla="*/ 172632 w 1237987"/>
                    <a:gd name="connsiteY30" fmla="*/ 2419619 h 2942105"/>
                    <a:gd name="connsiteX31" fmla="*/ 193397 w 1237987"/>
                    <a:gd name="connsiteY31" fmla="*/ 2441560 h 2942105"/>
                    <a:gd name="connsiteX32" fmla="*/ 167591 w 1237987"/>
                    <a:gd name="connsiteY32" fmla="*/ 2500502 h 2942105"/>
                    <a:gd name="connsiteX33" fmla="*/ 153296 w 1237987"/>
                    <a:gd name="connsiteY33" fmla="*/ 2545977 h 2942105"/>
                    <a:gd name="connsiteX34" fmla="*/ 125233 w 1237987"/>
                    <a:gd name="connsiteY34" fmla="*/ 2581765 h 2942105"/>
                    <a:gd name="connsiteX35" fmla="*/ 101158 w 1237987"/>
                    <a:gd name="connsiteY35" fmla="*/ 2696242 h 2942105"/>
                    <a:gd name="connsiteX36" fmla="*/ 41948 w 1237987"/>
                    <a:gd name="connsiteY36" fmla="*/ 2816320 h 2942105"/>
                    <a:gd name="connsiteX37" fmla="*/ 24870 w 1237987"/>
                    <a:gd name="connsiteY37" fmla="*/ 2850593 h 2942105"/>
                    <a:gd name="connsiteX38" fmla="*/ 1847 w 1237987"/>
                    <a:gd name="connsiteY38" fmla="*/ 2898562 h 2942105"/>
                    <a:gd name="connsiteX39" fmla="*/ 33898 w 1237987"/>
                    <a:gd name="connsiteY39" fmla="*/ 2944414 h 2942105"/>
                    <a:gd name="connsiteX40" fmla="*/ 236582 w 1237987"/>
                    <a:gd name="connsiteY40" fmla="*/ 2938891 h 2942105"/>
                    <a:gd name="connsiteX41" fmla="*/ 305272 w 1237987"/>
                    <a:gd name="connsiteY41" fmla="*/ 2881390 h 2942105"/>
                    <a:gd name="connsiteX42" fmla="*/ 295717 w 1237987"/>
                    <a:gd name="connsiteY42" fmla="*/ 2829937 h 2942105"/>
                    <a:gd name="connsiteX43" fmla="*/ 314299 w 1237987"/>
                    <a:gd name="connsiteY43" fmla="*/ 2723027 h 2942105"/>
                    <a:gd name="connsiteX44" fmla="*/ 331830 w 1237987"/>
                    <a:gd name="connsiteY44" fmla="*/ 2609005 h 2942105"/>
                    <a:gd name="connsiteX45" fmla="*/ 282174 w 1237987"/>
                    <a:gd name="connsiteY45" fmla="*/ 2579268 h 2942105"/>
                    <a:gd name="connsiteX46" fmla="*/ 282701 w 1237987"/>
                    <a:gd name="connsiteY46" fmla="*/ 2539922 h 2942105"/>
                    <a:gd name="connsiteX47" fmla="*/ 315278 w 1237987"/>
                    <a:gd name="connsiteY47" fmla="*/ 2456693 h 2942105"/>
                    <a:gd name="connsiteX48" fmla="*/ 456042 w 1237987"/>
                    <a:gd name="connsiteY48" fmla="*/ 2428700 h 2942105"/>
                    <a:gd name="connsiteX49" fmla="*/ 468758 w 1237987"/>
                    <a:gd name="connsiteY49" fmla="*/ 2400703 h 2942105"/>
                    <a:gd name="connsiteX50" fmla="*/ 619228 w 1237987"/>
                    <a:gd name="connsiteY50" fmla="*/ 1917977 h 2942105"/>
                    <a:gd name="connsiteX51" fmla="*/ 819353 w 1237987"/>
                    <a:gd name="connsiteY51" fmla="*/ 1348992 h 2942105"/>
                    <a:gd name="connsiteX52" fmla="*/ 841247 w 1237987"/>
                    <a:gd name="connsiteY52" fmla="*/ 1311538 h 2942105"/>
                    <a:gd name="connsiteX53" fmla="*/ 850576 w 1237987"/>
                    <a:gd name="connsiteY53" fmla="*/ 1316078 h 2942105"/>
                    <a:gd name="connsiteX54" fmla="*/ 900833 w 1237987"/>
                    <a:gd name="connsiteY54" fmla="*/ 1936361 h 2942105"/>
                    <a:gd name="connsiteX55" fmla="*/ 918288 w 1237987"/>
                    <a:gd name="connsiteY55" fmla="*/ 2373693 h 2942105"/>
                    <a:gd name="connsiteX56" fmla="*/ 930702 w 1237987"/>
                    <a:gd name="connsiteY56" fmla="*/ 2409404 h 2942105"/>
                    <a:gd name="connsiteX57" fmla="*/ 941987 w 1237987"/>
                    <a:gd name="connsiteY57" fmla="*/ 2407512 h 2942105"/>
                    <a:gd name="connsiteX58" fmla="*/ 917911 w 1237987"/>
                    <a:gd name="connsiteY58" fmla="*/ 2515712 h 2942105"/>
                    <a:gd name="connsiteX59" fmla="*/ 903241 w 1237987"/>
                    <a:gd name="connsiteY59" fmla="*/ 2584943 h 2942105"/>
                    <a:gd name="connsiteX60" fmla="*/ 865774 w 1237987"/>
                    <a:gd name="connsiteY60" fmla="*/ 2625423 h 2942105"/>
                    <a:gd name="connsiteX61" fmla="*/ 881047 w 1237987"/>
                    <a:gd name="connsiteY61" fmla="*/ 2707514 h 2942105"/>
                    <a:gd name="connsiteX62" fmla="*/ 912570 w 1237987"/>
                    <a:gd name="connsiteY62" fmla="*/ 2783631 h 2942105"/>
                    <a:gd name="connsiteX63" fmla="*/ 923178 w 1237987"/>
                    <a:gd name="connsiteY63" fmla="*/ 2860731 h 2942105"/>
                    <a:gd name="connsiteX64" fmla="*/ 911893 w 1237987"/>
                    <a:gd name="connsiteY64" fmla="*/ 2877378 h 2942105"/>
                    <a:gd name="connsiteX65" fmla="*/ 979605 w 1237987"/>
                    <a:gd name="connsiteY65" fmla="*/ 2937531 h 2942105"/>
                    <a:gd name="connsiteX66" fmla="*/ 1214715 w 1237987"/>
                    <a:gd name="connsiteY66" fmla="*/ 2922776 h 2942105"/>
                    <a:gd name="connsiteX67" fmla="*/ 1209372 w 1237987"/>
                    <a:gd name="connsiteY67" fmla="*/ 2871932 h 2942105"/>
                    <a:gd name="connsiteX68" fmla="*/ 1162050 w 1237987"/>
                    <a:gd name="connsiteY68" fmla="*/ 2805122 h 2942105"/>
                    <a:gd name="connsiteX69" fmla="*/ 1113824 w 1237987"/>
                    <a:gd name="connsiteY69" fmla="*/ 2601361 h 2942105"/>
                    <a:gd name="connsiteX70" fmla="*/ 1072897 w 1237987"/>
                    <a:gd name="connsiteY70" fmla="*/ 2561184 h 2942105"/>
                    <a:gd name="connsiteX71" fmla="*/ 1044156 w 1237987"/>
                    <a:gd name="connsiteY71" fmla="*/ 2511172 h 2942105"/>
                    <a:gd name="connsiteX72" fmla="*/ 1057624 w 1237987"/>
                    <a:gd name="connsiteY72" fmla="*/ 2426505 h 2942105"/>
                    <a:gd name="connsiteX73" fmla="*/ 1119919 w 1237987"/>
                    <a:gd name="connsiteY73" fmla="*/ 2423779 h 2942105"/>
                    <a:gd name="connsiteX74" fmla="*/ 1143015 w 1237987"/>
                    <a:gd name="connsiteY74" fmla="*/ 2375053 h 2942105"/>
                    <a:gd name="connsiteX75" fmla="*/ 1139930 w 1237987"/>
                    <a:gd name="connsiteY75" fmla="*/ 1331514 h 2942105"/>
                    <a:gd name="connsiteX76" fmla="*/ 1217724 w 1237987"/>
                    <a:gd name="connsiteY76" fmla="*/ 1316610 h 2942105"/>
                    <a:gd name="connsiteX77" fmla="*/ 1228407 w 1237987"/>
                    <a:gd name="connsiteY77" fmla="*/ 1297240 h 2942105"/>
                    <a:gd name="connsiteX78" fmla="*/ 1221560 w 1237987"/>
                    <a:gd name="connsiteY78" fmla="*/ 1230581 h 294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37987" h="2942105">
                      <a:moveTo>
                        <a:pt x="1221560" y="1230581"/>
                      </a:moveTo>
                      <a:cubicBezTo>
                        <a:pt x="1252408" y="1231261"/>
                        <a:pt x="1238037" y="961221"/>
                        <a:pt x="1222238" y="890476"/>
                      </a:cubicBezTo>
                      <a:cubicBezTo>
                        <a:pt x="1219379" y="879581"/>
                        <a:pt x="1219981" y="864751"/>
                        <a:pt x="1219229" y="850376"/>
                      </a:cubicBezTo>
                      <a:cubicBezTo>
                        <a:pt x="1244733" y="852948"/>
                        <a:pt x="1236533" y="834032"/>
                        <a:pt x="1235254" y="812848"/>
                      </a:cubicBezTo>
                      <a:cubicBezTo>
                        <a:pt x="1235629" y="796049"/>
                        <a:pt x="1238790" y="767979"/>
                        <a:pt x="1213209" y="781523"/>
                      </a:cubicBezTo>
                      <a:cubicBezTo>
                        <a:pt x="1148357" y="650628"/>
                        <a:pt x="1189887" y="339273"/>
                        <a:pt x="1090200" y="220862"/>
                      </a:cubicBezTo>
                      <a:cubicBezTo>
                        <a:pt x="1072219" y="199375"/>
                        <a:pt x="1046714" y="189159"/>
                        <a:pt x="1015868" y="183411"/>
                      </a:cubicBezTo>
                      <a:cubicBezTo>
                        <a:pt x="991567" y="177507"/>
                        <a:pt x="966589" y="165781"/>
                        <a:pt x="946124" y="148757"/>
                      </a:cubicBezTo>
                      <a:cubicBezTo>
                        <a:pt x="926940" y="113800"/>
                        <a:pt x="902263" y="102753"/>
                        <a:pt x="866375" y="100182"/>
                      </a:cubicBezTo>
                      <a:cubicBezTo>
                        <a:pt x="866677" y="93369"/>
                        <a:pt x="865548" y="85655"/>
                        <a:pt x="866225" y="78388"/>
                      </a:cubicBezTo>
                      <a:cubicBezTo>
                        <a:pt x="868332" y="56070"/>
                        <a:pt x="850200" y="27999"/>
                        <a:pt x="821460" y="17027"/>
                      </a:cubicBezTo>
                      <a:cubicBezTo>
                        <a:pt x="787604" y="3634"/>
                        <a:pt x="748181" y="2574"/>
                        <a:pt x="712820" y="9763"/>
                      </a:cubicBezTo>
                      <a:cubicBezTo>
                        <a:pt x="683629" y="19373"/>
                        <a:pt x="679567" y="73548"/>
                        <a:pt x="673021" y="100559"/>
                      </a:cubicBezTo>
                      <a:cubicBezTo>
                        <a:pt x="633673" y="89967"/>
                        <a:pt x="583642" y="66285"/>
                        <a:pt x="562425" y="116449"/>
                      </a:cubicBezTo>
                      <a:cubicBezTo>
                        <a:pt x="552193" y="113345"/>
                        <a:pt x="541360" y="121366"/>
                        <a:pt x="535190" y="120911"/>
                      </a:cubicBezTo>
                      <a:cubicBezTo>
                        <a:pt x="447691" y="135135"/>
                        <a:pt x="358613" y="173196"/>
                        <a:pt x="326187" y="256424"/>
                      </a:cubicBezTo>
                      <a:cubicBezTo>
                        <a:pt x="306174" y="306285"/>
                        <a:pt x="321372" y="362504"/>
                        <a:pt x="328820" y="414182"/>
                      </a:cubicBezTo>
                      <a:cubicBezTo>
                        <a:pt x="335817" y="470397"/>
                        <a:pt x="317083" y="522681"/>
                        <a:pt x="308506" y="576857"/>
                      </a:cubicBezTo>
                      <a:cubicBezTo>
                        <a:pt x="295792" y="651381"/>
                        <a:pt x="293459" y="710171"/>
                        <a:pt x="301736" y="765633"/>
                      </a:cubicBezTo>
                      <a:cubicBezTo>
                        <a:pt x="279767" y="770628"/>
                        <a:pt x="281798" y="791586"/>
                        <a:pt x="290675" y="812696"/>
                      </a:cubicBezTo>
                      <a:cubicBezTo>
                        <a:pt x="293309" y="819808"/>
                        <a:pt x="295942" y="827375"/>
                        <a:pt x="301736" y="831383"/>
                      </a:cubicBezTo>
                      <a:cubicBezTo>
                        <a:pt x="313472" y="838875"/>
                        <a:pt x="321672" y="829340"/>
                        <a:pt x="334463" y="828054"/>
                      </a:cubicBezTo>
                      <a:cubicBezTo>
                        <a:pt x="337171" y="857791"/>
                        <a:pt x="342513" y="876178"/>
                        <a:pt x="351014" y="909392"/>
                      </a:cubicBezTo>
                      <a:cubicBezTo>
                        <a:pt x="348607" y="919304"/>
                        <a:pt x="343115" y="947980"/>
                        <a:pt x="343115" y="947980"/>
                      </a:cubicBezTo>
                      <a:cubicBezTo>
                        <a:pt x="315654" y="1072824"/>
                        <a:pt x="233120" y="1193884"/>
                        <a:pt x="260130" y="1324705"/>
                      </a:cubicBezTo>
                      <a:cubicBezTo>
                        <a:pt x="260732" y="1335751"/>
                        <a:pt x="291654" y="1332574"/>
                        <a:pt x="305121" y="1333103"/>
                      </a:cubicBezTo>
                      <a:cubicBezTo>
                        <a:pt x="337171" y="1333103"/>
                        <a:pt x="367491" y="1337037"/>
                        <a:pt x="396155" y="1340669"/>
                      </a:cubicBezTo>
                      <a:cubicBezTo>
                        <a:pt x="401422" y="1375171"/>
                        <a:pt x="415039" y="1430784"/>
                        <a:pt x="445435" y="1443948"/>
                      </a:cubicBezTo>
                      <a:cubicBezTo>
                        <a:pt x="445961" y="1444099"/>
                        <a:pt x="458977" y="1450380"/>
                        <a:pt x="459730" y="1450380"/>
                      </a:cubicBezTo>
                      <a:cubicBezTo>
                        <a:pt x="422412" y="1602991"/>
                        <a:pt x="376670" y="1743499"/>
                        <a:pt x="325811" y="1892249"/>
                      </a:cubicBezTo>
                      <a:cubicBezTo>
                        <a:pt x="266601" y="2065745"/>
                        <a:pt x="203779" y="2237955"/>
                        <a:pt x="172632" y="2419619"/>
                      </a:cubicBezTo>
                      <a:cubicBezTo>
                        <a:pt x="172255" y="2423705"/>
                        <a:pt x="185046" y="2438232"/>
                        <a:pt x="193397" y="2441560"/>
                      </a:cubicBezTo>
                      <a:cubicBezTo>
                        <a:pt x="182563" y="2464337"/>
                        <a:pt x="178350" y="2477578"/>
                        <a:pt x="167591" y="2500502"/>
                      </a:cubicBezTo>
                      <a:cubicBezTo>
                        <a:pt x="162551" y="2511777"/>
                        <a:pt x="154801" y="2533870"/>
                        <a:pt x="153296" y="2545977"/>
                      </a:cubicBezTo>
                      <a:cubicBezTo>
                        <a:pt x="141334" y="2553617"/>
                        <a:pt x="125007" y="2567767"/>
                        <a:pt x="125233" y="2581765"/>
                      </a:cubicBezTo>
                      <a:cubicBezTo>
                        <a:pt x="93032" y="2595461"/>
                        <a:pt x="108456" y="2662722"/>
                        <a:pt x="101158" y="2696242"/>
                      </a:cubicBezTo>
                      <a:cubicBezTo>
                        <a:pt x="93710" y="2746254"/>
                        <a:pt x="66174" y="2775385"/>
                        <a:pt x="41948" y="2816320"/>
                      </a:cubicBezTo>
                      <a:cubicBezTo>
                        <a:pt x="36983" y="2824566"/>
                        <a:pt x="25096" y="2840304"/>
                        <a:pt x="24870" y="2850593"/>
                      </a:cubicBezTo>
                      <a:cubicBezTo>
                        <a:pt x="9898" y="2857705"/>
                        <a:pt x="795" y="2872461"/>
                        <a:pt x="1847" y="2898562"/>
                      </a:cubicBezTo>
                      <a:cubicBezTo>
                        <a:pt x="1772" y="2929056"/>
                        <a:pt x="10876" y="2943734"/>
                        <a:pt x="33898" y="2944414"/>
                      </a:cubicBezTo>
                      <a:cubicBezTo>
                        <a:pt x="96494" y="2950772"/>
                        <a:pt x="173610" y="2946080"/>
                        <a:pt x="236582" y="2938891"/>
                      </a:cubicBezTo>
                      <a:cubicBezTo>
                        <a:pt x="283604" y="2932839"/>
                        <a:pt x="315805" y="2938363"/>
                        <a:pt x="305272" y="2881390"/>
                      </a:cubicBezTo>
                      <a:cubicBezTo>
                        <a:pt x="303089" y="2867617"/>
                        <a:pt x="303842" y="2841135"/>
                        <a:pt x="295717" y="2829937"/>
                      </a:cubicBezTo>
                      <a:cubicBezTo>
                        <a:pt x="290751" y="2796495"/>
                        <a:pt x="303617" y="2755032"/>
                        <a:pt x="314299" y="2723027"/>
                      </a:cubicBezTo>
                      <a:cubicBezTo>
                        <a:pt x="320845" y="2695333"/>
                        <a:pt x="336419" y="2646153"/>
                        <a:pt x="331830" y="2609005"/>
                      </a:cubicBezTo>
                      <a:cubicBezTo>
                        <a:pt x="329723" y="2591829"/>
                        <a:pt x="288344" y="2580099"/>
                        <a:pt x="282174" y="2579268"/>
                      </a:cubicBezTo>
                      <a:cubicBezTo>
                        <a:pt x="277209" y="2568144"/>
                        <a:pt x="280068" y="2554072"/>
                        <a:pt x="282701" y="2539922"/>
                      </a:cubicBezTo>
                      <a:cubicBezTo>
                        <a:pt x="289021" y="2516920"/>
                        <a:pt x="299704" y="2475989"/>
                        <a:pt x="315278" y="2456693"/>
                      </a:cubicBezTo>
                      <a:cubicBezTo>
                        <a:pt x="343340" y="2457073"/>
                        <a:pt x="440394" y="2434449"/>
                        <a:pt x="456042" y="2428700"/>
                      </a:cubicBezTo>
                      <a:cubicBezTo>
                        <a:pt x="459504" y="2430363"/>
                        <a:pt x="468758" y="2400703"/>
                        <a:pt x="468758" y="2400703"/>
                      </a:cubicBezTo>
                      <a:cubicBezTo>
                        <a:pt x="518488" y="2241132"/>
                        <a:pt x="565962" y="2077397"/>
                        <a:pt x="619228" y="1917977"/>
                      </a:cubicBezTo>
                      <a:cubicBezTo>
                        <a:pt x="682801" y="1727683"/>
                        <a:pt x="755253" y="1537924"/>
                        <a:pt x="819353" y="1348992"/>
                      </a:cubicBezTo>
                      <a:cubicBezTo>
                        <a:pt x="824470" y="1336509"/>
                        <a:pt x="834174" y="1323571"/>
                        <a:pt x="841247" y="1311538"/>
                      </a:cubicBezTo>
                      <a:cubicBezTo>
                        <a:pt x="843504" y="1307681"/>
                        <a:pt x="850501" y="1311538"/>
                        <a:pt x="850576" y="1316078"/>
                      </a:cubicBezTo>
                      <a:cubicBezTo>
                        <a:pt x="855918" y="1523696"/>
                        <a:pt x="897071" y="1728820"/>
                        <a:pt x="900833" y="1936361"/>
                      </a:cubicBezTo>
                      <a:cubicBezTo>
                        <a:pt x="905949" y="2082466"/>
                        <a:pt x="904595" y="2227056"/>
                        <a:pt x="918288" y="2373693"/>
                      </a:cubicBezTo>
                      <a:cubicBezTo>
                        <a:pt x="921748" y="2404716"/>
                        <a:pt x="926113" y="2411295"/>
                        <a:pt x="930702" y="2409404"/>
                      </a:cubicBezTo>
                      <a:cubicBezTo>
                        <a:pt x="932583" y="2409707"/>
                        <a:pt x="940106" y="2407058"/>
                        <a:pt x="941987" y="2407512"/>
                      </a:cubicBezTo>
                      <a:cubicBezTo>
                        <a:pt x="938902" y="2438309"/>
                        <a:pt x="931077" y="2484161"/>
                        <a:pt x="917911" y="2515712"/>
                      </a:cubicBezTo>
                      <a:cubicBezTo>
                        <a:pt x="888946" y="2520175"/>
                        <a:pt x="901209" y="2577225"/>
                        <a:pt x="903241" y="2584943"/>
                      </a:cubicBezTo>
                      <a:cubicBezTo>
                        <a:pt x="875930" y="2584943"/>
                        <a:pt x="863893" y="2611273"/>
                        <a:pt x="865774" y="2625423"/>
                      </a:cubicBezTo>
                      <a:cubicBezTo>
                        <a:pt x="868407" y="2649027"/>
                        <a:pt x="870889" y="2679975"/>
                        <a:pt x="881047" y="2707514"/>
                      </a:cubicBezTo>
                      <a:cubicBezTo>
                        <a:pt x="890301" y="2733165"/>
                        <a:pt x="906777" y="2755863"/>
                        <a:pt x="912570" y="2783631"/>
                      </a:cubicBezTo>
                      <a:cubicBezTo>
                        <a:pt x="916256" y="2803984"/>
                        <a:pt x="919642" y="2840456"/>
                        <a:pt x="923178" y="2860731"/>
                      </a:cubicBezTo>
                      <a:cubicBezTo>
                        <a:pt x="914300" y="2864894"/>
                        <a:pt x="913397" y="2870189"/>
                        <a:pt x="911893" y="2877378"/>
                      </a:cubicBezTo>
                      <a:cubicBezTo>
                        <a:pt x="904219" y="2935034"/>
                        <a:pt x="931529" y="2933519"/>
                        <a:pt x="979605" y="2937531"/>
                      </a:cubicBezTo>
                      <a:cubicBezTo>
                        <a:pt x="1008419" y="2943886"/>
                        <a:pt x="1221486" y="2962499"/>
                        <a:pt x="1214715" y="2922776"/>
                      </a:cubicBezTo>
                      <a:cubicBezTo>
                        <a:pt x="1213963" y="2904994"/>
                        <a:pt x="1212457" y="2887290"/>
                        <a:pt x="1209372" y="2871932"/>
                      </a:cubicBezTo>
                      <a:cubicBezTo>
                        <a:pt x="1208019" y="2867846"/>
                        <a:pt x="1178376" y="2822977"/>
                        <a:pt x="1162050" y="2805122"/>
                      </a:cubicBezTo>
                      <a:cubicBezTo>
                        <a:pt x="1107354" y="2753292"/>
                        <a:pt x="1112094" y="2681413"/>
                        <a:pt x="1113824" y="2601361"/>
                      </a:cubicBezTo>
                      <a:cubicBezTo>
                        <a:pt x="1110589" y="2579645"/>
                        <a:pt x="1094037" y="2558838"/>
                        <a:pt x="1072897" y="2561184"/>
                      </a:cubicBezTo>
                      <a:cubicBezTo>
                        <a:pt x="1078915" y="2537956"/>
                        <a:pt x="1067705" y="2517829"/>
                        <a:pt x="1044156" y="2511172"/>
                      </a:cubicBezTo>
                      <a:cubicBezTo>
                        <a:pt x="1046564" y="2484915"/>
                        <a:pt x="1048971" y="2449204"/>
                        <a:pt x="1057624" y="2426505"/>
                      </a:cubicBezTo>
                      <a:cubicBezTo>
                        <a:pt x="1057624" y="2426505"/>
                        <a:pt x="1119467" y="2425294"/>
                        <a:pt x="1119919" y="2423779"/>
                      </a:cubicBezTo>
                      <a:cubicBezTo>
                        <a:pt x="1136771" y="2420225"/>
                        <a:pt x="1146025" y="2396543"/>
                        <a:pt x="1143015" y="2375053"/>
                      </a:cubicBezTo>
                      <a:cubicBezTo>
                        <a:pt x="1146928" y="2026325"/>
                        <a:pt x="1145273" y="1680925"/>
                        <a:pt x="1139930" y="1331514"/>
                      </a:cubicBezTo>
                      <a:cubicBezTo>
                        <a:pt x="1166187" y="1332726"/>
                        <a:pt x="1191843" y="1323039"/>
                        <a:pt x="1217724" y="1316610"/>
                      </a:cubicBezTo>
                      <a:cubicBezTo>
                        <a:pt x="1229010" y="1313430"/>
                        <a:pt x="1229461" y="1301703"/>
                        <a:pt x="1228407" y="1297240"/>
                      </a:cubicBezTo>
                      <a:cubicBezTo>
                        <a:pt x="1226978" y="1274161"/>
                        <a:pt x="1224119" y="1251614"/>
                        <a:pt x="1221560" y="1230581"/>
                      </a:cubicBezTo>
                      <a:close/>
                    </a:path>
                  </a:pathLst>
                </a:custGeom>
                <a:solidFill>
                  <a:schemeClr val="accent3">
                    <a:lumMod val="50000"/>
                  </a:schemeClr>
                </a:solidFill>
                <a:ln w="7480" cap="flat">
                  <a:noFill/>
                  <a:prstDash val="solid"/>
                  <a:miter/>
                </a:ln>
              </p:spPr>
              <p:txBody>
                <a:bodyPr rtlCol="0" anchor="ctr"/>
                <a:lstStyle/>
                <a:p>
                  <a:endParaRPr lang="en-US"/>
                </a:p>
              </p:txBody>
            </p:sp>
            <p:grpSp>
              <p:nvGrpSpPr>
                <p:cNvPr id="241" name="Graphic 97">
                  <a:extLst>
                    <a:ext uri="{FF2B5EF4-FFF2-40B4-BE49-F238E27FC236}">
                      <a16:creationId xmlns:a16="http://schemas.microsoft.com/office/drawing/2014/main" id="{9F9CEC79-4CDA-F606-3FA5-2A7E4EBADB16}"/>
                    </a:ext>
                  </a:extLst>
                </p:cNvPr>
                <p:cNvGrpSpPr/>
                <p:nvPr/>
              </p:nvGrpSpPr>
              <p:grpSpPr>
                <a:xfrm>
                  <a:off x="6912906" y="2355750"/>
                  <a:ext cx="978245" cy="1232723"/>
                  <a:chOff x="6912906" y="2355750"/>
                  <a:chExt cx="978245" cy="1232723"/>
                </a:xfrm>
                <a:solidFill>
                  <a:srgbClr val="FFFFFF"/>
                </a:solidFill>
              </p:grpSpPr>
              <p:sp>
                <p:nvSpPr>
                  <p:cNvPr id="260" name="Freeform 105">
                    <a:extLst>
                      <a:ext uri="{FF2B5EF4-FFF2-40B4-BE49-F238E27FC236}">
                        <a16:creationId xmlns:a16="http://schemas.microsoft.com/office/drawing/2014/main" id="{0717D755-9663-80CD-FD6C-B49C21475062}"/>
                      </a:ext>
                    </a:extLst>
                  </p:cNvPr>
                  <p:cNvSpPr/>
                  <p:nvPr/>
                </p:nvSpPr>
                <p:spPr>
                  <a:xfrm>
                    <a:off x="6912906" y="3174800"/>
                    <a:ext cx="152353" cy="413673"/>
                  </a:xfrm>
                  <a:custGeom>
                    <a:avLst/>
                    <a:gdLst>
                      <a:gd name="connsiteX0" fmla="*/ 20836 w 152353"/>
                      <a:gd name="connsiteY0" fmla="*/ 416761 h 413673"/>
                      <a:gd name="connsiteX1" fmla="*/ 2027 w 152353"/>
                      <a:gd name="connsiteY1" fmla="*/ 407680 h 413673"/>
                      <a:gd name="connsiteX2" fmla="*/ 34228 w 152353"/>
                      <a:gd name="connsiteY2" fmla="*/ 218220 h 413673"/>
                      <a:gd name="connsiteX3" fmla="*/ 84937 w 152353"/>
                      <a:gd name="connsiteY3" fmla="*/ 61523 h 413673"/>
                      <a:gd name="connsiteX4" fmla="*/ 91707 w 152353"/>
                      <a:gd name="connsiteY4" fmla="*/ 8108 h 413673"/>
                      <a:gd name="connsiteX5" fmla="*/ 97952 w 152353"/>
                      <a:gd name="connsiteY5" fmla="*/ 7728 h 413673"/>
                      <a:gd name="connsiteX6" fmla="*/ 148962 w 152353"/>
                      <a:gd name="connsiteY6" fmla="*/ 349496 h 413673"/>
                      <a:gd name="connsiteX7" fmla="*/ 139256 w 152353"/>
                      <a:gd name="connsiteY7" fmla="*/ 359182 h 413673"/>
                      <a:gd name="connsiteX8" fmla="*/ 20836 w 152353"/>
                      <a:gd name="connsiteY8" fmla="*/ 416761 h 41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353" h="413673">
                        <a:moveTo>
                          <a:pt x="20836" y="416761"/>
                        </a:moveTo>
                        <a:cubicBezTo>
                          <a:pt x="13162" y="422284"/>
                          <a:pt x="2403" y="417138"/>
                          <a:pt x="2027" y="407680"/>
                        </a:cubicBezTo>
                        <a:cubicBezTo>
                          <a:pt x="-381" y="339509"/>
                          <a:pt x="14065" y="277162"/>
                          <a:pt x="34228" y="218220"/>
                        </a:cubicBezTo>
                        <a:cubicBezTo>
                          <a:pt x="52284" y="165485"/>
                          <a:pt x="77262" y="115547"/>
                          <a:pt x="84937" y="61523"/>
                        </a:cubicBezTo>
                        <a:cubicBezTo>
                          <a:pt x="86441" y="50628"/>
                          <a:pt x="89601" y="25055"/>
                          <a:pt x="91707" y="8108"/>
                        </a:cubicBezTo>
                        <a:cubicBezTo>
                          <a:pt x="92159" y="4702"/>
                          <a:pt x="97049" y="4325"/>
                          <a:pt x="97952" y="7728"/>
                        </a:cubicBezTo>
                        <a:cubicBezTo>
                          <a:pt x="125187" y="110933"/>
                          <a:pt x="169200" y="277997"/>
                          <a:pt x="148962" y="349496"/>
                        </a:cubicBezTo>
                        <a:cubicBezTo>
                          <a:pt x="147682" y="354114"/>
                          <a:pt x="143921" y="357971"/>
                          <a:pt x="139256" y="359182"/>
                        </a:cubicBezTo>
                        <a:cubicBezTo>
                          <a:pt x="104873" y="368186"/>
                          <a:pt x="48974" y="396482"/>
                          <a:pt x="20836" y="416761"/>
                        </a:cubicBezTo>
                        <a:close/>
                      </a:path>
                    </a:pathLst>
                  </a:custGeom>
                  <a:solidFill>
                    <a:schemeClr val="accent5">
                      <a:lumMod val="60000"/>
                      <a:lumOff val="40000"/>
                    </a:schemeClr>
                  </a:solidFill>
                  <a:ln w="7480" cap="flat">
                    <a:noFill/>
                    <a:prstDash val="solid"/>
                    <a:miter/>
                  </a:ln>
                </p:spPr>
                <p:txBody>
                  <a:bodyPr rtlCol="0" anchor="ctr"/>
                  <a:lstStyle/>
                  <a:p>
                    <a:endParaRPr lang="en-US"/>
                  </a:p>
                </p:txBody>
              </p:sp>
              <p:sp>
                <p:nvSpPr>
                  <p:cNvPr id="261" name="Freeform 106">
                    <a:extLst>
                      <a:ext uri="{FF2B5EF4-FFF2-40B4-BE49-F238E27FC236}">
                        <a16:creationId xmlns:a16="http://schemas.microsoft.com/office/drawing/2014/main" id="{6BF74450-1228-5A7E-E9C2-73BFED79AB4A}"/>
                      </a:ext>
                    </a:extLst>
                  </p:cNvPr>
                  <p:cNvSpPr/>
                  <p:nvPr/>
                </p:nvSpPr>
                <p:spPr>
                  <a:xfrm>
                    <a:off x="7523396" y="2371491"/>
                    <a:ext cx="367755" cy="1182555"/>
                  </a:xfrm>
                  <a:custGeom>
                    <a:avLst/>
                    <a:gdLst>
                      <a:gd name="connsiteX0" fmla="*/ 357256 w 367755"/>
                      <a:gd name="connsiteY0" fmla="*/ 1187913 h 1182555"/>
                      <a:gd name="connsiteX1" fmla="*/ 357256 w 367755"/>
                      <a:gd name="connsiteY1" fmla="*/ 1187913 h 1182555"/>
                      <a:gd name="connsiteX2" fmla="*/ 149005 w 367755"/>
                      <a:gd name="connsiteY2" fmla="*/ 1114821 h 1182555"/>
                      <a:gd name="connsiteX3" fmla="*/ 74973 w 367755"/>
                      <a:gd name="connsiteY3" fmla="*/ 378474 h 1182555"/>
                      <a:gd name="connsiteX4" fmla="*/ 56390 w 367755"/>
                      <a:gd name="connsiteY4" fmla="*/ 153152 h 1182555"/>
                      <a:gd name="connsiteX5" fmla="*/ 52478 w 367755"/>
                      <a:gd name="connsiteY5" fmla="*/ 102080 h 1182555"/>
                      <a:gd name="connsiteX6" fmla="*/ 25394 w 367755"/>
                      <a:gd name="connsiteY6" fmla="*/ 40338 h 1182555"/>
                      <a:gd name="connsiteX7" fmla="*/ 11475 w 367755"/>
                      <a:gd name="connsiteY7" fmla="*/ 36477 h 1182555"/>
                      <a:gd name="connsiteX8" fmla="*/ 8390 w 367755"/>
                      <a:gd name="connsiteY8" fmla="*/ 29668 h 1182555"/>
                      <a:gd name="connsiteX9" fmla="*/ 3726 w 367755"/>
                      <a:gd name="connsiteY9" fmla="*/ 5381 h 1182555"/>
                      <a:gd name="connsiteX10" fmla="*/ 77306 w 367755"/>
                      <a:gd name="connsiteY10" fmla="*/ 51081 h 1182555"/>
                      <a:gd name="connsiteX11" fmla="*/ 80315 w 367755"/>
                      <a:gd name="connsiteY11" fmla="*/ 54938 h 1182555"/>
                      <a:gd name="connsiteX12" fmla="*/ 199788 w 367755"/>
                      <a:gd name="connsiteY12" fmla="*/ 106768 h 1182555"/>
                      <a:gd name="connsiteX13" fmla="*/ 288114 w 367755"/>
                      <a:gd name="connsiteY13" fmla="*/ 292899 h 1182555"/>
                      <a:gd name="connsiteX14" fmla="*/ 319187 w 367755"/>
                      <a:gd name="connsiteY14" fmla="*/ 581400 h 1182555"/>
                      <a:gd name="connsiteX15" fmla="*/ 354623 w 367755"/>
                      <a:gd name="connsiteY15" fmla="*/ 683241 h 1182555"/>
                      <a:gd name="connsiteX16" fmla="*/ 369444 w 367755"/>
                      <a:gd name="connsiteY16" fmla="*/ 741049 h 1182555"/>
                      <a:gd name="connsiteX17" fmla="*/ 358986 w 367755"/>
                      <a:gd name="connsiteY17" fmla="*/ 754895 h 1182555"/>
                      <a:gd name="connsiteX18" fmla="*/ 276152 w 367755"/>
                      <a:gd name="connsiteY18" fmla="*/ 763293 h 1182555"/>
                      <a:gd name="connsiteX19" fmla="*/ 267275 w 367755"/>
                      <a:gd name="connsiteY19" fmla="*/ 778352 h 1182555"/>
                      <a:gd name="connsiteX20" fmla="*/ 357256 w 367755"/>
                      <a:gd name="connsiteY20" fmla="*/ 1187913 h 118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7755" h="1182555">
                        <a:moveTo>
                          <a:pt x="357256" y="1187913"/>
                        </a:moveTo>
                        <a:lnTo>
                          <a:pt x="357256" y="1187913"/>
                        </a:lnTo>
                        <a:cubicBezTo>
                          <a:pt x="289092" y="1166500"/>
                          <a:pt x="220855" y="1126322"/>
                          <a:pt x="149005" y="1114821"/>
                        </a:cubicBezTo>
                        <a:cubicBezTo>
                          <a:pt x="104014" y="862563"/>
                          <a:pt x="85356" y="629372"/>
                          <a:pt x="74973" y="378474"/>
                        </a:cubicBezTo>
                        <a:cubicBezTo>
                          <a:pt x="69255" y="311512"/>
                          <a:pt x="51877" y="230854"/>
                          <a:pt x="56390" y="153152"/>
                        </a:cubicBezTo>
                        <a:cubicBezTo>
                          <a:pt x="57067" y="141045"/>
                          <a:pt x="53306" y="116832"/>
                          <a:pt x="52478" y="102080"/>
                        </a:cubicBezTo>
                        <a:cubicBezTo>
                          <a:pt x="53080" y="79078"/>
                          <a:pt x="56089" y="21877"/>
                          <a:pt x="25394" y="40338"/>
                        </a:cubicBezTo>
                        <a:cubicBezTo>
                          <a:pt x="20428" y="43290"/>
                          <a:pt x="13958" y="41697"/>
                          <a:pt x="11475" y="36477"/>
                        </a:cubicBezTo>
                        <a:cubicBezTo>
                          <a:pt x="10497" y="34434"/>
                          <a:pt x="9444" y="32166"/>
                          <a:pt x="8390" y="29668"/>
                        </a:cubicBezTo>
                        <a:cubicBezTo>
                          <a:pt x="4704" y="18773"/>
                          <a:pt x="-1391" y="4701"/>
                          <a:pt x="3726" y="5381"/>
                        </a:cubicBezTo>
                        <a:cubicBezTo>
                          <a:pt x="40741" y="12493"/>
                          <a:pt x="60077" y="15973"/>
                          <a:pt x="77306" y="51081"/>
                        </a:cubicBezTo>
                        <a:cubicBezTo>
                          <a:pt x="77983" y="52518"/>
                          <a:pt x="79036" y="53882"/>
                          <a:pt x="80315" y="54938"/>
                        </a:cubicBezTo>
                        <a:cubicBezTo>
                          <a:pt x="116202" y="82710"/>
                          <a:pt x="162924" y="87095"/>
                          <a:pt x="199788" y="106768"/>
                        </a:cubicBezTo>
                        <a:cubicBezTo>
                          <a:pt x="258472" y="138019"/>
                          <a:pt x="275777" y="226240"/>
                          <a:pt x="288114" y="292899"/>
                        </a:cubicBezTo>
                        <a:cubicBezTo>
                          <a:pt x="305193" y="385283"/>
                          <a:pt x="305118" y="487276"/>
                          <a:pt x="319187" y="581400"/>
                        </a:cubicBezTo>
                        <a:cubicBezTo>
                          <a:pt x="325657" y="601224"/>
                          <a:pt x="333481" y="691491"/>
                          <a:pt x="354623" y="683241"/>
                        </a:cubicBezTo>
                        <a:cubicBezTo>
                          <a:pt x="376140" y="680596"/>
                          <a:pt x="366962" y="719484"/>
                          <a:pt x="369444" y="741049"/>
                        </a:cubicBezTo>
                        <a:cubicBezTo>
                          <a:pt x="370196" y="747481"/>
                          <a:pt x="365306" y="753761"/>
                          <a:pt x="358986" y="754895"/>
                        </a:cubicBezTo>
                        <a:cubicBezTo>
                          <a:pt x="335889" y="758904"/>
                          <a:pt x="299701" y="759813"/>
                          <a:pt x="276152" y="763293"/>
                        </a:cubicBezTo>
                        <a:cubicBezTo>
                          <a:pt x="268779" y="764427"/>
                          <a:pt x="264792" y="771240"/>
                          <a:pt x="267275" y="778352"/>
                        </a:cubicBezTo>
                        <a:cubicBezTo>
                          <a:pt x="304742" y="885336"/>
                          <a:pt x="346422" y="1064887"/>
                          <a:pt x="357256" y="1187913"/>
                        </a:cubicBezTo>
                        <a:close/>
                      </a:path>
                    </a:pathLst>
                  </a:custGeom>
                  <a:solidFill>
                    <a:schemeClr val="accent5">
                      <a:lumMod val="60000"/>
                      <a:lumOff val="40000"/>
                    </a:schemeClr>
                  </a:solidFill>
                  <a:ln w="7480" cap="flat">
                    <a:noFill/>
                    <a:prstDash val="solid"/>
                    <a:miter/>
                  </a:ln>
                </p:spPr>
                <p:txBody>
                  <a:bodyPr rtlCol="0" anchor="ctr"/>
                  <a:lstStyle/>
                  <a:p>
                    <a:endParaRPr lang="en-US"/>
                  </a:p>
                </p:txBody>
              </p:sp>
              <p:sp>
                <p:nvSpPr>
                  <p:cNvPr id="262" name="Freeform 107">
                    <a:extLst>
                      <a:ext uri="{FF2B5EF4-FFF2-40B4-BE49-F238E27FC236}">
                        <a16:creationId xmlns:a16="http://schemas.microsoft.com/office/drawing/2014/main" id="{F3791220-A32A-579E-1D6C-488767551914}"/>
                      </a:ext>
                    </a:extLst>
                  </p:cNvPr>
                  <p:cNvSpPr/>
                  <p:nvPr/>
                </p:nvSpPr>
                <p:spPr>
                  <a:xfrm>
                    <a:off x="6941584" y="2355750"/>
                    <a:ext cx="389059" cy="1149493"/>
                  </a:xfrm>
                  <a:custGeom>
                    <a:avLst/>
                    <a:gdLst>
                      <a:gd name="connsiteX0" fmla="*/ 250666 w 389059"/>
                      <a:gd name="connsiteY0" fmla="*/ 1154850 h 1149493"/>
                      <a:gd name="connsiteX1" fmla="*/ 250289 w 389059"/>
                      <a:gd name="connsiteY1" fmla="*/ 1154850 h 1149493"/>
                      <a:gd name="connsiteX2" fmla="*/ 215380 w 389059"/>
                      <a:gd name="connsiteY2" fmla="*/ 1050589 h 1149493"/>
                      <a:gd name="connsiteX3" fmla="*/ 210265 w 389059"/>
                      <a:gd name="connsiteY3" fmla="*/ 865215 h 1149493"/>
                      <a:gd name="connsiteX4" fmla="*/ 221023 w 389059"/>
                      <a:gd name="connsiteY4" fmla="*/ 741886 h 1149493"/>
                      <a:gd name="connsiteX5" fmla="*/ 195819 w 389059"/>
                      <a:gd name="connsiteY5" fmla="*/ 732502 h 1149493"/>
                      <a:gd name="connsiteX6" fmla="*/ 9687 w 389059"/>
                      <a:gd name="connsiteY6" fmla="*/ 745440 h 1149493"/>
                      <a:gd name="connsiteX7" fmla="*/ 2691 w 389059"/>
                      <a:gd name="connsiteY7" fmla="*/ 700043 h 1149493"/>
                      <a:gd name="connsiteX8" fmla="*/ 17211 w 389059"/>
                      <a:gd name="connsiteY8" fmla="*/ 674318 h 1149493"/>
                      <a:gd name="connsiteX9" fmla="*/ 16459 w 389059"/>
                      <a:gd name="connsiteY9" fmla="*/ 570356 h 1149493"/>
                      <a:gd name="connsiteX10" fmla="*/ 47305 w 389059"/>
                      <a:gd name="connsiteY10" fmla="*/ 368110 h 1149493"/>
                      <a:gd name="connsiteX11" fmla="*/ 32785 w 389059"/>
                      <a:gd name="connsiteY11" fmla="*/ 232449 h 1149493"/>
                      <a:gd name="connsiteX12" fmla="*/ 279030 w 389059"/>
                      <a:gd name="connsiteY12" fmla="*/ 38224 h 1149493"/>
                      <a:gd name="connsiteX13" fmla="*/ 340271 w 389059"/>
                      <a:gd name="connsiteY13" fmla="*/ 8487 h 1149493"/>
                      <a:gd name="connsiteX14" fmla="*/ 390754 w 389059"/>
                      <a:gd name="connsiteY14" fmla="*/ 24831 h 1149493"/>
                      <a:gd name="connsiteX15" fmla="*/ 333199 w 389059"/>
                      <a:gd name="connsiteY15" fmla="*/ 46318 h 1149493"/>
                      <a:gd name="connsiteX16" fmla="*/ 325976 w 389059"/>
                      <a:gd name="connsiteY16" fmla="*/ 135525 h 1149493"/>
                      <a:gd name="connsiteX17" fmla="*/ 360584 w 389059"/>
                      <a:gd name="connsiteY17" fmla="*/ 693991 h 1149493"/>
                      <a:gd name="connsiteX18" fmla="*/ 348095 w 389059"/>
                      <a:gd name="connsiteY18" fmla="*/ 975000 h 1149493"/>
                      <a:gd name="connsiteX19" fmla="*/ 342152 w 389059"/>
                      <a:gd name="connsiteY19" fmla="*/ 1133212 h 1149493"/>
                      <a:gd name="connsiteX20" fmla="*/ 309199 w 389059"/>
                      <a:gd name="connsiteY20" fmla="*/ 1142141 h 1149493"/>
                      <a:gd name="connsiteX21" fmla="*/ 250666 w 389059"/>
                      <a:gd name="connsiteY21" fmla="*/ 1154850 h 114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9059" h="1149493">
                        <a:moveTo>
                          <a:pt x="250666" y="1154850"/>
                        </a:moveTo>
                        <a:lnTo>
                          <a:pt x="250289" y="1154850"/>
                        </a:lnTo>
                        <a:cubicBezTo>
                          <a:pt x="234716" y="1119291"/>
                          <a:pt x="222754" y="1091294"/>
                          <a:pt x="215380" y="1050589"/>
                        </a:cubicBezTo>
                        <a:cubicBezTo>
                          <a:pt x="204773" y="992327"/>
                          <a:pt x="206352" y="914924"/>
                          <a:pt x="210265" y="865215"/>
                        </a:cubicBezTo>
                        <a:cubicBezTo>
                          <a:pt x="214553" y="810663"/>
                          <a:pt x="221023" y="754444"/>
                          <a:pt x="221023" y="741886"/>
                        </a:cubicBezTo>
                        <a:cubicBezTo>
                          <a:pt x="221023" y="735528"/>
                          <a:pt x="212747" y="732502"/>
                          <a:pt x="195819" y="732502"/>
                        </a:cubicBezTo>
                        <a:cubicBezTo>
                          <a:pt x="164221" y="725542"/>
                          <a:pt x="15706" y="763070"/>
                          <a:pt x="9687" y="745440"/>
                        </a:cubicBezTo>
                        <a:cubicBezTo>
                          <a:pt x="6678" y="736589"/>
                          <a:pt x="-846" y="718733"/>
                          <a:pt x="2691" y="700043"/>
                        </a:cubicBezTo>
                        <a:cubicBezTo>
                          <a:pt x="3743" y="694294"/>
                          <a:pt x="19544" y="686728"/>
                          <a:pt x="17211" y="674318"/>
                        </a:cubicBezTo>
                        <a:cubicBezTo>
                          <a:pt x="10214" y="635959"/>
                          <a:pt x="14879" y="585718"/>
                          <a:pt x="16459" y="570356"/>
                        </a:cubicBezTo>
                        <a:cubicBezTo>
                          <a:pt x="26240" y="477595"/>
                          <a:pt x="43317" y="444530"/>
                          <a:pt x="47305" y="368110"/>
                        </a:cubicBezTo>
                        <a:cubicBezTo>
                          <a:pt x="47982" y="322864"/>
                          <a:pt x="31882" y="277769"/>
                          <a:pt x="32785" y="232449"/>
                        </a:cubicBezTo>
                        <a:cubicBezTo>
                          <a:pt x="34816" y="103671"/>
                          <a:pt x="172572" y="52824"/>
                          <a:pt x="279030" y="38224"/>
                        </a:cubicBezTo>
                        <a:cubicBezTo>
                          <a:pt x="287079" y="13482"/>
                          <a:pt x="311305" y="-1499"/>
                          <a:pt x="340271" y="8487"/>
                        </a:cubicBezTo>
                        <a:cubicBezTo>
                          <a:pt x="347268" y="9773"/>
                          <a:pt x="392861" y="15525"/>
                          <a:pt x="390754" y="24831"/>
                        </a:cubicBezTo>
                        <a:cubicBezTo>
                          <a:pt x="387895" y="37237"/>
                          <a:pt x="335832" y="38523"/>
                          <a:pt x="333199" y="46318"/>
                        </a:cubicBezTo>
                        <a:cubicBezTo>
                          <a:pt x="327556" y="56079"/>
                          <a:pt x="323193" y="117895"/>
                          <a:pt x="325976" y="135525"/>
                        </a:cubicBezTo>
                        <a:cubicBezTo>
                          <a:pt x="355318" y="320292"/>
                          <a:pt x="393462" y="507103"/>
                          <a:pt x="360584" y="693991"/>
                        </a:cubicBezTo>
                        <a:cubicBezTo>
                          <a:pt x="347569" y="785843"/>
                          <a:pt x="345011" y="879893"/>
                          <a:pt x="348095" y="975000"/>
                        </a:cubicBezTo>
                        <a:cubicBezTo>
                          <a:pt x="345387" y="1026981"/>
                          <a:pt x="357876" y="1084260"/>
                          <a:pt x="342152" y="1133212"/>
                        </a:cubicBezTo>
                        <a:cubicBezTo>
                          <a:pt x="332070" y="1135181"/>
                          <a:pt x="321312" y="1138432"/>
                          <a:pt x="309199" y="1142141"/>
                        </a:cubicBezTo>
                        <a:cubicBezTo>
                          <a:pt x="291444" y="1147587"/>
                          <a:pt x="267368" y="1154928"/>
                          <a:pt x="250666" y="1154850"/>
                        </a:cubicBezTo>
                        <a:close/>
                      </a:path>
                    </a:pathLst>
                  </a:custGeom>
                  <a:solidFill>
                    <a:schemeClr val="accent5">
                      <a:lumMod val="60000"/>
                      <a:lumOff val="40000"/>
                    </a:schemeClr>
                  </a:solidFill>
                  <a:ln w="7480" cap="flat">
                    <a:noFill/>
                    <a:prstDash val="solid"/>
                    <a:miter/>
                  </a:ln>
                </p:spPr>
                <p:txBody>
                  <a:bodyPr rtlCol="0" anchor="ctr"/>
                  <a:lstStyle/>
                  <a:p>
                    <a:endParaRPr lang="en-US"/>
                  </a:p>
                </p:txBody>
              </p:sp>
            </p:grpSp>
            <p:grpSp>
              <p:nvGrpSpPr>
                <p:cNvPr id="242" name="Graphic 97">
                  <a:extLst>
                    <a:ext uri="{FF2B5EF4-FFF2-40B4-BE49-F238E27FC236}">
                      <a16:creationId xmlns:a16="http://schemas.microsoft.com/office/drawing/2014/main" id="{6A0D5D1B-9EB5-5C4F-03A4-67CC143DAC6D}"/>
                    </a:ext>
                  </a:extLst>
                </p:cNvPr>
                <p:cNvGrpSpPr/>
                <p:nvPr/>
              </p:nvGrpSpPr>
              <p:grpSpPr>
                <a:xfrm>
                  <a:off x="6658533" y="4778548"/>
                  <a:ext cx="1212516" cy="437888"/>
                  <a:chOff x="6658533" y="4778548"/>
                  <a:chExt cx="1212516" cy="437888"/>
                </a:xfrm>
                <a:solidFill>
                  <a:srgbClr val="FFFFFF"/>
                </a:solidFill>
              </p:grpSpPr>
              <p:sp>
                <p:nvSpPr>
                  <p:cNvPr id="258" name="Freeform 109">
                    <a:extLst>
                      <a:ext uri="{FF2B5EF4-FFF2-40B4-BE49-F238E27FC236}">
                        <a16:creationId xmlns:a16="http://schemas.microsoft.com/office/drawing/2014/main" id="{B224710E-C444-F223-84C3-83C507E91182}"/>
                      </a:ext>
                    </a:extLst>
                  </p:cNvPr>
                  <p:cNvSpPr/>
                  <p:nvPr/>
                </p:nvSpPr>
                <p:spPr>
                  <a:xfrm>
                    <a:off x="7527052" y="4778548"/>
                    <a:ext cx="343997" cy="437888"/>
                  </a:xfrm>
                  <a:custGeom>
                    <a:avLst/>
                    <a:gdLst>
                      <a:gd name="connsiteX0" fmla="*/ 221262 w 343997"/>
                      <a:gd name="connsiteY0" fmla="*/ 443239 h 437888"/>
                      <a:gd name="connsiteX1" fmla="*/ 52207 w 343997"/>
                      <a:gd name="connsiteY1" fmla="*/ 428107 h 437888"/>
                      <a:gd name="connsiteX2" fmla="*/ 39041 w 343997"/>
                      <a:gd name="connsiteY2" fmla="*/ 381727 h 437888"/>
                      <a:gd name="connsiteX3" fmla="*/ 52207 w 343997"/>
                      <a:gd name="connsiteY3" fmla="*/ 316582 h 437888"/>
                      <a:gd name="connsiteX4" fmla="*/ 2552 w 343997"/>
                      <a:gd name="connsiteY4" fmla="*/ 115319 h 437888"/>
                      <a:gd name="connsiteX5" fmla="*/ 32120 w 343997"/>
                      <a:gd name="connsiteY5" fmla="*/ 74462 h 437888"/>
                      <a:gd name="connsiteX6" fmla="*/ 37236 w 343997"/>
                      <a:gd name="connsiteY6" fmla="*/ 23766 h 437888"/>
                      <a:gd name="connsiteX7" fmla="*/ 130979 w 343997"/>
                      <a:gd name="connsiteY7" fmla="*/ 5985 h 437888"/>
                      <a:gd name="connsiteX8" fmla="*/ 203505 w 343997"/>
                      <a:gd name="connsiteY8" fmla="*/ 54486 h 437888"/>
                      <a:gd name="connsiteX9" fmla="*/ 207342 w 343997"/>
                      <a:gd name="connsiteY9" fmla="*/ 57966 h 437888"/>
                      <a:gd name="connsiteX10" fmla="*/ 246541 w 343997"/>
                      <a:gd name="connsiteY10" fmla="*/ 128482 h 437888"/>
                      <a:gd name="connsiteX11" fmla="*/ 246841 w 343997"/>
                      <a:gd name="connsiteY11" fmla="*/ 229869 h 437888"/>
                      <a:gd name="connsiteX12" fmla="*/ 339907 w 343997"/>
                      <a:gd name="connsiteY12" fmla="*/ 385207 h 437888"/>
                      <a:gd name="connsiteX13" fmla="*/ 344948 w 343997"/>
                      <a:gd name="connsiteY13" fmla="*/ 409797 h 437888"/>
                      <a:gd name="connsiteX14" fmla="*/ 341337 w 343997"/>
                      <a:gd name="connsiteY14" fmla="*/ 430301 h 437888"/>
                      <a:gd name="connsiteX15" fmla="*/ 221262 w 343997"/>
                      <a:gd name="connsiteY15" fmla="*/ 443239 h 43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997" h="437888">
                        <a:moveTo>
                          <a:pt x="221262" y="443239"/>
                        </a:moveTo>
                        <a:cubicBezTo>
                          <a:pt x="183493" y="443014"/>
                          <a:pt x="69135" y="437942"/>
                          <a:pt x="52207" y="428107"/>
                        </a:cubicBezTo>
                        <a:cubicBezTo>
                          <a:pt x="41525" y="415775"/>
                          <a:pt x="36634" y="399733"/>
                          <a:pt x="39041" y="381727"/>
                        </a:cubicBezTo>
                        <a:cubicBezTo>
                          <a:pt x="40697" y="372420"/>
                          <a:pt x="56722" y="369546"/>
                          <a:pt x="52207" y="316582"/>
                        </a:cubicBezTo>
                        <a:cubicBezTo>
                          <a:pt x="47693" y="263618"/>
                          <a:pt x="-5272" y="204145"/>
                          <a:pt x="2552" y="115319"/>
                        </a:cubicBezTo>
                        <a:cubicBezTo>
                          <a:pt x="3756" y="101472"/>
                          <a:pt x="31217" y="77864"/>
                          <a:pt x="32120" y="74462"/>
                        </a:cubicBezTo>
                        <a:cubicBezTo>
                          <a:pt x="35130" y="66592"/>
                          <a:pt x="27079" y="28458"/>
                          <a:pt x="37236" y="23766"/>
                        </a:cubicBezTo>
                        <a:cubicBezTo>
                          <a:pt x="64847" y="3639"/>
                          <a:pt x="97574" y="4625"/>
                          <a:pt x="130979" y="5985"/>
                        </a:cubicBezTo>
                        <a:cubicBezTo>
                          <a:pt x="185525" y="8105"/>
                          <a:pt x="205161" y="27095"/>
                          <a:pt x="203505" y="54486"/>
                        </a:cubicBezTo>
                        <a:cubicBezTo>
                          <a:pt x="203431" y="56300"/>
                          <a:pt x="205537" y="57511"/>
                          <a:pt x="207342" y="57966"/>
                        </a:cubicBezTo>
                        <a:cubicBezTo>
                          <a:pt x="239393" y="65684"/>
                          <a:pt x="248120" y="94585"/>
                          <a:pt x="246541" y="128482"/>
                        </a:cubicBezTo>
                        <a:cubicBezTo>
                          <a:pt x="245337" y="158444"/>
                          <a:pt x="237587" y="201270"/>
                          <a:pt x="246841" y="229869"/>
                        </a:cubicBezTo>
                        <a:cubicBezTo>
                          <a:pt x="259556" y="281245"/>
                          <a:pt x="320045" y="320665"/>
                          <a:pt x="339907" y="385207"/>
                        </a:cubicBezTo>
                        <a:cubicBezTo>
                          <a:pt x="342239" y="392696"/>
                          <a:pt x="344120" y="403517"/>
                          <a:pt x="344948" y="409797"/>
                        </a:cubicBezTo>
                        <a:cubicBezTo>
                          <a:pt x="346152" y="419255"/>
                          <a:pt x="346753" y="425536"/>
                          <a:pt x="341337" y="430301"/>
                        </a:cubicBezTo>
                        <a:cubicBezTo>
                          <a:pt x="310941" y="442863"/>
                          <a:pt x="257826" y="443317"/>
                          <a:pt x="221262" y="443239"/>
                        </a:cubicBezTo>
                        <a:close/>
                      </a:path>
                    </a:pathLst>
                  </a:custGeom>
                  <a:solidFill>
                    <a:srgbClr val="FFFFFF"/>
                  </a:solidFill>
                  <a:ln w="7480" cap="flat">
                    <a:noFill/>
                    <a:prstDash val="solid"/>
                    <a:miter/>
                  </a:ln>
                </p:spPr>
                <p:txBody>
                  <a:bodyPr rtlCol="0" anchor="ctr"/>
                  <a:lstStyle/>
                  <a:p>
                    <a:endParaRPr lang="en-US"/>
                  </a:p>
                </p:txBody>
              </p:sp>
              <p:sp>
                <p:nvSpPr>
                  <p:cNvPr id="259" name="Freeform 110">
                    <a:extLst>
                      <a:ext uri="{FF2B5EF4-FFF2-40B4-BE49-F238E27FC236}">
                        <a16:creationId xmlns:a16="http://schemas.microsoft.com/office/drawing/2014/main" id="{B1C14EA6-C3DB-9FB9-ADB3-AA2653733771}"/>
                      </a:ext>
                    </a:extLst>
                  </p:cNvPr>
                  <p:cNvSpPr/>
                  <p:nvPr/>
                </p:nvSpPr>
                <p:spPr>
                  <a:xfrm>
                    <a:off x="6658533" y="4810427"/>
                    <a:ext cx="329695" cy="404330"/>
                  </a:xfrm>
                  <a:custGeom>
                    <a:avLst/>
                    <a:gdLst>
                      <a:gd name="connsiteX0" fmla="*/ 101867 w 329695"/>
                      <a:gd name="connsiteY0" fmla="*/ 409396 h 404330"/>
                      <a:gd name="connsiteX1" fmla="*/ 18431 w 329695"/>
                      <a:gd name="connsiteY1" fmla="*/ 408336 h 404330"/>
                      <a:gd name="connsiteX2" fmla="*/ 1879 w 329695"/>
                      <a:gd name="connsiteY2" fmla="*/ 372470 h 404330"/>
                      <a:gd name="connsiteX3" fmla="*/ 4362 w 329695"/>
                      <a:gd name="connsiteY3" fmla="*/ 341750 h 404330"/>
                      <a:gd name="connsiteX4" fmla="*/ 92462 w 329695"/>
                      <a:gd name="connsiteY4" fmla="*/ 201021 h 404330"/>
                      <a:gd name="connsiteX5" fmla="*/ 109164 w 329695"/>
                      <a:gd name="connsiteY5" fmla="*/ 65282 h 404330"/>
                      <a:gd name="connsiteX6" fmla="*/ 129554 w 329695"/>
                      <a:gd name="connsiteY6" fmla="*/ 43337 h 404330"/>
                      <a:gd name="connsiteX7" fmla="*/ 266707 w 329695"/>
                      <a:gd name="connsiteY7" fmla="*/ 17387 h 404330"/>
                      <a:gd name="connsiteX8" fmla="*/ 282732 w 329695"/>
                      <a:gd name="connsiteY8" fmla="*/ 46666 h 404330"/>
                      <a:gd name="connsiteX9" fmla="*/ 331409 w 329695"/>
                      <a:gd name="connsiteY9" fmla="*/ 80415 h 404330"/>
                      <a:gd name="connsiteX10" fmla="*/ 297102 w 329695"/>
                      <a:gd name="connsiteY10" fmla="*/ 234840 h 404330"/>
                      <a:gd name="connsiteX11" fmla="*/ 291234 w 329695"/>
                      <a:gd name="connsiteY11" fmla="*/ 398198 h 404330"/>
                      <a:gd name="connsiteX12" fmla="*/ 101867 w 329695"/>
                      <a:gd name="connsiteY12" fmla="*/ 409396 h 40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695" h="404330">
                        <a:moveTo>
                          <a:pt x="101867" y="409396"/>
                        </a:moveTo>
                        <a:cubicBezTo>
                          <a:pt x="68763" y="409470"/>
                          <a:pt x="44839" y="410452"/>
                          <a:pt x="18431" y="408336"/>
                        </a:cubicBezTo>
                        <a:cubicBezTo>
                          <a:pt x="1654" y="406293"/>
                          <a:pt x="2932" y="388208"/>
                          <a:pt x="1879" y="372470"/>
                        </a:cubicBezTo>
                        <a:cubicBezTo>
                          <a:pt x="1428" y="366041"/>
                          <a:pt x="2331" y="347805"/>
                          <a:pt x="4362" y="341750"/>
                        </a:cubicBezTo>
                        <a:cubicBezTo>
                          <a:pt x="10380" y="324046"/>
                          <a:pt x="78243" y="235294"/>
                          <a:pt x="92462" y="201021"/>
                        </a:cubicBezTo>
                        <a:cubicBezTo>
                          <a:pt x="106682" y="166669"/>
                          <a:pt x="105704" y="77917"/>
                          <a:pt x="109164" y="65282"/>
                        </a:cubicBezTo>
                        <a:cubicBezTo>
                          <a:pt x="112701" y="52721"/>
                          <a:pt x="129554" y="43337"/>
                          <a:pt x="129554" y="43337"/>
                        </a:cubicBezTo>
                        <a:cubicBezTo>
                          <a:pt x="140312" y="-7809"/>
                          <a:pt x="215021" y="2783"/>
                          <a:pt x="266707" y="17387"/>
                        </a:cubicBezTo>
                        <a:cubicBezTo>
                          <a:pt x="288526" y="23590"/>
                          <a:pt x="277691" y="32520"/>
                          <a:pt x="282732" y="46666"/>
                        </a:cubicBezTo>
                        <a:cubicBezTo>
                          <a:pt x="288149" y="61950"/>
                          <a:pt x="330732" y="46138"/>
                          <a:pt x="331409" y="80415"/>
                        </a:cubicBezTo>
                        <a:cubicBezTo>
                          <a:pt x="332914" y="156606"/>
                          <a:pt x="300714" y="213275"/>
                          <a:pt x="297102" y="234840"/>
                        </a:cubicBezTo>
                        <a:cubicBezTo>
                          <a:pt x="288074" y="271537"/>
                          <a:pt x="318168" y="383594"/>
                          <a:pt x="291234" y="398198"/>
                        </a:cubicBezTo>
                        <a:cubicBezTo>
                          <a:pt x="233980" y="409167"/>
                          <a:pt x="163785" y="408409"/>
                          <a:pt x="101867" y="409396"/>
                        </a:cubicBezTo>
                        <a:close/>
                      </a:path>
                    </a:pathLst>
                  </a:custGeom>
                  <a:solidFill>
                    <a:srgbClr val="FFFFFF"/>
                  </a:solidFill>
                  <a:ln w="7480" cap="flat">
                    <a:noFill/>
                    <a:prstDash val="solid"/>
                    <a:miter/>
                  </a:ln>
                </p:spPr>
                <p:txBody>
                  <a:bodyPr rtlCol="0" anchor="ctr"/>
                  <a:lstStyle/>
                  <a:p>
                    <a:endParaRPr lang="en-US"/>
                  </a:p>
                </p:txBody>
              </p:sp>
            </p:grpSp>
            <p:sp>
              <p:nvSpPr>
                <p:cNvPr id="243" name="Freeform 111">
                  <a:extLst>
                    <a:ext uri="{FF2B5EF4-FFF2-40B4-BE49-F238E27FC236}">
                      <a16:creationId xmlns:a16="http://schemas.microsoft.com/office/drawing/2014/main" id="{3470E2C2-DE15-807F-D49C-30E31F9E6DCA}"/>
                    </a:ext>
                  </a:extLst>
                </p:cNvPr>
                <p:cNvSpPr/>
                <p:nvPr/>
              </p:nvSpPr>
              <p:spPr>
                <a:xfrm>
                  <a:off x="7262485" y="2431071"/>
                  <a:ext cx="368504" cy="929679"/>
                </a:xfrm>
                <a:custGeom>
                  <a:avLst/>
                  <a:gdLst>
                    <a:gd name="connsiteX0" fmla="*/ 1765 w 368504"/>
                    <a:gd name="connsiteY0" fmla="*/ 43405 h 929679"/>
                    <a:gd name="connsiteX1" fmla="*/ 52173 w 368504"/>
                    <a:gd name="connsiteY1" fmla="*/ 404318 h 929679"/>
                    <a:gd name="connsiteX2" fmla="*/ 32386 w 368504"/>
                    <a:gd name="connsiteY2" fmla="*/ 700688 h 929679"/>
                    <a:gd name="connsiteX3" fmla="*/ 26593 w 368504"/>
                    <a:gd name="connsiteY3" fmla="*/ 905202 h 929679"/>
                    <a:gd name="connsiteX4" fmla="*/ 62706 w 368504"/>
                    <a:gd name="connsiteY4" fmla="*/ 933199 h 929679"/>
                    <a:gd name="connsiteX5" fmla="*/ 370267 w 368504"/>
                    <a:gd name="connsiteY5" fmla="*/ 813653 h 929679"/>
                    <a:gd name="connsiteX6" fmla="*/ 347396 w 368504"/>
                    <a:gd name="connsiteY6" fmla="*/ 507674 h 929679"/>
                    <a:gd name="connsiteX7" fmla="*/ 320762 w 368504"/>
                    <a:gd name="connsiteY7" fmla="*/ 179598 h 929679"/>
                    <a:gd name="connsiteX8" fmla="*/ 313390 w 368504"/>
                    <a:gd name="connsiteY8" fmla="*/ 42500 h 929679"/>
                    <a:gd name="connsiteX9" fmla="*/ 202644 w 368504"/>
                    <a:gd name="connsiteY9" fmla="*/ 163708 h 929679"/>
                    <a:gd name="connsiteX10" fmla="*/ 13653 w 368504"/>
                    <a:gd name="connsiteY10" fmla="*/ 8374 h 929679"/>
                    <a:gd name="connsiteX11" fmla="*/ 1765 w 368504"/>
                    <a:gd name="connsiteY11" fmla="*/ 43405 h 92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8504" h="929679">
                      <a:moveTo>
                        <a:pt x="1765" y="43405"/>
                      </a:moveTo>
                      <a:cubicBezTo>
                        <a:pt x="1765" y="43405"/>
                        <a:pt x="48035" y="358240"/>
                        <a:pt x="52173" y="404318"/>
                      </a:cubicBezTo>
                      <a:cubicBezTo>
                        <a:pt x="60449" y="496095"/>
                        <a:pt x="33063" y="608455"/>
                        <a:pt x="32386" y="700688"/>
                      </a:cubicBezTo>
                      <a:cubicBezTo>
                        <a:pt x="32236" y="724521"/>
                        <a:pt x="31634" y="894536"/>
                        <a:pt x="26593" y="905202"/>
                      </a:cubicBezTo>
                      <a:cubicBezTo>
                        <a:pt x="25163" y="908383"/>
                        <a:pt x="23734" y="943336"/>
                        <a:pt x="62706" y="933199"/>
                      </a:cubicBezTo>
                      <a:cubicBezTo>
                        <a:pt x="150806" y="910197"/>
                        <a:pt x="371095" y="820385"/>
                        <a:pt x="370267" y="813653"/>
                      </a:cubicBezTo>
                      <a:cubicBezTo>
                        <a:pt x="369439" y="807221"/>
                        <a:pt x="353866" y="660510"/>
                        <a:pt x="347396" y="507674"/>
                      </a:cubicBezTo>
                      <a:cubicBezTo>
                        <a:pt x="343408" y="412793"/>
                        <a:pt x="328963" y="279626"/>
                        <a:pt x="320762" y="179598"/>
                      </a:cubicBezTo>
                      <a:cubicBezTo>
                        <a:pt x="314518" y="102273"/>
                        <a:pt x="313766" y="44163"/>
                        <a:pt x="313390" y="42500"/>
                      </a:cubicBezTo>
                      <a:cubicBezTo>
                        <a:pt x="297063" y="51201"/>
                        <a:pt x="281641" y="165829"/>
                        <a:pt x="202644" y="163708"/>
                      </a:cubicBezTo>
                      <a:cubicBezTo>
                        <a:pt x="117627" y="161440"/>
                        <a:pt x="26593" y="54755"/>
                        <a:pt x="13653" y="8374"/>
                      </a:cubicBezTo>
                      <a:cubicBezTo>
                        <a:pt x="3796" y="-7589"/>
                        <a:pt x="5451" y="45071"/>
                        <a:pt x="1765" y="43405"/>
                      </a:cubicBezTo>
                      <a:close/>
                    </a:path>
                  </a:pathLst>
                </a:custGeom>
                <a:solidFill>
                  <a:srgbClr val="FFFFFF"/>
                </a:solidFill>
                <a:ln w="7480" cap="flat">
                  <a:noFill/>
                  <a:prstDash val="solid"/>
                  <a:miter/>
                </a:ln>
              </p:spPr>
              <p:txBody>
                <a:bodyPr rtlCol="0" anchor="ctr"/>
                <a:lstStyle/>
                <a:p>
                  <a:endParaRPr lang="en-US"/>
                </a:p>
              </p:txBody>
            </p:sp>
            <p:grpSp>
              <p:nvGrpSpPr>
                <p:cNvPr id="244" name="Graphic 97">
                  <a:extLst>
                    <a:ext uri="{FF2B5EF4-FFF2-40B4-BE49-F238E27FC236}">
                      <a16:creationId xmlns:a16="http://schemas.microsoft.com/office/drawing/2014/main" id="{AF1FC673-64E4-F323-36D7-F96FDC177031}"/>
                    </a:ext>
                  </a:extLst>
                </p:cNvPr>
                <p:cNvGrpSpPr/>
                <p:nvPr/>
              </p:nvGrpSpPr>
              <p:grpSpPr>
                <a:xfrm>
                  <a:off x="6648094" y="2323395"/>
                  <a:ext cx="1257846" cy="2905398"/>
                  <a:chOff x="6648094" y="2323395"/>
                  <a:chExt cx="1257846" cy="2905398"/>
                </a:xfrm>
                <a:solidFill>
                  <a:srgbClr val="000000"/>
                </a:solidFill>
              </p:grpSpPr>
              <p:sp>
                <p:nvSpPr>
                  <p:cNvPr id="245" name="Freeform 113">
                    <a:extLst>
                      <a:ext uri="{FF2B5EF4-FFF2-40B4-BE49-F238E27FC236}">
                        <a16:creationId xmlns:a16="http://schemas.microsoft.com/office/drawing/2014/main" id="{96077EBC-781F-2672-2539-A9ACBC428408}"/>
                      </a:ext>
                    </a:extLst>
                  </p:cNvPr>
                  <p:cNvSpPr/>
                  <p:nvPr/>
                </p:nvSpPr>
                <p:spPr>
                  <a:xfrm>
                    <a:off x="6648094" y="2323395"/>
                    <a:ext cx="1257846" cy="2905398"/>
                  </a:xfrm>
                  <a:custGeom>
                    <a:avLst/>
                    <a:gdLst>
                      <a:gd name="connsiteX0" fmla="*/ 1259567 w 1257846"/>
                      <a:gd name="connsiteY0" fmla="*/ 1040498 h 2905398"/>
                      <a:gd name="connsiteX1" fmla="*/ 1232859 w 1257846"/>
                      <a:gd name="connsiteY1" fmla="*/ 811390 h 2905398"/>
                      <a:gd name="connsiteX2" fmla="*/ 1254527 w 1257846"/>
                      <a:gd name="connsiteY2" fmla="*/ 769927 h 2905398"/>
                      <a:gd name="connsiteX3" fmla="*/ 1227517 w 1257846"/>
                      <a:gd name="connsiteY3" fmla="*/ 722789 h 2905398"/>
                      <a:gd name="connsiteX4" fmla="*/ 1100595 w 1257846"/>
                      <a:gd name="connsiteY4" fmla="*/ 162582 h 2905398"/>
                      <a:gd name="connsiteX5" fmla="*/ 960507 w 1257846"/>
                      <a:gd name="connsiteY5" fmla="*/ 102204 h 2905398"/>
                      <a:gd name="connsiteX6" fmla="*/ 880758 w 1257846"/>
                      <a:gd name="connsiteY6" fmla="*/ 50603 h 2905398"/>
                      <a:gd name="connsiteX7" fmla="*/ 876845 w 1257846"/>
                      <a:gd name="connsiteY7" fmla="*/ 24879 h 2905398"/>
                      <a:gd name="connsiteX8" fmla="*/ 900319 w 1257846"/>
                      <a:gd name="connsiteY8" fmla="*/ 112267 h 2905398"/>
                      <a:gd name="connsiteX9" fmla="*/ 901749 w 1257846"/>
                      <a:gd name="connsiteY9" fmla="*/ 97815 h 2905398"/>
                      <a:gd name="connsiteX10" fmla="*/ 912808 w 1257846"/>
                      <a:gd name="connsiteY10" fmla="*/ 96758 h 2905398"/>
                      <a:gd name="connsiteX11" fmla="*/ 908820 w 1257846"/>
                      <a:gd name="connsiteY11" fmla="*/ 122405 h 2905398"/>
                      <a:gd name="connsiteX12" fmla="*/ 906037 w 1257846"/>
                      <a:gd name="connsiteY12" fmla="*/ 152822 h 2905398"/>
                      <a:gd name="connsiteX13" fmla="*/ 743077 w 1257846"/>
                      <a:gd name="connsiteY13" fmla="*/ 234994 h 2905398"/>
                      <a:gd name="connsiteX14" fmla="*/ 634813 w 1257846"/>
                      <a:gd name="connsiteY14" fmla="*/ 82531 h 2905398"/>
                      <a:gd name="connsiteX15" fmla="*/ 669723 w 1257846"/>
                      <a:gd name="connsiteY15" fmla="*/ 69216 h 2905398"/>
                      <a:gd name="connsiteX16" fmla="*/ 682589 w 1257846"/>
                      <a:gd name="connsiteY16" fmla="*/ 87300 h 2905398"/>
                      <a:gd name="connsiteX17" fmla="*/ 691842 w 1257846"/>
                      <a:gd name="connsiteY17" fmla="*/ 5357 h 2905398"/>
                      <a:gd name="connsiteX18" fmla="*/ 688382 w 1257846"/>
                      <a:gd name="connsiteY18" fmla="*/ 9443 h 2905398"/>
                      <a:gd name="connsiteX19" fmla="*/ 678902 w 1257846"/>
                      <a:gd name="connsiteY19" fmla="*/ 46063 h 2905398"/>
                      <a:gd name="connsiteX20" fmla="*/ 569585 w 1257846"/>
                      <a:gd name="connsiteY20" fmla="*/ 64069 h 2905398"/>
                      <a:gd name="connsiteX21" fmla="*/ 330186 w 1257846"/>
                      <a:gd name="connsiteY21" fmla="*/ 208963 h 2905398"/>
                      <a:gd name="connsiteX22" fmla="*/ 331541 w 1257846"/>
                      <a:gd name="connsiteY22" fmla="*/ 368841 h 2905398"/>
                      <a:gd name="connsiteX23" fmla="*/ 311377 w 1257846"/>
                      <a:gd name="connsiteY23" fmla="*/ 530455 h 2905398"/>
                      <a:gd name="connsiteX24" fmla="*/ 303779 w 1257846"/>
                      <a:gd name="connsiteY24" fmla="*/ 718097 h 2905398"/>
                      <a:gd name="connsiteX25" fmla="*/ 303403 w 1257846"/>
                      <a:gd name="connsiteY25" fmla="*/ 792625 h 2905398"/>
                      <a:gd name="connsiteX26" fmla="*/ 341471 w 1257846"/>
                      <a:gd name="connsiteY26" fmla="*/ 792400 h 2905398"/>
                      <a:gd name="connsiteX27" fmla="*/ 380142 w 1257846"/>
                      <a:gd name="connsiteY27" fmla="*/ 954694 h 2905398"/>
                      <a:gd name="connsiteX28" fmla="*/ 405647 w 1257846"/>
                      <a:gd name="connsiteY28" fmla="*/ 1114192 h 2905398"/>
                      <a:gd name="connsiteX29" fmla="*/ 403391 w 1257846"/>
                      <a:gd name="connsiteY29" fmla="*/ 1202264 h 2905398"/>
                      <a:gd name="connsiteX30" fmla="*/ 277973 w 1257846"/>
                      <a:gd name="connsiteY30" fmla="*/ 1259920 h 2905398"/>
                      <a:gd name="connsiteX31" fmla="*/ 347114 w 1257846"/>
                      <a:gd name="connsiteY31" fmla="*/ 939336 h 2905398"/>
                      <a:gd name="connsiteX32" fmla="*/ 352306 w 1257846"/>
                      <a:gd name="connsiteY32" fmla="*/ 896662 h 2905398"/>
                      <a:gd name="connsiteX33" fmla="*/ 351026 w 1257846"/>
                      <a:gd name="connsiteY33" fmla="*/ 896965 h 2905398"/>
                      <a:gd name="connsiteX34" fmla="*/ 254425 w 1257846"/>
                      <a:gd name="connsiteY34" fmla="*/ 1249856 h 2905398"/>
                      <a:gd name="connsiteX35" fmla="*/ 270976 w 1257846"/>
                      <a:gd name="connsiteY35" fmla="*/ 1293211 h 2905398"/>
                      <a:gd name="connsiteX36" fmla="*/ 311302 w 1257846"/>
                      <a:gd name="connsiteY36" fmla="*/ 1295479 h 2905398"/>
                      <a:gd name="connsiteX37" fmla="*/ 398500 w 1257846"/>
                      <a:gd name="connsiteY37" fmla="*/ 1302669 h 2905398"/>
                      <a:gd name="connsiteX38" fmla="*/ 459064 w 1257846"/>
                      <a:gd name="connsiteY38" fmla="*/ 1407839 h 2905398"/>
                      <a:gd name="connsiteX39" fmla="*/ 214400 w 1257846"/>
                      <a:gd name="connsiteY39" fmla="*/ 2194960 h 2905398"/>
                      <a:gd name="connsiteX40" fmla="*/ 183553 w 1257846"/>
                      <a:gd name="connsiteY40" fmla="*/ 2326383 h 2905398"/>
                      <a:gd name="connsiteX41" fmla="*/ 183628 w 1257846"/>
                      <a:gd name="connsiteY41" fmla="*/ 2387973 h 2905398"/>
                      <a:gd name="connsiteX42" fmla="*/ 194989 w 1257846"/>
                      <a:gd name="connsiteY42" fmla="*/ 2399929 h 2905398"/>
                      <a:gd name="connsiteX43" fmla="*/ 151202 w 1257846"/>
                      <a:gd name="connsiteY43" fmla="*/ 2496927 h 2905398"/>
                      <a:gd name="connsiteX44" fmla="*/ 130963 w 1257846"/>
                      <a:gd name="connsiteY44" fmla="*/ 2533550 h 2905398"/>
                      <a:gd name="connsiteX45" fmla="*/ 99816 w 1257846"/>
                      <a:gd name="connsiteY45" fmla="*/ 2651884 h 2905398"/>
                      <a:gd name="connsiteX46" fmla="*/ 21948 w 1257846"/>
                      <a:gd name="connsiteY46" fmla="*/ 2805178 h 2905398"/>
                      <a:gd name="connsiteX47" fmla="*/ 1861 w 1257846"/>
                      <a:gd name="connsiteY47" fmla="*/ 2857913 h 2905398"/>
                      <a:gd name="connsiteX48" fmla="*/ 39478 w 1257846"/>
                      <a:gd name="connsiteY48" fmla="*/ 2907094 h 2905398"/>
                      <a:gd name="connsiteX49" fmla="*/ 183929 w 1257846"/>
                      <a:gd name="connsiteY49" fmla="*/ 2908531 h 2905398"/>
                      <a:gd name="connsiteX50" fmla="*/ 323942 w 1257846"/>
                      <a:gd name="connsiteY50" fmla="*/ 2872820 h 2905398"/>
                      <a:gd name="connsiteX51" fmla="*/ 324168 w 1257846"/>
                      <a:gd name="connsiteY51" fmla="*/ 2829617 h 2905398"/>
                      <a:gd name="connsiteX52" fmla="*/ 318299 w 1257846"/>
                      <a:gd name="connsiteY52" fmla="*/ 2793071 h 2905398"/>
                      <a:gd name="connsiteX53" fmla="*/ 321384 w 1257846"/>
                      <a:gd name="connsiteY53" fmla="*/ 2533321 h 2905398"/>
                      <a:gd name="connsiteX54" fmla="*/ 302274 w 1257846"/>
                      <a:gd name="connsiteY54" fmla="*/ 2525075 h 2905398"/>
                      <a:gd name="connsiteX55" fmla="*/ 298512 w 1257846"/>
                      <a:gd name="connsiteY55" fmla="*/ 2504493 h 2905398"/>
                      <a:gd name="connsiteX56" fmla="*/ 309798 w 1257846"/>
                      <a:gd name="connsiteY56" fmla="*/ 2482097 h 2905398"/>
                      <a:gd name="connsiteX57" fmla="*/ 329811 w 1257846"/>
                      <a:gd name="connsiteY57" fmla="*/ 2419524 h 2905398"/>
                      <a:gd name="connsiteX58" fmla="*/ 412193 w 1257846"/>
                      <a:gd name="connsiteY58" fmla="*/ 2411884 h 2905398"/>
                      <a:gd name="connsiteX59" fmla="*/ 417158 w 1257846"/>
                      <a:gd name="connsiteY59" fmla="*/ 2408478 h 2905398"/>
                      <a:gd name="connsiteX60" fmla="*/ 462224 w 1257846"/>
                      <a:gd name="connsiteY60" fmla="*/ 2400002 h 2905398"/>
                      <a:gd name="connsiteX61" fmla="*/ 478174 w 1257846"/>
                      <a:gd name="connsiteY61" fmla="*/ 2393120 h 2905398"/>
                      <a:gd name="connsiteX62" fmla="*/ 625484 w 1257846"/>
                      <a:gd name="connsiteY62" fmla="*/ 1937175 h 2905398"/>
                      <a:gd name="connsiteX63" fmla="*/ 854049 w 1257846"/>
                      <a:gd name="connsiteY63" fmla="*/ 1276944 h 2905398"/>
                      <a:gd name="connsiteX64" fmla="*/ 871203 w 1257846"/>
                      <a:gd name="connsiteY64" fmla="*/ 1526631 h 2905398"/>
                      <a:gd name="connsiteX65" fmla="*/ 904608 w 1257846"/>
                      <a:gd name="connsiteY65" fmla="*/ 1888071 h 2905398"/>
                      <a:gd name="connsiteX66" fmla="*/ 916796 w 1257846"/>
                      <a:gd name="connsiteY66" fmla="*/ 2261844 h 2905398"/>
                      <a:gd name="connsiteX67" fmla="*/ 941172 w 1257846"/>
                      <a:gd name="connsiteY67" fmla="*/ 2372689 h 2905398"/>
                      <a:gd name="connsiteX68" fmla="*/ 942225 w 1257846"/>
                      <a:gd name="connsiteY68" fmla="*/ 2372915 h 2905398"/>
                      <a:gd name="connsiteX69" fmla="*/ 925071 w 1257846"/>
                      <a:gd name="connsiteY69" fmla="*/ 2459701 h 2905398"/>
                      <a:gd name="connsiteX70" fmla="*/ 904532 w 1257846"/>
                      <a:gd name="connsiteY70" fmla="*/ 2524846 h 2905398"/>
                      <a:gd name="connsiteX71" fmla="*/ 899868 w 1257846"/>
                      <a:gd name="connsiteY71" fmla="*/ 2535061 h 2905398"/>
                      <a:gd name="connsiteX72" fmla="*/ 869774 w 1257846"/>
                      <a:gd name="connsiteY72" fmla="*/ 2577281 h 2905398"/>
                      <a:gd name="connsiteX73" fmla="*/ 888281 w 1257846"/>
                      <a:gd name="connsiteY73" fmla="*/ 2676323 h 2905398"/>
                      <a:gd name="connsiteX74" fmla="*/ 917096 w 1257846"/>
                      <a:gd name="connsiteY74" fmla="*/ 2751379 h 2905398"/>
                      <a:gd name="connsiteX75" fmla="*/ 922288 w 1257846"/>
                      <a:gd name="connsiteY75" fmla="*/ 2808278 h 2905398"/>
                      <a:gd name="connsiteX76" fmla="*/ 910326 w 1257846"/>
                      <a:gd name="connsiteY76" fmla="*/ 2833928 h 2905398"/>
                      <a:gd name="connsiteX77" fmla="*/ 945009 w 1257846"/>
                      <a:gd name="connsiteY77" fmla="*/ 2897562 h 2905398"/>
                      <a:gd name="connsiteX78" fmla="*/ 1123918 w 1257846"/>
                      <a:gd name="connsiteY78" fmla="*/ 2910725 h 2905398"/>
                      <a:gd name="connsiteX79" fmla="*/ 1237072 w 1257846"/>
                      <a:gd name="connsiteY79" fmla="*/ 2878114 h 2905398"/>
                      <a:gd name="connsiteX80" fmla="*/ 1231730 w 1257846"/>
                      <a:gd name="connsiteY80" fmla="*/ 2842023 h 2905398"/>
                      <a:gd name="connsiteX81" fmla="*/ 1221046 w 1257846"/>
                      <a:gd name="connsiteY81" fmla="*/ 2813576 h 2905398"/>
                      <a:gd name="connsiteX82" fmla="*/ 1181322 w 1257846"/>
                      <a:gd name="connsiteY82" fmla="*/ 2753500 h 2905398"/>
                      <a:gd name="connsiteX83" fmla="*/ 1091642 w 1257846"/>
                      <a:gd name="connsiteY83" fmla="*/ 2511379 h 2905398"/>
                      <a:gd name="connsiteX84" fmla="*/ 1062150 w 1257846"/>
                      <a:gd name="connsiteY84" fmla="*/ 2461593 h 2905398"/>
                      <a:gd name="connsiteX85" fmla="*/ 1075617 w 1257846"/>
                      <a:gd name="connsiteY85" fmla="*/ 2391453 h 2905398"/>
                      <a:gd name="connsiteX86" fmla="*/ 1077498 w 1257846"/>
                      <a:gd name="connsiteY86" fmla="*/ 2391077 h 2905398"/>
                      <a:gd name="connsiteX87" fmla="*/ 1145285 w 1257846"/>
                      <a:gd name="connsiteY87" fmla="*/ 2378364 h 2905398"/>
                      <a:gd name="connsiteX88" fmla="*/ 1161460 w 1257846"/>
                      <a:gd name="connsiteY88" fmla="*/ 2339775 h 2905398"/>
                      <a:gd name="connsiteX89" fmla="*/ 1163191 w 1257846"/>
                      <a:gd name="connsiteY89" fmla="*/ 2073293 h 2905398"/>
                      <a:gd name="connsiteX90" fmla="*/ 1158451 w 1257846"/>
                      <a:gd name="connsiteY90" fmla="*/ 1296539 h 2905398"/>
                      <a:gd name="connsiteX91" fmla="*/ 1230150 w 1257846"/>
                      <a:gd name="connsiteY91" fmla="*/ 1281861 h 2905398"/>
                      <a:gd name="connsiteX92" fmla="*/ 1241135 w 1257846"/>
                      <a:gd name="connsiteY92" fmla="*/ 1192049 h 2905398"/>
                      <a:gd name="connsiteX93" fmla="*/ 1259567 w 1257846"/>
                      <a:gd name="connsiteY93" fmla="*/ 1040498 h 2905398"/>
                      <a:gd name="connsiteX94" fmla="*/ 207854 w 1257846"/>
                      <a:gd name="connsiteY94" fmla="*/ 2502528 h 2905398"/>
                      <a:gd name="connsiteX95" fmla="*/ 281810 w 1257846"/>
                      <a:gd name="connsiteY95" fmla="*/ 2515842 h 2905398"/>
                      <a:gd name="connsiteX96" fmla="*/ 271503 w 1257846"/>
                      <a:gd name="connsiteY96" fmla="*/ 2597180 h 2905398"/>
                      <a:gd name="connsiteX97" fmla="*/ 155115 w 1257846"/>
                      <a:gd name="connsiteY97" fmla="*/ 2602175 h 2905398"/>
                      <a:gd name="connsiteX98" fmla="*/ 207854 w 1257846"/>
                      <a:gd name="connsiteY98" fmla="*/ 2502528 h 2905398"/>
                      <a:gd name="connsiteX99" fmla="*/ 297685 w 1257846"/>
                      <a:gd name="connsiteY99" fmla="*/ 2874180 h 2905398"/>
                      <a:gd name="connsiteX100" fmla="*/ 122537 w 1257846"/>
                      <a:gd name="connsiteY100" fmla="*/ 2887347 h 2905398"/>
                      <a:gd name="connsiteX101" fmla="*/ 30299 w 1257846"/>
                      <a:gd name="connsiteY101" fmla="*/ 2881066 h 2905398"/>
                      <a:gd name="connsiteX102" fmla="*/ 24506 w 1257846"/>
                      <a:gd name="connsiteY102" fmla="*/ 2820462 h 2905398"/>
                      <a:gd name="connsiteX103" fmla="*/ 60995 w 1257846"/>
                      <a:gd name="connsiteY103" fmla="*/ 2844975 h 2905398"/>
                      <a:gd name="connsiteX104" fmla="*/ 60995 w 1257846"/>
                      <a:gd name="connsiteY104" fmla="*/ 2844975 h 2905398"/>
                      <a:gd name="connsiteX105" fmla="*/ 303854 w 1257846"/>
                      <a:gd name="connsiteY105" fmla="*/ 2837183 h 2905398"/>
                      <a:gd name="connsiteX106" fmla="*/ 297685 w 1257846"/>
                      <a:gd name="connsiteY106" fmla="*/ 2874180 h 2905398"/>
                      <a:gd name="connsiteX107" fmla="*/ 298663 w 1257846"/>
                      <a:gd name="connsiteY107" fmla="*/ 2549588 h 2905398"/>
                      <a:gd name="connsiteX108" fmla="*/ 300695 w 1257846"/>
                      <a:gd name="connsiteY108" fmla="*/ 2549362 h 2905398"/>
                      <a:gd name="connsiteX109" fmla="*/ 332745 w 1257846"/>
                      <a:gd name="connsiteY109" fmla="*/ 2580610 h 2905398"/>
                      <a:gd name="connsiteX110" fmla="*/ 299566 w 1257846"/>
                      <a:gd name="connsiteY110" fmla="*/ 2718997 h 2905398"/>
                      <a:gd name="connsiteX111" fmla="*/ 295653 w 1257846"/>
                      <a:gd name="connsiteY111" fmla="*/ 2810398 h 2905398"/>
                      <a:gd name="connsiteX112" fmla="*/ 227491 w 1257846"/>
                      <a:gd name="connsiteY112" fmla="*/ 2841343 h 2905398"/>
                      <a:gd name="connsiteX113" fmla="*/ 47829 w 1257846"/>
                      <a:gd name="connsiteY113" fmla="*/ 2808581 h 2905398"/>
                      <a:gd name="connsiteX114" fmla="*/ 76945 w 1257846"/>
                      <a:gd name="connsiteY114" fmla="*/ 2754106 h 2905398"/>
                      <a:gd name="connsiteX115" fmla="*/ 121559 w 1257846"/>
                      <a:gd name="connsiteY115" fmla="*/ 2632514 h 2905398"/>
                      <a:gd name="connsiteX116" fmla="*/ 130888 w 1257846"/>
                      <a:gd name="connsiteY116" fmla="*/ 2539904 h 2905398"/>
                      <a:gd name="connsiteX117" fmla="*/ 153835 w 1257846"/>
                      <a:gd name="connsiteY117" fmla="*/ 2602703 h 2905398"/>
                      <a:gd name="connsiteX118" fmla="*/ 147816 w 1257846"/>
                      <a:gd name="connsiteY118" fmla="*/ 2605352 h 2905398"/>
                      <a:gd name="connsiteX119" fmla="*/ 147816 w 1257846"/>
                      <a:gd name="connsiteY119" fmla="*/ 2605352 h 2905398"/>
                      <a:gd name="connsiteX120" fmla="*/ 136380 w 1257846"/>
                      <a:gd name="connsiteY120" fmla="*/ 2619350 h 2905398"/>
                      <a:gd name="connsiteX121" fmla="*/ 137885 w 1257846"/>
                      <a:gd name="connsiteY121" fmla="*/ 2617835 h 2905398"/>
                      <a:gd name="connsiteX122" fmla="*/ 136606 w 1257846"/>
                      <a:gd name="connsiteY122" fmla="*/ 2616398 h 2905398"/>
                      <a:gd name="connsiteX123" fmla="*/ 268268 w 1257846"/>
                      <a:gd name="connsiteY123" fmla="*/ 2611178 h 2905398"/>
                      <a:gd name="connsiteX124" fmla="*/ 287754 w 1257846"/>
                      <a:gd name="connsiteY124" fmla="*/ 2617004 h 2905398"/>
                      <a:gd name="connsiteX125" fmla="*/ 289710 w 1257846"/>
                      <a:gd name="connsiteY125" fmla="*/ 2604975 h 2905398"/>
                      <a:gd name="connsiteX126" fmla="*/ 298663 w 1257846"/>
                      <a:gd name="connsiteY126" fmla="*/ 2549588 h 2905398"/>
                      <a:gd name="connsiteX127" fmla="*/ 286174 w 1257846"/>
                      <a:gd name="connsiteY127" fmla="*/ 2494507 h 2905398"/>
                      <a:gd name="connsiteX128" fmla="*/ 211615 w 1257846"/>
                      <a:gd name="connsiteY128" fmla="*/ 2482249 h 2905398"/>
                      <a:gd name="connsiteX129" fmla="*/ 211615 w 1257846"/>
                      <a:gd name="connsiteY129" fmla="*/ 2482249 h 2905398"/>
                      <a:gd name="connsiteX130" fmla="*/ 178964 w 1257846"/>
                      <a:gd name="connsiteY130" fmla="*/ 2484971 h 2905398"/>
                      <a:gd name="connsiteX131" fmla="*/ 210262 w 1257846"/>
                      <a:gd name="connsiteY131" fmla="*/ 2391302 h 2905398"/>
                      <a:gd name="connsiteX132" fmla="*/ 213722 w 1257846"/>
                      <a:gd name="connsiteY132" fmla="*/ 2382372 h 2905398"/>
                      <a:gd name="connsiteX133" fmla="*/ 324920 w 1257846"/>
                      <a:gd name="connsiteY133" fmla="*/ 2397656 h 2905398"/>
                      <a:gd name="connsiteX134" fmla="*/ 286174 w 1257846"/>
                      <a:gd name="connsiteY134" fmla="*/ 2494507 h 2905398"/>
                      <a:gd name="connsiteX135" fmla="*/ 1231278 w 1257846"/>
                      <a:gd name="connsiteY135" fmla="*/ 741099 h 2905398"/>
                      <a:gd name="connsiteX136" fmla="*/ 1232106 w 1257846"/>
                      <a:gd name="connsiteY136" fmla="*/ 741099 h 2905398"/>
                      <a:gd name="connsiteX137" fmla="*/ 1233987 w 1257846"/>
                      <a:gd name="connsiteY137" fmla="*/ 742311 h 2905398"/>
                      <a:gd name="connsiteX138" fmla="*/ 1236093 w 1257846"/>
                      <a:gd name="connsiteY138" fmla="*/ 794292 h 2905398"/>
                      <a:gd name="connsiteX139" fmla="*/ 1154087 w 1257846"/>
                      <a:gd name="connsiteY139" fmla="*/ 806398 h 2905398"/>
                      <a:gd name="connsiteX140" fmla="*/ 1144307 w 1257846"/>
                      <a:gd name="connsiteY140" fmla="*/ 768641 h 2905398"/>
                      <a:gd name="connsiteX141" fmla="*/ 1224959 w 1257846"/>
                      <a:gd name="connsiteY141" fmla="*/ 746851 h 2905398"/>
                      <a:gd name="connsiteX142" fmla="*/ 1231278 w 1257846"/>
                      <a:gd name="connsiteY142" fmla="*/ 741099 h 2905398"/>
                      <a:gd name="connsiteX143" fmla="*/ 898890 w 1257846"/>
                      <a:gd name="connsiteY143" fmla="*/ 78145 h 2905398"/>
                      <a:gd name="connsiteX144" fmla="*/ 889561 w 1257846"/>
                      <a:gd name="connsiteY144" fmla="*/ 76405 h 2905398"/>
                      <a:gd name="connsiteX145" fmla="*/ 882488 w 1257846"/>
                      <a:gd name="connsiteY145" fmla="*/ 57338 h 2905398"/>
                      <a:gd name="connsiteX146" fmla="*/ 916193 w 1257846"/>
                      <a:gd name="connsiteY146" fmla="*/ 65658 h 2905398"/>
                      <a:gd name="connsiteX147" fmla="*/ 972244 w 1257846"/>
                      <a:gd name="connsiteY147" fmla="*/ 188155 h 2905398"/>
                      <a:gd name="connsiteX148" fmla="*/ 946212 w 1257846"/>
                      <a:gd name="connsiteY148" fmla="*/ 178775 h 2905398"/>
                      <a:gd name="connsiteX149" fmla="*/ 939817 w 1257846"/>
                      <a:gd name="connsiteY149" fmla="*/ 179836 h 2905398"/>
                      <a:gd name="connsiteX150" fmla="*/ 898890 w 1257846"/>
                      <a:gd name="connsiteY150" fmla="*/ 78145 h 2905398"/>
                      <a:gd name="connsiteX151" fmla="*/ 611717 w 1257846"/>
                      <a:gd name="connsiteY151" fmla="*/ 42431 h 2905398"/>
                      <a:gd name="connsiteX152" fmla="*/ 675516 w 1257846"/>
                      <a:gd name="connsiteY152" fmla="*/ 55746 h 2905398"/>
                      <a:gd name="connsiteX153" fmla="*/ 673184 w 1257846"/>
                      <a:gd name="connsiteY153" fmla="*/ 61875 h 2905398"/>
                      <a:gd name="connsiteX154" fmla="*/ 655429 w 1257846"/>
                      <a:gd name="connsiteY154" fmla="*/ 64147 h 2905398"/>
                      <a:gd name="connsiteX155" fmla="*/ 633384 w 1257846"/>
                      <a:gd name="connsiteY155" fmla="*/ 67173 h 2905398"/>
                      <a:gd name="connsiteX156" fmla="*/ 614952 w 1257846"/>
                      <a:gd name="connsiteY156" fmla="*/ 102658 h 2905398"/>
                      <a:gd name="connsiteX157" fmla="*/ 612318 w 1257846"/>
                      <a:gd name="connsiteY157" fmla="*/ 141472 h 2905398"/>
                      <a:gd name="connsiteX158" fmla="*/ 559729 w 1257846"/>
                      <a:gd name="connsiteY158" fmla="*/ 181879 h 2905398"/>
                      <a:gd name="connsiteX159" fmla="*/ 611717 w 1257846"/>
                      <a:gd name="connsiteY159" fmla="*/ 42431 h 2905398"/>
                      <a:gd name="connsiteX160" fmla="*/ 324544 w 1257846"/>
                      <a:gd name="connsiteY160" fmla="*/ 773407 h 2905398"/>
                      <a:gd name="connsiteX161" fmla="*/ 316343 w 1257846"/>
                      <a:gd name="connsiteY161" fmla="*/ 774393 h 2905398"/>
                      <a:gd name="connsiteX162" fmla="*/ 305961 w 1257846"/>
                      <a:gd name="connsiteY162" fmla="*/ 724226 h 2905398"/>
                      <a:gd name="connsiteX163" fmla="*/ 418061 w 1257846"/>
                      <a:gd name="connsiteY163" fmla="*/ 711440 h 2905398"/>
                      <a:gd name="connsiteX164" fmla="*/ 418061 w 1257846"/>
                      <a:gd name="connsiteY164" fmla="*/ 711440 h 2905398"/>
                      <a:gd name="connsiteX165" fmla="*/ 523014 w 1257846"/>
                      <a:gd name="connsiteY165" fmla="*/ 720218 h 2905398"/>
                      <a:gd name="connsiteX166" fmla="*/ 542275 w 1257846"/>
                      <a:gd name="connsiteY166" fmla="*/ 766070 h 2905398"/>
                      <a:gd name="connsiteX167" fmla="*/ 483892 w 1257846"/>
                      <a:gd name="connsiteY167" fmla="*/ 759261 h 2905398"/>
                      <a:gd name="connsiteX168" fmla="*/ 483666 w 1257846"/>
                      <a:gd name="connsiteY168" fmla="*/ 759109 h 2905398"/>
                      <a:gd name="connsiteX169" fmla="*/ 391955 w 1257846"/>
                      <a:gd name="connsiteY169" fmla="*/ 762512 h 2905398"/>
                      <a:gd name="connsiteX170" fmla="*/ 389322 w 1257846"/>
                      <a:gd name="connsiteY170" fmla="*/ 761300 h 2905398"/>
                      <a:gd name="connsiteX171" fmla="*/ 324544 w 1257846"/>
                      <a:gd name="connsiteY171" fmla="*/ 773407 h 2905398"/>
                      <a:gd name="connsiteX172" fmla="*/ 583654 w 1257846"/>
                      <a:gd name="connsiteY172" fmla="*/ 1331570 h 2905398"/>
                      <a:gd name="connsiteX173" fmla="*/ 573573 w 1257846"/>
                      <a:gd name="connsiteY173" fmla="*/ 1319844 h 2905398"/>
                      <a:gd name="connsiteX174" fmla="*/ 561534 w 1257846"/>
                      <a:gd name="connsiteY174" fmla="*/ 1314321 h 2905398"/>
                      <a:gd name="connsiteX175" fmla="*/ 561234 w 1257846"/>
                      <a:gd name="connsiteY175" fmla="*/ 1326047 h 2905398"/>
                      <a:gd name="connsiteX176" fmla="*/ 564544 w 1257846"/>
                      <a:gd name="connsiteY176" fmla="*/ 1415634 h 2905398"/>
                      <a:gd name="connsiteX177" fmla="*/ 530388 w 1257846"/>
                      <a:gd name="connsiteY177" fmla="*/ 1288596 h 2905398"/>
                      <a:gd name="connsiteX178" fmla="*/ 522563 w 1257846"/>
                      <a:gd name="connsiteY178" fmla="*/ 1420928 h 2905398"/>
                      <a:gd name="connsiteX179" fmla="*/ 493598 w 1257846"/>
                      <a:gd name="connsiteY179" fmla="*/ 1333159 h 2905398"/>
                      <a:gd name="connsiteX180" fmla="*/ 487880 w 1257846"/>
                      <a:gd name="connsiteY180" fmla="*/ 1298734 h 2905398"/>
                      <a:gd name="connsiteX181" fmla="*/ 487880 w 1257846"/>
                      <a:gd name="connsiteY181" fmla="*/ 1298734 h 2905398"/>
                      <a:gd name="connsiteX182" fmla="*/ 502626 w 1257846"/>
                      <a:gd name="connsiteY182" fmla="*/ 1414042 h 2905398"/>
                      <a:gd name="connsiteX183" fmla="*/ 502550 w 1257846"/>
                      <a:gd name="connsiteY183" fmla="*/ 1414042 h 2905398"/>
                      <a:gd name="connsiteX184" fmla="*/ 495554 w 1257846"/>
                      <a:gd name="connsiteY184" fmla="*/ 1410562 h 2905398"/>
                      <a:gd name="connsiteX185" fmla="*/ 438977 w 1257846"/>
                      <a:gd name="connsiteY185" fmla="*/ 1273464 h 2905398"/>
                      <a:gd name="connsiteX186" fmla="*/ 454475 w 1257846"/>
                      <a:gd name="connsiteY186" fmla="*/ 1385746 h 2905398"/>
                      <a:gd name="connsiteX187" fmla="*/ 416406 w 1257846"/>
                      <a:gd name="connsiteY187" fmla="*/ 1220197 h 2905398"/>
                      <a:gd name="connsiteX188" fmla="*/ 426337 w 1257846"/>
                      <a:gd name="connsiteY188" fmla="*/ 1204684 h 2905398"/>
                      <a:gd name="connsiteX189" fmla="*/ 426563 w 1257846"/>
                      <a:gd name="connsiteY189" fmla="*/ 1202113 h 2905398"/>
                      <a:gd name="connsiteX190" fmla="*/ 397748 w 1257846"/>
                      <a:gd name="connsiteY190" fmla="*/ 961884 h 2905398"/>
                      <a:gd name="connsiteX191" fmla="*/ 355315 w 1257846"/>
                      <a:gd name="connsiteY191" fmla="*/ 789448 h 2905398"/>
                      <a:gd name="connsiteX192" fmla="*/ 478926 w 1257846"/>
                      <a:gd name="connsiteY192" fmla="*/ 773710 h 2905398"/>
                      <a:gd name="connsiteX193" fmla="*/ 509698 w 1257846"/>
                      <a:gd name="connsiteY193" fmla="*/ 775450 h 2905398"/>
                      <a:gd name="connsiteX194" fmla="*/ 514212 w 1257846"/>
                      <a:gd name="connsiteY194" fmla="*/ 1129250 h 2905398"/>
                      <a:gd name="connsiteX195" fmla="*/ 583654 w 1257846"/>
                      <a:gd name="connsiteY195" fmla="*/ 1331570 h 2905398"/>
                      <a:gd name="connsiteX196" fmla="*/ 640531 w 1257846"/>
                      <a:gd name="connsiteY196" fmla="*/ 727329 h 2905398"/>
                      <a:gd name="connsiteX197" fmla="*/ 629321 w 1257846"/>
                      <a:gd name="connsiteY197" fmla="*/ 1001680 h 2905398"/>
                      <a:gd name="connsiteX198" fmla="*/ 630525 w 1257846"/>
                      <a:gd name="connsiteY198" fmla="*/ 1140674 h 2905398"/>
                      <a:gd name="connsiteX199" fmla="*/ 624432 w 1257846"/>
                      <a:gd name="connsiteY199" fmla="*/ 1159438 h 2905398"/>
                      <a:gd name="connsiteX200" fmla="*/ 545509 w 1257846"/>
                      <a:gd name="connsiteY200" fmla="*/ 1174042 h 2905398"/>
                      <a:gd name="connsiteX201" fmla="*/ 518199 w 1257846"/>
                      <a:gd name="connsiteY201" fmla="*/ 776662 h 2905398"/>
                      <a:gd name="connsiteX202" fmla="*/ 540845 w 1257846"/>
                      <a:gd name="connsiteY202" fmla="*/ 778176 h 2905398"/>
                      <a:gd name="connsiteX203" fmla="*/ 557773 w 1257846"/>
                      <a:gd name="connsiteY203" fmla="*/ 749271 h 2905398"/>
                      <a:gd name="connsiteX204" fmla="*/ 532870 w 1257846"/>
                      <a:gd name="connsiteY204" fmla="*/ 710154 h 2905398"/>
                      <a:gd name="connsiteX205" fmla="*/ 525121 w 1257846"/>
                      <a:gd name="connsiteY205" fmla="*/ 308839 h 2905398"/>
                      <a:gd name="connsiteX206" fmla="*/ 512407 w 1257846"/>
                      <a:gd name="connsiteY206" fmla="*/ 707051 h 2905398"/>
                      <a:gd name="connsiteX207" fmla="*/ 317848 w 1257846"/>
                      <a:gd name="connsiteY207" fmla="*/ 716963 h 2905398"/>
                      <a:gd name="connsiteX208" fmla="*/ 347717 w 1257846"/>
                      <a:gd name="connsiteY208" fmla="*/ 401603 h 2905398"/>
                      <a:gd name="connsiteX209" fmla="*/ 333497 w 1257846"/>
                      <a:gd name="connsiteY209" fmla="*/ 267302 h 2905398"/>
                      <a:gd name="connsiteX210" fmla="*/ 562437 w 1257846"/>
                      <a:gd name="connsiteY210" fmla="*/ 77842 h 2905398"/>
                      <a:gd name="connsiteX211" fmla="*/ 538513 w 1257846"/>
                      <a:gd name="connsiteY211" fmla="*/ 188536 h 2905398"/>
                      <a:gd name="connsiteX212" fmla="*/ 552582 w 1257846"/>
                      <a:gd name="connsiteY212" fmla="*/ 232648 h 2905398"/>
                      <a:gd name="connsiteX213" fmla="*/ 562437 w 1257846"/>
                      <a:gd name="connsiteY213" fmla="*/ 226744 h 2905398"/>
                      <a:gd name="connsiteX214" fmla="*/ 605923 w 1257846"/>
                      <a:gd name="connsiteY214" fmla="*/ 168863 h 2905398"/>
                      <a:gd name="connsiteX215" fmla="*/ 610437 w 1257846"/>
                      <a:gd name="connsiteY215" fmla="*/ 192016 h 2905398"/>
                      <a:gd name="connsiteX216" fmla="*/ 641735 w 1257846"/>
                      <a:gd name="connsiteY216" fmla="*/ 411512 h 2905398"/>
                      <a:gd name="connsiteX217" fmla="*/ 640531 w 1257846"/>
                      <a:gd name="connsiteY217" fmla="*/ 727329 h 2905398"/>
                      <a:gd name="connsiteX218" fmla="*/ 657234 w 1257846"/>
                      <a:gd name="connsiteY218" fmla="*/ 1026954 h 2905398"/>
                      <a:gd name="connsiteX219" fmla="*/ 665585 w 1257846"/>
                      <a:gd name="connsiteY219" fmla="*/ 750634 h 2905398"/>
                      <a:gd name="connsiteX220" fmla="*/ 681610 w 1257846"/>
                      <a:gd name="connsiteY220" fmla="*/ 569953 h 2905398"/>
                      <a:gd name="connsiteX221" fmla="*/ 654526 w 1257846"/>
                      <a:gd name="connsiteY221" fmla="*/ 306190 h 2905398"/>
                      <a:gd name="connsiteX222" fmla="*/ 640231 w 1257846"/>
                      <a:gd name="connsiteY222" fmla="*/ 208963 h 2905398"/>
                      <a:gd name="connsiteX223" fmla="*/ 628194 w 1257846"/>
                      <a:gd name="connsiteY223" fmla="*/ 152973 h 2905398"/>
                      <a:gd name="connsiteX224" fmla="*/ 627516 w 1257846"/>
                      <a:gd name="connsiteY224" fmla="*/ 139884 h 2905398"/>
                      <a:gd name="connsiteX225" fmla="*/ 920707 w 1257846"/>
                      <a:gd name="connsiteY225" fmla="*/ 178321 h 2905398"/>
                      <a:gd name="connsiteX226" fmla="*/ 938764 w 1257846"/>
                      <a:gd name="connsiteY226" fmla="*/ 438980 h 2905398"/>
                      <a:gd name="connsiteX227" fmla="*/ 973748 w 1257846"/>
                      <a:gd name="connsiteY227" fmla="*/ 908543 h 2905398"/>
                      <a:gd name="connsiteX228" fmla="*/ 657234 w 1257846"/>
                      <a:gd name="connsiteY228" fmla="*/ 1026954 h 2905398"/>
                      <a:gd name="connsiteX229" fmla="*/ 940269 w 1257846"/>
                      <a:gd name="connsiteY229" fmla="*/ 2450018 h 2905398"/>
                      <a:gd name="connsiteX230" fmla="*/ 946814 w 1257846"/>
                      <a:gd name="connsiteY230" fmla="*/ 2432691 h 2905398"/>
                      <a:gd name="connsiteX231" fmla="*/ 960507 w 1257846"/>
                      <a:gd name="connsiteY231" fmla="*/ 2375412 h 2905398"/>
                      <a:gd name="connsiteX232" fmla="*/ 1058765 w 1257846"/>
                      <a:gd name="connsiteY232" fmla="*/ 2378364 h 2905398"/>
                      <a:gd name="connsiteX233" fmla="*/ 1049585 w 1257846"/>
                      <a:gd name="connsiteY233" fmla="*/ 2457281 h 2905398"/>
                      <a:gd name="connsiteX234" fmla="*/ 1001736 w 1257846"/>
                      <a:gd name="connsiteY234" fmla="*/ 2451832 h 2905398"/>
                      <a:gd name="connsiteX235" fmla="*/ 1001736 w 1257846"/>
                      <a:gd name="connsiteY235" fmla="*/ 2451832 h 2905398"/>
                      <a:gd name="connsiteX236" fmla="*/ 936883 w 1257846"/>
                      <a:gd name="connsiteY236" fmla="*/ 2457052 h 2905398"/>
                      <a:gd name="connsiteX237" fmla="*/ 940269 w 1257846"/>
                      <a:gd name="connsiteY237" fmla="*/ 2450018 h 2905398"/>
                      <a:gd name="connsiteX238" fmla="*/ 1201636 w 1257846"/>
                      <a:gd name="connsiteY238" fmla="*/ 2881823 h 2905398"/>
                      <a:gd name="connsiteX239" fmla="*/ 958100 w 1257846"/>
                      <a:gd name="connsiteY239" fmla="*/ 2876071 h 2905398"/>
                      <a:gd name="connsiteX240" fmla="*/ 930112 w 1257846"/>
                      <a:gd name="connsiteY240" fmla="*/ 2831885 h 2905398"/>
                      <a:gd name="connsiteX241" fmla="*/ 933046 w 1257846"/>
                      <a:gd name="connsiteY241" fmla="*/ 2834309 h 2905398"/>
                      <a:gd name="connsiteX242" fmla="*/ 984357 w 1257846"/>
                      <a:gd name="connsiteY242" fmla="*/ 2849515 h 2905398"/>
                      <a:gd name="connsiteX243" fmla="*/ 1213523 w 1257846"/>
                      <a:gd name="connsiteY243" fmla="*/ 2852922 h 2905398"/>
                      <a:gd name="connsiteX244" fmla="*/ 1201636 w 1257846"/>
                      <a:gd name="connsiteY244" fmla="*/ 2881823 h 2905398"/>
                      <a:gd name="connsiteX245" fmla="*/ 1069147 w 1257846"/>
                      <a:gd name="connsiteY245" fmla="*/ 2489209 h 2905398"/>
                      <a:gd name="connsiteX246" fmla="*/ 1072306 w 1257846"/>
                      <a:gd name="connsiteY246" fmla="*/ 2517357 h 2905398"/>
                      <a:gd name="connsiteX247" fmla="*/ 1064482 w 1257846"/>
                      <a:gd name="connsiteY247" fmla="*/ 2586285 h 2905398"/>
                      <a:gd name="connsiteX248" fmla="*/ 932821 w 1257846"/>
                      <a:gd name="connsiteY248" fmla="*/ 2603386 h 2905398"/>
                      <a:gd name="connsiteX249" fmla="*/ 1062827 w 1257846"/>
                      <a:gd name="connsiteY249" fmla="*/ 2600132 h 2905398"/>
                      <a:gd name="connsiteX250" fmla="*/ 1079454 w 1257846"/>
                      <a:gd name="connsiteY250" fmla="*/ 2605049 h 2905398"/>
                      <a:gd name="connsiteX251" fmla="*/ 1081560 w 1257846"/>
                      <a:gd name="connsiteY251" fmla="*/ 2591808 h 2905398"/>
                      <a:gd name="connsiteX252" fmla="*/ 1090664 w 1257846"/>
                      <a:gd name="connsiteY252" fmla="*/ 2519249 h 2905398"/>
                      <a:gd name="connsiteX253" fmla="*/ 1110376 w 1257846"/>
                      <a:gd name="connsiteY253" fmla="*/ 2651052 h 2905398"/>
                      <a:gd name="connsiteX254" fmla="*/ 1163491 w 1257846"/>
                      <a:gd name="connsiteY254" fmla="*/ 2770221 h 2905398"/>
                      <a:gd name="connsiteX255" fmla="*/ 1198702 w 1257846"/>
                      <a:gd name="connsiteY255" fmla="*/ 2826591 h 2905398"/>
                      <a:gd name="connsiteX256" fmla="*/ 950426 w 1257846"/>
                      <a:gd name="connsiteY256" fmla="*/ 2822579 h 2905398"/>
                      <a:gd name="connsiteX257" fmla="*/ 944106 w 1257846"/>
                      <a:gd name="connsiteY257" fmla="*/ 2817207 h 2905398"/>
                      <a:gd name="connsiteX258" fmla="*/ 930262 w 1257846"/>
                      <a:gd name="connsiteY258" fmla="*/ 2731178 h 2905398"/>
                      <a:gd name="connsiteX259" fmla="*/ 902350 w 1257846"/>
                      <a:gd name="connsiteY259" fmla="*/ 2548228 h 2905398"/>
                      <a:gd name="connsiteX260" fmla="*/ 909874 w 1257846"/>
                      <a:gd name="connsiteY260" fmla="*/ 2543307 h 2905398"/>
                      <a:gd name="connsiteX261" fmla="*/ 909874 w 1257846"/>
                      <a:gd name="connsiteY261" fmla="*/ 2543307 h 2905398"/>
                      <a:gd name="connsiteX262" fmla="*/ 909874 w 1257846"/>
                      <a:gd name="connsiteY262" fmla="*/ 2543307 h 2905398"/>
                      <a:gd name="connsiteX263" fmla="*/ 909874 w 1257846"/>
                      <a:gd name="connsiteY263" fmla="*/ 2543307 h 2905398"/>
                      <a:gd name="connsiteX264" fmla="*/ 934777 w 1257846"/>
                      <a:gd name="connsiteY264" fmla="*/ 2594154 h 2905398"/>
                      <a:gd name="connsiteX265" fmla="*/ 931240 w 1257846"/>
                      <a:gd name="connsiteY265" fmla="*/ 2477937 h 2905398"/>
                      <a:gd name="connsiteX266" fmla="*/ 1069147 w 1257846"/>
                      <a:gd name="connsiteY266" fmla="*/ 2489209 h 2905398"/>
                      <a:gd name="connsiteX267" fmla="*/ 1035366 w 1257846"/>
                      <a:gd name="connsiteY267" fmla="*/ 1154447 h 2905398"/>
                      <a:gd name="connsiteX268" fmla="*/ 989924 w 1257846"/>
                      <a:gd name="connsiteY268" fmla="*/ 840672 h 2905398"/>
                      <a:gd name="connsiteX269" fmla="*/ 961334 w 1257846"/>
                      <a:gd name="connsiteY269" fmla="*/ 427553 h 2905398"/>
                      <a:gd name="connsiteX270" fmla="*/ 948996 w 1257846"/>
                      <a:gd name="connsiteY270" fmla="*/ 201777 h 2905398"/>
                      <a:gd name="connsiteX271" fmla="*/ 984281 w 1257846"/>
                      <a:gd name="connsiteY271" fmla="*/ 232116 h 2905398"/>
                      <a:gd name="connsiteX272" fmla="*/ 964193 w 1257846"/>
                      <a:gd name="connsiteY272" fmla="*/ 109619 h 2905398"/>
                      <a:gd name="connsiteX273" fmla="*/ 1102100 w 1257846"/>
                      <a:gd name="connsiteY273" fmla="*/ 185584 h 2905398"/>
                      <a:gd name="connsiteX274" fmla="*/ 1210363 w 1257846"/>
                      <a:gd name="connsiteY274" fmla="*/ 730658 h 2905398"/>
                      <a:gd name="connsiteX275" fmla="*/ 1139266 w 1257846"/>
                      <a:gd name="connsiteY275" fmla="*/ 749119 h 2905398"/>
                      <a:gd name="connsiteX276" fmla="*/ 1081034 w 1257846"/>
                      <a:gd name="connsiteY276" fmla="*/ 446469 h 2905398"/>
                      <a:gd name="connsiteX277" fmla="*/ 1105787 w 1257846"/>
                      <a:gd name="connsiteY277" fmla="*/ 344627 h 2905398"/>
                      <a:gd name="connsiteX278" fmla="*/ 1106162 w 1257846"/>
                      <a:gd name="connsiteY278" fmla="*/ 332672 h 2905398"/>
                      <a:gd name="connsiteX279" fmla="*/ 1103680 w 1257846"/>
                      <a:gd name="connsiteY279" fmla="*/ 333126 h 2905398"/>
                      <a:gd name="connsiteX280" fmla="*/ 1089535 w 1257846"/>
                      <a:gd name="connsiteY280" fmla="*/ 365283 h 2905398"/>
                      <a:gd name="connsiteX281" fmla="*/ 1078100 w 1257846"/>
                      <a:gd name="connsiteY281" fmla="*/ 418398 h 2905398"/>
                      <a:gd name="connsiteX282" fmla="*/ 1070200 w 1257846"/>
                      <a:gd name="connsiteY282" fmla="*/ 344099 h 2905398"/>
                      <a:gd name="connsiteX283" fmla="*/ 1068320 w 1257846"/>
                      <a:gd name="connsiteY283" fmla="*/ 343796 h 2905398"/>
                      <a:gd name="connsiteX284" fmla="*/ 1096758 w 1257846"/>
                      <a:gd name="connsiteY284" fmla="*/ 695627 h 2905398"/>
                      <a:gd name="connsiteX285" fmla="*/ 1215554 w 1257846"/>
                      <a:gd name="connsiteY285" fmla="*/ 1218076 h 2905398"/>
                      <a:gd name="connsiteX286" fmla="*/ 1035366 w 1257846"/>
                      <a:gd name="connsiteY286" fmla="*/ 1154447 h 2905398"/>
                      <a:gd name="connsiteX287" fmla="*/ 1233911 w 1257846"/>
                      <a:gd name="connsiteY287" fmla="*/ 1142868 h 2905398"/>
                      <a:gd name="connsiteX288" fmla="*/ 1156570 w 1257846"/>
                      <a:gd name="connsiteY288" fmla="*/ 815779 h 2905398"/>
                      <a:gd name="connsiteX289" fmla="*/ 1225560 w 1257846"/>
                      <a:gd name="connsiteY289" fmla="*/ 812298 h 2905398"/>
                      <a:gd name="connsiteX290" fmla="*/ 1233911 w 1257846"/>
                      <a:gd name="connsiteY290" fmla="*/ 1142868 h 290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1257846" h="2905398">
                        <a:moveTo>
                          <a:pt x="1259567" y="1040498"/>
                        </a:moveTo>
                        <a:cubicBezTo>
                          <a:pt x="1260545" y="962641"/>
                          <a:pt x="1245122" y="886901"/>
                          <a:pt x="1232859" y="811390"/>
                        </a:cubicBezTo>
                        <a:cubicBezTo>
                          <a:pt x="1256031" y="812675"/>
                          <a:pt x="1256708" y="788994"/>
                          <a:pt x="1254527" y="769927"/>
                        </a:cubicBezTo>
                        <a:cubicBezTo>
                          <a:pt x="1255279" y="751314"/>
                          <a:pt x="1255354" y="714846"/>
                          <a:pt x="1227517" y="722789"/>
                        </a:cubicBezTo>
                        <a:cubicBezTo>
                          <a:pt x="1163491" y="560114"/>
                          <a:pt x="1214124" y="297113"/>
                          <a:pt x="1100595" y="162582"/>
                        </a:cubicBezTo>
                        <a:cubicBezTo>
                          <a:pt x="1062902" y="124600"/>
                          <a:pt x="1000682" y="136027"/>
                          <a:pt x="960507" y="102204"/>
                        </a:cubicBezTo>
                        <a:cubicBezTo>
                          <a:pt x="940420" y="59832"/>
                          <a:pt x="923416" y="56503"/>
                          <a:pt x="880758" y="50603"/>
                        </a:cubicBezTo>
                        <a:cubicBezTo>
                          <a:pt x="878200" y="42206"/>
                          <a:pt x="878952" y="33350"/>
                          <a:pt x="876845" y="24879"/>
                        </a:cubicBezTo>
                        <a:cubicBezTo>
                          <a:pt x="864883" y="43491"/>
                          <a:pt x="877522" y="108333"/>
                          <a:pt x="900319" y="112267"/>
                        </a:cubicBezTo>
                        <a:cubicBezTo>
                          <a:pt x="907165" y="111510"/>
                          <a:pt x="904005" y="101598"/>
                          <a:pt x="901749" y="97815"/>
                        </a:cubicBezTo>
                        <a:cubicBezTo>
                          <a:pt x="905360" y="97135"/>
                          <a:pt x="909122" y="96680"/>
                          <a:pt x="912808" y="96758"/>
                        </a:cubicBezTo>
                        <a:cubicBezTo>
                          <a:pt x="907541" y="103489"/>
                          <a:pt x="908896" y="113934"/>
                          <a:pt x="908820" y="122405"/>
                        </a:cubicBezTo>
                        <a:cubicBezTo>
                          <a:pt x="908670" y="132620"/>
                          <a:pt x="907692" y="142758"/>
                          <a:pt x="906037" y="152822"/>
                        </a:cubicBezTo>
                        <a:cubicBezTo>
                          <a:pt x="897460" y="236808"/>
                          <a:pt x="816282" y="294538"/>
                          <a:pt x="743077" y="234994"/>
                        </a:cubicBezTo>
                        <a:cubicBezTo>
                          <a:pt x="694475" y="200262"/>
                          <a:pt x="631654" y="145710"/>
                          <a:pt x="634813" y="82531"/>
                        </a:cubicBezTo>
                        <a:cubicBezTo>
                          <a:pt x="644896" y="78825"/>
                          <a:pt x="655955" y="74588"/>
                          <a:pt x="669723" y="69216"/>
                        </a:cubicBezTo>
                        <a:cubicBezTo>
                          <a:pt x="662802" y="79431"/>
                          <a:pt x="669647" y="96529"/>
                          <a:pt x="682589" y="87300"/>
                        </a:cubicBezTo>
                        <a:cubicBezTo>
                          <a:pt x="695152" y="72545"/>
                          <a:pt x="701171" y="22152"/>
                          <a:pt x="691842" y="5357"/>
                        </a:cubicBezTo>
                        <a:cubicBezTo>
                          <a:pt x="690337" y="5811"/>
                          <a:pt x="689209" y="7171"/>
                          <a:pt x="688382" y="9443"/>
                        </a:cubicBezTo>
                        <a:cubicBezTo>
                          <a:pt x="685974" y="22001"/>
                          <a:pt x="683341" y="32899"/>
                          <a:pt x="678902" y="46063"/>
                        </a:cubicBezTo>
                        <a:cubicBezTo>
                          <a:pt x="641961" y="34033"/>
                          <a:pt x="589598" y="18598"/>
                          <a:pt x="569585" y="64069"/>
                        </a:cubicBezTo>
                        <a:cubicBezTo>
                          <a:pt x="475315" y="70731"/>
                          <a:pt x="367202" y="114008"/>
                          <a:pt x="330186" y="208963"/>
                        </a:cubicBezTo>
                        <a:cubicBezTo>
                          <a:pt x="309347" y="260264"/>
                          <a:pt x="323791" y="316254"/>
                          <a:pt x="331541" y="368841"/>
                        </a:cubicBezTo>
                        <a:cubicBezTo>
                          <a:pt x="338538" y="423696"/>
                          <a:pt x="319804" y="476885"/>
                          <a:pt x="311377" y="530455"/>
                        </a:cubicBezTo>
                        <a:cubicBezTo>
                          <a:pt x="300619" y="592119"/>
                          <a:pt x="295127" y="656056"/>
                          <a:pt x="303779" y="718097"/>
                        </a:cubicBezTo>
                        <a:cubicBezTo>
                          <a:pt x="272331" y="728996"/>
                          <a:pt x="284669" y="774770"/>
                          <a:pt x="303403" y="792625"/>
                        </a:cubicBezTo>
                        <a:cubicBezTo>
                          <a:pt x="314914" y="800724"/>
                          <a:pt x="329058" y="794820"/>
                          <a:pt x="341471" y="792400"/>
                        </a:cubicBezTo>
                        <a:cubicBezTo>
                          <a:pt x="347867" y="851342"/>
                          <a:pt x="360356" y="894545"/>
                          <a:pt x="380142" y="954694"/>
                        </a:cubicBezTo>
                        <a:cubicBezTo>
                          <a:pt x="391503" y="1007355"/>
                          <a:pt x="400005" y="1060548"/>
                          <a:pt x="405647" y="1114192"/>
                        </a:cubicBezTo>
                        <a:cubicBezTo>
                          <a:pt x="409033" y="1144002"/>
                          <a:pt x="413773" y="1173285"/>
                          <a:pt x="403391" y="1202264"/>
                        </a:cubicBezTo>
                        <a:cubicBezTo>
                          <a:pt x="357572" y="1211042"/>
                          <a:pt x="314538" y="1230789"/>
                          <a:pt x="277973" y="1259920"/>
                        </a:cubicBezTo>
                        <a:cubicBezTo>
                          <a:pt x="265484" y="1147634"/>
                          <a:pt x="327628" y="1047307"/>
                          <a:pt x="347114" y="939336"/>
                        </a:cubicBezTo>
                        <a:cubicBezTo>
                          <a:pt x="349823" y="925338"/>
                          <a:pt x="352230" y="910885"/>
                          <a:pt x="352306" y="896662"/>
                        </a:cubicBezTo>
                        <a:cubicBezTo>
                          <a:pt x="351929" y="896285"/>
                          <a:pt x="351177" y="896436"/>
                          <a:pt x="351026" y="896965"/>
                        </a:cubicBezTo>
                        <a:cubicBezTo>
                          <a:pt x="325823" y="1014242"/>
                          <a:pt x="245998" y="1125238"/>
                          <a:pt x="254425" y="1249856"/>
                        </a:cubicBezTo>
                        <a:cubicBezTo>
                          <a:pt x="257735" y="1263323"/>
                          <a:pt x="251566" y="1292531"/>
                          <a:pt x="270976" y="1293211"/>
                        </a:cubicBezTo>
                        <a:cubicBezTo>
                          <a:pt x="285196" y="1298128"/>
                          <a:pt x="297159" y="1295025"/>
                          <a:pt x="311302" y="1295479"/>
                        </a:cubicBezTo>
                        <a:cubicBezTo>
                          <a:pt x="338011" y="1295328"/>
                          <a:pt x="371791" y="1299262"/>
                          <a:pt x="398500" y="1302669"/>
                        </a:cubicBezTo>
                        <a:cubicBezTo>
                          <a:pt x="404519" y="1335202"/>
                          <a:pt x="422500" y="1401333"/>
                          <a:pt x="459064" y="1407839"/>
                        </a:cubicBezTo>
                        <a:cubicBezTo>
                          <a:pt x="393084" y="1671295"/>
                          <a:pt x="283239" y="1931954"/>
                          <a:pt x="214400" y="2194960"/>
                        </a:cubicBezTo>
                        <a:cubicBezTo>
                          <a:pt x="202286" y="2240959"/>
                          <a:pt x="192280" y="2283712"/>
                          <a:pt x="183553" y="2326383"/>
                        </a:cubicBezTo>
                        <a:cubicBezTo>
                          <a:pt x="183553" y="2338944"/>
                          <a:pt x="163014" y="2388047"/>
                          <a:pt x="183628" y="2387973"/>
                        </a:cubicBezTo>
                        <a:cubicBezTo>
                          <a:pt x="184456" y="2394782"/>
                          <a:pt x="191829" y="2398643"/>
                          <a:pt x="194989" y="2399929"/>
                        </a:cubicBezTo>
                        <a:cubicBezTo>
                          <a:pt x="181447" y="2432613"/>
                          <a:pt x="163089" y="2463787"/>
                          <a:pt x="151202" y="2496927"/>
                        </a:cubicBezTo>
                        <a:cubicBezTo>
                          <a:pt x="139691" y="2505402"/>
                          <a:pt x="131942" y="2519171"/>
                          <a:pt x="130963" y="2533550"/>
                        </a:cubicBezTo>
                        <a:cubicBezTo>
                          <a:pt x="95377" y="2558366"/>
                          <a:pt x="108619" y="2615719"/>
                          <a:pt x="99816" y="2651884"/>
                        </a:cubicBezTo>
                        <a:cubicBezTo>
                          <a:pt x="93046" y="2711583"/>
                          <a:pt x="36092" y="2749111"/>
                          <a:pt x="21948" y="2805178"/>
                        </a:cubicBezTo>
                        <a:cubicBezTo>
                          <a:pt x="3591" y="2816147"/>
                          <a:pt x="1258" y="2836577"/>
                          <a:pt x="1861" y="2857913"/>
                        </a:cubicBezTo>
                        <a:cubicBezTo>
                          <a:pt x="732" y="2882352"/>
                          <a:pt x="9384" y="2907700"/>
                          <a:pt x="39478" y="2907094"/>
                        </a:cubicBezTo>
                        <a:cubicBezTo>
                          <a:pt x="87854" y="2911786"/>
                          <a:pt x="134124" y="2911634"/>
                          <a:pt x="183929" y="2908531"/>
                        </a:cubicBezTo>
                        <a:cubicBezTo>
                          <a:pt x="220494" y="2901799"/>
                          <a:pt x="312506" y="2910500"/>
                          <a:pt x="323942" y="2872820"/>
                        </a:cubicBezTo>
                        <a:cubicBezTo>
                          <a:pt x="327779" y="2858748"/>
                          <a:pt x="324544" y="2843915"/>
                          <a:pt x="324168" y="2829617"/>
                        </a:cubicBezTo>
                        <a:cubicBezTo>
                          <a:pt x="323115" y="2817662"/>
                          <a:pt x="325446" y="2802906"/>
                          <a:pt x="318299" y="2793071"/>
                        </a:cubicBezTo>
                        <a:cubicBezTo>
                          <a:pt x="294675" y="2727243"/>
                          <a:pt x="403391" y="2556929"/>
                          <a:pt x="321384" y="2533321"/>
                        </a:cubicBezTo>
                        <a:cubicBezTo>
                          <a:pt x="316268" y="2528858"/>
                          <a:pt x="308594" y="2527495"/>
                          <a:pt x="302274" y="2525075"/>
                        </a:cubicBezTo>
                        <a:cubicBezTo>
                          <a:pt x="302876" y="2518037"/>
                          <a:pt x="302500" y="2510548"/>
                          <a:pt x="298512" y="2504493"/>
                        </a:cubicBezTo>
                        <a:cubicBezTo>
                          <a:pt x="306713" y="2502528"/>
                          <a:pt x="308518" y="2489663"/>
                          <a:pt x="309798" y="2482097"/>
                        </a:cubicBezTo>
                        <a:cubicBezTo>
                          <a:pt x="315666" y="2461216"/>
                          <a:pt x="316795" y="2437608"/>
                          <a:pt x="329811" y="2419524"/>
                        </a:cubicBezTo>
                        <a:cubicBezTo>
                          <a:pt x="357873" y="2419602"/>
                          <a:pt x="384507" y="2412637"/>
                          <a:pt x="412193" y="2411884"/>
                        </a:cubicBezTo>
                        <a:cubicBezTo>
                          <a:pt x="414375" y="2411884"/>
                          <a:pt x="416331" y="2410521"/>
                          <a:pt x="417158" y="2408478"/>
                        </a:cubicBezTo>
                        <a:cubicBezTo>
                          <a:pt x="432507" y="2407949"/>
                          <a:pt x="447704" y="2405149"/>
                          <a:pt x="462224" y="2400002"/>
                        </a:cubicBezTo>
                        <a:cubicBezTo>
                          <a:pt x="468243" y="2402954"/>
                          <a:pt x="476444" y="2399851"/>
                          <a:pt x="478174" y="2393120"/>
                        </a:cubicBezTo>
                        <a:cubicBezTo>
                          <a:pt x="526024" y="2242699"/>
                          <a:pt x="574776" y="2089106"/>
                          <a:pt x="625484" y="1937175"/>
                        </a:cubicBezTo>
                        <a:cubicBezTo>
                          <a:pt x="703052" y="1715636"/>
                          <a:pt x="768958" y="1494626"/>
                          <a:pt x="854049" y="1276944"/>
                        </a:cubicBezTo>
                        <a:cubicBezTo>
                          <a:pt x="858338" y="1358810"/>
                          <a:pt x="862175" y="1445670"/>
                          <a:pt x="871203" y="1526631"/>
                        </a:cubicBezTo>
                        <a:cubicBezTo>
                          <a:pt x="889410" y="1646479"/>
                          <a:pt x="901824" y="1766479"/>
                          <a:pt x="904608" y="1888071"/>
                        </a:cubicBezTo>
                        <a:cubicBezTo>
                          <a:pt x="909573" y="2011928"/>
                          <a:pt x="908971" y="2138589"/>
                          <a:pt x="916796" y="2261844"/>
                        </a:cubicBezTo>
                        <a:cubicBezTo>
                          <a:pt x="921008" y="2280985"/>
                          <a:pt x="915516" y="2382147"/>
                          <a:pt x="941172" y="2372689"/>
                        </a:cubicBezTo>
                        <a:cubicBezTo>
                          <a:pt x="941547" y="2372767"/>
                          <a:pt x="941849" y="2372841"/>
                          <a:pt x="942225" y="2372915"/>
                        </a:cubicBezTo>
                        <a:cubicBezTo>
                          <a:pt x="939140" y="2403560"/>
                          <a:pt x="936206" y="2431479"/>
                          <a:pt x="925071" y="2459701"/>
                        </a:cubicBezTo>
                        <a:cubicBezTo>
                          <a:pt x="897009" y="2466588"/>
                          <a:pt x="897384" y="2501619"/>
                          <a:pt x="904532" y="2524846"/>
                        </a:cubicBezTo>
                        <a:cubicBezTo>
                          <a:pt x="901673" y="2527421"/>
                          <a:pt x="898814" y="2531052"/>
                          <a:pt x="899868" y="2535061"/>
                        </a:cubicBezTo>
                        <a:cubicBezTo>
                          <a:pt x="878802" y="2537104"/>
                          <a:pt x="867516" y="2555794"/>
                          <a:pt x="869774" y="2577281"/>
                        </a:cubicBezTo>
                        <a:cubicBezTo>
                          <a:pt x="873159" y="2605278"/>
                          <a:pt x="869774" y="2650749"/>
                          <a:pt x="888281" y="2676323"/>
                        </a:cubicBezTo>
                        <a:cubicBezTo>
                          <a:pt x="896331" y="2701973"/>
                          <a:pt x="911905" y="2724746"/>
                          <a:pt x="917096" y="2751379"/>
                        </a:cubicBezTo>
                        <a:cubicBezTo>
                          <a:pt x="920557" y="2770373"/>
                          <a:pt x="919429" y="2789288"/>
                          <a:pt x="922288" y="2808278"/>
                        </a:cubicBezTo>
                        <a:cubicBezTo>
                          <a:pt x="913334" y="2813424"/>
                          <a:pt x="911453" y="2824471"/>
                          <a:pt x="910326" y="2833928"/>
                        </a:cubicBezTo>
                        <a:cubicBezTo>
                          <a:pt x="904757" y="2857610"/>
                          <a:pt x="914689" y="2895290"/>
                          <a:pt x="945009" y="2897562"/>
                        </a:cubicBezTo>
                        <a:cubicBezTo>
                          <a:pt x="998501" y="2904297"/>
                          <a:pt x="1068996" y="2910651"/>
                          <a:pt x="1123918" y="2910725"/>
                        </a:cubicBezTo>
                        <a:cubicBezTo>
                          <a:pt x="1157924" y="2908080"/>
                          <a:pt x="1224357" y="2915040"/>
                          <a:pt x="1237072" y="2878114"/>
                        </a:cubicBezTo>
                        <a:cubicBezTo>
                          <a:pt x="1238877" y="2866163"/>
                          <a:pt x="1234363" y="2853601"/>
                          <a:pt x="1231730" y="2842023"/>
                        </a:cubicBezTo>
                        <a:cubicBezTo>
                          <a:pt x="1229322" y="2836651"/>
                          <a:pt x="1227893" y="2815770"/>
                          <a:pt x="1221046" y="2813576"/>
                        </a:cubicBezTo>
                        <a:cubicBezTo>
                          <a:pt x="1214501" y="2789894"/>
                          <a:pt x="1197498" y="2771130"/>
                          <a:pt x="1181322" y="2753500"/>
                        </a:cubicBezTo>
                        <a:cubicBezTo>
                          <a:pt x="1085247" y="2665657"/>
                          <a:pt x="1176507" y="2528404"/>
                          <a:pt x="1091642" y="2511379"/>
                        </a:cubicBezTo>
                        <a:cubicBezTo>
                          <a:pt x="1095780" y="2489966"/>
                          <a:pt x="1082463" y="2468479"/>
                          <a:pt x="1062150" y="2461593"/>
                        </a:cubicBezTo>
                        <a:cubicBezTo>
                          <a:pt x="1064257" y="2438288"/>
                          <a:pt x="1066890" y="2413624"/>
                          <a:pt x="1075617" y="2391453"/>
                        </a:cubicBezTo>
                        <a:cubicBezTo>
                          <a:pt x="1075843" y="2392133"/>
                          <a:pt x="1078476" y="2392059"/>
                          <a:pt x="1077498" y="2391077"/>
                        </a:cubicBezTo>
                        <a:cubicBezTo>
                          <a:pt x="1088407" y="2390545"/>
                          <a:pt x="1146263" y="2389410"/>
                          <a:pt x="1145285" y="2378364"/>
                        </a:cubicBezTo>
                        <a:cubicBezTo>
                          <a:pt x="1163416" y="2374732"/>
                          <a:pt x="1164319" y="2354756"/>
                          <a:pt x="1161460" y="2339775"/>
                        </a:cubicBezTo>
                        <a:cubicBezTo>
                          <a:pt x="1165448" y="2260104"/>
                          <a:pt x="1164469" y="2157657"/>
                          <a:pt x="1163191" y="2073293"/>
                        </a:cubicBezTo>
                        <a:cubicBezTo>
                          <a:pt x="1159730" y="1820126"/>
                          <a:pt x="1165899" y="1546152"/>
                          <a:pt x="1158451" y="1296539"/>
                        </a:cubicBezTo>
                        <a:cubicBezTo>
                          <a:pt x="1183128" y="1296466"/>
                          <a:pt x="1206527" y="1287761"/>
                          <a:pt x="1230150" y="1281861"/>
                        </a:cubicBezTo>
                        <a:cubicBezTo>
                          <a:pt x="1261900" y="1288367"/>
                          <a:pt x="1240607" y="1208013"/>
                          <a:pt x="1241135" y="1192049"/>
                        </a:cubicBezTo>
                        <a:cubicBezTo>
                          <a:pt x="1265812" y="1154897"/>
                          <a:pt x="1257235" y="1091947"/>
                          <a:pt x="1259567" y="1040498"/>
                        </a:cubicBezTo>
                        <a:close/>
                        <a:moveTo>
                          <a:pt x="207854" y="2502528"/>
                        </a:moveTo>
                        <a:cubicBezTo>
                          <a:pt x="225986" y="2503662"/>
                          <a:pt x="259089" y="2504493"/>
                          <a:pt x="281810" y="2515842"/>
                        </a:cubicBezTo>
                        <a:cubicBezTo>
                          <a:pt x="283465" y="2540584"/>
                          <a:pt x="273684" y="2571455"/>
                          <a:pt x="271503" y="2597180"/>
                        </a:cubicBezTo>
                        <a:cubicBezTo>
                          <a:pt x="233358" y="2587116"/>
                          <a:pt x="191904" y="2587042"/>
                          <a:pt x="155115" y="2602175"/>
                        </a:cubicBezTo>
                        <a:cubicBezTo>
                          <a:pt x="149397" y="2548302"/>
                          <a:pt x="132694" y="2502830"/>
                          <a:pt x="207854" y="2502528"/>
                        </a:cubicBezTo>
                        <a:close/>
                        <a:moveTo>
                          <a:pt x="297685" y="2874180"/>
                        </a:moveTo>
                        <a:cubicBezTo>
                          <a:pt x="241334" y="2883867"/>
                          <a:pt x="177760" y="2886364"/>
                          <a:pt x="122537" y="2887347"/>
                        </a:cubicBezTo>
                        <a:cubicBezTo>
                          <a:pt x="91089" y="2886213"/>
                          <a:pt x="58813" y="2887953"/>
                          <a:pt x="30299" y="2881066"/>
                        </a:cubicBezTo>
                        <a:cubicBezTo>
                          <a:pt x="18111" y="2867448"/>
                          <a:pt x="20669" y="2838240"/>
                          <a:pt x="24506" y="2820462"/>
                        </a:cubicBezTo>
                        <a:cubicBezTo>
                          <a:pt x="31804" y="2834231"/>
                          <a:pt x="47227" y="2839832"/>
                          <a:pt x="60995" y="2844975"/>
                        </a:cubicBezTo>
                        <a:lnTo>
                          <a:pt x="60995" y="2844975"/>
                        </a:lnTo>
                        <a:cubicBezTo>
                          <a:pt x="136907" y="2873880"/>
                          <a:pt x="232832" y="2881066"/>
                          <a:pt x="303854" y="2837183"/>
                        </a:cubicBezTo>
                        <a:cubicBezTo>
                          <a:pt x="303328" y="2849364"/>
                          <a:pt x="311528" y="2867297"/>
                          <a:pt x="297685" y="2874180"/>
                        </a:cubicBezTo>
                        <a:close/>
                        <a:moveTo>
                          <a:pt x="298663" y="2549588"/>
                        </a:moveTo>
                        <a:cubicBezTo>
                          <a:pt x="299340" y="2549588"/>
                          <a:pt x="300017" y="2549514"/>
                          <a:pt x="300695" y="2549362"/>
                        </a:cubicBezTo>
                        <a:cubicBezTo>
                          <a:pt x="305961" y="2570321"/>
                          <a:pt x="331315" y="2532793"/>
                          <a:pt x="332745" y="2580610"/>
                        </a:cubicBezTo>
                        <a:cubicBezTo>
                          <a:pt x="331842" y="2628730"/>
                          <a:pt x="309722" y="2672617"/>
                          <a:pt x="299566" y="2718997"/>
                        </a:cubicBezTo>
                        <a:cubicBezTo>
                          <a:pt x="289560" y="2748959"/>
                          <a:pt x="299491" y="2780436"/>
                          <a:pt x="295653" y="2810398"/>
                        </a:cubicBezTo>
                        <a:cubicBezTo>
                          <a:pt x="287378" y="2833474"/>
                          <a:pt x="249308" y="2835971"/>
                          <a:pt x="227491" y="2841343"/>
                        </a:cubicBezTo>
                        <a:cubicBezTo>
                          <a:pt x="167829" y="2850044"/>
                          <a:pt x="97710" y="2842858"/>
                          <a:pt x="47829" y="2808581"/>
                        </a:cubicBezTo>
                        <a:cubicBezTo>
                          <a:pt x="50010" y="2789211"/>
                          <a:pt x="68368" y="2770295"/>
                          <a:pt x="76945" y="2754106"/>
                        </a:cubicBezTo>
                        <a:cubicBezTo>
                          <a:pt x="101772" y="2717409"/>
                          <a:pt x="123064" y="2677760"/>
                          <a:pt x="121559" y="2632514"/>
                        </a:cubicBezTo>
                        <a:cubicBezTo>
                          <a:pt x="124644" y="2603460"/>
                          <a:pt x="117422" y="2565780"/>
                          <a:pt x="130888" y="2539904"/>
                        </a:cubicBezTo>
                        <a:cubicBezTo>
                          <a:pt x="133146" y="2562300"/>
                          <a:pt x="141120" y="2584168"/>
                          <a:pt x="153835" y="2602703"/>
                        </a:cubicBezTo>
                        <a:cubicBezTo>
                          <a:pt x="151879" y="2603763"/>
                          <a:pt x="149848" y="2604595"/>
                          <a:pt x="147816" y="2605352"/>
                        </a:cubicBezTo>
                        <a:lnTo>
                          <a:pt x="147816" y="2605352"/>
                        </a:lnTo>
                        <a:cubicBezTo>
                          <a:pt x="142324" y="2606564"/>
                          <a:pt x="126450" y="2615035"/>
                          <a:pt x="136380" y="2619350"/>
                        </a:cubicBezTo>
                        <a:cubicBezTo>
                          <a:pt x="137810" y="2619350"/>
                          <a:pt x="139616" y="2618138"/>
                          <a:pt x="137885" y="2617835"/>
                        </a:cubicBezTo>
                        <a:cubicBezTo>
                          <a:pt x="136983" y="2617381"/>
                          <a:pt x="136531" y="2616927"/>
                          <a:pt x="136606" y="2616398"/>
                        </a:cubicBezTo>
                        <a:cubicBezTo>
                          <a:pt x="175277" y="2598011"/>
                          <a:pt x="227114" y="2597560"/>
                          <a:pt x="268268" y="2611178"/>
                        </a:cubicBezTo>
                        <a:cubicBezTo>
                          <a:pt x="260594" y="2624268"/>
                          <a:pt x="287077" y="2632591"/>
                          <a:pt x="287754" y="2617004"/>
                        </a:cubicBezTo>
                        <a:cubicBezTo>
                          <a:pt x="301522" y="2620861"/>
                          <a:pt x="299415" y="2609512"/>
                          <a:pt x="289710" y="2604975"/>
                        </a:cubicBezTo>
                        <a:cubicBezTo>
                          <a:pt x="292644" y="2586285"/>
                          <a:pt x="295653" y="2568200"/>
                          <a:pt x="298663" y="2549588"/>
                        </a:cubicBezTo>
                        <a:close/>
                        <a:moveTo>
                          <a:pt x="286174" y="2494507"/>
                        </a:moveTo>
                        <a:cubicBezTo>
                          <a:pt x="259541" y="2486261"/>
                          <a:pt x="235164" y="2482249"/>
                          <a:pt x="211615" y="2482249"/>
                        </a:cubicBezTo>
                        <a:lnTo>
                          <a:pt x="211615" y="2482249"/>
                        </a:lnTo>
                        <a:cubicBezTo>
                          <a:pt x="200707" y="2482249"/>
                          <a:pt x="189798" y="2483157"/>
                          <a:pt x="178964" y="2484971"/>
                        </a:cubicBezTo>
                        <a:cubicBezTo>
                          <a:pt x="190174" y="2455390"/>
                          <a:pt x="203264" y="2420887"/>
                          <a:pt x="210262" y="2391302"/>
                        </a:cubicBezTo>
                        <a:cubicBezTo>
                          <a:pt x="212218" y="2388956"/>
                          <a:pt x="214325" y="2386233"/>
                          <a:pt x="213722" y="2382372"/>
                        </a:cubicBezTo>
                        <a:cubicBezTo>
                          <a:pt x="251114" y="2388047"/>
                          <a:pt x="287679" y="2392588"/>
                          <a:pt x="324920" y="2397656"/>
                        </a:cubicBezTo>
                        <a:cubicBezTo>
                          <a:pt x="308518" y="2427999"/>
                          <a:pt x="292419" y="2460610"/>
                          <a:pt x="286174" y="2494507"/>
                        </a:cubicBezTo>
                        <a:close/>
                        <a:moveTo>
                          <a:pt x="1231278" y="741099"/>
                        </a:moveTo>
                        <a:cubicBezTo>
                          <a:pt x="1231580" y="741099"/>
                          <a:pt x="1231881" y="741099"/>
                          <a:pt x="1232106" y="741099"/>
                        </a:cubicBezTo>
                        <a:cubicBezTo>
                          <a:pt x="1233235" y="741176"/>
                          <a:pt x="1233460" y="740873"/>
                          <a:pt x="1233987" y="742311"/>
                        </a:cubicBezTo>
                        <a:cubicBezTo>
                          <a:pt x="1235943" y="759183"/>
                          <a:pt x="1235115" y="777038"/>
                          <a:pt x="1236093" y="794292"/>
                        </a:cubicBezTo>
                        <a:cubicBezTo>
                          <a:pt x="1209084" y="799815"/>
                          <a:pt x="1180570" y="797772"/>
                          <a:pt x="1154087" y="806398"/>
                        </a:cubicBezTo>
                        <a:cubicBezTo>
                          <a:pt x="1150626" y="793080"/>
                          <a:pt x="1147391" y="780748"/>
                          <a:pt x="1144307" y="768641"/>
                        </a:cubicBezTo>
                        <a:cubicBezTo>
                          <a:pt x="1168006" y="762438"/>
                          <a:pt x="1198777" y="754037"/>
                          <a:pt x="1224959" y="746851"/>
                        </a:cubicBezTo>
                        <a:cubicBezTo>
                          <a:pt x="1227818" y="746020"/>
                          <a:pt x="1230150" y="743899"/>
                          <a:pt x="1231278" y="741099"/>
                        </a:cubicBezTo>
                        <a:close/>
                        <a:moveTo>
                          <a:pt x="898890" y="78145"/>
                        </a:moveTo>
                        <a:cubicBezTo>
                          <a:pt x="896256" y="76176"/>
                          <a:pt x="892720" y="75570"/>
                          <a:pt x="889561" y="76405"/>
                        </a:cubicBezTo>
                        <a:cubicBezTo>
                          <a:pt x="886777" y="70276"/>
                          <a:pt x="884369" y="63844"/>
                          <a:pt x="882488" y="57338"/>
                        </a:cubicBezTo>
                        <a:cubicBezTo>
                          <a:pt x="893472" y="62026"/>
                          <a:pt x="904757" y="62632"/>
                          <a:pt x="916193" y="65658"/>
                        </a:cubicBezTo>
                        <a:cubicBezTo>
                          <a:pt x="947717" y="96378"/>
                          <a:pt x="957723" y="148433"/>
                          <a:pt x="972244" y="188155"/>
                        </a:cubicBezTo>
                        <a:cubicBezTo>
                          <a:pt x="966677" y="184675"/>
                          <a:pt x="955918" y="178775"/>
                          <a:pt x="946212" y="178775"/>
                        </a:cubicBezTo>
                        <a:cubicBezTo>
                          <a:pt x="944031" y="178775"/>
                          <a:pt x="941849" y="179152"/>
                          <a:pt x="939817" y="179836"/>
                        </a:cubicBezTo>
                        <a:cubicBezTo>
                          <a:pt x="934851" y="147601"/>
                          <a:pt x="954638" y="64675"/>
                          <a:pt x="898890" y="78145"/>
                        </a:cubicBezTo>
                        <a:close/>
                        <a:moveTo>
                          <a:pt x="611717" y="42431"/>
                        </a:moveTo>
                        <a:cubicBezTo>
                          <a:pt x="633158" y="45534"/>
                          <a:pt x="653999" y="51889"/>
                          <a:pt x="675516" y="55746"/>
                        </a:cubicBezTo>
                        <a:cubicBezTo>
                          <a:pt x="674764" y="57866"/>
                          <a:pt x="674087" y="59832"/>
                          <a:pt x="673184" y="61875"/>
                        </a:cubicBezTo>
                        <a:cubicBezTo>
                          <a:pt x="667692" y="62558"/>
                          <a:pt x="661522" y="63390"/>
                          <a:pt x="655429" y="64147"/>
                        </a:cubicBezTo>
                        <a:cubicBezTo>
                          <a:pt x="648206" y="61195"/>
                          <a:pt x="639704" y="62784"/>
                          <a:pt x="633384" y="67173"/>
                        </a:cubicBezTo>
                        <a:cubicBezTo>
                          <a:pt x="608331" y="66493"/>
                          <a:pt x="613147" y="84119"/>
                          <a:pt x="614952" y="102658"/>
                        </a:cubicBezTo>
                        <a:cubicBezTo>
                          <a:pt x="612921" y="113553"/>
                          <a:pt x="612093" y="126266"/>
                          <a:pt x="612318" y="141472"/>
                        </a:cubicBezTo>
                        <a:cubicBezTo>
                          <a:pt x="589598" y="137083"/>
                          <a:pt x="571992" y="165608"/>
                          <a:pt x="559729" y="181879"/>
                        </a:cubicBezTo>
                        <a:cubicBezTo>
                          <a:pt x="558074" y="139204"/>
                          <a:pt x="564318" y="47954"/>
                          <a:pt x="611717" y="42431"/>
                        </a:cubicBezTo>
                        <a:close/>
                        <a:moveTo>
                          <a:pt x="324544" y="773407"/>
                        </a:moveTo>
                        <a:cubicBezTo>
                          <a:pt x="321910" y="774164"/>
                          <a:pt x="319052" y="775224"/>
                          <a:pt x="316343" y="774393"/>
                        </a:cubicBezTo>
                        <a:cubicBezTo>
                          <a:pt x="307089" y="764858"/>
                          <a:pt x="298136" y="738224"/>
                          <a:pt x="305961" y="724226"/>
                        </a:cubicBezTo>
                        <a:cubicBezTo>
                          <a:pt x="339666" y="718097"/>
                          <a:pt x="380594" y="710911"/>
                          <a:pt x="418061" y="711440"/>
                        </a:cubicBezTo>
                        <a:lnTo>
                          <a:pt x="418061" y="711440"/>
                        </a:lnTo>
                        <a:cubicBezTo>
                          <a:pt x="449133" y="711440"/>
                          <a:pt x="482462" y="714240"/>
                          <a:pt x="523014" y="720218"/>
                        </a:cubicBezTo>
                        <a:cubicBezTo>
                          <a:pt x="547993" y="721126"/>
                          <a:pt x="550174" y="747682"/>
                          <a:pt x="542275" y="766070"/>
                        </a:cubicBezTo>
                        <a:cubicBezTo>
                          <a:pt x="522789" y="763798"/>
                          <a:pt x="503604" y="760698"/>
                          <a:pt x="483892" y="759261"/>
                        </a:cubicBezTo>
                        <a:lnTo>
                          <a:pt x="483666" y="759109"/>
                        </a:lnTo>
                        <a:cubicBezTo>
                          <a:pt x="453572" y="757218"/>
                          <a:pt x="419416" y="759789"/>
                          <a:pt x="391955" y="762512"/>
                        </a:cubicBezTo>
                        <a:cubicBezTo>
                          <a:pt x="390901" y="762589"/>
                          <a:pt x="389923" y="762135"/>
                          <a:pt x="389322" y="761300"/>
                        </a:cubicBezTo>
                        <a:cubicBezTo>
                          <a:pt x="367202" y="764481"/>
                          <a:pt x="345459" y="768187"/>
                          <a:pt x="324544" y="773407"/>
                        </a:cubicBezTo>
                        <a:close/>
                        <a:moveTo>
                          <a:pt x="583654" y="1331570"/>
                        </a:moveTo>
                        <a:cubicBezTo>
                          <a:pt x="580043" y="1344508"/>
                          <a:pt x="571541" y="1332553"/>
                          <a:pt x="573573" y="1319844"/>
                        </a:cubicBezTo>
                        <a:cubicBezTo>
                          <a:pt x="574927" y="1311521"/>
                          <a:pt x="564770" y="1304483"/>
                          <a:pt x="561534" y="1314321"/>
                        </a:cubicBezTo>
                        <a:cubicBezTo>
                          <a:pt x="559052" y="1317347"/>
                          <a:pt x="560030" y="1321961"/>
                          <a:pt x="561234" y="1326047"/>
                        </a:cubicBezTo>
                        <a:cubicBezTo>
                          <a:pt x="563491" y="1355481"/>
                          <a:pt x="564318" y="1385595"/>
                          <a:pt x="564544" y="1415634"/>
                        </a:cubicBezTo>
                        <a:cubicBezTo>
                          <a:pt x="548971" y="1403073"/>
                          <a:pt x="548444" y="1272932"/>
                          <a:pt x="530388" y="1288596"/>
                        </a:cubicBezTo>
                        <a:cubicBezTo>
                          <a:pt x="510901" y="1328848"/>
                          <a:pt x="530763" y="1378708"/>
                          <a:pt x="522563" y="1420928"/>
                        </a:cubicBezTo>
                        <a:cubicBezTo>
                          <a:pt x="507139" y="1425543"/>
                          <a:pt x="495403" y="1337548"/>
                          <a:pt x="493598" y="1333159"/>
                        </a:cubicBezTo>
                        <a:cubicBezTo>
                          <a:pt x="491340" y="1322264"/>
                          <a:pt x="492620" y="1308114"/>
                          <a:pt x="487880" y="1298734"/>
                        </a:cubicBezTo>
                        <a:lnTo>
                          <a:pt x="487880" y="1298734"/>
                        </a:lnTo>
                        <a:cubicBezTo>
                          <a:pt x="483666" y="1337171"/>
                          <a:pt x="492394" y="1376968"/>
                          <a:pt x="502626" y="1414042"/>
                        </a:cubicBezTo>
                        <a:lnTo>
                          <a:pt x="502550" y="1414042"/>
                        </a:lnTo>
                        <a:cubicBezTo>
                          <a:pt x="501422" y="1411094"/>
                          <a:pt x="498413" y="1410791"/>
                          <a:pt x="495554" y="1410562"/>
                        </a:cubicBezTo>
                        <a:cubicBezTo>
                          <a:pt x="447779" y="1386123"/>
                          <a:pt x="454927" y="1316515"/>
                          <a:pt x="438977" y="1273464"/>
                        </a:cubicBezTo>
                        <a:cubicBezTo>
                          <a:pt x="432431" y="1311066"/>
                          <a:pt x="438374" y="1351243"/>
                          <a:pt x="454475" y="1385746"/>
                        </a:cubicBezTo>
                        <a:cubicBezTo>
                          <a:pt x="415879" y="1340877"/>
                          <a:pt x="407905" y="1277247"/>
                          <a:pt x="416406" y="1220197"/>
                        </a:cubicBezTo>
                        <a:cubicBezTo>
                          <a:pt x="418061" y="1219968"/>
                          <a:pt x="425208" y="1210436"/>
                          <a:pt x="426337" y="1204684"/>
                        </a:cubicBezTo>
                        <a:cubicBezTo>
                          <a:pt x="426563" y="1203398"/>
                          <a:pt x="426864" y="1202264"/>
                          <a:pt x="426563" y="1202113"/>
                        </a:cubicBezTo>
                        <a:cubicBezTo>
                          <a:pt x="430626" y="1128264"/>
                          <a:pt x="417535" y="1041178"/>
                          <a:pt x="397748" y="961884"/>
                        </a:cubicBezTo>
                        <a:cubicBezTo>
                          <a:pt x="386914" y="909526"/>
                          <a:pt x="360581" y="845970"/>
                          <a:pt x="355315" y="789448"/>
                        </a:cubicBezTo>
                        <a:cubicBezTo>
                          <a:pt x="395415" y="779687"/>
                          <a:pt x="438374" y="779687"/>
                          <a:pt x="478926" y="773710"/>
                        </a:cubicBezTo>
                        <a:cubicBezTo>
                          <a:pt x="489233" y="773787"/>
                          <a:pt x="499465" y="774316"/>
                          <a:pt x="509698" y="775450"/>
                        </a:cubicBezTo>
                        <a:cubicBezTo>
                          <a:pt x="499691" y="893410"/>
                          <a:pt x="480432" y="1014696"/>
                          <a:pt x="514212" y="1129250"/>
                        </a:cubicBezTo>
                        <a:cubicBezTo>
                          <a:pt x="527002" y="1197421"/>
                          <a:pt x="603967" y="1258483"/>
                          <a:pt x="583654" y="1331570"/>
                        </a:cubicBezTo>
                        <a:close/>
                        <a:moveTo>
                          <a:pt x="640531" y="727329"/>
                        </a:moveTo>
                        <a:cubicBezTo>
                          <a:pt x="627817" y="817142"/>
                          <a:pt x="624883" y="909071"/>
                          <a:pt x="629321" y="1001680"/>
                        </a:cubicBezTo>
                        <a:cubicBezTo>
                          <a:pt x="630751" y="1047230"/>
                          <a:pt x="632180" y="1094367"/>
                          <a:pt x="630525" y="1140674"/>
                        </a:cubicBezTo>
                        <a:cubicBezTo>
                          <a:pt x="630074" y="1146500"/>
                          <a:pt x="628194" y="1154521"/>
                          <a:pt x="624432" y="1159438"/>
                        </a:cubicBezTo>
                        <a:cubicBezTo>
                          <a:pt x="598174" y="1164658"/>
                          <a:pt x="572519" y="1174116"/>
                          <a:pt x="545509" y="1174042"/>
                        </a:cubicBezTo>
                        <a:cubicBezTo>
                          <a:pt x="482537" y="1051316"/>
                          <a:pt x="513008" y="908617"/>
                          <a:pt x="518199" y="776662"/>
                        </a:cubicBezTo>
                        <a:cubicBezTo>
                          <a:pt x="525648" y="776584"/>
                          <a:pt x="534150" y="783397"/>
                          <a:pt x="540845" y="778176"/>
                        </a:cubicBezTo>
                        <a:cubicBezTo>
                          <a:pt x="556720" y="782639"/>
                          <a:pt x="555892" y="759711"/>
                          <a:pt x="557773" y="749271"/>
                        </a:cubicBezTo>
                        <a:cubicBezTo>
                          <a:pt x="559203" y="732173"/>
                          <a:pt x="551528" y="713483"/>
                          <a:pt x="532870" y="710154"/>
                        </a:cubicBezTo>
                        <a:cubicBezTo>
                          <a:pt x="526851" y="577670"/>
                          <a:pt x="551078" y="438751"/>
                          <a:pt x="525121" y="308839"/>
                        </a:cubicBezTo>
                        <a:cubicBezTo>
                          <a:pt x="523841" y="437842"/>
                          <a:pt x="505033" y="576532"/>
                          <a:pt x="512407" y="707051"/>
                        </a:cubicBezTo>
                        <a:cubicBezTo>
                          <a:pt x="447403" y="697593"/>
                          <a:pt x="381121" y="698804"/>
                          <a:pt x="317848" y="716963"/>
                        </a:cubicBezTo>
                        <a:cubicBezTo>
                          <a:pt x="300619" y="618982"/>
                          <a:pt x="336507" y="502761"/>
                          <a:pt x="347717" y="401603"/>
                        </a:cubicBezTo>
                        <a:cubicBezTo>
                          <a:pt x="348393" y="356279"/>
                          <a:pt x="332594" y="312622"/>
                          <a:pt x="333497" y="267302"/>
                        </a:cubicBezTo>
                        <a:cubicBezTo>
                          <a:pt x="335753" y="146844"/>
                          <a:pt x="459365" y="90780"/>
                          <a:pt x="562437" y="77842"/>
                        </a:cubicBezTo>
                        <a:cubicBezTo>
                          <a:pt x="546036" y="112267"/>
                          <a:pt x="537836" y="150324"/>
                          <a:pt x="538513" y="188536"/>
                        </a:cubicBezTo>
                        <a:cubicBezTo>
                          <a:pt x="540920" y="201928"/>
                          <a:pt x="533096" y="230453"/>
                          <a:pt x="552582" y="232648"/>
                        </a:cubicBezTo>
                        <a:cubicBezTo>
                          <a:pt x="556720" y="232648"/>
                          <a:pt x="560482" y="230376"/>
                          <a:pt x="562437" y="226744"/>
                        </a:cubicBezTo>
                        <a:cubicBezTo>
                          <a:pt x="573121" y="204880"/>
                          <a:pt x="588093" y="185281"/>
                          <a:pt x="605923" y="168863"/>
                        </a:cubicBezTo>
                        <a:cubicBezTo>
                          <a:pt x="609760" y="174992"/>
                          <a:pt x="609459" y="184601"/>
                          <a:pt x="610437" y="192016"/>
                        </a:cubicBezTo>
                        <a:cubicBezTo>
                          <a:pt x="618187" y="266242"/>
                          <a:pt x="631654" y="337818"/>
                          <a:pt x="641735" y="411512"/>
                        </a:cubicBezTo>
                        <a:cubicBezTo>
                          <a:pt x="659040" y="519257"/>
                          <a:pt x="655578" y="620341"/>
                          <a:pt x="640531" y="727329"/>
                        </a:cubicBezTo>
                        <a:close/>
                        <a:moveTo>
                          <a:pt x="657234" y="1026954"/>
                        </a:moveTo>
                        <a:cubicBezTo>
                          <a:pt x="654074" y="941379"/>
                          <a:pt x="653473" y="833180"/>
                          <a:pt x="665585" y="750634"/>
                        </a:cubicBezTo>
                        <a:cubicBezTo>
                          <a:pt x="672732" y="696004"/>
                          <a:pt x="681159" y="627228"/>
                          <a:pt x="681610" y="569953"/>
                        </a:cubicBezTo>
                        <a:cubicBezTo>
                          <a:pt x="682212" y="483317"/>
                          <a:pt x="667766" y="394111"/>
                          <a:pt x="654526" y="306190"/>
                        </a:cubicBezTo>
                        <a:cubicBezTo>
                          <a:pt x="649635" y="274336"/>
                          <a:pt x="644519" y="241348"/>
                          <a:pt x="640231" y="208963"/>
                        </a:cubicBezTo>
                        <a:cubicBezTo>
                          <a:pt x="637823" y="190276"/>
                          <a:pt x="638726" y="169014"/>
                          <a:pt x="628194" y="152973"/>
                        </a:cubicBezTo>
                        <a:cubicBezTo>
                          <a:pt x="627817" y="148662"/>
                          <a:pt x="627591" y="144273"/>
                          <a:pt x="627516" y="139884"/>
                        </a:cubicBezTo>
                        <a:cubicBezTo>
                          <a:pt x="693196" y="257693"/>
                          <a:pt x="862024" y="363923"/>
                          <a:pt x="920707" y="178321"/>
                        </a:cubicBezTo>
                        <a:cubicBezTo>
                          <a:pt x="918451" y="269345"/>
                          <a:pt x="931692" y="347350"/>
                          <a:pt x="938764" y="438980"/>
                        </a:cubicBezTo>
                        <a:cubicBezTo>
                          <a:pt x="950501" y="594768"/>
                          <a:pt x="952307" y="754491"/>
                          <a:pt x="973748" y="908543"/>
                        </a:cubicBezTo>
                        <a:cubicBezTo>
                          <a:pt x="880532" y="977393"/>
                          <a:pt x="746237" y="950837"/>
                          <a:pt x="657234" y="1026954"/>
                        </a:cubicBezTo>
                        <a:close/>
                        <a:moveTo>
                          <a:pt x="940269" y="2450018"/>
                        </a:moveTo>
                        <a:cubicBezTo>
                          <a:pt x="940946" y="2448352"/>
                          <a:pt x="944858" y="2441011"/>
                          <a:pt x="946814" y="2432691"/>
                        </a:cubicBezTo>
                        <a:cubicBezTo>
                          <a:pt x="952307" y="2409689"/>
                          <a:pt x="956144" y="2398414"/>
                          <a:pt x="960507" y="2375412"/>
                        </a:cubicBezTo>
                        <a:cubicBezTo>
                          <a:pt x="993686" y="2377836"/>
                          <a:pt x="1025887" y="2377607"/>
                          <a:pt x="1058765" y="2378364"/>
                        </a:cubicBezTo>
                        <a:cubicBezTo>
                          <a:pt x="1051241" y="2403863"/>
                          <a:pt x="1046200" y="2430722"/>
                          <a:pt x="1049585" y="2457281"/>
                        </a:cubicBezTo>
                        <a:cubicBezTo>
                          <a:pt x="1035291" y="2453650"/>
                          <a:pt x="1019642" y="2451832"/>
                          <a:pt x="1001736" y="2451832"/>
                        </a:cubicBezTo>
                        <a:lnTo>
                          <a:pt x="1001736" y="2451832"/>
                        </a:lnTo>
                        <a:cubicBezTo>
                          <a:pt x="978639" y="2451832"/>
                          <a:pt x="957723" y="2454555"/>
                          <a:pt x="936883" y="2457052"/>
                        </a:cubicBezTo>
                        <a:cubicBezTo>
                          <a:pt x="938087" y="2454784"/>
                          <a:pt x="939591" y="2451681"/>
                          <a:pt x="940269" y="2450018"/>
                        </a:cubicBezTo>
                        <a:close/>
                        <a:moveTo>
                          <a:pt x="1201636" y="2881823"/>
                        </a:moveTo>
                        <a:cubicBezTo>
                          <a:pt x="1122263" y="2893173"/>
                          <a:pt x="1040783" y="2885001"/>
                          <a:pt x="958100" y="2876071"/>
                        </a:cubicBezTo>
                        <a:cubicBezTo>
                          <a:pt x="930940" y="2878114"/>
                          <a:pt x="927855" y="2852693"/>
                          <a:pt x="930112" y="2831885"/>
                        </a:cubicBezTo>
                        <a:cubicBezTo>
                          <a:pt x="931015" y="2832794"/>
                          <a:pt x="931992" y="2833626"/>
                          <a:pt x="933046" y="2834309"/>
                        </a:cubicBezTo>
                        <a:cubicBezTo>
                          <a:pt x="932821" y="2860185"/>
                          <a:pt x="967278" y="2846338"/>
                          <a:pt x="984357" y="2849515"/>
                        </a:cubicBezTo>
                        <a:cubicBezTo>
                          <a:pt x="1061473" y="2849515"/>
                          <a:pt x="1136708" y="2852013"/>
                          <a:pt x="1213523" y="2852922"/>
                        </a:cubicBezTo>
                        <a:cubicBezTo>
                          <a:pt x="1217059" y="2867068"/>
                          <a:pt x="1222852" y="2882503"/>
                          <a:pt x="1201636" y="2881823"/>
                        </a:cubicBezTo>
                        <a:close/>
                        <a:moveTo>
                          <a:pt x="1069147" y="2489209"/>
                        </a:moveTo>
                        <a:cubicBezTo>
                          <a:pt x="1075165" y="2497230"/>
                          <a:pt x="1073284" y="2508125"/>
                          <a:pt x="1072306" y="2517357"/>
                        </a:cubicBezTo>
                        <a:cubicBezTo>
                          <a:pt x="1069749" y="2540433"/>
                          <a:pt x="1067642" y="2563209"/>
                          <a:pt x="1064482" y="2586285"/>
                        </a:cubicBezTo>
                        <a:cubicBezTo>
                          <a:pt x="1022576" y="2569261"/>
                          <a:pt x="960883" y="2559651"/>
                          <a:pt x="932821" y="2603386"/>
                        </a:cubicBezTo>
                        <a:cubicBezTo>
                          <a:pt x="972169" y="2576372"/>
                          <a:pt x="1021372" y="2581670"/>
                          <a:pt x="1062827" y="2600132"/>
                        </a:cubicBezTo>
                        <a:cubicBezTo>
                          <a:pt x="1060495" y="2612693"/>
                          <a:pt x="1076068" y="2619047"/>
                          <a:pt x="1079454" y="2605049"/>
                        </a:cubicBezTo>
                        <a:cubicBezTo>
                          <a:pt x="1088181" y="2605958"/>
                          <a:pt x="1089009" y="2594608"/>
                          <a:pt x="1081560" y="2591808"/>
                        </a:cubicBezTo>
                        <a:cubicBezTo>
                          <a:pt x="1083818" y="2567295"/>
                          <a:pt x="1087730" y="2543536"/>
                          <a:pt x="1090664" y="2519249"/>
                        </a:cubicBezTo>
                        <a:cubicBezTo>
                          <a:pt x="1144232" y="2537481"/>
                          <a:pt x="1099090" y="2610347"/>
                          <a:pt x="1110376" y="2651052"/>
                        </a:cubicBezTo>
                        <a:cubicBezTo>
                          <a:pt x="1114363" y="2695238"/>
                          <a:pt x="1132494" y="2738367"/>
                          <a:pt x="1163491" y="2770221"/>
                        </a:cubicBezTo>
                        <a:cubicBezTo>
                          <a:pt x="1177711" y="2786033"/>
                          <a:pt x="1196069" y="2804572"/>
                          <a:pt x="1198702" y="2826591"/>
                        </a:cubicBezTo>
                        <a:cubicBezTo>
                          <a:pt x="1118050" y="2823336"/>
                          <a:pt x="1039504" y="2822657"/>
                          <a:pt x="950426" y="2822579"/>
                        </a:cubicBezTo>
                        <a:cubicBezTo>
                          <a:pt x="949297" y="2819856"/>
                          <a:pt x="946890" y="2817887"/>
                          <a:pt x="944106" y="2817207"/>
                        </a:cubicBezTo>
                        <a:cubicBezTo>
                          <a:pt x="936281" y="2788985"/>
                          <a:pt x="941397" y="2758720"/>
                          <a:pt x="930262" y="2731178"/>
                        </a:cubicBezTo>
                        <a:cubicBezTo>
                          <a:pt x="901673" y="2670496"/>
                          <a:pt x="879780" y="2615870"/>
                          <a:pt x="902350" y="2548228"/>
                        </a:cubicBezTo>
                        <a:cubicBezTo>
                          <a:pt x="904757" y="2546410"/>
                          <a:pt x="907241" y="2544822"/>
                          <a:pt x="909874" y="2543307"/>
                        </a:cubicBezTo>
                        <a:cubicBezTo>
                          <a:pt x="909874" y="2543307"/>
                          <a:pt x="909874" y="2543307"/>
                          <a:pt x="909874" y="2543307"/>
                        </a:cubicBezTo>
                        <a:lnTo>
                          <a:pt x="909874" y="2543307"/>
                        </a:lnTo>
                        <a:cubicBezTo>
                          <a:pt x="909874" y="2543307"/>
                          <a:pt x="909874" y="2543307"/>
                          <a:pt x="909874" y="2543307"/>
                        </a:cubicBezTo>
                        <a:cubicBezTo>
                          <a:pt x="915893" y="2561240"/>
                          <a:pt x="921761" y="2580156"/>
                          <a:pt x="934777" y="2594154"/>
                        </a:cubicBezTo>
                        <a:cubicBezTo>
                          <a:pt x="938688" y="2568732"/>
                          <a:pt x="898890" y="2489741"/>
                          <a:pt x="931240" y="2477937"/>
                        </a:cubicBezTo>
                        <a:cubicBezTo>
                          <a:pt x="975328" y="2472791"/>
                          <a:pt x="1031303" y="2459324"/>
                          <a:pt x="1069147" y="2489209"/>
                        </a:cubicBezTo>
                        <a:close/>
                        <a:moveTo>
                          <a:pt x="1035366" y="1154447"/>
                        </a:moveTo>
                        <a:cubicBezTo>
                          <a:pt x="1016632" y="1038910"/>
                          <a:pt x="1002263" y="944860"/>
                          <a:pt x="989924" y="840672"/>
                        </a:cubicBezTo>
                        <a:cubicBezTo>
                          <a:pt x="969009" y="684806"/>
                          <a:pt x="972169" y="569269"/>
                          <a:pt x="961334" y="427553"/>
                        </a:cubicBezTo>
                        <a:cubicBezTo>
                          <a:pt x="955467" y="358699"/>
                          <a:pt x="932294" y="273505"/>
                          <a:pt x="948996" y="201777"/>
                        </a:cubicBezTo>
                        <a:cubicBezTo>
                          <a:pt x="964344" y="206543"/>
                          <a:pt x="976306" y="218498"/>
                          <a:pt x="984281" y="232116"/>
                        </a:cubicBezTo>
                        <a:cubicBezTo>
                          <a:pt x="1033560" y="265484"/>
                          <a:pt x="971040" y="121651"/>
                          <a:pt x="964193" y="109619"/>
                        </a:cubicBezTo>
                        <a:cubicBezTo>
                          <a:pt x="1003692" y="146013"/>
                          <a:pt x="1068394" y="141398"/>
                          <a:pt x="1102100" y="185584"/>
                        </a:cubicBezTo>
                        <a:cubicBezTo>
                          <a:pt x="1191855" y="350605"/>
                          <a:pt x="1155366" y="554591"/>
                          <a:pt x="1210363" y="730658"/>
                        </a:cubicBezTo>
                        <a:cubicBezTo>
                          <a:pt x="1186664" y="736787"/>
                          <a:pt x="1163191" y="742765"/>
                          <a:pt x="1139266" y="749119"/>
                        </a:cubicBezTo>
                        <a:cubicBezTo>
                          <a:pt x="1113310" y="648715"/>
                          <a:pt x="1092620" y="548310"/>
                          <a:pt x="1081034" y="446469"/>
                        </a:cubicBezTo>
                        <a:cubicBezTo>
                          <a:pt x="1089686" y="412572"/>
                          <a:pt x="1092169" y="377087"/>
                          <a:pt x="1105787" y="344627"/>
                        </a:cubicBezTo>
                        <a:cubicBezTo>
                          <a:pt x="1108194" y="340467"/>
                          <a:pt x="1111354" y="334338"/>
                          <a:pt x="1106162" y="332672"/>
                        </a:cubicBezTo>
                        <a:cubicBezTo>
                          <a:pt x="1104884" y="332295"/>
                          <a:pt x="1103680" y="333126"/>
                          <a:pt x="1103680" y="333126"/>
                        </a:cubicBezTo>
                        <a:cubicBezTo>
                          <a:pt x="1095103" y="339558"/>
                          <a:pt x="1092169" y="353254"/>
                          <a:pt x="1089535" y="365283"/>
                        </a:cubicBezTo>
                        <a:cubicBezTo>
                          <a:pt x="1085623" y="383216"/>
                          <a:pt x="1080357" y="400240"/>
                          <a:pt x="1078100" y="418398"/>
                        </a:cubicBezTo>
                        <a:cubicBezTo>
                          <a:pt x="1075617" y="393505"/>
                          <a:pt x="1071404" y="369218"/>
                          <a:pt x="1070200" y="344099"/>
                        </a:cubicBezTo>
                        <a:cubicBezTo>
                          <a:pt x="1070200" y="343039"/>
                          <a:pt x="1068469" y="342736"/>
                          <a:pt x="1068320" y="343796"/>
                        </a:cubicBezTo>
                        <a:cubicBezTo>
                          <a:pt x="1047253" y="462359"/>
                          <a:pt x="1070425" y="578121"/>
                          <a:pt x="1096758" y="695627"/>
                        </a:cubicBezTo>
                        <a:cubicBezTo>
                          <a:pt x="1137008" y="868669"/>
                          <a:pt x="1196972" y="1041706"/>
                          <a:pt x="1215554" y="1218076"/>
                        </a:cubicBezTo>
                        <a:cubicBezTo>
                          <a:pt x="1154765" y="1200070"/>
                          <a:pt x="1099015" y="1163147"/>
                          <a:pt x="1035366" y="1154447"/>
                        </a:cubicBezTo>
                        <a:close/>
                        <a:moveTo>
                          <a:pt x="1233911" y="1142868"/>
                        </a:moveTo>
                        <a:cubicBezTo>
                          <a:pt x="1216382" y="1034140"/>
                          <a:pt x="1184859" y="922992"/>
                          <a:pt x="1156570" y="815779"/>
                        </a:cubicBezTo>
                        <a:cubicBezTo>
                          <a:pt x="1179818" y="816082"/>
                          <a:pt x="1202539" y="813510"/>
                          <a:pt x="1225560" y="812298"/>
                        </a:cubicBezTo>
                        <a:cubicBezTo>
                          <a:pt x="1235266" y="925035"/>
                          <a:pt x="1242413" y="1032629"/>
                          <a:pt x="1233911" y="1142868"/>
                        </a:cubicBezTo>
                        <a:close/>
                      </a:path>
                    </a:pathLst>
                  </a:custGeom>
                  <a:solidFill>
                    <a:srgbClr val="000000"/>
                  </a:solidFill>
                  <a:ln w="7480" cap="flat">
                    <a:noFill/>
                    <a:prstDash val="solid"/>
                    <a:miter/>
                  </a:ln>
                </p:spPr>
                <p:txBody>
                  <a:bodyPr rtlCol="0" anchor="ctr"/>
                  <a:lstStyle/>
                  <a:p>
                    <a:endParaRPr lang="en-US"/>
                  </a:p>
                </p:txBody>
              </p:sp>
              <p:grpSp>
                <p:nvGrpSpPr>
                  <p:cNvPr id="246" name="Graphic 97">
                    <a:extLst>
                      <a:ext uri="{FF2B5EF4-FFF2-40B4-BE49-F238E27FC236}">
                        <a16:creationId xmlns:a16="http://schemas.microsoft.com/office/drawing/2014/main" id="{FD29464A-AF35-1C9A-9D44-7D2D29BF90A7}"/>
                      </a:ext>
                    </a:extLst>
                  </p:cNvPr>
                  <p:cNvGrpSpPr/>
                  <p:nvPr/>
                </p:nvGrpSpPr>
                <p:grpSpPr>
                  <a:xfrm>
                    <a:off x="6726945" y="4834186"/>
                    <a:ext cx="210414" cy="285320"/>
                    <a:chOff x="6726945" y="4834186"/>
                    <a:chExt cx="210414" cy="285320"/>
                  </a:xfrm>
                  <a:solidFill>
                    <a:srgbClr val="000000"/>
                  </a:solidFill>
                </p:grpSpPr>
                <p:sp>
                  <p:nvSpPr>
                    <p:cNvPr id="253" name="Freeform 115">
                      <a:extLst>
                        <a:ext uri="{FF2B5EF4-FFF2-40B4-BE49-F238E27FC236}">
                          <a16:creationId xmlns:a16="http://schemas.microsoft.com/office/drawing/2014/main" id="{3B32A261-6B16-E0FD-C280-E936D2ABFB5B}"/>
                        </a:ext>
                      </a:extLst>
                    </p:cNvPr>
                    <p:cNvSpPr/>
                    <p:nvPr/>
                  </p:nvSpPr>
                  <p:spPr>
                    <a:xfrm>
                      <a:off x="6726945" y="5094540"/>
                      <a:ext cx="187738" cy="24966"/>
                    </a:xfrm>
                    <a:custGeom>
                      <a:avLst/>
                      <a:gdLst>
                        <a:gd name="connsiteX0" fmla="*/ 99662 w 187738"/>
                        <a:gd name="connsiteY0" fmla="*/ 30323 h 24966"/>
                        <a:gd name="connsiteX1" fmla="*/ 11636 w 187738"/>
                        <a:gd name="connsiteY1" fmla="*/ 15723 h 24966"/>
                        <a:gd name="connsiteX2" fmla="*/ 2156 w 187738"/>
                        <a:gd name="connsiteY2" fmla="*/ 9364 h 24966"/>
                        <a:gd name="connsiteX3" fmla="*/ 141192 w 187738"/>
                        <a:gd name="connsiteY3" fmla="*/ 12542 h 24966"/>
                        <a:gd name="connsiteX4" fmla="*/ 186107 w 187738"/>
                        <a:gd name="connsiteY4" fmla="*/ 5659 h 24966"/>
                        <a:gd name="connsiteX5" fmla="*/ 99662 w 187738"/>
                        <a:gd name="connsiteY5" fmla="*/ 30323 h 2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738" h="24966">
                          <a:moveTo>
                            <a:pt x="99662" y="30323"/>
                          </a:moveTo>
                          <a:cubicBezTo>
                            <a:pt x="69342" y="29717"/>
                            <a:pt x="40601" y="25709"/>
                            <a:pt x="11636" y="15723"/>
                          </a:cubicBezTo>
                          <a:cubicBezTo>
                            <a:pt x="5015" y="12996"/>
                            <a:pt x="351" y="11710"/>
                            <a:pt x="2156" y="9364"/>
                          </a:cubicBezTo>
                          <a:cubicBezTo>
                            <a:pt x="48200" y="14888"/>
                            <a:pt x="94922" y="20337"/>
                            <a:pt x="141192" y="12542"/>
                          </a:cubicBezTo>
                          <a:cubicBezTo>
                            <a:pt x="156539" y="11334"/>
                            <a:pt x="170834" y="3767"/>
                            <a:pt x="186107" y="5659"/>
                          </a:cubicBezTo>
                          <a:cubicBezTo>
                            <a:pt x="208527" y="26994"/>
                            <a:pt x="113128" y="29869"/>
                            <a:pt x="99662" y="30323"/>
                          </a:cubicBezTo>
                          <a:close/>
                        </a:path>
                      </a:pathLst>
                    </a:custGeom>
                    <a:solidFill>
                      <a:srgbClr val="000000"/>
                    </a:solidFill>
                    <a:ln w="7480" cap="flat">
                      <a:noFill/>
                      <a:prstDash val="solid"/>
                      <a:miter/>
                    </a:ln>
                  </p:spPr>
                  <p:txBody>
                    <a:bodyPr rtlCol="0" anchor="ctr"/>
                    <a:lstStyle/>
                    <a:p>
                      <a:endParaRPr lang="en-US"/>
                    </a:p>
                  </p:txBody>
                </p:sp>
                <p:sp>
                  <p:nvSpPr>
                    <p:cNvPr id="254" name="Freeform 116">
                      <a:extLst>
                        <a:ext uri="{FF2B5EF4-FFF2-40B4-BE49-F238E27FC236}">
                          <a16:creationId xmlns:a16="http://schemas.microsoft.com/office/drawing/2014/main" id="{3FC6759E-D70E-3F0B-22A8-39C63DEA95BA}"/>
                        </a:ext>
                      </a:extLst>
                    </p:cNvPr>
                    <p:cNvSpPr/>
                    <p:nvPr/>
                  </p:nvSpPr>
                  <p:spPr>
                    <a:xfrm>
                      <a:off x="6764729" y="5017539"/>
                      <a:ext cx="135653" cy="23312"/>
                    </a:xfrm>
                    <a:custGeom>
                      <a:avLst/>
                      <a:gdLst>
                        <a:gd name="connsiteX0" fmla="*/ 129665 w 135653"/>
                        <a:gd name="connsiteY0" fmla="*/ 28636 h 23312"/>
                        <a:gd name="connsiteX1" fmla="*/ 1765 w 135653"/>
                        <a:gd name="connsiteY1" fmla="*/ 25913 h 23312"/>
                        <a:gd name="connsiteX2" fmla="*/ 114767 w 135653"/>
                        <a:gd name="connsiteY2" fmla="*/ 7755 h 23312"/>
                        <a:gd name="connsiteX3" fmla="*/ 135909 w 135653"/>
                        <a:gd name="connsiteY3" fmla="*/ 16759 h 23312"/>
                        <a:gd name="connsiteX4" fmla="*/ 129665 w 135653"/>
                        <a:gd name="connsiteY4" fmla="*/ 28636 h 23312"/>
                        <a:gd name="connsiteX5" fmla="*/ 129665 w 135653"/>
                        <a:gd name="connsiteY5" fmla="*/ 28636 h 2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653" h="23312">
                          <a:moveTo>
                            <a:pt x="129665" y="28636"/>
                          </a:moveTo>
                          <a:cubicBezTo>
                            <a:pt x="87307" y="17361"/>
                            <a:pt x="40812" y="15772"/>
                            <a:pt x="1765" y="25913"/>
                          </a:cubicBezTo>
                          <a:cubicBezTo>
                            <a:pt x="36298" y="7980"/>
                            <a:pt x="76322" y="1323"/>
                            <a:pt x="114767" y="7755"/>
                          </a:cubicBezTo>
                          <a:cubicBezTo>
                            <a:pt x="121689" y="8963"/>
                            <a:pt x="131771" y="11309"/>
                            <a:pt x="135909" y="16759"/>
                          </a:cubicBezTo>
                          <a:cubicBezTo>
                            <a:pt x="139746" y="21524"/>
                            <a:pt x="135758" y="29242"/>
                            <a:pt x="129665" y="28636"/>
                          </a:cubicBezTo>
                          <a:lnTo>
                            <a:pt x="129665" y="28636"/>
                          </a:lnTo>
                          <a:close/>
                        </a:path>
                      </a:pathLst>
                    </a:custGeom>
                    <a:solidFill>
                      <a:srgbClr val="000000"/>
                    </a:solidFill>
                    <a:ln w="7480" cap="flat">
                      <a:noFill/>
                      <a:prstDash val="solid"/>
                      <a:miter/>
                    </a:ln>
                  </p:spPr>
                  <p:txBody>
                    <a:bodyPr rtlCol="0" anchor="ctr"/>
                    <a:lstStyle/>
                    <a:p>
                      <a:endParaRPr lang="en-US"/>
                    </a:p>
                  </p:txBody>
                </p:sp>
                <p:sp>
                  <p:nvSpPr>
                    <p:cNvPr id="255" name="Freeform 117">
                      <a:extLst>
                        <a:ext uri="{FF2B5EF4-FFF2-40B4-BE49-F238E27FC236}">
                          <a16:creationId xmlns:a16="http://schemas.microsoft.com/office/drawing/2014/main" id="{6CE58B9F-11CB-86A5-C50A-25682C800330}"/>
                        </a:ext>
                      </a:extLst>
                    </p:cNvPr>
                    <p:cNvSpPr/>
                    <p:nvPr/>
                  </p:nvSpPr>
                  <p:spPr>
                    <a:xfrm>
                      <a:off x="6774121" y="4982003"/>
                      <a:ext cx="142265" cy="24672"/>
                    </a:xfrm>
                    <a:custGeom>
                      <a:avLst/>
                      <a:gdLst>
                        <a:gd name="connsiteX0" fmla="*/ 133364 w 142265"/>
                        <a:gd name="connsiteY0" fmla="*/ 29972 h 24672"/>
                        <a:gd name="connsiteX1" fmla="*/ 15847 w 142265"/>
                        <a:gd name="connsiteY1" fmla="*/ 18926 h 24672"/>
                        <a:gd name="connsiteX2" fmla="*/ 7645 w 142265"/>
                        <a:gd name="connsiteY2" fmla="*/ 20289 h 24672"/>
                        <a:gd name="connsiteX3" fmla="*/ 2078 w 142265"/>
                        <a:gd name="connsiteY3" fmla="*/ 19454 h 24672"/>
                        <a:gd name="connsiteX4" fmla="*/ 114480 w 142265"/>
                        <a:gd name="connsiteY4" fmla="*/ 8031 h 24672"/>
                        <a:gd name="connsiteX5" fmla="*/ 143144 w 142265"/>
                        <a:gd name="connsiteY5" fmla="*/ 19909 h 24672"/>
                        <a:gd name="connsiteX6" fmla="*/ 133364 w 142265"/>
                        <a:gd name="connsiteY6" fmla="*/ 29972 h 24672"/>
                        <a:gd name="connsiteX7" fmla="*/ 133364 w 142265"/>
                        <a:gd name="connsiteY7" fmla="*/ 29972 h 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265" h="24672">
                          <a:moveTo>
                            <a:pt x="133364" y="29972"/>
                          </a:moveTo>
                          <a:cubicBezTo>
                            <a:pt x="95521" y="18623"/>
                            <a:pt x="55570" y="9771"/>
                            <a:pt x="15847" y="18926"/>
                          </a:cubicBezTo>
                          <a:cubicBezTo>
                            <a:pt x="14643" y="20441"/>
                            <a:pt x="9828" y="19303"/>
                            <a:pt x="7645" y="20289"/>
                          </a:cubicBezTo>
                          <a:cubicBezTo>
                            <a:pt x="6292" y="20515"/>
                            <a:pt x="348" y="22406"/>
                            <a:pt x="2078" y="19454"/>
                          </a:cubicBezTo>
                          <a:cubicBezTo>
                            <a:pt x="33150" y="4854"/>
                            <a:pt x="77840" y="2659"/>
                            <a:pt x="114480" y="8031"/>
                          </a:cubicBezTo>
                          <a:cubicBezTo>
                            <a:pt x="124335" y="8862"/>
                            <a:pt x="137953" y="10905"/>
                            <a:pt x="143144" y="19909"/>
                          </a:cubicBezTo>
                          <a:cubicBezTo>
                            <a:pt x="146681" y="26267"/>
                            <a:pt x="138856" y="30578"/>
                            <a:pt x="133364" y="29972"/>
                          </a:cubicBezTo>
                          <a:lnTo>
                            <a:pt x="133364" y="29972"/>
                          </a:lnTo>
                          <a:close/>
                        </a:path>
                      </a:pathLst>
                    </a:custGeom>
                    <a:solidFill>
                      <a:srgbClr val="000000"/>
                    </a:solidFill>
                    <a:ln w="7480" cap="flat">
                      <a:noFill/>
                      <a:prstDash val="solid"/>
                      <a:miter/>
                    </a:ln>
                  </p:spPr>
                  <p:txBody>
                    <a:bodyPr rtlCol="0" anchor="ctr"/>
                    <a:lstStyle/>
                    <a:p>
                      <a:endParaRPr lang="en-US"/>
                    </a:p>
                  </p:txBody>
                </p:sp>
                <p:sp>
                  <p:nvSpPr>
                    <p:cNvPr id="256" name="Freeform 118">
                      <a:extLst>
                        <a:ext uri="{FF2B5EF4-FFF2-40B4-BE49-F238E27FC236}">
                          <a16:creationId xmlns:a16="http://schemas.microsoft.com/office/drawing/2014/main" id="{1FAFF277-EBBD-5AE8-1367-3FC7B789A85A}"/>
                        </a:ext>
                      </a:extLst>
                    </p:cNvPr>
                    <p:cNvSpPr/>
                    <p:nvPr/>
                  </p:nvSpPr>
                  <p:spPr>
                    <a:xfrm>
                      <a:off x="6786013" y="4947843"/>
                      <a:ext cx="151347" cy="28166"/>
                    </a:xfrm>
                    <a:custGeom>
                      <a:avLst/>
                      <a:gdLst>
                        <a:gd name="connsiteX0" fmla="*/ 145171 w 151347"/>
                        <a:gd name="connsiteY0" fmla="*/ 33491 h 28166"/>
                        <a:gd name="connsiteX1" fmla="*/ 128243 w 151347"/>
                        <a:gd name="connsiteY1" fmla="*/ 28270 h 28166"/>
                        <a:gd name="connsiteX2" fmla="*/ 128243 w 151347"/>
                        <a:gd name="connsiteY2" fmla="*/ 28270 h 28166"/>
                        <a:gd name="connsiteX3" fmla="*/ 5610 w 151347"/>
                        <a:gd name="connsiteY3" fmla="*/ 21912 h 28166"/>
                        <a:gd name="connsiteX4" fmla="*/ 2374 w 151347"/>
                        <a:gd name="connsiteY4" fmla="*/ 20852 h 28166"/>
                        <a:gd name="connsiteX5" fmla="*/ 133811 w 151347"/>
                        <a:gd name="connsiteY5" fmla="*/ 13363 h 28166"/>
                        <a:gd name="connsiteX6" fmla="*/ 151190 w 151347"/>
                        <a:gd name="connsiteY6" fmla="*/ 21384 h 28166"/>
                        <a:gd name="connsiteX7" fmla="*/ 145171 w 151347"/>
                        <a:gd name="connsiteY7" fmla="*/ 33491 h 28166"/>
                        <a:gd name="connsiteX8" fmla="*/ 145171 w 151347"/>
                        <a:gd name="connsiteY8" fmla="*/ 33491 h 2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347" h="28166">
                          <a:moveTo>
                            <a:pt x="145171" y="33491"/>
                          </a:moveTo>
                          <a:cubicBezTo>
                            <a:pt x="140281" y="33491"/>
                            <a:pt x="134186" y="30842"/>
                            <a:pt x="128243" y="28270"/>
                          </a:cubicBezTo>
                          <a:lnTo>
                            <a:pt x="128243" y="28270"/>
                          </a:lnTo>
                          <a:cubicBezTo>
                            <a:pt x="89121" y="12909"/>
                            <a:pt x="46086" y="12606"/>
                            <a:pt x="5610" y="21912"/>
                          </a:cubicBezTo>
                          <a:cubicBezTo>
                            <a:pt x="5459" y="22293"/>
                            <a:pt x="-33" y="23427"/>
                            <a:pt x="2374" y="20852"/>
                          </a:cubicBezTo>
                          <a:cubicBezTo>
                            <a:pt x="43077" y="1711"/>
                            <a:pt x="91002" y="1637"/>
                            <a:pt x="133811" y="13363"/>
                          </a:cubicBezTo>
                          <a:cubicBezTo>
                            <a:pt x="139754" y="15177"/>
                            <a:pt x="146902" y="16389"/>
                            <a:pt x="151190" y="21384"/>
                          </a:cubicBezTo>
                          <a:cubicBezTo>
                            <a:pt x="155628" y="26379"/>
                            <a:pt x="151867" y="34093"/>
                            <a:pt x="145171" y="33491"/>
                          </a:cubicBezTo>
                          <a:lnTo>
                            <a:pt x="145171" y="33491"/>
                          </a:lnTo>
                          <a:close/>
                        </a:path>
                      </a:pathLst>
                    </a:custGeom>
                    <a:solidFill>
                      <a:srgbClr val="000000"/>
                    </a:solidFill>
                    <a:ln w="7480" cap="flat">
                      <a:noFill/>
                      <a:prstDash val="solid"/>
                      <a:miter/>
                    </a:ln>
                  </p:spPr>
                  <p:txBody>
                    <a:bodyPr rtlCol="0" anchor="ctr"/>
                    <a:lstStyle/>
                    <a:p>
                      <a:endParaRPr lang="en-US"/>
                    </a:p>
                  </p:txBody>
                </p:sp>
                <p:sp>
                  <p:nvSpPr>
                    <p:cNvPr id="257" name="Freeform 119">
                      <a:extLst>
                        <a:ext uri="{FF2B5EF4-FFF2-40B4-BE49-F238E27FC236}">
                          <a16:creationId xmlns:a16="http://schemas.microsoft.com/office/drawing/2014/main" id="{D326D572-21C2-D6C2-8931-1A036984FACA}"/>
                        </a:ext>
                      </a:extLst>
                    </p:cNvPr>
                    <p:cNvSpPr/>
                    <p:nvPr/>
                  </p:nvSpPr>
                  <p:spPr>
                    <a:xfrm>
                      <a:off x="6813981" y="4834186"/>
                      <a:ext cx="71377" cy="71482"/>
                    </a:xfrm>
                    <a:custGeom>
                      <a:avLst/>
                      <a:gdLst>
                        <a:gd name="connsiteX0" fmla="*/ 37529 w 71377"/>
                        <a:gd name="connsiteY0" fmla="*/ 76779 h 71482"/>
                        <a:gd name="connsiteX1" fmla="*/ 28877 w 71377"/>
                        <a:gd name="connsiteY1" fmla="*/ 10271 h 71482"/>
                        <a:gd name="connsiteX2" fmla="*/ 57316 w 71377"/>
                        <a:gd name="connsiteY2" fmla="*/ 10955 h 71482"/>
                        <a:gd name="connsiteX3" fmla="*/ 69278 w 71377"/>
                        <a:gd name="connsiteY3" fmla="*/ 26313 h 71482"/>
                        <a:gd name="connsiteX4" fmla="*/ 37529 w 71377"/>
                        <a:gd name="connsiteY4" fmla="*/ 76779 h 71482"/>
                        <a:gd name="connsiteX5" fmla="*/ 37529 w 71377"/>
                        <a:gd name="connsiteY5" fmla="*/ 76779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377" h="71482">
                          <a:moveTo>
                            <a:pt x="37529" y="76779"/>
                          </a:moveTo>
                          <a:cubicBezTo>
                            <a:pt x="-3023" y="77688"/>
                            <a:pt x="-13330" y="17989"/>
                            <a:pt x="28877" y="10271"/>
                          </a:cubicBezTo>
                          <a:cubicBezTo>
                            <a:pt x="36777" y="3462"/>
                            <a:pt x="49792" y="3765"/>
                            <a:pt x="57316" y="10955"/>
                          </a:cubicBezTo>
                          <a:cubicBezTo>
                            <a:pt x="64162" y="12543"/>
                            <a:pt x="69053" y="19352"/>
                            <a:pt x="69278" y="26313"/>
                          </a:cubicBezTo>
                          <a:cubicBezTo>
                            <a:pt x="81692" y="48180"/>
                            <a:pt x="62357" y="78368"/>
                            <a:pt x="37529" y="76779"/>
                          </a:cubicBezTo>
                          <a:lnTo>
                            <a:pt x="37529" y="76779"/>
                          </a:lnTo>
                          <a:close/>
                        </a:path>
                      </a:pathLst>
                    </a:custGeom>
                    <a:solidFill>
                      <a:srgbClr val="000000"/>
                    </a:solidFill>
                    <a:ln w="7480" cap="flat">
                      <a:noFill/>
                      <a:prstDash val="solid"/>
                      <a:miter/>
                    </a:ln>
                  </p:spPr>
                  <p:txBody>
                    <a:bodyPr rtlCol="0" anchor="ctr"/>
                    <a:lstStyle/>
                    <a:p>
                      <a:endParaRPr lang="en-US"/>
                    </a:p>
                  </p:txBody>
                </p:sp>
              </p:grpSp>
              <p:grpSp>
                <p:nvGrpSpPr>
                  <p:cNvPr id="247" name="Graphic 97">
                    <a:extLst>
                      <a:ext uri="{FF2B5EF4-FFF2-40B4-BE49-F238E27FC236}">
                        <a16:creationId xmlns:a16="http://schemas.microsoft.com/office/drawing/2014/main" id="{3CA1CB17-1F27-E1B3-20B1-4D257F8D7F49}"/>
                      </a:ext>
                    </a:extLst>
                  </p:cNvPr>
                  <p:cNvGrpSpPr/>
                  <p:nvPr/>
                </p:nvGrpSpPr>
                <p:grpSpPr>
                  <a:xfrm>
                    <a:off x="7578555" y="4808457"/>
                    <a:ext cx="198012" cy="292362"/>
                    <a:chOff x="7578555" y="4808457"/>
                    <a:chExt cx="198012" cy="292362"/>
                  </a:xfrm>
                  <a:solidFill>
                    <a:srgbClr val="000000"/>
                  </a:solidFill>
                </p:grpSpPr>
                <p:sp>
                  <p:nvSpPr>
                    <p:cNvPr id="248" name="Freeform 121">
                      <a:extLst>
                        <a:ext uri="{FF2B5EF4-FFF2-40B4-BE49-F238E27FC236}">
                          <a16:creationId xmlns:a16="http://schemas.microsoft.com/office/drawing/2014/main" id="{C18CDD3C-10FC-31B9-F7A3-ED5714295664}"/>
                        </a:ext>
                      </a:extLst>
                    </p:cNvPr>
                    <p:cNvSpPr/>
                    <p:nvPr/>
                  </p:nvSpPr>
                  <p:spPr>
                    <a:xfrm>
                      <a:off x="7610146" y="5069446"/>
                      <a:ext cx="166421" cy="31373"/>
                    </a:xfrm>
                    <a:custGeom>
                      <a:avLst/>
                      <a:gdLst>
                        <a:gd name="connsiteX0" fmla="*/ 124099 w 166421"/>
                        <a:gd name="connsiteY0" fmla="*/ 36731 h 31373"/>
                        <a:gd name="connsiteX1" fmla="*/ 2142 w 166421"/>
                        <a:gd name="connsiteY1" fmla="*/ 8206 h 31373"/>
                        <a:gd name="connsiteX2" fmla="*/ 17716 w 166421"/>
                        <a:gd name="connsiteY2" fmla="*/ 8960 h 31373"/>
                        <a:gd name="connsiteX3" fmla="*/ 146594 w 166421"/>
                        <a:gd name="connsiteY3" fmla="*/ 19555 h 31373"/>
                        <a:gd name="connsiteX4" fmla="*/ 168186 w 166421"/>
                        <a:gd name="connsiteY4" fmla="*/ 23641 h 31373"/>
                        <a:gd name="connsiteX5" fmla="*/ 124099 w 166421"/>
                        <a:gd name="connsiteY5" fmla="*/ 36731 h 31373"/>
                        <a:gd name="connsiteX6" fmla="*/ 124099 w 166421"/>
                        <a:gd name="connsiteY6" fmla="*/ 36731 h 31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421" h="31373">
                          <a:moveTo>
                            <a:pt x="124099" y="36731"/>
                          </a:moveTo>
                          <a:cubicBezTo>
                            <a:pt x="81666" y="36502"/>
                            <a:pt x="39007" y="29996"/>
                            <a:pt x="2142" y="8206"/>
                          </a:cubicBezTo>
                          <a:cubicBezTo>
                            <a:pt x="-717" y="1848"/>
                            <a:pt x="13502" y="7977"/>
                            <a:pt x="17716" y="8960"/>
                          </a:cubicBezTo>
                          <a:cubicBezTo>
                            <a:pt x="59396" y="20612"/>
                            <a:pt x="103634" y="24927"/>
                            <a:pt x="146594" y="19555"/>
                          </a:cubicBezTo>
                          <a:cubicBezTo>
                            <a:pt x="153215" y="18569"/>
                            <a:pt x="164500" y="17209"/>
                            <a:pt x="168186" y="23641"/>
                          </a:cubicBezTo>
                          <a:cubicBezTo>
                            <a:pt x="164500" y="40133"/>
                            <a:pt x="137414" y="34610"/>
                            <a:pt x="124099" y="36731"/>
                          </a:cubicBezTo>
                          <a:lnTo>
                            <a:pt x="124099" y="36731"/>
                          </a:lnTo>
                          <a:close/>
                        </a:path>
                      </a:pathLst>
                    </a:custGeom>
                    <a:solidFill>
                      <a:srgbClr val="000000"/>
                    </a:solidFill>
                    <a:ln w="7480" cap="flat">
                      <a:noFill/>
                      <a:prstDash val="solid"/>
                      <a:miter/>
                    </a:ln>
                  </p:spPr>
                  <p:txBody>
                    <a:bodyPr rtlCol="0" anchor="ctr"/>
                    <a:lstStyle/>
                    <a:p>
                      <a:endParaRPr lang="en-US"/>
                    </a:p>
                  </p:txBody>
                </p:sp>
                <p:sp>
                  <p:nvSpPr>
                    <p:cNvPr id="249" name="Freeform 122">
                      <a:extLst>
                        <a:ext uri="{FF2B5EF4-FFF2-40B4-BE49-F238E27FC236}">
                          <a16:creationId xmlns:a16="http://schemas.microsoft.com/office/drawing/2014/main" id="{908BA8FF-8B0A-9559-5C72-CA6AB45D9817}"/>
                        </a:ext>
                      </a:extLst>
                    </p:cNvPr>
                    <p:cNvSpPr/>
                    <p:nvPr/>
                  </p:nvSpPr>
                  <p:spPr>
                    <a:xfrm>
                      <a:off x="7622309" y="4998192"/>
                      <a:ext cx="126981" cy="23128"/>
                    </a:xfrm>
                    <a:custGeom>
                      <a:avLst/>
                      <a:gdLst>
                        <a:gd name="connsiteX0" fmla="*/ 6154 w 126981"/>
                        <a:gd name="connsiteY0" fmla="*/ 28462 h 23128"/>
                        <a:gd name="connsiteX1" fmla="*/ 64687 w 126981"/>
                        <a:gd name="connsiteY1" fmla="*/ 5841 h 23128"/>
                        <a:gd name="connsiteX2" fmla="*/ 101553 w 126981"/>
                        <a:gd name="connsiteY2" fmla="*/ 6520 h 23128"/>
                        <a:gd name="connsiteX3" fmla="*/ 123822 w 126981"/>
                        <a:gd name="connsiteY3" fmla="*/ 13632 h 23128"/>
                        <a:gd name="connsiteX4" fmla="*/ 125026 w 126981"/>
                        <a:gd name="connsiteY4" fmla="*/ 26042 h 23128"/>
                        <a:gd name="connsiteX5" fmla="*/ 94480 w 126981"/>
                        <a:gd name="connsiteY5" fmla="*/ 22636 h 23128"/>
                        <a:gd name="connsiteX6" fmla="*/ 5552 w 126981"/>
                        <a:gd name="connsiteY6" fmla="*/ 25211 h 23128"/>
                        <a:gd name="connsiteX7" fmla="*/ 9614 w 126981"/>
                        <a:gd name="connsiteY7" fmla="*/ 26496 h 23128"/>
                        <a:gd name="connsiteX8" fmla="*/ 6154 w 126981"/>
                        <a:gd name="connsiteY8" fmla="*/ 28462 h 23128"/>
                        <a:gd name="connsiteX9" fmla="*/ 6154 w 126981"/>
                        <a:gd name="connsiteY9" fmla="*/ 28462 h 23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981" h="23128">
                          <a:moveTo>
                            <a:pt x="6154" y="28462"/>
                          </a:moveTo>
                          <a:cubicBezTo>
                            <a:pt x="-16868" y="21501"/>
                            <a:pt x="57841" y="4403"/>
                            <a:pt x="64687" y="5841"/>
                          </a:cubicBezTo>
                          <a:cubicBezTo>
                            <a:pt x="76725" y="4932"/>
                            <a:pt x="88837" y="5386"/>
                            <a:pt x="101553" y="6520"/>
                          </a:cubicBezTo>
                          <a:cubicBezTo>
                            <a:pt x="109376" y="7049"/>
                            <a:pt x="117803" y="8109"/>
                            <a:pt x="123822" y="13632"/>
                          </a:cubicBezTo>
                          <a:cubicBezTo>
                            <a:pt x="128712" y="17944"/>
                            <a:pt x="131345" y="22865"/>
                            <a:pt x="125026" y="26042"/>
                          </a:cubicBezTo>
                          <a:cubicBezTo>
                            <a:pt x="114794" y="29596"/>
                            <a:pt x="104561" y="25358"/>
                            <a:pt x="94480" y="22636"/>
                          </a:cubicBezTo>
                          <a:cubicBezTo>
                            <a:pt x="65213" y="15753"/>
                            <a:pt x="34518" y="18021"/>
                            <a:pt x="5552" y="25211"/>
                          </a:cubicBezTo>
                          <a:lnTo>
                            <a:pt x="9614" y="26496"/>
                          </a:lnTo>
                          <a:cubicBezTo>
                            <a:pt x="11120" y="27176"/>
                            <a:pt x="6981" y="28691"/>
                            <a:pt x="6154" y="28462"/>
                          </a:cubicBezTo>
                          <a:lnTo>
                            <a:pt x="6154" y="28462"/>
                          </a:lnTo>
                          <a:close/>
                        </a:path>
                      </a:pathLst>
                    </a:custGeom>
                    <a:solidFill>
                      <a:srgbClr val="000000"/>
                    </a:solidFill>
                    <a:ln w="7480" cap="flat">
                      <a:noFill/>
                      <a:prstDash val="solid"/>
                      <a:miter/>
                    </a:ln>
                  </p:spPr>
                  <p:txBody>
                    <a:bodyPr rtlCol="0" anchor="ctr"/>
                    <a:lstStyle/>
                    <a:p>
                      <a:endParaRPr lang="en-US"/>
                    </a:p>
                  </p:txBody>
                </p:sp>
                <p:sp>
                  <p:nvSpPr>
                    <p:cNvPr id="250" name="Freeform 123">
                      <a:extLst>
                        <a:ext uri="{FF2B5EF4-FFF2-40B4-BE49-F238E27FC236}">
                          <a16:creationId xmlns:a16="http://schemas.microsoft.com/office/drawing/2014/main" id="{89BAC52A-FF3B-7875-0146-7735460433EB}"/>
                        </a:ext>
                      </a:extLst>
                    </p:cNvPr>
                    <p:cNvSpPr/>
                    <p:nvPr/>
                  </p:nvSpPr>
                  <p:spPr>
                    <a:xfrm>
                      <a:off x="7600140" y="4959479"/>
                      <a:ext cx="142841" cy="35863"/>
                    </a:xfrm>
                    <a:custGeom>
                      <a:avLst/>
                      <a:gdLst>
                        <a:gd name="connsiteX0" fmla="*/ 135684 w 142841"/>
                        <a:gd name="connsiteY0" fmla="*/ 41147 h 35863"/>
                        <a:gd name="connsiteX1" fmla="*/ 106568 w 142841"/>
                        <a:gd name="connsiteY1" fmla="*/ 30252 h 35863"/>
                        <a:gd name="connsiteX2" fmla="*/ 7483 w 142841"/>
                        <a:gd name="connsiteY2" fmla="*/ 24274 h 35863"/>
                        <a:gd name="connsiteX3" fmla="*/ 6881 w 142841"/>
                        <a:gd name="connsiteY3" fmla="*/ 28131 h 35863"/>
                        <a:gd name="connsiteX4" fmla="*/ 7558 w 142841"/>
                        <a:gd name="connsiteY4" fmla="*/ 29040 h 35863"/>
                        <a:gd name="connsiteX5" fmla="*/ 1765 w 142841"/>
                        <a:gd name="connsiteY5" fmla="*/ 26997 h 35863"/>
                        <a:gd name="connsiteX6" fmla="*/ 102129 w 142841"/>
                        <a:gd name="connsiteY6" fmla="*/ 8765 h 35863"/>
                        <a:gd name="connsiteX7" fmla="*/ 144336 w 142841"/>
                        <a:gd name="connsiteY7" fmla="*/ 32369 h 35863"/>
                        <a:gd name="connsiteX8" fmla="*/ 135684 w 142841"/>
                        <a:gd name="connsiteY8" fmla="*/ 41147 h 35863"/>
                        <a:gd name="connsiteX9" fmla="*/ 135684 w 142841"/>
                        <a:gd name="connsiteY9" fmla="*/ 41147 h 35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41" h="35863">
                          <a:moveTo>
                            <a:pt x="135684" y="41147"/>
                          </a:moveTo>
                          <a:cubicBezTo>
                            <a:pt x="125377" y="41147"/>
                            <a:pt x="116048" y="33957"/>
                            <a:pt x="106568" y="30252"/>
                          </a:cubicBezTo>
                          <a:cubicBezTo>
                            <a:pt x="75195" y="18374"/>
                            <a:pt x="40060" y="15574"/>
                            <a:pt x="7483" y="24274"/>
                          </a:cubicBezTo>
                          <a:cubicBezTo>
                            <a:pt x="7332" y="25486"/>
                            <a:pt x="7107" y="26772"/>
                            <a:pt x="6881" y="28131"/>
                          </a:cubicBezTo>
                          <a:cubicBezTo>
                            <a:pt x="7408" y="27754"/>
                            <a:pt x="8010" y="28585"/>
                            <a:pt x="7558" y="29040"/>
                          </a:cubicBezTo>
                          <a:cubicBezTo>
                            <a:pt x="5527" y="30706"/>
                            <a:pt x="2142" y="29646"/>
                            <a:pt x="1765" y="26997"/>
                          </a:cubicBezTo>
                          <a:cubicBezTo>
                            <a:pt x="14856" y="4073"/>
                            <a:pt x="77752" y="1952"/>
                            <a:pt x="102129" y="8765"/>
                          </a:cubicBezTo>
                          <a:cubicBezTo>
                            <a:pt x="116123" y="12773"/>
                            <a:pt x="139295" y="17314"/>
                            <a:pt x="144336" y="32369"/>
                          </a:cubicBezTo>
                          <a:cubicBezTo>
                            <a:pt x="145841" y="37740"/>
                            <a:pt x="140800" y="41826"/>
                            <a:pt x="135684" y="41147"/>
                          </a:cubicBezTo>
                          <a:lnTo>
                            <a:pt x="135684" y="41147"/>
                          </a:lnTo>
                          <a:close/>
                        </a:path>
                      </a:pathLst>
                    </a:custGeom>
                    <a:solidFill>
                      <a:srgbClr val="000000"/>
                    </a:solidFill>
                    <a:ln w="7480" cap="flat">
                      <a:noFill/>
                      <a:prstDash val="solid"/>
                      <a:miter/>
                    </a:ln>
                  </p:spPr>
                  <p:txBody>
                    <a:bodyPr rtlCol="0" anchor="ctr"/>
                    <a:lstStyle/>
                    <a:p>
                      <a:endParaRPr lang="en-US"/>
                    </a:p>
                  </p:txBody>
                </p:sp>
                <p:sp>
                  <p:nvSpPr>
                    <p:cNvPr id="251" name="Freeform 124">
                      <a:extLst>
                        <a:ext uri="{FF2B5EF4-FFF2-40B4-BE49-F238E27FC236}">
                          <a16:creationId xmlns:a16="http://schemas.microsoft.com/office/drawing/2014/main" id="{1E66908D-F415-A3AF-962B-8EEB76F257C1}"/>
                        </a:ext>
                      </a:extLst>
                    </p:cNvPr>
                    <p:cNvSpPr/>
                    <p:nvPr/>
                  </p:nvSpPr>
                  <p:spPr>
                    <a:xfrm>
                      <a:off x="7578555" y="4933687"/>
                      <a:ext cx="150405" cy="27082"/>
                    </a:xfrm>
                    <a:custGeom>
                      <a:avLst/>
                      <a:gdLst>
                        <a:gd name="connsiteX0" fmla="*/ 3413 w 150405"/>
                        <a:gd name="connsiteY0" fmla="*/ 32437 h 27082"/>
                        <a:gd name="connsiteX1" fmla="*/ 89332 w 150405"/>
                        <a:gd name="connsiteY1" fmla="*/ 5578 h 27082"/>
                        <a:gd name="connsiteX2" fmla="*/ 150950 w 150405"/>
                        <a:gd name="connsiteY2" fmla="*/ 18438 h 27082"/>
                        <a:gd name="connsiteX3" fmla="*/ 145758 w 150405"/>
                        <a:gd name="connsiteY3" fmla="*/ 31454 h 27082"/>
                        <a:gd name="connsiteX4" fmla="*/ 6422 w 150405"/>
                        <a:gd name="connsiteY4" fmla="*/ 29485 h 27082"/>
                        <a:gd name="connsiteX5" fmla="*/ 3413 w 150405"/>
                        <a:gd name="connsiteY5" fmla="*/ 32437 h 27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405" h="27082">
                          <a:moveTo>
                            <a:pt x="3413" y="32437"/>
                          </a:moveTo>
                          <a:cubicBezTo>
                            <a:pt x="-11409" y="16927"/>
                            <a:pt x="78347" y="3457"/>
                            <a:pt x="89332" y="5578"/>
                          </a:cubicBezTo>
                          <a:cubicBezTo>
                            <a:pt x="109269" y="7695"/>
                            <a:pt x="135526" y="3383"/>
                            <a:pt x="150950" y="18438"/>
                          </a:cubicBezTo>
                          <a:cubicBezTo>
                            <a:pt x="153583" y="22147"/>
                            <a:pt x="152002" y="31757"/>
                            <a:pt x="145758" y="31454"/>
                          </a:cubicBezTo>
                          <a:cubicBezTo>
                            <a:pt x="102047" y="15187"/>
                            <a:pt x="51263" y="17685"/>
                            <a:pt x="6422" y="29485"/>
                          </a:cubicBezTo>
                          <a:cubicBezTo>
                            <a:pt x="7250" y="31151"/>
                            <a:pt x="4843" y="32514"/>
                            <a:pt x="3413" y="32437"/>
                          </a:cubicBezTo>
                          <a:close/>
                        </a:path>
                      </a:pathLst>
                    </a:custGeom>
                    <a:solidFill>
                      <a:srgbClr val="000000"/>
                    </a:solidFill>
                    <a:ln w="7480" cap="flat">
                      <a:noFill/>
                      <a:prstDash val="solid"/>
                      <a:miter/>
                    </a:ln>
                  </p:spPr>
                  <p:txBody>
                    <a:bodyPr rtlCol="0" anchor="ctr"/>
                    <a:lstStyle/>
                    <a:p>
                      <a:endParaRPr lang="en-US"/>
                    </a:p>
                  </p:txBody>
                </p:sp>
                <p:sp>
                  <p:nvSpPr>
                    <p:cNvPr id="252" name="Freeform 125">
                      <a:extLst>
                        <a:ext uri="{FF2B5EF4-FFF2-40B4-BE49-F238E27FC236}">
                          <a16:creationId xmlns:a16="http://schemas.microsoft.com/office/drawing/2014/main" id="{D659E1B3-8BB6-F498-F634-E2C16E62FB4A}"/>
                        </a:ext>
                      </a:extLst>
                    </p:cNvPr>
                    <p:cNvSpPr/>
                    <p:nvPr/>
                  </p:nvSpPr>
                  <p:spPr>
                    <a:xfrm>
                      <a:off x="7605726" y="4808457"/>
                      <a:ext cx="65589" cy="66896"/>
                    </a:xfrm>
                    <a:custGeom>
                      <a:avLst/>
                      <a:gdLst>
                        <a:gd name="connsiteX0" fmla="*/ 33496 w 65589"/>
                        <a:gd name="connsiteY0" fmla="*/ 72243 h 66896"/>
                        <a:gd name="connsiteX1" fmla="*/ 36881 w 65589"/>
                        <a:gd name="connsiteY1" fmla="*/ 5358 h 66896"/>
                        <a:gd name="connsiteX2" fmla="*/ 33496 w 65589"/>
                        <a:gd name="connsiteY2" fmla="*/ 72243 h 66896"/>
                        <a:gd name="connsiteX3" fmla="*/ 33496 w 65589"/>
                        <a:gd name="connsiteY3" fmla="*/ 72243 h 66896"/>
                      </a:gdLst>
                      <a:ahLst/>
                      <a:cxnLst>
                        <a:cxn ang="0">
                          <a:pos x="connsiteX0" y="connsiteY0"/>
                        </a:cxn>
                        <a:cxn ang="0">
                          <a:pos x="connsiteX1" y="connsiteY1"/>
                        </a:cxn>
                        <a:cxn ang="0">
                          <a:pos x="connsiteX2" y="connsiteY2"/>
                        </a:cxn>
                        <a:cxn ang="0">
                          <a:pos x="connsiteX3" y="connsiteY3"/>
                        </a:cxn>
                      </a:cxnLst>
                      <a:rect l="l" t="t" r="r" b="b"/>
                      <a:pathLst>
                        <a:path w="65589" h="66896">
                          <a:moveTo>
                            <a:pt x="33496" y="72243"/>
                          </a:moveTo>
                          <a:cubicBezTo>
                            <a:pt x="-10968" y="69520"/>
                            <a:pt x="-7658" y="5055"/>
                            <a:pt x="36881" y="5358"/>
                          </a:cubicBezTo>
                          <a:cubicBezTo>
                            <a:pt x="80743" y="5812"/>
                            <a:pt x="75176" y="73225"/>
                            <a:pt x="33496" y="72243"/>
                          </a:cubicBezTo>
                          <a:lnTo>
                            <a:pt x="33496" y="72243"/>
                          </a:lnTo>
                          <a:close/>
                        </a:path>
                      </a:pathLst>
                    </a:custGeom>
                    <a:solidFill>
                      <a:srgbClr val="000000"/>
                    </a:solidFill>
                    <a:ln w="7480" cap="flat">
                      <a:noFill/>
                      <a:prstDash val="solid"/>
                      <a:miter/>
                    </a:ln>
                  </p:spPr>
                  <p:txBody>
                    <a:bodyPr rtlCol="0" anchor="ctr"/>
                    <a:lstStyle/>
                    <a:p>
                      <a:endParaRPr lang="en-US"/>
                    </a:p>
                  </p:txBody>
                </p:sp>
              </p:grpSp>
            </p:grpSp>
          </p:grpSp>
          <p:grpSp>
            <p:nvGrpSpPr>
              <p:cNvPr id="236" name="Graphic 372">
                <a:extLst>
                  <a:ext uri="{FF2B5EF4-FFF2-40B4-BE49-F238E27FC236}">
                    <a16:creationId xmlns:a16="http://schemas.microsoft.com/office/drawing/2014/main" id="{4DF355AE-B234-81E6-6E13-BEA5CC4390FF}"/>
                  </a:ext>
                </a:extLst>
              </p:cNvPr>
              <p:cNvGrpSpPr/>
              <p:nvPr/>
            </p:nvGrpSpPr>
            <p:grpSpPr>
              <a:xfrm>
                <a:off x="7227801" y="1871751"/>
                <a:ext cx="406389" cy="503854"/>
                <a:chOff x="6354301" y="2219605"/>
                <a:chExt cx="406389" cy="503854"/>
              </a:xfrm>
            </p:grpSpPr>
            <p:sp>
              <p:nvSpPr>
                <p:cNvPr id="238" name="Freeform 374">
                  <a:extLst>
                    <a:ext uri="{FF2B5EF4-FFF2-40B4-BE49-F238E27FC236}">
                      <a16:creationId xmlns:a16="http://schemas.microsoft.com/office/drawing/2014/main" id="{A502B5B8-69F4-7043-633D-D28F3D99B7A2}"/>
                    </a:ext>
                  </a:extLst>
                </p:cNvPr>
                <p:cNvSpPr/>
                <p:nvPr/>
              </p:nvSpPr>
              <p:spPr>
                <a:xfrm>
                  <a:off x="6358430" y="2252718"/>
                  <a:ext cx="391646" cy="463237"/>
                </a:xfrm>
                <a:custGeom>
                  <a:avLst/>
                  <a:gdLst>
                    <a:gd name="connsiteX0" fmla="*/ 202526 w 391646"/>
                    <a:gd name="connsiteY0" fmla="*/ 2095 h 463237"/>
                    <a:gd name="connsiteX1" fmla="*/ 339544 w 391646"/>
                    <a:gd name="connsiteY1" fmla="*/ 48133 h 463237"/>
                    <a:gd name="connsiteX2" fmla="*/ 348220 w 391646"/>
                    <a:gd name="connsiteY2" fmla="*/ 81717 h 463237"/>
                    <a:gd name="connsiteX3" fmla="*/ 391531 w 391646"/>
                    <a:gd name="connsiteY3" fmla="*/ 365896 h 463237"/>
                    <a:gd name="connsiteX4" fmla="*/ 246487 w 391646"/>
                    <a:gd name="connsiteY4" fmla="*/ 465332 h 463237"/>
                    <a:gd name="connsiteX5" fmla="*/ 86766 w 391646"/>
                    <a:gd name="connsiteY5" fmla="*/ 403849 h 463237"/>
                    <a:gd name="connsiteX6" fmla="*/ 44106 w 391646"/>
                    <a:gd name="connsiteY6" fmla="*/ 331220 h 463237"/>
                    <a:gd name="connsiteX7" fmla="*/ 24439 w 391646"/>
                    <a:gd name="connsiteY7" fmla="*/ 333916 h 463237"/>
                    <a:gd name="connsiteX8" fmla="*/ 1229 w 391646"/>
                    <a:gd name="connsiteY8" fmla="*/ 289406 h 463237"/>
                    <a:gd name="connsiteX9" fmla="*/ 30224 w 391646"/>
                    <a:gd name="connsiteY9" fmla="*/ 239505 h 463237"/>
                    <a:gd name="connsiteX10" fmla="*/ 46058 w 391646"/>
                    <a:gd name="connsiteY10" fmla="*/ 57312 h 463237"/>
                    <a:gd name="connsiteX11" fmla="*/ 202526 w 391646"/>
                    <a:gd name="connsiteY11" fmla="*/ 2095 h 463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646" h="463237">
                      <a:moveTo>
                        <a:pt x="202526" y="2095"/>
                      </a:moveTo>
                      <a:cubicBezTo>
                        <a:pt x="252199" y="2095"/>
                        <a:pt x="314093" y="17465"/>
                        <a:pt x="339544" y="48133"/>
                      </a:cubicBezTo>
                      <a:cubicBezTo>
                        <a:pt x="345690" y="55491"/>
                        <a:pt x="346919" y="73995"/>
                        <a:pt x="348220" y="81717"/>
                      </a:cubicBezTo>
                      <a:cubicBezTo>
                        <a:pt x="356246" y="128703"/>
                        <a:pt x="401147" y="308127"/>
                        <a:pt x="391531" y="365896"/>
                      </a:cubicBezTo>
                      <a:cubicBezTo>
                        <a:pt x="381842" y="423737"/>
                        <a:pt x="329782" y="465332"/>
                        <a:pt x="246487" y="465332"/>
                      </a:cubicBezTo>
                      <a:cubicBezTo>
                        <a:pt x="163192" y="465332"/>
                        <a:pt x="101009" y="419585"/>
                        <a:pt x="86766" y="403849"/>
                      </a:cubicBezTo>
                      <a:cubicBezTo>
                        <a:pt x="72522" y="388114"/>
                        <a:pt x="44106" y="331220"/>
                        <a:pt x="44106" y="331220"/>
                      </a:cubicBezTo>
                      <a:cubicBezTo>
                        <a:pt x="44106" y="331220"/>
                        <a:pt x="33116" y="337631"/>
                        <a:pt x="24439" y="333916"/>
                      </a:cubicBezTo>
                      <a:cubicBezTo>
                        <a:pt x="12364" y="328743"/>
                        <a:pt x="1374" y="310750"/>
                        <a:pt x="1229" y="289406"/>
                      </a:cubicBezTo>
                      <a:cubicBezTo>
                        <a:pt x="1012" y="252763"/>
                        <a:pt x="30224" y="239505"/>
                        <a:pt x="30224" y="239505"/>
                      </a:cubicBezTo>
                      <a:cubicBezTo>
                        <a:pt x="30224" y="239505"/>
                        <a:pt x="19811" y="94903"/>
                        <a:pt x="46058" y="57312"/>
                      </a:cubicBezTo>
                      <a:cubicBezTo>
                        <a:pt x="72232" y="19651"/>
                        <a:pt x="140922" y="2095"/>
                        <a:pt x="202526" y="2095"/>
                      </a:cubicBezTo>
                      <a:close/>
                    </a:path>
                  </a:pathLst>
                </a:custGeom>
                <a:solidFill>
                  <a:schemeClr val="accent3">
                    <a:lumMod val="50000"/>
                  </a:schemeClr>
                </a:solidFill>
                <a:ln w="7183" cap="flat">
                  <a:noFill/>
                  <a:prstDash val="solid"/>
                  <a:miter/>
                </a:ln>
              </p:spPr>
              <p:txBody>
                <a:bodyPr rtlCol="0" anchor="ctr"/>
                <a:lstStyle/>
                <a:p>
                  <a:endParaRPr lang="en-US"/>
                </a:p>
              </p:txBody>
            </p:sp>
            <p:sp>
              <p:nvSpPr>
                <p:cNvPr id="239" name="Freeform 375">
                  <a:extLst>
                    <a:ext uri="{FF2B5EF4-FFF2-40B4-BE49-F238E27FC236}">
                      <a16:creationId xmlns:a16="http://schemas.microsoft.com/office/drawing/2014/main" id="{05EF94EF-8516-482B-9359-1BCC2512AE9E}"/>
                    </a:ext>
                  </a:extLst>
                </p:cNvPr>
                <p:cNvSpPr/>
                <p:nvPr/>
              </p:nvSpPr>
              <p:spPr>
                <a:xfrm>
                  <a:off x="6354301" y="2219605"/>
                  <a:ext cx="406389" cy="503854"/>
                </a:xfrm>
                <a:custGeom>
                  <a:avLst/>
                  <a:gdLst>
                    <a:gd name="connsiteX0" fmla="*/ 254160 w 406389"/>
                    <a:gd name="connsiteY0" fmla="*/ 505949 h 503854"/>
                    <a:gd name="connsiteX1" fmla="*/ 216127 w 406389"/>
                    <a:gd name="connsiteY1" fmla="*/ 501797 h 503854"/>
                    <a:gd name="connsiteX2" fmla="*/ 210125 w 406389"/>
                    <a:gd name="connsiteY2" fmla="*/ 481473 h 503854"/>
                    <a:gd name="connsiteX3" fmla="*/ 374403 w 406389"/>
                    <a:gd name="connsiteY3" fmla="*/ 428512 h 503854"/>
                    <a:gd name="connsiteX4" fmla="*/ 380837 w 406389"/>
                    <a:gd name="connsiteY4" fmla="*/ 328056 h 503854"/>
                    <a:gd name="connsiteX5" fmla="*/ 359942 w 406389"/>
                    <a:gd name="connsiteY5" fmla="*/ 190010 h 503854"/>
                    <a:gd name="connsiteX6" fmla="*/ 359942 w 406389"/>
                    <a:gd name="connsiteY6" fmla="*/ 190010 h 503854"/>
                    <a:gd name="connsiteX7" fmla="*/ 351699 w 406389"/>
                    <a:gd name="connsiteY7" fmla="*/ 124228 h 503854"/>
                    <a:gd name="connsiteX8" fmla="*/ 351120 w 406389"/>
                    <a:gd name="connsiteY8" fmla="*/ 107181 h 503854"/>
                    <a:gd name="connsiteX9" fmla="*/ 358350 w 406389"/>
                    <a:gd name="connsiteY9" fmla="*/ 128452 h 503854"/>
                    <a:gd name="connsiteX10" fmla="*/ 382284 w 406389"/>
                    <a:gd name="connsiteY10" fmla="*/ 231387 h 503854"/>
                    <a:gd name="connsiteX11" fmla="*/ 404264 w 406389"/>
                    <a:gd name="connsiteY11" fmla="*/ 351658 h 503854"/>
                    <a:gd name="connsiteX12" fmla="*/ 396383 w 406389"/>
                    <a:gd name="connsiteY12" fmla="*/ 434195 h 503854"/>
                    <a:gd name="connsiteX13" fmla="*/ 254160 w 406389"/>
                    <a:gd name="connsiteY13" fmla="*/ 505949 h 503854"/>
                    <a:gd name="connsiteX14" fmla="*/ 115768 w 406389"/>
                    <a:gd name="connsiteY14" fmla="*/ 457651 h 503854"/>
                    <a:gd name="connsiteX15" fmla="*/ 49175 w 406389"/>
                    <a:gd name="connsiteY15" fmla="*/ 368486 h 503854"/>
                    <a:gd name="connsiteX16" fmla="*/ 31460 w 406389"/>
                    <a:gd name="connsiteY16" fmla="*/ 375698 h 503854"/>
                    <a:gd name="connsiteX17" fmla="*/ 19240 w 406389"/>
                    <a:gd name="connsiteY17" fmla="*/ 279030 h 503854"/>
                    <a:gd name="connsiteX18" fmla="*/ 18301 w 406389"/>
                    <a:gd name="connsiteY18" fmla="*/ 158029 h 503854"/>
                    <a:gd name="connsiteX19" fmla="*/ 26760 w 406389"/>
                    <a:gd name="connsiteY19" fmla="*/ 94724 h 503854"/>
                    <a:gd name="connsiteX20" fmla="*/ 85906 w 406389"/>
                    <a:gd name="connsiteY20" fmla="*/ 4465 h 503854"/>
                    <a:gd name="connsiteX21" fmla="*/ 113743 w 406389"/>
                    <a:gd name="connsiteY21" fmla="*/ 2135 h 503854"/>
                    <a:gd name="connsiteX22" fmla="*/ 286263 w 406389"/>
                    <a:gd name="connsiteY22" fmla="*/ 5996 h 503854"/>
                    <a:gd name="connsiteX23" fmla="*/ 332683 w 406389"/>
                    <a:gd name="connsiteY23" fmla="*/ 6651 h 503854"/>
                    <a:gd name="connsiteX24" fmla="*/ 364208 w 406389"/>
                    <a:gd name="connsiteY24" fmla="*/ 17432 h 503854"/>
                    <a:gd name="connsiteX25" fmla="*/ 372739 w 406389"/>
                    <a:gd name="connsiteY25" fmla="*/ 18161 h 503854"/>
                    <a:gd name="connsiteX26" fmla="*/ 379319 w 406389"/>
                    <a:gd name="connsiteY26" fmla="*/ 29234 h 503854"/>
                    <a:gd name="connsiteX27" fmla="*/ 372161 w 406389"/>
                    <a:gd name="connsiteY27" fmla="*/ 60268 h 503854"/>
                    <a:gd name="connsiteX28" fmla="*/ 364496 w 406389"/>
                    <a:gd name="connsiteY28" fmla="*/ 99896 h 503854"/>
                    <a:gd name="connsiteX29" fmla="*/ 346276 w 406389"/>
                    <a:gd name="connsiteY29" fmla="*/ 95744 h 503854"/>
                    <a:gd name="connsiteX30" fmla="*/ 98487 w 406389"/>
                    <a:gd name="connsiteY30" fmla="*/ 120440 h 503854"/>
                    <a:gd name="connsiteX31" fmla="*/ 92992 w 406389"/>
                    <a:gd name="connsiteY31" fmla="*/ 137777 h 503854"/>
                    <a:gd name="connsiteX32" fmla="*/ 96679 w 406389"/>
                    <a:gd name="connsiteY32" fmla="*/ 147466 h 503854"/>
                    <a:gd name="connsiteX33" fmla="*/ 104850 w 406389"/>
                    <a:gd name="connsiteY33" fmla="*/ 170412 h 503854"/>
                    <a:gd name="connsiteX34" fmla="*/ 90316 w 406389"/>
                    <a:gd name="connsiteY34" fmla="*/ 191321 h 503854"/>
                    <a:gd name="connsiteX35" fmla="*/ 70360 w 406389"/>
                    <a:gd name="connsiteY35" fmla="*/ 234300 h 503854"/>
                    <a:gd name="connsiteX36" fmla="*/ 71661 w 406389"/>
                    <a:gd name="connsiteY36" fmla="*/ 276552 h 503854"/>
                    <a:gd name="connsiteX37" fmla="*/ 60310 w 406389"/>
                    <a:gd name="connsiteY37" fmla="*/ 287333 h 503854"/>
                    <a:gd name="connsiteX38" fmla="*/ 58285 w 406389"/>
                    <a:gd name="connsiteY38" fmla="*/ 286606 h 503854"/>
                    <a:gd name="connsiteX39" fmla="*/ 30954 w 406389"/>
                    <a:gd name="connsiteY39" fmla="*/ 285585 h 503854"/>
                    <a:gd name="connsiteX40" fmla="*/ 32762 w 406389"/>
                    <a:gd name="connsiteY40" fmla="*/ 356757 h 503854"/>
                    <a:gd name="connsiteX41" fmla="*/ 50549 w 406389"/>
                    <a:gd name="connsiteY41" fmla="*/ 365135 h 503854"/>
                    <a:gd name="connsiteX42" fmla="*/ 121624 w 406389"/>
                    <a:gd name="connsiteY42" fmla="*/ 441771 h 503854"/>
                    <a:gd name="connsiteX43" fmla="*/ 115768 w 406389"/>
                    <a:gd name="connsiteY43" fmla="*/ 457651 h 503854"/>
                    <a:gd name="connsiteX44" fmla="*/ 55899 w 406389"/>
                    <a:gd name="connsiteY44" fmla="*/ 338910 h 503854"/>
                    <a:gd name="connsiteX45" fmla="*/ 48162 w 406389"/>
                    <a:gd name="connsiteY45" fmla="*/ 332572 h 503854"/>
                    <a:gd name="connsiteX46" fmla="*/ 28351 w 406389"/>
                    <a:gd name="connsiteY46" fmla="*/ 314724 h 503854"/>
                    <a:gd name="connsiteX47" fmla="*/ 27917 w 406389"/>
                    <a:gd name="connsiteY47" fmla="*/ 313049 h 503854"/>
                    <a:gd name="connsiteX48" fmla="*/ 53657 w 406389"/>
                    <a:gd name="connsiteY48" fmla="*/ 314433 h 503854"/>
                    <a:gd name="connsiteX49" fmla="*/ 55899 w 406389"/>
                    <a:gd name="connsiteY49" fmla="*/ 338910 h 50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06389" h="503854">
                      <a:moveTo>
                        <a:pt x="254160" y="505949"/>
                      </a:moveTo>
                      <a:cubicBezTo>
                        <a:pt x="241362" y="505949"/>
                        <a:pt x="228636" y="504493"/>
                        <a:pt x="216127" y="501797"/>
                      </a:cubicBezTo>
                      <a:cubicBezTo>
                        <a:pt x="199497" y="500413"/>
                        <a:pt x="182866" y="480453"/>
                        <a:pt x="210125" y="481473"/>
                      </a:cubicBezTo>
                      <a:cubicBezTo>
                        <a:pt x="267969" y="494731"/>
                        <a:pt x="332610" y="484896"/>
                        <a:pt x="374403" y="428512"/>
                      </a:cubicBezTo>
                      <a:cubicBezTo>
                        <a:pt x="394070" y="398280"/>
                        <a:pt x="386044" y="362075"/>
                        <a:pt x="380837" y="328056"/>
                      </a:cubicBezTo>
                      <a:cubicBezTo>
                        <a:pt x="372233" y="272910"/>
                        <a:pt x="367100" y="237361"/>
                        <a:pt x="359942" y="190010"/>
                      </a:cubicBezTo>
                      <a:lnTo>
                        <a:pt x="359942" y="190010"/>
                      </a:lnTo>
                      <a:cubicBezTo>
                        <a:pt x="356688" y="167645"/>
                        <a:pt x="353289" y="147466"/>
                        <a:pt x="351699" y="124228"/>
                      </a:cubicBezTo>
                      <a:cubicBezTo>
                        <a:pt x="351337" y="118692"/>
                        <a:pt x="349819" y="107327"/>
                        <a:pt x="351120" y="107181"/>
                      </a:cubicBezTo>
                      <a:cubicBezTo>
                        <a:pt x="352494" y="107108"/>
                        <a:pt x="356182" y="121459"/>
                        <a:pt x="358350" y="128452"/>
                      </a:cubicBezTo>
                      <a:cubicBezTo>
                        <a:pt x="368980" y="161890"/>
                        <a:pt x="374113" y="193142"/>
                        <a:pt x="382284" y="231387"/>
                      </a:cubicBezTo>
                      <a:cubicBezTo>
                        <a:pt x="389803" y="271161"/>
                        <a:pt x="397685" y="311301"/>
                        <a:pt x="404264" y="351658"/>
                      </a:cubicBezTo>
                      <a:cubicBezTo>
                        <a:pt x="408892" y="379122"/>
                        <a:pt x="410699" y="409280"/>
                        <a:pt x="396383" y="434195"/>
                      </a:cubicBezTo>
                      <a:cubicBezTo>
                        <a:pt x="367678" y="482784"/>
                        <a:pt x="308244" y="505221"/>
                        <a:pt x="254160" y="505949"/>
                      </a:cubicBezTo>
                      <a:close/>
                      <a:moveTo>
                        <a:pt x="115768" y="457651"/>
                      </a:moveTo>
                      <a:cubicBezTo>
                        <a:pt x="81134" y="446724"/>
                        <a:pt x="55537" y="403234"/>
                        <a:pt x="49175" y="368486"/>
                      </a:cubicBezTo>
                      <a:cubicBezTo>
                        <a:pt x="46427" y="375480"/>
                        <a:pt x="38040" y="377082"/>
                        <a:pt x="31460" y="375698"/>
                      </a:cubicBezTo>
                      <a:cubicBezTo>
                        <a:pt x="-5198" y="369433"/>
                        <a:pt x="-7585" y="296731"/>
                        <a:pt x="19240" y="279030"/>
                      </a:cubicBezTo>
                      <a:cubicBezTo>
                        <a:pt x="3044" y="240712"/>
                        <a:pt x="13673" y="197730"/>
                        <a:pt x="18301" y="158029"/>
                      </a:cubicBezTo>
                      <a:cubicBezTo>
                        <a:pt x="18301" y="158029"/>
                        <a:pt x="26760" y="94724"/>
                        <a:pt x="26760" y="94724"/>
                      </a:cubicBezTo>
                      <a:cubicBezTo>
                        <a:pt x="30086" y="58009"/>
                        <a:pt x="44186" y="11606"/>
                        <a:pt x="85906" y="4465"/>
                      </a:cubicBezTo>
                      <a:cubicBezTo>
                        <a:pt x="95089" y="2573"/>
                        <a:pt x="104416" y="1917"/>
                        <a:pt x="113743" y="2135"/>
                      </a:cubicBezTo>
                      <a:cubicBezTo>
                        <a:pt x="139122" y="2573"/>
                        <a:pt x="245555" y="5121"/>
                        <a:pt x="286263" y="5996"/>
                      </a:cubicBezTo>
                      <a:cubicBezTo>
                        <a:pt x="298121" y="6215"/>
                        <a:pt x="320607" y="6432"/>
                        <a:pt x="332683" y="6651"/>
                      </a:cubicBezTo>
                      <a:cubicBezTo>
                        <a:pt x="342516" y="7964"/>
                        <a:pt x="363918" y="2717"/>
                        <a:pt x="364208" y="17432"/>
                      </a:cubicBezTo>
                      <a:lnTo>
                        <a:pt x="372739" y="18161"/>
                      </a:lnTo>
                      <a:cubicBezTo>
                        <a:pt x="378090" y="18307"/>
                        <a:pt x="381777" y="24354"/>
                        <a:pt x="379319" y="29234"/>
                      </a:cubicBezTo>
                      <a:cubicBezTo>
                        <a:pt x="376354" y="35354"/>
                        <a:pt x="374113" y="49049"/>
                        <a:pt x="372161" y="60268"/>
                      </a:cubicBezTo>
                      <a:cubicBezTo>
                        <a:pt x="368835" y="73962"/>
                        <a:pt x="368546" y="88678"/>
                        <a:pt x="364496" y="99896"/>
                      </a:cubicBezTo>
                      <a:cubicBezTo>
                        <a:pt x="359942" y="107983"/>
                        <a:pt x="344974" y="106525"/>
                        <a:pt x="346276" y="95744"/>
                      </a:cubicBezTo>
                      <a:cubicBezTo>
                        <a:pt x="263053" y="92976"/>
                        <a:pt x="177443" y="94724"/>
                        <a:pt x="98487" y="120440"/>
                      </a:cubicBezTo>
                      <a:cubicBezTo>
                        <a:pt x="92124" y="124301"/>
                        <a:pt x="92341" y="131440"/>
                        <a:pt x="92992" y="137777"/>
                      </a:cubicBezTo>
                      <a:cubicBezTo>
                        <a:pt x="93425" y="143970"/>
                        <a:pt x="95812" y="142805"/>
                        <a:pt x="96679" y="147466"/>
                      </a:cubicBezTo>
                      <a:cubicBezTo>
                        <a:pt x="98704" y="155334"/>
                        <a:pt x="101235" y="163128"/>
                        <a:pt x="104850" y="170412"/>
                      </a:cubicBezTo>
                      <a:cubicBezTo>
                        <a:pt x="112297" y="180831"/>
                        <a:pt x="100512" y="190737"/>
                        <a:pt x="90316" y="191321"/>
                      </a:cubicBezTo>
                      <a:cubicBezTo>
                        <a:pt x="69998" y="192923"/>
                        <a:pt x="71445" y="218566"/>
                        <a:pt x="70360" y="234300"/>
                      </a:cubicBezTo>
                      <a:cubicBezTo>
                        <a:pt x="69348" y="248434"/>
                        <a:pt x="70505" y="262493"/>
                        <a:pt x="71661" y="276552"/>
                      </a:cubicBezTo>
                      <a:cubicBezTo>
                        <a:pt x="72674" y="284929"/>
                        <a:pt x="66311" y="293089"/>
                        <a:pt x="60310" y="287333"/>
                      </a:cubicBezTo>
                      <a:cubicBezTo>
                        <a:pt x="59515" y="286606"/>
                        <a:pt x="59080" y="287552"/>
                        <a:pt x="58285" y="286606"/>
                      </a:cubicBezTo>
                      <a:cubicBezTo>
                        <a:pt x="51344" y="278519"/>
                        <a:pt x="39053" y="279611"/>
                        <a:pt x="30954" y="285585"/>
                      </a:cubicBezTo>
                      <a:cubicBezTo>
                        <a:pt x="12372" y="297314"/>
                        <a:pt x="14686" y="348162"/>
                        <a:pt x="32762" y="356757"/>
                      </a:cubicBezTo>
                      <a:cubicBezTo>
                        <a:pt x="37968" y="358870"/>
                        <a:pt x="52862" y="356029"/>
                        <a:pt x="50549" y="365135"/>
                      </a:cubicBezTo>
                      <a:cubicBezTo>
                        <a:pt x="64865" y="391798"/>
                        <a:pt x="90534" y="428804"/>
                        <a:pt x="121624" y="441771"/>
                      </a:cubicBezTo>
                      <a:cubicBezTo>
                        <a:pt x="131747" y="444757"/>
                        <a:pt x="124589" y="458817"/>
                        <a:pt x="115768" y="457651"/>
                      </a:cubicBezTo>
                      <a:close/>
                      <a:moveTo>
                        <a:pt x="55899" y="338910"/>
                      </a:moveTo>
                      <a:cubicBezTo>
                        <a:pt x="52212" y="339056"/>
                        <a:pt x="48814" y="336215"/>
                        <a:pt x="48162" y="332572"/>
                      </a:cubicBezTo>
                      <a:cubicBezTo>
                        <a:pt x="46066" y="323757"/>
                        <a:pt x="37389" y="315889"/>
                        <a:pt x="28351" y="314724"/>
                      </a:cubicBezTo>
                      <a:cubicBezTo>
                        <a:pt x="27628" y="314651"/>
                        <a:pt x="27122" y="313413"/>
                        <a:pt x="27917" y="313049"/>
                      </a:cubicBezTo>
                      <a:cubicBezTo>
                        <a:pt x="36160" y="308969"/>
                        <a:pt x="45921" y="309479"/>
                        <a:pt x="53657" y="314433"/>
                      </a:cubicBezTo>
                      <a:cubicBezTo>
                        <a:pt x="63780" y="320188"/>
                        <a:pt x="73036" y="336870"/>
                        <a:pt x="55899" y="338910"/>
                      </a:cubicBezTo>
                      <a:close/>
                    </a:path>
                  </a:pathLst>
                </a:custGeom>
                <a:solidFill>
                  <a:srgbClr val="000000"/>
                </a:solidFill>
                <a:ln w="7183" cap="flat">
                  <a:noFill/>
                  <a:prstDash val="solid"/>
                  <a:miter/>
                </a:ln>
              </p:spPr>
              <p:txBody>
                <a:bodyPr rtlCol="0" anchor="ctr"/>
                <a:lstStyle/>
                <a:p>
                  <a:endParaRPr lang="en-US"/>
                </a:p>
              </p:txBody>
            </p:sp>
          </p:grpSp>
          <p:pic>
            <p:nvPicPr>
              <p:cNvPr id="237" name="Graphic 236">
                <a:extLst>
                  <a:ext uri="{FF2B5EF4-FFF2-40B4-BE49-F238E27FC236}">
                    <a16:creationId xmlns:a16="http://schemas.microsoft.com/office/drawing/2014/main" id="{2524B4C1-1242-46D9-E537-AADC23B6C2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8528" y="2051434"/>
                <a:ext cx="275386" cy="275386"/>
              </a:xfrm>
              <a:prstGeom prst="rect">
                <a:avLst/>
              </a:prstGeom>
            </p:spPr>
          </p:pic>
        </p:grpSp>
        <p:grpSp>
          <p:nvGrpSpPr>
            <p:cNvPr id="13" name="Group 12" descr="illustration of woman holding scarf">
              <a:extLst>
                <a:ext uri="{FF2B5EF4-FFF2-40B4-BE49-F238E27FC236}">
                  <a16:creationId xmlns:a16="http://schemas.microsoft.com/office/drawing/2014/main" id="{0DA385FF-1397-14CF-4B8E-6CD4B7E20D9B}"/>
                </a:ext>
              </a:extLst>
            </p:cNvPr>
            <p:cNvGrpSpPr/>
            <p:nvPr/>
          </p:nvGrpSpPr>
          <p:grpSpPr>
            <a:xfrm>
              <a:off x="8215341" y="2092427"/>
              <a:ext cx="1596026" cy="3632145"/>
              <a:chOff x="8215341" y="2092427"/>
              <a:chExt cx="1596026" cy="3632145"/>
            </a:xfrm>
          </p:grpSpPr>
          <p:grpSp>
            <p:nvGrpSpPr>
              <p:cNvPr id="39" name="Graphic 141">
                <a:extLst>
                  <a:ext uri="{FF2B5EF4-FFF2-40B4-BE49-F238E27FC236}">
                    <a16:creationId xmlns:a16="http://schemas.microsoft.com/office/drawing/2014/main" id="{2CA0B74A-3577-9DD0-A577-79985436D510}"/>
                  </a:ext>
                </a:extLst>
              </p:cNvPr>
              <p:cNvGrpSpPr/>
              <p:nvPr/>
            </p:nvGrpSpPr>
            <p:grpSpPr>
              <a:xfrm>
                <a:off x="8215341" y="2518831"/>
                <a:ext cx="1596026" cy="3205741"/>
                <a:chOff x="8215341" y="2518831"/>
                <a:chExt cx="1596026" cy="3205741"/>
              </a:xfrm>
            </p:grpSpPr>
            <p:sp>
              <p:nvSpPr>
                <p:cNvPr id="44" name="Freeform 143">
                  <a:extLst>
                    <a:ext uri="{FF2B5EF4-FFF2-40B4-BE49-F238E27FC236}">
                      <a16:creationId xmlns:a16="http://schemas.microsoft.com/office/drawing/2014/main" id="{F5855B41-5DDB-E5E1-37CA-94C236211B0A}"/>
                    </a:ext>
                  </a:extLst>
                </p:cNvPr>
                <p:cNvSpPr/>
                <p:nvPr/>
              </p:nvSpPr>
              <p:spPr>
                <a:xfrm>
                  <a:off x="8223876" y="2530370"/>
                  <a:ext cx="1580057" cy="3187690"/>
                </a:xfrm>
                <a:custGeom>
                  <a:avLst/>
                  <a:gdLst>
                    <a:gd name="connsiteX0" fmla="*/ 105130 w 1580057"/>
                    <a:gd name="connsiteY0" fmla="*/ 2897773 h 3187690"/>
                    <a:gd name="connsiteX1" fmla="*/ 2121 w 1580057"/>
                    <a:gd name="connsiteY1" fmla="*/ 2843534 h 3187690"/>
                    <a:gd name="connsiteX2" fmla="*/ 42394 w 1580057"/>
                    <a:gd name="connsiteY2" fmla="*/ 2611131 h 3187690"/>
                    <a:gd name="connsiteX3" fmla="*/ 83264 w 1580057"/>
                    <a:gd name="connsiteY3" fmla="*/ 2188656 h 3187690"/>
                    <a:gd name="connsiteX4" fmla="*/ 125161 w 1580057"/>
                    <a:gd name="connsiteY4" fmla="*/ 1862526 h 3187690"/>
                    <a:gd name="connsiteX5" fmla="*/ 135072 w 1580057"/>
                    <a:gd name="connsiteY5" fmla="*/ 1778840 h 3187690"/>
                    <a:gd name="connsiteX6" fmla="*/ 147157 w 1580057"/>
                    <a:gd name="connsiteY6" fmla="*/ 1629767 h 3187690"/>
                    <a:gd name="connsiteX7" fmla="*/ 188601 w 1580057"/>
                    <a:gd name="connsiteY7" fmla="*/ 1530189 h 3187690"/>
                    <a:gd name="connsiteX8" fmla="*/ 192627 w 1580057"/>
                    <a:gd name="connsiteY8" fmla="*/ 1435792 h 3187690"/>
                    <a:gd name="connsiteX9" fmla="*/ 240401 w 1580057"/>
                    <a:gd name="connsiteY9" fmla="*/ 1355209 h 3187690"/>
                    <a:gd name="connsiteX10" fmla="*/ 259971 w 1580057"/>
                    <a:gd name="connsiteY10" fmla="*/ 1284989 h 3187690"/>
                    <a:gd name="connsiteX11" fmla="*/ 244426 w 1580057"/>
                    <a:gd name="connsiteY11" fmla="*/ 1279234 h 3187690"/>
                    <a:gd name="connsiteX12" fmla="*/ 268604 w 1580057"/>
                    <a:gd name="connsiteY12" fmla="*/ 1182533 h 3187690"/>
                    <a:gd name="connsiteX13" fmla="*/ 356093 w 1580057"/>
                    <a:gd name="connsiteY13" fmla="*/ 827974 h 3187690"/>
                    <a:gd name="connsiteX14" fmla="*/ 385258 w 1580057"/>
                    <a:gd name="connsiteY14" fmla="*/ 621421 h 3187690"/>
                    <a:gd name="connsiteX15" fmla="*/ 414230 w 1580057"/>
                    <a:gd name="connsiteY15" fmla="*/ 433120 h 3187690"/>
                    <a:gd name="connsiteX16" fmla="*/ 453249 w 1580057"/>
                    <a:gd name="connsiteY16" fmla="*/ 283628 h 3187690"/>
                    <a:gd name="connsiteX17" fmla="*/ 639956 w 1580057"/>
                    <a:gd name="connsiteY17" fmla="*/ 143333 h 3187690"/>
                    <a:gd name="connsiteX18" fmla="*/ 765057 w 1580057"/>
                    <a:gd name="connsiteY18" fmla="*/ 110798 h 3187690"/>
                    <a:gd name="connsiteX19" fmla="*/ 771387 w 1580057"/>
                    <a:gd name="connsiteY19" fmla="*/ 0 h 3187690"/>
                    <a:gd name="connsiteX20" fmla="*/ 958335 w 1580057"/>
                    <a:gd name="connsiteY20" fmla="*/ 79661 h 3187690"/>
                    <a:gd name="connsiteX21" fmla="*/ 962482 w 1580057"/>
                    <a:gd name="connsiteY21" fmla="*/ 122171 h 3187690"/>
                    <a:gd name="connsiteX22" fmla="*/ 1035873 w 1580057"/>
                    <a:gd name="connsiteY22" fmla="*/ 175699 h 3187690"/>
                    <a:gd name="connsiteX23" fmla="*/ 1157992 w 1580057"/>
                    <a:gd name="connsiteY23" fmla="*/ 237229 h 3187690"/>
                    <a:gd name="connsiteX24" fmla="*/ 1208546 w 1580057"/>
                    <a:gd name="connsiteY24" fmla="*/ 303480 h 3187690"/>
                    <a:gd name="connsiteX25" fmla="*/ 1229022 w 1580057"/>
                    <a:gd name="connsiteY25" fmla="*/ 666470 h 3187690"/>
                    <a:gd name="connsiteX26" fmla="*/ 1236265 w 1580057"/>
                    <a:gd name="connsiteY26" fmla="*/ 669016 h 3187690"/>
                    <a:gd name="connsiteX27" fmla="*/ 1335895 w 1580057"/>
                    <a:gd name="connsiteY27" fmla="*/ 558614 h 3187690"/>
                    <a:gd name="connsiteX28" fmla="*/ 1445112 w 1580057"/>
                    <a:gd name="connsiteY28" fmla="*/ 418748 h 3187690"/>
                    <a:gd name="connsiteX29" fmla="*/ 1436479 w 1580057"/>
                    <a:gd name="connsiteY29" fmla="*/ 366086 h 3187690"/>
                    <a:gd name="connsiteX30" fmla="*/ 1449380 w 1580057"/>
                    <a:gd name="connsiteY30" fmla="*/ 314942 h 3187690"/>
                    <a:gd name="connsiteX31" fmla="*/ 1436479 w 1580057"/>
                    <a:gd name="connsiteY31" fmla="*/ 271406 h 3187690"/>
                    <a:gd name="connsiteX32" fmla="*/ 1446842 w 1580057"/>
                    <a:gd name="connsiteY32" fmla="*/ 256443 h 3187690"/>
                    <a:gd name="connsiteX33" fmla="*/ 1443390 w 1580057"/>
                    <a:gd name="connsiteY33" fmla="*/ 227521 h 3187690"/>
                    <a:gd name="connsiteX34" fmla="*/ 1477495 w 1580057"/>
                    <a:gd name="connsiteY34" fmla="*/ 218023 h 3187690"/>
                    <a:gd name="connsiteX35" fmla="*/ 1467997 w 1580057"/>
                    <a:gd name="connsiteY35" fmla="*/ 179603 h 3187690"/>
                    <a:gd name="connsiteX36" fmla="*/ 1538793 w 1580057"/>
                    <a:gd name="connsiteY36" fmla="*/ 205502 h 3187690"/>
                    <a:gd name="connsiteX37" fmla="*/ 1559511 w 1580057"/>
                    <a:gd name="connsiteY37" fmla="*/ 243057 h 3187690"/>
                    <a:gd name="connsiteX38" fmla="*/ 1579801 w 1580057"/>
                    <a:gd name="connsiteY38" fmla="*/ 313851 h 3187690"/>
                    <a:gd name="connsiteX39" fmla="*/ 1498084 w 1580057"/>
                    <a:gd name="connsiteY39" fmla="*/ 465680 h 3187690"/>
                    <a:gd name="connsiteX40" fmla="*/ 1498213 w 1580057"/>
                    <a:gd name="connsiteY40" fmla="*/ 571564 h 3187690"/>
                    <a:gd name="connsiteX41" fmla="*/ 1435614 w 1580057"/>
                    <a:gd name="connsiteY41" fmla="*/ 648832 h 3187690"/>
                    <a:gd name="connsiteX42" fmla="*/ 1316430 w 1580057"/>
                    <a:gd name="connsiteY42" fmla="*/ 801364 h 3187690"/>
                    <a:gd name="connsiteX43" fmla="*/ 1308023 w 1580057"/>
                    <a:gd name="connsiteY43" fmla="*/ 810280 h 3187690"/>
                    <a:gd name="connsiteX44" fmla="*/ 1245820 w 1580057"/>
                    <a:gd name="connsiteY44" fmla="*/ 863598 h 3187690"/>
                    <a:gd name="connsiteX45" fmla="*/ 1177028 w 1580057"/>
                    <a:gd name="connsiteY45" fmla="*/ 895753 h 3187690"/>
                    <a:gd name="connsiteX46" fmla="*/ 1124364 w 1580057"/>
                    <a:gd name="connsiteY46" fmla="*/ 851723 h 3187690"/>
                    <a:gd name="connsiteX47" fmla="*/ 1166625 w 1580057"/>
                    <a:gd name="connsiteY47" fmla="*/ 1120025 h 3187690"/>
                    <a:gd name="connsiteX48" fmla="*/ 1230420 w 1580057"/>
                    <a:gd name="connsiteY48" fmla="*/ 1446728 h 3187690"/>
                    <a:gd name="connsiteX49" fmla="*/ 1271865 w 1580057"/>
                    <a:gd name="connsiteY49" fmla="*/ 1795532 h 3187690"/>
                    <a:gd name="connsiteX50" fmla="*/ 1283182 w 1580057"/>
                    <a:gd name="connsiteY50" fmla="*/ 1960739 h 3187690"/>
                    <a:gd name="connsiteX51" fmla="*/ 1281024 w 1580057"/>
                    <a:gd name="connsiteY51" fmla="*/ 2007145 h 3187690"/>
                    <a:gd name="connsiteX52" fmla="*/ 1305824 w 1580057"/>
                    <a:gd name="connsiteY52" fmla="*/ 2173694 h 3187690"/>
                    <a:gd name="connsiteX53" fmla="*/ 1365109 w 1580057"/>
                    <a:gd name="connsiteY53" fmla="*/ 2466092 h 3187690"/>
                    <a:gd name="connsiteX54" fmla="*/ 1433609 w 1580057"/>
                    <a:gd name="connsiteY54" fmla="*/ 2699781 h 3187690"/>
                    <a:gd name="connsiteX55" fmla="*/ 1356767 w 1580057"/>
                    <a:gd name="connsiteY55" fmla="*/ 2884832 h 3187690"/>
                    <a:gd name="connsiteX56" fmla="*/ 1377776 w 1580057"/>
                    <a:gd name="connsiteY56" fmla="*/ 2945554 h 3187690"/>
                    <a:gd name="connsiteX57" fmla="*/ 1389861 w 1580057"/>
                    <a:gd name="connsiteY57" fmla="*/ 3042255 h 3187690"/>
                    <a:gd name="connsiteX58" fmla="*/ 1405980 w 1580057"/>
                    <a:gd name="connsiteY58" fmla="*/ 3084846 h 3187690"/>
                    <a:gd name="connsiteX59" fmla="*/ 1404832 w 1580057"/>
                    <a:gd name="connsiteY59" fmla="*/ 3117082 h 3187690"/>
                    <a:gd name="connsiteX60" fmla="*/ 1298921 w 1580057"/>
                    <a:gd name="connsiteY60" fmla="*/ 3172340 h 3187690"/>
                    <a:gd name="connsiteX61" fmla="*/ 1224908 w 1580057"/>
                    <a:gd name="connsiteY61" fmla="*/ 3120905 h 3187690"/>
                    <a:gd name="connsiteX62" fmla="*/ 1237906 w 1580057"/>
                    <a:gd name="connsiteY62" fmla="*/ 2999664 h 3187690"/>
                    <a:gd name="connsiteX63" fmla="*/ 1237332 w 1580057"/>
                    <a:gd name="connsiteY63" fmla="*/ 2932322 h 3187690"/>
                    <a:gd name="connsiteX64" fmla="*/ 1136029 w 1580057"/>
                    <a:gd name="connsiteY64" fmla="*/ 2907570 h 3187690"/>
                    <a:gd name="connsiteX65" fmla="*/ 1134299 w 1580057"/>
                    <a:gd name="connsiteY65" fmla="*/ 2851165 h 3187690"/>
                    <a:gd name="connsiteX66" fmla="*/ 1078126 w 1580057"/>
                    <a:gd name="connsiteY66" fmla="*/ 2782036 h 3187690"/>
                    <a:gd name="connsiteX67" fmla="*/ 971277 w 1580057"/>
                    <a:gd name="connsiteY67" fmla="*/ 2523023 h 3187690"/>
                    <a:gd name="connsiteX68" fmla="*/ 907603 w 1580057"/>
                    <a:gd name="connsiteY68" fmla="*/ 2309340 h 3187690"/>
                    <a:gd name="connsiteX69" fmla="*/ 900991 w 1580057"/>
                    <a:gd name="connsiteY69" fmla="*/ 2298905 h 3187690"/>
                    <a:gd name="connsiteX70" fmla="*/ 887653 w 1580057"/>
                    <a:gd name="connsiteY70" fmla="*/ 2302227 h 3187690"/>
                    <a:gd name="connsiteX71" fmla="*/ 898299 w 1580057"/>
                    <a:gd name="connsiteY71" fmla="*/ 2379770 h 3187690"/>
                    <a:gd name="connsiteX72" fmla="*/ 904628 w 1580057"/>
                    <a:gd name="connsiteY72" fmla="*/ 2482800 h 3187690"/>
                    <a:gd name="connsiteX73" fmla="*/ 890336 w 1580057"/>
                    <a:gd name="connsiteY73" fmla="*/ 2591020 h 3187690"/>
                    <a:gd name="connsiteX74" fmla="*/ 888518 w 1580057"/>
                    <a:gd name="connsiteY74" fmla="*/ 2771738 h 3187690"/>
                    <a:gd name="connsiteX75" fmla="*/ 884945 w 1580057"/>
                    <a:gd name="connsiteY75" fmla="*/ 2788511 h 3187690"/>
                    <a:gd name="connsiteX76" fmla="*/ 868373 w 1580057"/>
                    <a:gd name="connsiteY76" fmla="*/ 2822388 h 3187690"/>
                    <a:gd name="connsiteX77" fmla="*/ 902332 w 1580057"/>
                    <a:gd name="connsiteY77" fmla="*/ 2877646 h 3187690"/>
                    <a:gd name="connsiteX78" fmla="*/ 901185 w 1580057"/>
                    <a:gd name="connsiteY78" fmla="*/ 2903545 h 3187690"/>
                    <a:gd name="connsiteX79" fmla="*/ 898307 w 1580057"/>
                    <a:gd name="connsiteY79" fmla="*/ 2938077 h 3187690"/>
                    <a:gd name="connsiteX80" fmla="*/ 901185 w 1580057"/>
                    <a:gd name="connsiteY80" fmla="*/ 3075065 h 3187690"/>
                    <a:gd name="connsiteX81" fmla="*/ 870103 w 1580057"/>
                    <a:gd name="connsiteY81" fmla="*/ 3088305 h 3187690"/>
                    <a:gd name="connsiteX82" fmla="*/ 853985 w 1580057"/>
                    <a:gd name="connsiteY82" fmla="*/ 3164280 h 3187690"/>
                    <a:gd name="connsiteX83" fmla="*/ 703630 w 1580057"/>
                    <a:gd name="connsiteY83" fmla="*/ 3177028 h 3187690"/>
                    <a:gd name="connsiteX84" fmla="*/ 677278 w 1580057"/>
                    <a:gd name="connsiteY84" fmla="*/ 3131470 h 3187690"/>
                    <a:gd name="connsiteX85" fmla="*/ 736563 w 1580057"/>
                    <a:gd name="connsiteY85" fmla="*/ 2996786 h 3187690"/>
                    <a:gd name="connsiteX86" fmla="*/ 748963 w 1580057"/>
                    <a:gd name="connsiteY86" fmla="*/ 2924489 h 3187690"/>
                    <a:gd name="connsiteX87" fmla="*/ 696080 w 1580057"/>
                    <a:gd name="connsiteY87" fmla="*/ 2888874 h 3187690"/>
                    <a:gd name="connsiteX88" fmla="*/ 659389 w 1580057"/>
                    <a:gd name="connsiteY88" fmla="*/ 2871608 h 3187690"/>
                    <a:gd name="connsiteX89" fmla="*/ 672678 w 1580057"/>
                    <a:gd name="connsiteY89" fmla="*/ 2837924 h 3187690"/>
                    <a:gd name="connsiteX90" fmla="*/ 585998 w 1580057"/>
                    <a:gd name="connsiteY90" fmla="*/ 2758288 h 3187690"/>
                    <a:gd name="connsiteX91" fmla="*/ 501719 w 1580057"/>
                    <a:gd name="connsiteY91" fmla="*/ 2636472 h 3187690"/>
                    <a:gd name="connsiteX92" fmla="*/ 472941 w 1580057"/>
                    <a:gd name="connsiteY92" fmla="*/ 2487973 h 3187690"/>
                    <a:gd name="connsiteX93" fmla="*/ 450008 w 1580057"/>
                    <a:gd name="connsiteY93" fmla="*/ 2294232 h 3187690"/>
                    <a:gd name="connsiteX94" fmla="*/ 440704 w 1580057"/>
                    <a:gd name="connsiteY94" fmla="*/ 1977431 h 3187690"/>
                    <a:gd name="connsiteX95" fmla="*/ 422281 w 1580057"/>
                    <a:gd name="connsiteY95" fmla="*/ 1964190 h 3187690"/>
                    <a:gd name="connsiteX96" fmla="*/ 408466 w 1580057"/>
                    <a:gd name="connsiteY96" fmla="*/ 1647041 h 3187690"/>
                    <a:gd name="connsiteX97" fmla="*/ 420867 w 1580057"/>
                    <a:gd name="connsiteY97" fmla="*/ 1444877 h 3187690"/>
                    <a:gd name="connsiteX98" fmla="*/ 457396 w 1580057"/>
                    <a:gd name="connsiteY98" fmla="*/ 1242980 h 3187690"/>
                    <a:gd name="connsiteX99" fmla="*/ 520157 w 1580057"/>
                    <a:gd name="connsiteY99" fmla="*/ 1047728 h 3187690"/>
                    <a:gd name="connsiteX100" fmla="*/ 579418 w 1580057"/>
                    <a:gd name="connsiteY100" fmla="*/ 856193 h 3187690"/>
                    <a:gd name="connsiteX101" fmla="*/ 582320 w 1580057"/>
                    <a:gd name="connsiteY101" fmla="*/ 738597 h 3187690"/>
                    <a:gd name="connsiteX102" fmla="*/ 573396 w 1580057"/>
                    <a:gd name="connsiteY102" fmla="*/ 737070 h 3187690"/>
                    <a:gd name="connsiteX103" fmla="*/ 527618 w 1580057"/>
                    <a:gd name="connsiteY103" fmla="*/ 888422 h 3187690"/>
                    <a:gd name="connsiteX104" fmla="*/ 500732 w 1580057"/>
                    <a:gd name="connsiteY104" fmla="*/ 961390 h 3187690"/>
                    <a:gd name="connsiteX105" fmla="*/ 391774 w 1580057"/>
                    <a:gd name="connsiteY105" fmla="*/ 1283631 h 3187690"/>
                    <a:gd name="connsiteX106" fmla="*/ 366303 w 1580057"/>
                    <a:gd name="connsiteY106" fmla="*/ 1283413 h 3187690"/>
                    <a:gd name="connsiteX107" fmla="*/ 360119 w 1580057"/>
                    <a:gd name="connsiteY107" fmla="*/ 1327015 h 3187690"/>
                    <a:gd name="connsiteX108" fmla="*/ 283802 w 1580057"/>
                    <a:gd name="connsiteY108" fmla="*/ 1476176 h 3187690"/>
                    <a:gd name="connsiteX109" fmla="*/ 267610 w 1580057"/>
                    <a:gd name="connsiteY109" fmla="*/ 1502075 h 3187690"/>
                    <a:gd name="connsiteX110" fmla="*/ 285960 w 1580057"/>
                    <a:gd name="connsiteY110" fmla="*/ 1799937 h 3187690"/>
                    <a:gd name="connsiteX111" fmla="*/ 319822 w 1580057"/>
                    <a:gd name="connsiteY111" fmla="*/ 2334859 h 3187690"/>
                    <a:gd name="connsiteX112" fmla="*/ 351477 w 1580057"/>
                    <a:gd name="connsiteY112" fmla="*/ 2783233 h 3187690"/>
                    <a:gd name="connsiteX113" fmla="*/ 357233 w 1580057"/>
                    <a:gd name="connsiteY113" fmla="*/ 2870719 h 3187690"/>
                    <a:gd name="connsiteX114" fmla="*/ 344234 w 1580057"/>
                    <a:gd name="connsiteY114" fmla="*/ 2882383 h 3187690"/>
                    <a:gd name="connsiteX115" fmla="*/ 338835 w 1580057"/>
                    <a:gd name="connsiteY115" fmla="*/ 2929872 h 3187690"/>
                    <a:gd name="connsiteX116" fmla="*/ 269736 w 1580057"/>
                    <a:gd name="connsiteY116" fmla="*/ 2923672 h 3187690"/>
                    <a:gd name="connsiteX117" fmla="*/ 266519 w 1580057"/>
                    <a:gd name="connsiteY117" fmla="*/ 2950380 h 3187690"/>
                    <a:gd name="connsiteX118" fmla="*/ 105130 w 1580057"/>
                    <a:gd name="connsiteY118" fmla="*/ 2897773 h 318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580057" h="3187690">
                      <a:moveTo>
                        <a:pt x="105130" y="2897773"/>
                      </a:moveTo>
                      <a:cubicBezTo>
                        <a:pt x="105130" y="2897773"/>
                        <a:pt x="-17473" y="2897773"/>
                        <a:pt x="2121" y="2843534"/>
                      </a:cubicBezTo>
                      <a:cubicBezTo>
                        <a:pt x="2121" y="2843534"/>
                        <a:pt x="33057" y="2692441"/>
                        <a:pt x="42394" y="2611131"/>
                      </a:cubicBezTo>
                      <a:cubicBezTo>
                        <a:pt x="51722" y="2529821"/>
                        <a:pt x="83264" y="2188656"/>
                        <a:pt x="83264" y="2188656"/>
                      </a:cubicBezTo>
                      <a:cubicBezTo>
                        <a:pt x="83264" y="2188656"/>
                        <a:pt x="117555" y="1882904"/>
                        <a:pt x="125161" y="1862526"/>
                      </a:cubicBezTo>
                      <a:cubicBezTo>
                        <a:pt x="132768" y="1842156"/>
                        <a:pt x="134369" y="1816985"/>
                        <a:pt x="135072" y="1778840"/>
                      </a:cubicBezTo>
                      <a:cubicBezTo>
                        <a:pt x="135767" y="1740695"/>
                        <a:pt x="133803" y="1667549"/>
                        <a:pt x="147157" y="1629767"/>
                      </a:cubicBezTo>
                      <a:cubicBezTo>
                        <a:pt x="160519" y="1591986"/>
                        <a:pt x="182078" y="1562724"/>
                        <a:pt x="188601" y="1530189"/>
                      </a:cubicBezTo>
                      <a:cubicBezTo>
                        <a:pt x="195125" y="1497653"/>
                        <a:pt x="180202" y="1466816"/>
                        <a:pt x="192627" y="1435792"/>
                      </a:cubicBezTo>
                      <a:cubicBezTo>
                        <a:pt x="205051" y="1404768"/>
                        <a:pt x="223134" y="1395504"/>
                        <a:pt x="240401" y="1355209"/>
                      </a:cubicBezTo>
                      <a:cubicBezTo>
                        <a:pt x="246722" y="1340457"/>
                        <a:pt x="255574" y="1313418"/>
                        <a:pt x="259971" y="1284989"/>
                      </a:cubicBezTo>
                      <a:cubicBezTo>
                        <a:pt x="260707" y="1280261"/>
                        <a:pt x="243295" y="1283898"/>
                        <a:pt x="244426" y="1279234"/>
                      </a:cubicBezTo>
                      <a:cubicBezTo>
                        <a:pt x="255364" y="1234339"/>
                        <a:pt x="268604" y="1182533"/>
                        <a:pt x="268604" y="1182533"/>
                      </a:cubicBezTo>
                      <a:lnTo>
                        <a:pt x="356093" y="827974"/>
                      </a:lnTo>
                      <a:lnTo>
                        <a:pt x="385258" y="621421"/>
                      </a:lnTo>
                      <a:lnTo>
                        <a:pt x="414230" y="433120"/>
                      </a:lnTo>
                      <a:lnTo>
                        <a:pt x="453249" y="283628"/>
                      </a:lnTo>
                      <a:cubicBezTo>
                        <a:pt x="453249" y="283628"/>
                        <a:pt x="477832" y="164326"/>
                        <a:pt x="639956" y="143333"/>
                      </a:cubicBezTo>
                      <a:lnTo>
                        <a:pt x="765057" y="110798"/>
                      </a:lnTo>
                      <a:cubicBezTo>
                        <a:pt x="765057" y="110798"/>
                        <a:pt x="783189" y="46908"/>
                        <a:pt x="771387" y="0"/>
                      </a:cubicBezTo>
                      <a:cubicBezTo>
                        <a:pt x="771387" y="0"/>
                        <a:pt x="963735" y="13822"/>
                        <a:pt x="958335" y="79661"/>
                      </a:cubicBezTo>
                      <a:cubicBezTo>
                        <a:pt x="958335" y="79661"/>
                        <a:pt x="945466" y="96450"/>
                        <a:pt x="962482" y="122171"/>
                      </a:cubicBezTo>
                      <a:cubicBezTo>
                        <a:pt x="972692" y="137602"/>
                        <a:pt x="1001469" y="154658"/>
                        <a:pt x="1035873" y="175699"/>
                      </a:cubicBezTo>
                      <a:cubicBezTo>
                        <a:pt x="1127606" y="231822"/>
                        <a:pt x="1157992" y="237229"/>
                        <a:pt x="1157992" y="237229"/>
                      </a:cubicBezTo>
                      <a:cubicBezTo>
                        <a:pt x="1157992" y="237229"/>
                        <a:pt x="1195694" y="263460"/>
                        <a:pt x="1208546" y="303480"/>
                      </a:cubicBezTo>
                      <a:cubicBezTo>
                        <a:pt x="1227543" y="362618"/>
                        <a:pt x="1227664" y="608197"/>
                        <a:pt x="1229022" y="666470"/>
                      </a:cubicBezTo>
                      <a:cubicBezTo>
                        <a:pt x="1229111" y="670253"/>
                        <a:pt x="1233832" y="671910"/>
                        <a:pt x="1236265" y="669016"/>
                      </a:cubicBezTo>
                      <a:lnTo>
                        <a:pt x="1335895" y="558614"/>
                      </a:lnTo>
                      <a:cubicBezTo>
                        <a:pt x="1335895" y="558614"/>
                        <a:pt x="1443819" y="429111"/>
                        <a:pt x="1445112" y="418748"/>
                      </a:cubicBezTo>
                      <a:cubicBezTo>
                        <a:pt x="1446406" y="408386"/>
                        <a:pt x="1435856" y="378970"/>
                        <a:pt x="1436479" y="366086"/>
                      </a:cubicBezTo>
                      <a:cubicBezTo>
                        <a:pt x="1437627" y="342199"/>
                        <a:pt x="1450197" y="325103"/>
                        <a:pt x="1449380" y="314942"/>
                      </a:cubicBezTo>
                      <a:cubicBezTo>
                        <a:pt x="1448564" y="304782"/>
                        <a:pt x="1436430" y="277460"/>
                        <a:pt x="1436479" y="271406"/>
                      </a:cubicBezTo>
                      <a:cubicBezTo>
                        <a:pt x="1436527" y="265351"/>
                        <a:pt x="1445710" y="261415"/>
                        <a:pt x="1446842" y="256443"/>
                      </a:cubicBezTo>
                      <a:cubicBezTo>
                        <a:pt x="1447974" y="251464"/>
                        <a:pt x="1434466" y="240325"/>
                        <a:pt x="1443390" y="227521"/>
                      </a:cubicBezTo>
                      <a:cubicBezTo>
                        <a:pt x="1449348" y="218969"/>
                        <a:pt x="1474423" y="223003"/>
                        <a:pt x="1477495" y="218023"/>
                      </a:cubicBezTo>
                      <a:cubicBezTo>
                        <a:pt x="1480567" y="213044"/>
                        <a:pt x="1458499" y="203344"/>
                        <a:pt x="1467997" y="179603"/>
                      </a:cubicBezTo>
                      <a:cubicBezTo>
                        <a:pt x="1467997" y="179603"/>
                        <a:pt x="1524283" y="194291"/>
                        <a:pt x="1538793" y="205502"/>
                      </a:cubicBezTo>
                      <a:cubicBezTo>
                        <a:pt x="1553303" y="216714"/>
                        <a:pt x="1554281" y="223649"/>
                        <a:pt x="1559511" y="243057"/>
                      </a:cubicBezTo>
                      <a:cubicBezTo>
                        <a:pt x="1564741" y="262474"/>
                        <a:pt x="1582387" y="306511"/>
                        <a:pt x="1579801" y="313851"/>
                      </a:cubicBezTo>
                      <a:cubicBezTo>
                        <a:pt x="1571459" y="337479"/>
                        <a:pt x="1500978" y="450015"/>
                        <a:pt x="1498084" y="465680"/>
                      </a:cubicBezTo>
                      <a:cubicBezTo>
                        <a:pt x="1495190" y="481346"/>
                        <a:pt x="1503953" y="557119"/>
                        <a:pt x="1498213" y="571564"/>
                      </a:cubicBezTo>
                      <a:cubicBezTo>
                        <a:pt x="1492466" y="586008"/>
                        <a:pt x="1435614" y="648832"/>
                        <a:pt x="1435614" y="648832"/>
                      </a:cubicBezTo>
                      <a:lnTo>
                        <a:pt x="1316430" y="801364"/>
                      </a:lnTo>
                      <a:cubicBezTo>
                        <a:pt x="1313948" y="804622"/>
                        <a:pt x="1311135" y="807613"/>
                        <a:pt x="1308023" y="810280"/>
                      </a:cubicBezTo>
                      <a:cubicBezTo>
                        <a:pt x="1308023" y="810280"/>
                        <a:pt x="1264962" y="852160"/>
                        <a:pt x="1245820" y="863598"/>
                      </a:cubicBezTo>
                      <a:cubicBezTo>
                        <a:pt x="1226678" y="875036"/>
                        <a:pt x="1196453" y="896190"/>
                        <a:pt x="1177028" y="895753"/>
                      </a:cubicBezTo>
                      <a:cubicBezTo>
                        <a:pt x="1142714" y="894993"/>
                        <a:pt x="1130403" y="849994"/>
                        <a:pt x="1124364" y="851723"/>
                      </a:cubicBezTo>
                      <a:cubicBezTo>
                        <a:pt x="1118317" y="853453"/>
                        <a:pt x="1166625" y="1120025"/>
                        <a:pt x="1166625" y="1120025"/>
                      </a:cubicBezTo>
                      <a:cubicBezTo>
                        <a:pt x="1166625" y="1120025"/>
                        <a:pt x="1213873" y="1350602"/>
                        <a:pt x="1230420" y="1446728"/>
                      </a:cubicBezTo>
                      <a:cubicBezTo>
                        <a:pt x="1246968" y="1542847"/>
                        <a:pt x="1271865" y="1795532"/>
                        <a:pt x="1271865" y="1795532"/>
                      </a:cubicBezTo>
                      <a:lnTo>
                        <a:pt x="1283182" y="1960739"/>
                      </a:lnTo>
                      <a:lnTo>
                        <a:pt x="1281024" y="2007145"/>
                      </a:lnTo>
                      <a:lnTo>
                        <a:pt x="1305824" y="2173694"/>
                      </a:lnTo>
                      <a:lnTo>
                        <a:pt x="1365109" y="2466092"/>
                      </a:lnTo>
                      <a:lnTo>
                        <a:pt x="1433609" y="2699781"/>
                      </a:lnTo>
                      <a:cubicBezTo>
                        <a:pt x="1433609" y="2699781"/>
                        <a:pt x="1461457" y="2777987"/>
                        <a:pt x="1356767" y="2884832"/>
                      </a:cubicBezTo>
                      <a:cubicBezTo>
                        <a:pt x="1356767" y="2884832"/>
                        <a:pt x="1371447" y="2889722"/>
                        <a:pt x="1377776" y="2945554"/>
                      </a:cubicBezTo>
                      <a:cubicBezTo>
                        <a:pt x="1384776" y="3007278"/>
                        <a:pt x="1386409" y="3024407"/>
                        <a:pt x="1389861" y="3042255"/>
                      </a:cubicBezTo>
                      <a:cubicBezTo>
                        <a:pt x="1393313" y="3060103"/>
                        <a:pt x="1403676" y="3071031"/>
                        <a:pt x="1405980" y="3084846"/>
                      </a:cubicBezTo>
                      <a:cubicBezTo>
                        <a:pt x="1408283" y="3098660"/>
                        <a:pt x="1404832" y="3117082"/>
                        <a:pt x="1404832" y="3117082"/>
                      </a:cubicBezTo>
                      <a:cubicBezTo>
                        <a:pt x="1404832" y="3117082"/>
                        <a:pt x="1430158" y="3168306"/>
                        <a:pt x="1298921" y="3172340"/>
                      </a:cubicBezTo>
                      <a:cubicBezTo>
                        <a:pt x="1298921" y="3172340"/>
                        <a:pt x="1201069" y="3181546"/>
                        <a:pt x="1224908" y="3120905"/>
                      </a:cubicBezTo>
                      <a:cubicBezTo>
                        <a:pt x="1224908" y="3120905"/>
                        <a:pt x="1235028" y="3033622"/>
                        <a:pt x="1237906" y="2999664"/>
                      </a:cubicBezTo>
                      <a:cubicBezTo>
                        <a:pt x="1240784" y="2965706"/>
                        <a:pt x="1237332" y="2932322"/>
                        <a:pt x="1237332" y="2932322"/>
                      </a:cubicBezTo>
                      <a:cubicBezTo>
                        <a:pt x="1237332" y="2932322"/>
                        <a:pt x="1150417" y="2928870"/>
                        <a:pt x="1136029" y="2907570"/>
                      </a:cubicBezTo>
                      <a:cubicBezTo>
                        <a:pt x="1126943" y="2894128"/>
                        <a:pt x="1134299" y="2851165"/>
                        <a:pt x="1134299" y="2851165"/>
                      </a:cubicBezTo>
                      <a:cubicBezTo>
                        <a:pt x="1134299" y="2851165"/>
                        <a:pt x="1099717" y="2812252"/>
                        <a:pt x="1078126" y="2782036"/>
                      </a:cubicBezTo>
                      <a:cubicBezTo>
                        <a:pt x="1056535" y="2751821"/>
                        <a:pt x="996102" y="2633101"/>
                        <a:pt x="971277" y="2523023"/>
                      </a:cubicBezTo>
                      <a:cubicBezTo>
                        <a:pt x="946453" y="2412944"/>
                        <a:pt x="907603" y="2309340"/>
                        <a:pt x="907603" y="2309340"/>
                      </a:cubicBezTo>
                      <a:lnTo>
                        <a:pt x="900991" y="2298905"/>
                      </a:lnTo>
                      <a:cubicBezTo>
                        <a:pt x="897264" y="2293012"/>
                        <a:pt x="888202" y="2295275"/>
                        <a:pt x="887653" y="2302227"/>
                      </a:cubicBezTo>
                      <a:cubicBezTo>
                        <a:pt x="886044" y="2322492"/>
                        <a:pt x="886190" y="2354202"/>
                        <a:pt x="898299" y="2379770"/>
                      </a:cubicBezTo>
                      <a:cubicBezTo>
                        <a:pt x="917724" y="2420777"/>
                        <a:pt x="911103" y="2447185"/>
                        <a:pt x="904628" y="2482800"/>
                      </a:cubicBezTo>
                      <a:cubicBezTo>
                        <a:pt x="898153" y="2518415"/>
                        <a:pt x="884937" y="2565121"/>
                        <a:pt x="890336" y="2591020"/>
                      </a:cubicBezTo>
                      <a:cubicBezTo>
                        <a:pt x="895736" y="2616918"/>
                        <a:pt x="904701" y="2736123"/>
                        <a:pt x="888518" y="2771738"/>
                      </a:cubicBezTo>
                      <a:lnTo>
                        <a:pt x="884945" y="2788511"/>
                      </a:lnTo>
                      <a:lnTo>
                        <a:pt x="868373" y="2822388"/>
                      </a:lnTo>
                      <a:cubicBezTo>
                        <a:pt x="868373" y="2822388"/>
                        <a:pt x="901185" y="2869587"/>
                        <a:pt x="902332" y="2877646"/>
                      </a:cubicBezTo>
                      <a:cubicBezTo>
                        <a:pt x="903480" y="2885705"/>
                        <a:pt x="901185" y="2903545"/>
                        <a:pt x="901185" y="2903545"/>
                      </a:cubicBezTo>
                      <a:cubicBezTo>
                        <a:pt x="901185" y="2903545"/>
                        <a:pt x="900037" y="2917933"/>
                        <a:pt x="898307" y="2938077"/>
                      </a:cubicBezTo>
                      <a:cubicBezTo>
                        <a:pt x="896577" y="2958221"/>
                        <a:pt x="911548" y="3063554"/>
                        <a:pt x="901185" y="3075065"/>
                      </a:cubicBezTo>
                      <a:cubicBezTo>
                        <a:pt x="890821" y="3086576"/>
                        <a:pt x="870103" y="3088305"/>
                        <a:pt x="870103" y="3088305"/>
                      </a:cubicBezTo>
                      <a:cubicBezTo>
                        <a:pt x="870103" y="3088305"/>
                        <a:pt x="877944" y="3142941"/>
                        <a:pt x="853985" y="3164280"/>
                      </a:cubicBezTo>
                      <a:cubicBezTo>
                        <a:pt x="822329" y="3192483"/>
                        <a:pt x="767304" y="3193219"/>
                        <a:pt x="703630" y="3177028"/>
                      </a:cubicBezTo>
                      <a:cubicBezTo>
                        <a:pt x="703630" y="3177028"/>
                        <a:pt x="650295" y="3163852"/>
                        <a:pt x="677278" y="3131470"/>
                      </a:cubicBezTo>
                      <a:cubicBezTo>
                        <a:pt x="677278" y="3131470"/>
                        <a:pt x="727355" y="3026136"/>
                        <a:pt x="736563" y="2996786"/>
                      </a:cubicBezTo>
                      <a:cubicBezTo>
                        <a:pt x="745770" y="2967435"/>
                        <a:pt x="748963" y="2924489"/>
                        <a:pt x="748963" y="2924489"/>
                      </a:cubicBezTo>
                      <a:cubicBezTo>
                        <a:pt x="748963" y="2924489"/>
                        <a:pt x="704713" y="2927730"/>
                        <a:pt x="696080" y="2888874"/>
                      </a:cubicBezTo>
                      <a:cubicBezTo>
                        <a:pt x="696080" y="2888874"/>
                        <a:pt x="655072" y="2885632"/>
                        <a:pt x="659389" y="2871608"/>
                      </a:cubicBezTo>
                      <a:cubicBezTo>
                        <a:pt x="663705" y="2857575"/>
                        <a:pt x="672678" y="2837924"/>
                        <a:pt x="672678" y="2837924"/>
                      </a:cubicBezTo>
                      <a:lnTo>
                        <a:pt x="585998" y="2758288"/>
                      </a:lnTo>
                      <a:cubicBezTo>
                        <a:pt x="585998" y="2758288"/>
                        <a:pt x="511645" y="2659324"/>
                        <a:pt x="501719" y="2636472"/>
                      </a:cubicBezTo>
                      <a:cubicBezTo>
                        <a:pt x="488817" y="2606741"/>
                        <a:pt x="479844" y="2529417"/>
                        <a:pt x="472941" y="2487973"/>
                      </a:cubicBezTo>
                      <a:lnTo>
                        <a:pt x="450008" y="2294232"/>
                      </a:lnTo>
                      <a:lnTo>
                        <a:pt x="440704" y="1977431"/>
                      </a:lnTo>
                      <a:lnTo>
                        <a:pt x="422281" y="1964190"/>
                      </a:lnTo>
                      <a:cubicBezTo>
                        <a:pt x="422281" y="1964190"/>
                        <a:pt x="406163" y="1732805"/>
                        <a:pt x="408466" y="1647041"/>
                      </a:cubicBezTo>
                      <a:cubicBezTo>
                        <a:pt x="410770" y="1561277"/>
                        <a:pt x="420867" y="1444877"/>
                        <a:pt x="420867" y="1444877"/>
                      </a:cubicBezTo>
                      <a:cubicBezTo>
                        <a:pt x="420867" y="1444877"/>
                        <a:pt x="448100" y="1284650"/>
                        <a:pt x="457396" y="1242980"/>
                      </a:cubicBezTo>
                      <a:cubicBezTo>
                        <a:pt x="471260" y="1180803"/>
                        <a:pt x="520157" y="1047728"/>
                        <a:pt x="520157" y="1047728"/>
                      </a:cubicBezTo>
                      <a:cubicBezTo>
                        <a:pt x="520157" y="1047728"/>
                        <a:pt x="579418" y="889650"/>
                        <a:pt x="579418" y="856193"/>
                      </a:cubicBezTo>
                      <a:cubicBezTo>
                        <a:pt x="579418" y="833803"/>
                        <a:pt x="580339" y="782110"/>
                        <a:pt x="582320" y="738597"/>
                      </a:cubicBezTo>
                      <a:cubicBezTo>
                        <a:pt x="582562" y="733230"/>
                        <a:pt x="574956" y="731929"/>
                        <a:pt x="573396" y="737070"/>
                      </a:cubicBezTo>
                      <a:lnTo>
                        <a:pt x="527618" y="888422"/>
                      </a:lnTo>
                      <a:lnTo>
                        <a:pt x="500732" y="961390"/>
                      </a:lnTo>
                      <a:lnTo>
                        <a:pt x="391774" y="1283631"/>
                      </a:lnTo>
                      <a:lnTo>
                        <a:pt x="366303" y="1283413"/>
                      </a:lnTo>
                      <a:cubicBezTo>
                        <a:pt x="361194" y="1283502"/>
                        <a:pt x="351776" y="1297721"/>
                        <a:pt x="360119" y="1327015"/>
                      </a:cubicBezTo>
                      <a:cubicBezTo>
                        <a:pt x="373044" y="1372443"/>
                        <a:pt x="283802" y="1476176"/>
                        <a:pt x="283802" y="1476176"/>
                      </a:cubicBezTo>
                      <a:lnTo>
                        <a:pt x="267610" y="1502075"/>
                      </a:lnTo>
                      <a:lnTo>
                        <a:pt x="285960" y="1799937"/>
                      </a:lnTo>
                      <a:lnTo>
                        <a:pt x="319822" y="2334859"/>
                      </a:lnTo>
                      <a:cubicBezTo>
                        <a:pt x="319822" y="2334859"/>
                        <a:pt x="349707" y="2755119"/>
                        <a:pt x="351477" y="2783233"/>
                      </a:cubicBezTo>
                      <a:cubicBezTo>
                        <a:pt x="353248" y="2811347"/>
                        <a:pt x="358769" y="2857712"/>
                        <a:pt x="357233" y="2870719"/>
                      </a:cubicBezTo>
                      <a:cubicBezTo>
                        <a:pt x="355697" y="2883725"/>
                        <a:pt x="344234" y="2882383"/>
                        <a:pt x="344234" y="2882383"/>
                      </a:cubicBezTo>
                      <a:cubicBezTo>
                        <a:pt x="344234" y="2882383"/>
                        <a:pt x="348664" y="2925168"/>
                        <a:pt x="338835" y="2929872"/>
                      </a:cubicBezTo>
                      <a:cubicBezTo>
                        <a:pt x="318092" y="2939790"/>
                        <a:pt x="269736" y="2923672"/>
                        <a:pt x="269736" y="2923672"/>
                      </a:cubicBezTo>
                      <a:cubicBezTo>
                        <a:pt x="269736" y="2923672"/>
                        <a:pt x="272040" y="2946120"/>
                        <a:pt x="266519" y="2950380"/>
                      </a:cubicBezTo>
                      <a:cubicBezTo>
                        <a:pt x="255986" y="2958511"/>
                        <a:pt x="103974" y="2955327"/>
                        <a:pt x="105130" y="2897773"/>
                      </a:cubicBezTo>
                      <a:close/>
                    </a:path>
                  </a:pathLst>
                </a:custGeom>
                <a:solidFill>
                  <a:schemeClr val="accent3"/>
                </a:solidFill>
                <a:ln w="8053" cap="flat">
                  <a:noFill/>
                  <a:prstDash val="solid"/>
                  <a:miter/>
                </a:ln>
              </p:spPr>
              <p:txBody>
                <a:bodyPr rtlCol="0" anchor="ctr"/>
                <a:lstStyle/>
                <a:p>
                  <a:endParaRPr lang="en-US"/>
                </a:p>
              </p:txBody>
            </p:sp>
            <p:grpSp>
              <p:nvGrpSpPr>
                <p:cNvPr id="45" name="Graphic 141">
                  <a:extLst>
                    <a:ext uri="{FF2B5EF4-FFF2-40B4-BE49-F238E27FC236}">
                      <a16:creationId xmlns:a16="http://schemas.microsoft.com/office/drawing/2014/main" id="{DCC1B723-CF25-96F9-8E65-C06FA63ED308}"/>
                    </a:ext>
                  </a:extLst>
                </p:cNvPr>
                <p:cNvGrpSpPr/>
                <p:nvPr/>
              </p:nvGrpSpPr>
              <p:grpSpPr>
                <a:xfrm>
                  <a:off x="8594497" y="3195498"/>
                  <a:ext cx="983303" cy="435100"/>
                  <a:chOff x="8594497" y="3195498"/>
                  <a:chExt cx="983303" cy="435100"/>
                </a:xfrm>
                <a:solidFill>
                  <a:srgbClr val="FFFFFF"/>
                </a:solidFill>
              </p:grpSpPr>
              <p:sp>
                <p:nvSpPr>
                  <p:cNvPr id="231" name="Freeform 145">
                    <a:extLst>
                      <a:ext uri="{FF2B5EF4-FFF2-40B4-BE49-F238E27FC236}">
                        <a16:creationId xmlns:a16="http://schemas.microsoft.com/office/drawing/2014/main" id="{FFCE6EF9-9FED-0C4C-C3D1-F76C3705E49A}"/>
                      </a:ext>
                    </a:extLst>
                  </p:cNvPr>
                  <p:cNvSpPr/>
                  <p:nvPr/>
                </p:nvSpPr>
                <p:spPr>
                  <a:xfrm>
                    <a:off x="9565240" y="3195498"/>
                    <a:ext cx="12560" cy="11976"/>
                  </a:xfrm>
                  <a:custGeom>
                    <a:avLst/>
                    <a:gdLst>
                      <a:gd name="connsiteX0" fmla="*/ 11821 w 12560"/>
                      <a:gd name="connsiteY0" fmla="*/ 1859 h 11976"/>
                      <a:gd name="connsiteX1" fmla="*/ 1030 w 12560"/>
                      <a:gd name="connsiteY1" fmla="*/ 2958 h 11976"/>
                      <a:gd name="connsiteX2" fmla="*/ 1216 w 12560"/>
                      <a:gd name="connsiteY2" fmla="*/ 11211 h 11976"/>
                      <a:gd name="connsiteX3" fmla="*/ 8442 w 12560"/>
                      <a:gd name="connsiteY3" fmla="*/ 11244 h 11976"/>
                      <a:gd name="connsiteX4" fmla="*/ 11821 w 12560"/>
                      <a:gd name="connsiteY4" fmla="*/ 1859 h 11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0" h="11976">
                        <a:moveTo>
                          <a:pt x="11821" y="1859"/>
                        </a:moveTo>
                        <a:cubicBezTo>
                          <a:pt x="8927" y="-914"/>
                          <a:pt x="2218" y="-615"/>
                          <a:pt x="1030" y="2958"/>
                        </a:cubicBezTo>
                        <a:cubicBezTo>
                          <a:pt x="480" y="5698"/>
                          <a:pt x="-1080" y="9077"/>
                          <a:pt x="1216" y="11211"/>
                        </a:cubicBezTo>
                        <a:cubicBezTo>
                          <a:pt x="3301" y="13111"/>
                          <a:pt x="6074" y="10823"/>
                          <a:pt x="8442" y="11244"/>
                        </a:cubicBezTo>
                        <a:cubicBezTo>
                          <a:pt x="12274" y="11227"/>
                          <a:pt x="13511" y="4866"/>
                          <a:pt x="11821" y="1859"/>
                        </a:cubicBezTo>
                        <a:close/>
                      </a:path>
                    </a:pathLst>
                  </a:custGeom>
                  <a:solidFill>
                    <a:srgbClr val="FFFFFF"/>
                  </a:solidFill>
                  <a:ln w="8053" cap="flat">
                    <a:noFill/>
                    <a:prstDash val="solid"/>
                    <a:miter/>
                  </a:ln>
                </p:spPr>
                <p:txBody>
                  <a:bodyPr rtlCol="0" anchor="ctr"/>
                  <a:lstStyle/>
                  <a:p>
                    <a:endParaRPr lang="en-US"/>
                  </a:p>
                </p:txBody>
              </p:sp>
              <p:sp>
                <p:nvSpPr>
                  <p:cNvPr id="232" name="Freeform 146">
                    <a:extLst>
                      <a:ext uri="{FF2B5EF4-FFF2-40B4-BE49-F238E27FC236}">
                        <a16:creationId xmlns:a16="http://schemas.microsoft.com/office/drawing/2014/main" id="{7C87B735-A46E-AB4E-A4D8-F2007944CDC0}"/>
                      </a:ext>
                    </a:extLst>
                  </p:cNvPr>
                  <p:cNvSpPr/>
                  <p:nvPr/>
                </p:nvSpPr>
                <p:spPr>
                  <a:xfrm>
                    <a:off x="9465924" y="3207692"/>
                    <a:ext cx="17432" cy="14885"/>
                  </a:xfrm>
                  <a:custGeom>
                    <a:avLst/>
                    <a:gdLst>
                      <a:gd name="connsiteX0" fmla="*/ 14280 w 17432"/>
                      <a:gd name="connsiteY0" fmla="*/ 3 h 14885"/>
                      <a:gd name="connsiteX1" fmla="*/ 7514 w 17432"/>
                      <a:gd name="connsiteY1" fmla="*/ 2307 h 14885"/>
                      <a:gd name="connsiteX2" fmla="*/ 611 w 17432"/>
                      <a:gd name="connsiteY2" fmla="*/ 13098 h 14885"/>
                      <a:gd name="connsiteX3" fmla="*/ 14426 w 17432"/>
                      <a:gd name="connsiteY3" fmla="*/ 10940 h 14885"/>
                      <a:gd name="connsiteX4" fmla="*/ 14280 w 17432"/>
                      <a:gd name="connsiteY4" fmla="*/ 3 h 14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2" h="14885">
                        <a:moveTo>
                          <a:pt x="14280" y="3"/>
                        </a:moveTo>
                        <a:cubicBezTo>
                          <a:pt x="11225" y="-118"/>
                          <a:pt x="9673" y="3196"/>
                          <a:pt x="7514" y="2307"/>
                        </a:cubicBezTo>
                        <a:cubicBezTo>
                          <a:pt x="3343" y="577"/>
                          <a:pt x="-1782" y="9065"/>
                          <a:pt x="611" y="13098"/>
                        </a:cubicBezTo>
                        <a:cubicBezTo>
                          <a:pt x="2478" y="16267"/>
                          <a:pt x="10166" y="15022"/>
                          <a:pt x="14426" y="10940"/>
                        </a:cubicBezTo>
                        <a:cubicBezTo>
                          <a:pt x="18015" y="7480"/>
                          <a:pt x="18888" y="432"/>
                          <a:pt x="14280" y="3"/>
                        </a:cubicBezTo>
                        <a:close/>
                      </a:path>
                    </a:pathLst>
                  </a:custGeom>
                  <a:solidFill>
                    <a:srgbClr val="FFFFFF"/>
                  </a:solidFill>
                  <a:ln w="8053" cap="flat">
                    <a:noFill/>
                    <a:prstDash val="solid"/>
                    <a:miter/>
                  </a:ln>
                </p:spPr>
                <p:txBody>
                  <a:bodyPr rtlCol="0" anchor="ctr"/>
                  <a:lstStyle/>
                  <a:p>
                    <a:endParaRPr lang="en-US"/>
                  </a:p>
                </p:txBody>
              </p:sp>
              <p:sp>
                <p:nvSpPr>
                  <p:cNvPr id="233" name="Freeform 147">
                    <a:extLst>
                      <a:ext uri="{FF2B5EF4-FFF2-40B4-BE49-F238E27FC236}">
                        <a16:creationId xmlns:a16="http://schemas.microsoft.com/office/drawing/2014/main" id="{F5AB247E-FB58-5639-CF69-22C2D25B0C2D}"/>
                      </a:ext>
                    </a:extLst>
                  </p:cNvPr>
                  <p:cNvSpPr/>
                  <p:nvPr/>
                </p:nvSpPr>
                <p:spPr>
                  <a:xfrm>
                    <a:off x="8625932" y="3615783"/>
                    <a:ext cx="13243" cy="14815"/>
                  </a:xfrm>
                  <a:custGeom>
                    <a:avLst/>
                    <a:gdLst>
                      <a:gd name="connsiteX0" fmla="*/ 10444 w 13243"/>
                      <a:gd name="connsiteY0" fmla="*/ 3733 h 14815"/>
                      <a:gd name="connsiteX1" fmla="*/ 81 w 13243"/>
                      <a:gd name="connsiteY1" fmla="*/ 6538 h 14815"/>
                      <a:gd name="connsiteX2" fmla="*/ 5618 w 13243"/>
                      <a:gd name="connsiteY2" fmla="*/ 14816 h 14815"/>
                      <a:gd name="connsiteX3" fmla="*/ 12740 w 13243"/>
                      <a:gd name="connsiteY3" fmla="*/ 6975 h 14815"/>
                      <a:gd name="connsiteX4" fmla="*/ 10444 w 13243"/>
                      <a:gd name="connsiteY4" fmla="*/ 3733 h 14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3" h="14815">
                        <a:moveTo>
                          <a:pt x="10444" y="3733"/>
                        </a:moveTo>
                        <a:cubicBezTo>
                          <a:pt x="9798" y="-3170"/>
                          <a:pt x="1795" y="524"/>
                          <a:pt x="81" y="6538"/>
                        </a:cubicBezTo>
                        <a:cubicBezTo>
                          <a:pt x="-258" y="11081"/>
                          <a:pt x="267" y="14088"/>
                          <a:pt x="5618" y="14816"/>
                        </a:cubicBezTo>
                        <a:cubicBezTo>
                          <a:pt x="10153" y="13789"/>
                          <a:pt x="14801" y="12067"/>
                          <a:pt x="12740" y="6975"/>
                        </a:cubicBezTo>
                        <a:cubicBezTo>
                          <a:pt x="12271" y="5988"/>
                          <a:pt x="10428" y="4970"/>
                          <a:pt x="10444" y="3733"/>
                        </a:cubicBezTo>
                        <a:close/>
                      </a:path>
                    </a:pathLst>
                  </a:custGeom>
                  <a:solidFill>
                    <a:srgbClr val="FFFFFF"/>
                  </a:solidFill>
                  <a:ln w="8053" cap="flat">
                    <a:noFill/>
                    <a:prstDash val="solid"/>
                    <a:miter/>
                  </a:ln>
                </p:spPr>
                <p:txBody>
                  <a:bodyPr rtlCol="0" anchor="ctr"/>
                  <a:lstStyle/>
                  <a:p>
                    <a:endParaRPr lang="en-US"/>
                  </a:p>
                </p:txBody>
              </p:sp>
              <p:sp>
                <p:nvSpPr>
                  <p:cNvPr id="234" name="Freeform 148">
                    <a:extLst>
                      <a:ext uri="{FF2B5EF4-FFF2-40B4-BE49-F238E27FC236}">
                        <a16:creationId xmlns:a16="http://schemas.microsoft.com/office/drawing/2014/main" id="{8B028D5F-A36E-8B5A-62B8-63100798F952}"/>
                      </a:ext>
                    </a:extLst>
                  </p:cNvPr>
                  <p:cNvSpPr/>
                  <p:nvPr/>
                </p:nvSpPr>
                <p:spPr>
                  <a:xfrm>
                    <a:off x="8594497" y="3520229"/>
                    <a:ext cx="13080" cy="20768"/>
                  </a:xfrm>
                  <a:custGeom>
                    <a:avLst/>
                    <a:gdLst>
                      <a:gd name="connsiteX0" fmla="*/ 8421 w 13080"/>
                      <a:gd name="connsiteY0" fmla="*/ 0 h 20768"/>
                      <a:gd name="connsiteX1" fmla="*/ 1727 w 13080"/>
                      <a:gd name="connsiteY1" fmla="*/ 11874 h 20768"/>
                      <a:gd name="connsiteX2" fmla="*/ 11549 w 13080"/>
                      <a:gd name="connsiteY2" fmla="*/ 13814 h 20768"/>
                      <a:gd name="connsiteX3" fmla="*/ 8421 w 13080"/>
                      <a:gd name="connsiteY3" fmla="*/ 0 h 20768"/>
                    </a:gdLst>
                    <a:ahLst/>
                    <a:cxnLst>
                      <a:cxn ang="0">
                        <a:pos x="connsiteX0" y="connsiteY0"/>
                      </a:cxn>
                      <a:cxn ang="0">
                        <a:pos x="connsiteX1" y="connsiteY1"/>
                      </a:cxn>
                      <a:cxn ang="0">
                        <a:pos x="connsiteX2" y="connsiteY2"/>
                      </a:cxn>
                      <a:cxn ang="0">
                        <a:pos x="connsiteX3" y="connsiteY3"/>
                      </a:cxn>
                    </a:cxnLst>
                    <a:rect l="l" t="t" r="r" b="b"/>
                    <a:pathLst>
                      <a:path w="13080" h="20768">
                        <a:moveTo>
                          <a:pt x="8421" y="0"/>
                        </a:moveTo>
                        <a:cubicBezTo>
                          <a:pt x="3869" y="24"/>
                          <a:pt x="-3325" y="8003"/>
                          <a:pt x="1727" y="11874"/>
                        </a:cubicBezTo>
                        <a:cubicBezTo>
                          <a:pt x="-11" y="23094"/>
                          <a:pt x="7434" y="23652"/>
                          <a:pt x="11549" y="13814"/>
                        </a:cubicBezTo>
                        <a:cubicBezTo>
                          <a:pt x="13384" y="8027"/>
                          <a:pt x="14742" y="1463"/>
                          <a:pt x="8421" y="0"/>
                        </a:cubicBezTo>
                        <a:close/>
                      </a:path>
                    </a:pathLst>
                  </a:custGeom>
                  <a:solidFill>
                    <a:srgbClr val="FFFFFF"/>
                  </a:solidFill>
                  <a:ln w="8053" cap="flat">
                    <a:noFill/>
                    <a:prstDash val="solid"/>
                    <a:miter/>
                  </a:ln>
                </p:spPr>
                <p:txBody>
                  <a:bodyPr rtlCol="0" anchor="ctr"/>
                  <a:lstStyle/>
                  <a:p>
                    <a:endParaRPr lang="en-US"/>
                  </a:p>
                </p:txBody>
              </p:sp>
            </p:grpSp>
            <p:sp>
              <p:nvSpPr>
                <p:cNvPr id="46" name="Freeform 149">
                  <a:extLst>
                    <a:ext uri="{FF2B5EF4-FFF2-40B4-BE49-F238E27FC236}">
                      <a16:creationId xmlns:a16="http://schemas.microsoft.com/office/drawing/2014/main" id="{FA276BA7-44FC-1436-0D0C-C30147C42812}"/>
                    </a:ext>
                  </a:extLst>
                </p:cNvPr>
                <p:cNvSpPr/>
                <p:nvPr/>
              </p:nvSpPr>
              <p:spPr>
                <a:xfrm>
                  <a:off x="9024393" y="2811477"/>
                  <a:ext cx="165241" cy="515163"/>
                </a:xfrm>
                <a:custGeom>
                  <a:avLst/>
                  <a:gdLst>
                    <a:gd name="connsiteX0" fmla="*/ 147407 w 165241"/>
                    <a:gd name="connsiteY0" fmla="*/ 1276 h 515163"/>
                    <a:gd name="connsiteX1" fmla="*/ 140956 w 165241"/>
                    <a:gd name="connsiteY1" fmla="*/ 1187 h 515163"/>
                    <a:gd name="connsiteX2" fmla="*/ 86852 w 165241"/>
                    <a:gd name="connsiteY2" fmla="*/ 50665 h 515163"/>
                    <a:gd name="connsiteX3" fmla="*/ 16234 w 165241"/>
                    <a:gd name="connsiteY3" fmla="*/ 2836 h 515163"/>
                    <a:gd name="connsiteX4" fmla="*/ 10980 w 165241"/>
                    <a:gd name="connsiteY4" fmla="*/ 3919 h 515163"/>
                    <a:gd name="connsiteX5" fmla="*/ 21214 w 165241"/>
                    <a:gd name="connsiteY5" fmla="*/ 93037 h 515163"/>
                    <a:gd name="connsiteX6" fmla="*/ 4772 w 165241"/>
                    <a:gd name="connsiteY6" fmla="*/ 151302 h 515163"/>
                    <a:gd name="connsiteX7" fmla="*/ 25466 w 165241"/>
                    <a:gd name="connsiteY7" fmla="*/ 227390 h 515163"/>
                    <a:gd name="connsiteX8" fmla="*/ 14666 w 165241"/>
                    <a:gd name="connsiteY8" fmla="*/ 256943 h 515163"/>
                    <a:gd name="connsiteX9" fmla="*/ 26905 w 165241"/>
                    <a:gd name="connsiteY9" fmla="*/ 343653 h 515163"/>
                    <a:gd name="connsiteX10" fmla="*/ 8878 w 165241"/>
                    <a:gd name="connsiteY10" fmla="*/ 395734 h 515163"/>
                    <a:gd name="connsiteX11" fmla="*/ 24423 w 165241"/>
                    <a:gd name="connsiteY11" fmla="*/ 460327 h 515163"/>
                    <a:gd name="connsiteX12" fmla="*/ 97531 w 165241"/>
                    <a:gd name="connsiteY12" fmla="*/ 514566 h 515163"/>
                    <a:gd name="connsiteX13" fmla="*/ 139953 w 165241"/>
                    <a:gd name="connsiteY13" fmla="*/ 468936 h 515163"/>
                    <a:gd name="connsiteX14" fmla="*/ 153122 w 165241"/>
                    <a:gd name="connsiteY14" fmla="*/ 458751 h 515163"/>
                    <a:gd name="connsiteX15" fmla="*/ 153671 w 165241"/>
                    <a:gd name="connsiteY15" fmla="*/ 397690 h 515163"/>
                    <a:gd name="connsiteX16" fmla="*/ 147544 w 165241"/>
                    <a:gd name="connsiteY16" fmla="*/ 334753 h 515163"/>
                    <a:gd name="connsiteX17" fmla="*/ 147471 w 165241"/>
                    <a:gd name="connsiteY17" fmla="*/ 255399 h 515163"/>
                    <a:gd name="connsiteX18" fmla="*/ 139711 w 165241"/>
                    <a:gd name="connsiteY18" fmla="*/ 226558 h 515163"/>
                    <a:gd name="connsiteX19" fmla="*/ 159039 w 165241"/>
                    <a:gd name="connsiteY19" fmla="*/ 141683 h 515163"/>
                    <a:gd name="connsiteX20" fmla="*/ 141546 w 165241"/>
                    <a:gd name="connsiteY20" fmla="*/ 85601 h 515163"/>
                    <a:gd name="connsiteX21" fmla="*/ 164956 w 165241"/>
                    <a:gd name="connsiteY21" fmla="*/ 46009 h 515163"/>
                    <a:gd name="connsiteX22" fmla="*/ 147407 w 165241"/>
                    <a:gd name="connsiteY22" fmla="*/ 1276 h 51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5241" h="515163">
                      <a:moveTo>
                        <a:pt x="147407" y="1276"/>
                      </a:moveTo>
                      <a:cubicBezTo>
                        <a:pt x="145588" y="-390"/>
                        <a:pt x="142815" y="-430"/>
                        <a:pt x="140956" y="1187"/>
                      </a:cubicBezTo>
                      <a:cubicBezTo>
                        <a:pt x="101880" y="37384"/>
                        <a:pt x="92834" y="50673"/>
                        <a:pt x="86852" y="50665"/>
                      </a:cubicBezTo>
                      <a:cubicBezTo>
                        <a:pt x="78914" y="50649"/>
                        <a:pt x="76360" y="27239"/>
                        <a:pt x="16234" y="2836"/>
                      </a:cubicBezTo>
                      <a:cubicBezTo>
                        <a:pt x="14424" y="2108"/>
                        <a:pt x="12362" y="2537"/>
                        <a:pt x="10980" y="3919"/>
                      </a:cubicBezTo>
                      <a:cubicBezTo>
                        <a:pt x="-19851" y="35209"/>
                        <a:pt x="24366" y="62119"/>
                        <a:pt x="21214" y="93037"/>
                      </a:cubicBezTo>
                      <a:cubicBezTo>
                        <a:pt x="18789" y="113068"/>
                        <a:pt x="2023" y="129517"/>
                        <a:pt x="4772" y="151302"/>
                      </a:cubicBezTo>
                      <a:cubicBezTo>
                        <a:pt x="8676" y="177654"/>
                        <a:pt x="31908" y="200158"/>
                        <a:pt x="25466" y="227390"/>
                      </a:cubicBezTo>
                      <a:cubicBezTo>
                        <a:pt x="23186" y="237422"/>
                        <a:pt x="17754" y="246863"/>
                        <a:pt x="14666" y="256943"/>
                      </a:cubicBezTo>
                      <a:cubicBezTo>
                        <a:pt x="5208" y="287328"/>
                        <a:pt x="26347" y="314585"/>
                        <a:pt x="26905" y="343653"/>
                      </a:cubicBezTo>
                      <a:cubicBezTo>
                        <a:pt x="28319" y="362414"/>
                        <a:pt x="13704" y="377934"/>
                        <a:pt x="8878" y="395734"/>
                      </a:cubicBezTo>
                      <a:cubicBezTo>
                        <a:pt x="5734" y="420291"/>
                        <a:pt x="27576" y="433741"/>
                        <a:pt x="24423" y="460327"/>
                      </a:cubicBezTo>
                      <a:cubicBezTo>
                        <a:pt x="30841" y="473924"/>
                        <a:pt x="91525" y="520977"/>
                        <a:pt x="97531" y="514566"/>
                      </a:cubicBezTo>
                      <a:cubicBezTo>
                        <a:pt x="113164" y="500817"/>
                        <a:pt x="127901" y="485976"/>
                        <a:pt x="139953" y="468936"/>
                      </a:cubicBezTo>
                      <a:cubicBezTo>
                        <a:pt x="142855" y="464442"/>
                        <a:pt x="152111" y="460804"/>
                        <a:pt x="153122" y="458751"/>
                      </a:cubicBezTo>
                      <a:cubicBezTo>
                        <a:pt x="169216" y="426208"/>
                        <a:pt x="161666" y="412361"/>
                        <a:pt x="153671" y="397690"/>
                      </a:cubicBezTo>
                      <a:cubicBezTo>
                        <a:pt x="139347" y="377344"/>
                        <a:pt x="142540" y="356441"/>
                        <a:pt x="147544" y="334753"/>
                      </a:cubicBezTo>
                      <a:cubicBezTo>
                        <a:pt x="153372" y="309468"/>
                        <a:pt x="161650" y="283133"/>
                        <a:pt x="147471" y="255399"/>
                      </a:cubicBezTo>
                      <a:cubicBezTo>
                        <a:pt x="141724" y="244875"/>
                        <a:pt x="139622" y="235417"/>
                        <a:pt x="139711" y="226558"/>
                      </a:cubicBezTo>
                      <a:cubicBezTo>
                        <a:pt x="140002" y="197490"/>
                        <a:pt x="163776" y="174808"/>
                        <a:pt x="159039" y="141683"/>
                      </a:cubicBezTo>
                      <a:cubicBezTo>
                        <a:pt x="155175" y="122542"/>
                        <a:pt x="139784" y="105179"/>
                        <a:pt x="141546" y="85601"/>
                      </a:cubicBezTo>
                      <a:cubicBezTo>
                        <a:pt x="142807" y="69871"/>
                        <a:pt x="162587" y="62733"/>
                        <a:pt x="164956" y="46009"/>
                      </a:cubicBezTo>
                      <a:cubicBezTo>
                        <a:pt x="166823" y="31055"/>
                        <a:pt x="159386" y="12269"/>
                        <a:pt x="147407" y="1276"/>
                      </a:cubicBezTo>
                      <a:close/>
                    </a:path>
                  </a:pathLst>
                </a:custGeom>
                <a:solidFill>
                  <a:schemeClr val="accent2">
                    <a:lumMod val="40000"/>
                    <a:lumOff val="60000"/>
                  </a:schemeClr>
                </a:solidFill>
                <a:ln w="8053" cap="flat">
                  <a:noFill/>
                  <a:prstDash val="solid"/>
                  <a:miter/>
                </a:ln>
              </p:spPr>
              <p:txBody>
                <a:bodyPr rtlCol="0" anchor="ctr"/>
                <a:lstStyle/>
                <a:p>
                  <a:endParaRPr lang="en-US"/>
                </a:p>
              </p:txBody>
            </p:sp>
            <p:sp>
              <p:nvSpPr>
                <p:cNvPr id="47" name="Freeform 150">
                  <a:extLst>
                    <a:ext uri="{FF2B5EF4-FFF2-40B4-BE49-F238E27FC236}">
                      <a16:creationId xmlns:a16="http://schemas.microsoft.com/office/drawing/2014/main" id="{F6A6709F-550B-B815-9F18-CFF719BB0803}"/>
                    </a:ext>
                  </a:extLst>
                </p:cNvPr>
                <p:cNvSpPr/>
                <p:nvPr/>
              </p:nvSpPr>
              <p:spPr>
                <a:xfrm>
                  <a:off x="8513338" y="2682695"/>
                  <a:ext cx="1129636" cy="1405050"/>
                </a:xfrm>
                <a:custGeom>
                  <a:avLst/>
                  <a:gdLst>
                    <a:gd name="connsiteX0" fmla="*/ 1128893 w 1129636"/>
                    <a:gd name="connsiteY0" fmla="*/ 507872 h 1405050"/>
                    <a:gd name="connsiteX1" fmla="*/ 1109323 w 1129636"/>
                    <a:gd name="connsiteY1" fmla="*/ 504703 h 1405050"/>
                    <a:gd name="connsiteX2" fmla="*/ 1107310 w 1129636"/>
                    <a:gd name="connsiteY2" fmla="*/ 480817 h 1405050"/>
                    <a:gd name="connsiteX3" fmla="*/ 1108749 w 1129636"/>
                    <a:gd name="connsiteY3" fmla="*/ 466712 h 1405050"/>
                    <a:gd name="connsiteX4" fmla="*/ 1098960 w 1129636"/>
                    <a:gd name="connsiteY4" fmla="*/ 465847 h 1405050"/>
                    <a:gd name="connsiteX5" fmla="*/ 1071330 w 1129636"/>
                    <a:gd name="connsiteY5" fmla="*/ 463260 h 1405050"/>
                    <a:gd name="connsiteX6" fmla="*/ 1075356 w 1129636"/>
                    <a:gd name="connsiteY6" fmla="*/ 427863 h 1405050"/>
                    <a:gd name="connsiteX7" fmla="*/ 1061541 w 1129636"/>
                    <a:gd name="connsiteY7" fmla="*/ 420095 h 1405050"/>
                    <a:gd name="connsiteX8" fmla="*/ 1041987 w 1129636"/>
                    <a:gd name="connsiteY8" fmla="*/ 416870 h 1405050"/>
                    <a:gd name="connsiteX9" fmla="*/ 965419 w 1129636"/>
                    <a:gd name="connsiteY9" fmla="*/ 502408 h 1405050"/>
                    <a:gd name="connsiteX10" fmla="*/ 978086 w 1129636"/>
                    <a:gd name="connsiteY10" fmla="*/ 506433 h 1405050"/>
                    <a:gd name="connsiteX11" fmla="*/ 990753 w 1129636"/>
                    <a:gd name="connsiteY11" fmla="*/ 511323 h 1405050"/>
                    <a:gd name="connsiteX12" fmla="*/ 984707 w 1129636"/>
                    <a:gd name="connsiteY12" fmla="*/ 554779 h 1405050"/>
                    <a:gd name="connsiteX13" fmla="*/ 930603 w 1129636"/>
                    <a:gd name="connsiteY13" fmla="*/ 561109 h 1405050"/>
                    <a:gd name="connsiteX14" fmla="*/ 933190 w 1129636"/>
                    <a:gd name="connsiteY14" fmla="*/ 539526 h 1405050"/>
                    <a:gd name="connsiteX15" fmla="*/ 932446 w 1129636"/>
                    <a:gd name="connsiteY15" fmla="*/ 488908 h 1405050"/>
                    <a:gd name="connsiteX16" fmla="*/ 932414 w 1129636"/>
                    <a:gd name="connsiteY16" fmla="*/ 478513 h 1405050"/>
                    <a:gd name="connsiteX17" fmla="*/ 928154 w 1129636"/>
                    <a:gd name="connsiteY17" fmla="*/ 280666 h 1405050"/>
                    <a:gd name="connsiteX18" fmla="*/ 899789 w 1129636"/>
                    <a:gd name="connsiteY18" fmla="*/ 127131 h 1405050"/>
                    <a:gd name="connsiteX19" fmla="*/ 802955 w 1129636"/>
                    <a:gd name="connsiteY19" fmla="*/ 59070 h 1405050"/>
                    <a:gd name="connsiteX20" fmla="*/ 792487 w 1129636"/>
                    <a:gd name="connsiteY20" fmla="*/ 61592 h 1405050"/>
                    <a:gd name="connsiteX21" fmla="*/ 697901 w 1129636"/>
                    <a:gd name="connsiteY21" fmla="*/ 102679 h 1405050"/>
                    <a:gd name="connsiteX22" fmla="*/ 695306 w 1129636"/>
                    <a:gd name="connsiteY22" fmla="*/ 109526 h 1405050"/>
                    <a:gd name="connsiteX23" fmla="*/ 719396 w 1129636"/>
                    <a:gd name="connsiteY23" fmla="*/ 322238 h 1405050"/>
                    <a:gd name="connsiteX24" fmla="*/ 706058 w 1129636"/>
                    <a:gd name="connsiteY24" fmla="*/ 653550 h 1405050"/>
                    <a:gd name="connsiteX25" fmla="*/ 696406 w 1129636"/>
                    <a:gd name="connsiteY25" fmla="*/ 661560 h 1405050"/>
                    <a:gd name="connsiteX26" fmla="*/ 470074 w 1129636"/>
                    <a:gd name="connsiteY26" fmla="*/ 656346 h 1405050"/>
                    <a:gd name="connsiteX27" fmla="*/ 465296 w 1129636"/>
                    <a:gd name="connsiteY27" fmla="*/ 625880 h 1405050"/>
                    <a:gd name="connsiteX28" fmla="*/ 465377 w 1129636"/>
                    <a:gd name="connsiteY28" fmla="*/ 623665 h 1405050"/>
                    <a:gd name="connsiteX29" fmla="*/ 466469 w 1129636"/>
                    <a:gd name="connsiteY29" fmla="*/ 192711 h 1405050"/>
                    <a:gd name="connsiteX30" fmla="*/ 459121 w 1129636"/>
                    <a:gd name="connsiteY30" fmla="*/ 111902 h 1405050"/>
                    <a:gd name="connsiteX31" fmla="*/ 455645 w 1129636"/>
                    <a:gd name="connsiteY31" fmla="*/ 108257 h 1405050"/>
                    <a:gd name="connsiteX32" fmla="*/ 335434 w 1129636"/>
                    <a:gd name="connsiteY32" fmla="*/ 1678 h 1405050"/>
                    <a:gd name="connsiteX33" fmla="*/ 330535 w 1129636"/>
                    <a:gd name="connsiteY33" fmla="*/ 159 h 1405050"/>
                    <a:gd name="connsiteX34" fmla="*/ 216702 w 1129636"/>
                    <a:gd name="connsiteY34" fmla="*/ 44512 h 1405050"/>
                    <a:gd name="connsiteX35" fmla="*/ 160150 w 1129636"/>
                    <a:gd name="connsiteY35" fmla="*/ 153725 h 1405050"/>
                    <a:gd name="connsiteX36" fmla="*/ 86759 w 1129636"/>
                    <a:gd name="connsiteY36" fmla="*/ 548717 h 1405050"/>
                    <a:gd name="connsiteX37" fmla="*/ 25461 w 1129636"/>
                    <a:gd name="connsiteY37" fmla="*/ 874855 h 1405050"/>
                    <a:gd name="connsiteX38" fmla="*/ 27401 w 1129636"/>
                    <a:gd name="connsiteY38" fmla="*/ 881976 h 1405050"/>
                    <a:gd name="connsiteX39" fmla="*/ 47473 w 1129636"/>
                    <a:gd name="connsiteY39" fmla="*/ 922773 h 1405050"/>
                    <a:gd name="connsiteX40" fmla="*/ 22648 w 1129636"/>
                    <a:gd name="connsiteY40" fmla="*/ 940685 h 1405050"/>
                    <a:gd name="connsiteX41" fmla="*/ 12285 w 1129636"/>
                    <a:gd name="connsiteY41" fmla="*/ 945430 h 1405050"/>
                    <a:gd name="connsiteX42" fmla="*/ 6699 w 1129636"/>
                    <a:gd name="connsiteY42" fmla="*/ 947572 h 1405050"/>
                    <a:gd name="connsiteX43" fmla="*/ 248 w 1129636"/>
                    <a:gd name="connsiteY43" fmla="*/ 972267 h 1405050"/>
                    <a:gd name="connsiteX44" fmla="*/ 5592 w 1129636"/>
                    <a:gd name="connsiteY44" fmla="*/ 975654 h 1405050"/>
                    <a:gd name="connsiteX45" fmla="*/ 31281 w 1129636"/>
                    <a:gd name="connsiteY45" fmla="*/ 985580 h 1405050"/>
                    <a:gd name="connsiteX46" fmla="*/ 46389 w 1129636"/>
                    <a:gd name="connsiteY46" fmla="*/ 993566 h 1405050"/>
                    <a:gd name="connsiteX47" fmla="*/ 72637 w 1129636"/>
                    <a:gd name="connsiteY47" fmla="*/ 977610 h 1405050"/>
                    <a:gd name="connsiteX48" fmla="*/ 91496 w 1129636"/>
                    <a:gd name="connsiteY48" fmla="*/ 1006516 h 1405050"/>
                    <a:gd name="connsiteX49" fmla="*/ 101859 w 1129636"/>
                    <a:gd name="connsiteY49" fmla="*/ 1005433 h 1405050"/>
                    <a:gd name="connsiteX50" fmla="*/ 126684 w 1129636"/>
                    <a:gd name="connsiteY50" fmla="*/ 992265 h 1405050"/>
                    <a:gd name="connsiteX51" fmla="*/ 135963 w 1129636"/>
                    <a:gd name="connsiteY51" fmla="*/ 1005433 h 1405050"/>
                    <a:gd name="connsiteX52" fmla="*/ 143481 w 1129636"/>
                    <a:gd name="connsiteY52" fmla="*/ 1006136 h 1405050"/>
                    <a:gd name="connsiteX53" fmla="*/ 172404 w 1129636"/>
                    <a:gd name="connsiteY53" fmla="*/ 920493 h 1405050"/>
                    <a:gd name="connsiteX54" fmla="*/ 171014 w 1129636"/>
                    <a:gd name="connsiteY54" fmla="*/ 906517 h 1405050"/>
                    <a:gd name="connsiteX55" fmla="*/ 159268 w 1129636"/>
                    <a:gd name="connsiteY55" fmla="*/ 882396 h 1405050"/>
                    <a:gd name="connsiteX56" fmla="*/ 157539 w 1129636"/>
                    <a:gd name="connsiteY56" fmla="*/ 866424 h 1405050"/>
                    <a:gd name="connsiteX57" fmla="*/ 176963 w 1129636"/>
                    <a:gd name="connsiteY57" fmla="*/ 854768 h 1405050"/>
                    <a:gd name="connsiteX58" fmla="*/ 192508 w 1129636"/>
                    <a:gd name="connsiteY58" fmla="*/ 844841 h 1405050"/>
                    <a:gd name="connsiteX59" fmla="*/ 201141 w 1129636"/>
                    <a:gd name="connsiteY59" fmla="*/ 838795 h 1405050"/>
                    <a:gd name="connsiteX60" fmla="*/ 282915 w 1129636"/>
                    <a:gd name="connsiteY60" fmla="*/ 566727 h 1405050"/>
                    <a:gd name="connsiteX61" fmla="*/ 294741 w 1129636"/>
                    <a:gd name="connsiteY61" fmla="*/ 585827 h 1405050"/>
                    <a:gd name="connsiteX62" fmla="*/ 287054 w 1129636"/>
                    <a:gd name="connsiteY62" fmla="*/ 723680 h 1405050"/>
                    <a:gd name="connsiteX63" fmla="*/ 207333 w 1129636"/>
                    <a:gd name="connsiteY63" fmla="*/ 963698 h 1405050"/>
                    <a:gd name="connsiteX64" fmla="*/ 136901 w 1129636"/>
                    <a:gd name="connsiteY64" fmla="*/ 1284776 h 1405050"/>
                    <a:gd name="connsiteX65" fmla="*/ 141137 w 1129636"/>
                    <a:gd name="connsiteY65" fmla="*/ 1290337 h 1405050"/>
                    <a:gd name="connsiteX66" fmla="*/ 148622 w 1129636"/>
                    <a:gd name="connsiteY66" fmla="*/ 1282569 h 1405050"/>
                    <a:gd name="connsiteX67" fmla="*/ 171644 w 1129636"/>
                    <a:gd name="connsiteY67" fmla="*/ 1315662 h 1405050"/>
                    <a:gd name="connsiteX68" fmla="*/ 165889 w 1129636"/>
                    <a:gd name="connsiteY68" fmla="*/ 1339258 h 1405050"/>
                    <a:gd name="connsiteX69" fmla="*/ 153723 w 1129636"/>
                    <a:gd name="connsiteY69" fmla="*/ 1353323 h 1405050"/>
                    <a:gd name="connsiteX70" fmla="*/ 142002 w 1129636"/>
                    <a:gd name="connsiteY70" fmla="*/ 1344148 h 1405050"/>
                    <a:gd name="connsiteX71" fmla="*/ 131008 w 1129636"/>
                    <a:gd name="connsiteY71" fmla="*/ 1341497 h 1405050"/>
                    <a:gd name="connsiteX72" fmla="*/ 128543 w 1129636"/>
                    <a:gd name="connsiteY72" fmla="*/ 1374331 h 1405050"/>
                    <a:gd name="connsiteX73" fmla="*/ 160408 w 1129636"/>
                    <a:gd name="connsiteY73" fmla="*/ 1404902 h 1405050"/>
                    <a:gd name="connsiteX74" fmla="*/ 190075 w 1129636"/>
                    <a:gd name="connsiteY74" fmla="*/ 1372108 h 1405050"/>
                    <a:gd name="connsiteX75" fmla="*/ 211642 w 1129636"/>
                    <a:gd name="connsiteY75" fmla="*/ 1398217 h 1405050"/>
                    <a:gd name="connsiteX76" fmla="*/ 237283 w 1129636"/>
                    <a:gd name="connsiteY76" fmla="*/ 1375964 h 1405050"/>
                    <a:gd name="connsiteX77" fmla="*/ 239514 w 1129636"/>
                    <a:gd name="connsiteY77" fmla="*/ 1374072 h 1405050"/>
                    <a:gd name="connsiteX78" fmla="*/ 257427 w 1129636"/>
                    <a:gd name="connsiteY78" fmla="*/ 1400076 h 1405050"/>
                    <a:gd name="connsiteX79" fmla="*/ 261380 w 1129636"/>
                    <a:gd name="connsiteY79" fmla="*/ 1398694 h 1405050"/>
                    <a:gd name="connsiteX80" fmla="*/ 289365 w 1129636"/>
                    <a:gd name="connsiteY80" fmla="*/ 1371364 h 1405050"/>
                    <a:gd name="connsiteX81" fmla="*/ 309146 w 1129636"/>
                    <a:gd name="connsiteY81" fmla="*/ 1396326 h 1405050"/>
                    <a:gd name="connsiteX82" fmla="*/ 331279 w 1129636"/>
                    <a:gd name="connsiteY82" fmla="*/ 1376489 h 1405050"/>
                    <a:gd name="connsiteX83" fmla="*/ 339128 w 1129636"/>
                    <a:gd name="connsiteY83" fmla="*/ 1369441 h 1405050"/>
                    <a:gd name="connsiteX84" fmla="*/ 355158 w 1129636"/>
                    <a:gd name="connsiteY84" fmla="*/ 1385890 h 1405050"/>
                    <a:gd name="connsiteX85" fmla="*/ 384558 w 1129636"/>
                    <a:gd name="connsiteY85" fmla="*/ 1367986 h 1405050"/>
                    <a:gd name="connsiteX86" fmla="*/ 409835 w 1129636"/>
                    <a:gd name="connsiteY86" fmla="*/ 1391815 h 1405050"/>
                    <a:gd name="connsiteX87" fmla="*/ 436947 w 1129636"/>
                    <a:gd name="connsiteY87" fmla="*/ 1370176 h 1405050"/>
                    <a:gd name="connsiteX88" fmla="*/ 468635 w 1129636"/>
                    <a:gd name="connsiteY88" fmla="*/ 1393602 h 1405050"/>
                    <a:gd name="connsiteX89" fmla="*/ 490355 w 1129636"/>
                    <a:gd name="connsiteY89" fmla="*/ 1372561 h 1405050"/>
                    <a:gd name="connsiteX90" fmla="*/ 503144 w 1129636"/>
                    <a:gd name="connsiteY90" fmla="*/ 1384573 h 1405050"/>
                    <a:gd name="connsiteX91" fmla="*/ 518001 w 1129636"/>
                    <a:gd name="connsiteY91" fmla="*/ 1377088 h 1405050"/>
                    <a:gd name="connsiteX92" fmla="*/ 530701 w 1129636"/>
                    <a:gd name="connsiteY92" fmla="*/ 1365674 h 1405050"/>
                    <a:gd name="connsiteX93" fmla="*/ 549083 w 1129636"/>
                    <a:gd name="connsiteY93" fmla="*/ 1385090 h 1405050"/>
                    <a:gd name="connsiteX94" fmla="*/ 580552 w 1129636"/>
                    <a:gd name="connsiteY94" fmla="*/ 1359118 h 1405050"/>
                    <a:gd name="connsiteX95" fmla="*/ 600656 w 1129636"/>
                    <a:gd name="connsiteY95" fmla="*/ 1383263 h 1405050"/>
                    <a:gd name="connsiteX96" fmla="*/ 633217 w 1129636"/>
                    <a:gd name="connsiteY96" fmla="*/ 1359037 h 1405050"/>
                    <a:gd name="connsiteX97" fmla="*/ 652051 w 1129636"/>
                    <a:gd name="connsiteY97" fmla="*/ 1376368 h 1405050"/>
                    <a:gd name="connsiteX98" fmla="*/ 677377 w 1129636"/>
                    <a:gd name="connsiteY98" fmla="*/ 1358164 h 1405050"/>
                    <a:gd name="connsiteX99" fmla="*/ 695622 w 1129636"/>
                    <a:gd name="connsiteY99" fmla="*/ 1385341 h 1405050"/>
                    <a:gd name="connsiteX100" fmla="*/ 718248 w 1129636"/>
                    <a:gd name="connsiteY100" fmla="*/ 1365868 h 1405050"/>
                    <a:gd name="connsiteX101" fmla="*/ 742272 w 1129636"/>
                    <a:gd name="connsiteY101" fmla="*/ 1389794 h 1405050"/>
                    <a:gd name="connsiteX102" fmla="*/ 756240 w 1129636"/>
                    <a:gd name="connsiteY102" fmla="*/ 1371744 h 1405050"/>
                    <a:gd name="connsiteX103" fmla="*/ 778842 w 1129636"/>
                    <a:gd name="connsiteY103" fmla="*/ 1392559 h 1405050"/>
                    <a:gd name="connsiteX104" fmla="*/ 804233 w 1129636"/>
                    <a:gd name="connsiteY104" fmla="*/ 1367194 h 1405050"/>
                    <a:gd name="connsiteX105" fmla="*/ 824159 w 1129636"/>
                    <a:gd name="connsiteY105" fmla="*/ 1394612 h 1405050"/>
                    <a:gd name="connsiteX106" fmla="*/ 853510 w 1129636"/>
                    <a:gd name="connsiteY106" fmla="*/ 1366700 h 1405050"/>
                    <a:gd name="connsiteX107" fmla="*/ 879644 w 1129636"/>
                    <a:gd name="connsiteY107" fmla="*/ 1397223 h 1405050"/>
                    <a:gd name="connsiteX108" fmla="*/ 902634 w 1129636"/>
                    <a:gd name="connsiteY108" fmla="*/ 1377023 h 1405050"/>
                    <a:gd name="connsiteX109" fmla="*/ 927806 w 1129636"/>
                    <a:gd name="connsiteY109" fmla="*/ 1397934 h 1405050"/>
                    <a:gd name="connsiteX110" fmla="*/ 943214 w 1129636"/>
                    <a:gd name="connsiteY110" fmla="*/ 1384888 h 1405050"/>
                    <a:gd name="connsiteX111" fmla="*/ 946722 w 1129636"/>
                    <a:gd name="connsiteY111" fmla="*/ 1379512 h 1405050"/>
                    <a:gd name="connsiteX112" fmla="*/ 923999 w 1129636"/>
                    <a:gd name="connsiteY112" fmla="*/ 1239736 h 1405050"/>
                    <a:gd name="connsiteX113" fmla="*/ 911566 w 1129636"/>
                    <a:gd name="connsiteY113" fmla="*/ 1243996 h 1405050"/>
                    <a:gd name="connsiteX114" fmla="*/ 894009 w 1129636"/>
                    <a:gd name="connsiteY114" fmla="*/ 1262127 h 1405050"/>
                    <a:gd name="connsiteX115" fmla="*/ 883646 w 1129636"/>
                    <a:gd name="connsiteY115" fmla="*/ 1250616 h 1405050"/>
                    <a:gd name="connsiteX116" fmla="*/ 875877 w 1129636"/>
                    <a:gd name="connsiteY116" fmla="*/ 1225000 h 1405050"/>
                    <a:gd name="connsiteX117" fmla="*/ 900338 w 1129636"/>
                    <a:gd name="connsiteY117" fmla="*/ 1191325 h 1405050"/>
                    <a:gd name="connsiteX118" fmla="*/ 910984 w 1129636"/>
                    <a:gd name="connsiteY118" fmla="*/ 1206578 h 1405050"/>
                    <a:gd name="connsiteX119" fmla="*/ 916974 w 1129636"/>
                    <a:gd name="connsiteY119" fmla="*/ 1201946 h 1405050"/>
                    <a:gd name="connsiteX120" fmla="*/ 835864 w 1129636"/>
                    <a:gd name="connsiteY120" fmla="*/ 734892 h 1405050"/>
                    <a:gd name="connsiteX121" fmla="*/ 851853 w 1129636"/>
                    <a:gd name="connsiteY121" fmla="*/ 713285 h 1405050"/>
                    <a:gd name="connsiteX122" fmla="*/ 878246 w 1129636"/>
                    <a:gd name="connsiteY122" fmla="*/ 736339 h 1405050"/>
                    <a:gd name="connsiteX123" fmla="*/ 1009119 w 1129636"/>
                    <a:gd name="connsiteY123" fmla="*/ 662514 h 1405050"/>
                    <a:gd name="connsiteX124" fmla="*/ 1018326 w 1129636"/>
                    <a:gd name="connsiteY124" fmla="*/ 647980 h 1405050"/>
                    <a:gd name="connsiteX125" fmla="*/ 1015157 w 1129636"/>
                    <a:gd name="connsiteY125" fmla="*/ 611718 h 1405050"/>
                    <a:gd name="connsiteX126" fmla="*/ 1017744 w 1129636"/>
                    <a:gd name="connsiteY126" fmla="*/ 598769 h 1405050"/>
                    <a:gd name="connsiteX127" fmla="*/ 1063788 w 1129636"/>
                    <a:gd name="connsiteY127" fmla="*/ 589845 h 1405050"/>
                    <a:gd name="connsiteX128" fmla="*/ 1120470 w 1129636"/>
                    <a:gd name="connsiteY128" fmla="*/ 523279 h 1405050"/>
                    <a:gd name="connsiteX129" fmla="*/ 1128893 w 1129636"/>
                    <a:gd name="connsiteY129" fmla="*/ 507872 h 1405050"/>
                    <a:gd name="connsiteX130" fmla="*/ 1085072 w 1129636"/>
                    <a:gd name="connsiteY130" fmla="*/ 503822 h 1405050"/>
                    <a:gd name="connsiteX131" fmla="*/ 1071621 w 1129636"/>
                    <a:gd name="connsiteY131" fmla="*/ 542574 h 1405050"/>
                    <a:gd name="connsiteX132" fmla="*/ 1028568 w 1129636"/>
                    <a:gd name="connsiteY132" fmla="*/ 546761 h 1405050"/>
                    <a:gd name="connsiteX133" fmla="*/ 1035827 w 1129636"/>
                    <a:gd name="connsiteY133" fmla="*/ 501349 h 1405050"/>
                    <a:gd name="connsiteX134" fmla="*/ 1075291 w 1129636"/>
                    <a:gd name="connsiteY134" fmla="*/ 496385 h 1405050"/>
                    <a:gd name="connsiteX135" fmla="*/ 1085072 w 1129636"/>
                    <a:gd name="connsiteY135" fmla="*/ 503822 h 1405050"/>
                    <a:gd name="connsiteX136" fmla="*/ 645213 w 1129636"/>
                    <a:gd name="connsiteY136" fmla="*/ 1311661 h 1405050"/>
                    <a:gd name="connsiteX137" fmla="*/ 622126 w 1129636"/>
                    <a:gd name="connsiteY137" fmla="*/ 1315493 h 1405050"/>
                    <a:gd name="connsiteX138" fmla="*/ 628140 w 1129636"/>
                    <a:gd name="connsiteY138" fmla="*/ 1259435 h 1405050"/>
                    <a:gd name="connsiteX139" fmla="*/ 650823 w 1129636"/>
                    <a:gd name="connsiteY139" fmla="*/ 1292463 h 1405050"/>
                    <a:gd name="connsiteX140" fmla="*/ 645213 w 1129636"/>
                    <a:gd name="connsiteY140" fmla="*/ 1311661 h 1405050"/>
                    <a:gd name="connsiteX141" fmla="*/ 703487 w 1129636"/>
                    <a:gd name="connsiteY141" fmla="*/ 1219932 h 1405050"/>
                    <a:gd name="connsiteX142" fmla="*/ 680400 w 1129636"/>
                    <a:gd name="connsiteY142" fmla="*/ 1223763 h 1405050"/>
                    <a:gd name="connsiteX143" fmla="*/ 686415 w 1129636"/>
                    <a:gd name="connsiteY143" fmla="*/ 1167705 h 1405050"/>
                    <a:gd name="connsiteX144" fmla="*/ 709097 w 1129636"/>
                    <a:gd name="connsiteY144" fmla="*/ 1200734 h 1405050"/>
                    <a:gd name="connsiteX145" fmla="*/ 703487 w 1129636"/>
                    <a:gd name="connsiteY145" fmla="*/ 1219932 h 1405050"/>
                    <a:gd name="connsiteX146" fmla="*/ 835169 w 1129636"/>
                    <a:gd name="connsiteY146" fmla="*/ 1231798 h 1405050"/>
                    <a:gd name="connsiteX147" fmla="*/ 832048 w 1129636"/>
                    <a:gd name="connsiteY147" fmla="*/ 1235977 h 1405050"/>
                    <a:gd name="connsiteX148" fmla="*/ 812066 w 1129636"/>
                    <a:gd name="connsiteY148" fmla="*/ 1235629 h 1405050"/>
                    <a:gd name="connsiteX149" fmla="*/ 818088 w 1129636"/>
                    <a:gd name="connsiteY149" fmla="*/ 1179580 h 1405050"/>
                    <a:gd name="connsiteX150" fmla="*/ 840770 w 1129636"/>
                    <a:gd name="connsiteY150" fmla="*/ 1212608 h 1405050"/>
                    <a:gd name="connsiteX151" fmla="*/ 835169 w 1129636"/>
                    <a:gd name="connsiteY151" fmla="*/ 1231798 h 1405050"/>
                    <a:gd name="connsiteX152" fmla="*/ 866799 w 1129636"/>
                    <a:gd name="connsiteY152" fmla="*/ 1338967 h 1405050"/>
                    <a:gd name="connsiteX153" fmla="*/ 855248 w 1129636"/>
                    <a:gd name="connsiteY153" fmla="*/ 1327367 h 1405050"/>
                    <a:gd name="connsiteX154" fmla="*/ 861262 w 1129636"/>
                    <a:gd name="connsiteY154" fmla="*/ 1271309 h 1405050"/>
                    <a:gd name="connsiteX155" fmla="*/ 883945 w 1129636"/>
                    <a:gd name="connsiteY155" fmla="*/ 1304338 h 1405050"/>
                    <a:gd name="connsiteX156" fmla="*/ 875223 w 1129636"/>
                    <a:gd name="connsiteY156" fmla="*/ 1327715 h 1405050"/>
                    <a:gd name="connsiteX157" fmla="*/ 866799 w 1129636"/>
                    <a:gd name="connsiteY157" fmla="*/ 1338967 h 1405050"/>
                    <a:gd name="connsiteX158" fmla="*/ 776878 w 1129636"/>
                    <a:gd name="connsiteY158" fmla="*/ 1323536 h 1405050"/>
                    <a:gd name="connsiteX159" fmla="*/ 753791 w 1129636"/>
                    <a:gd name="connsiteY159" fmla="*/ 1327367 h 1405050"/>
                    <a:gd name="connsiteX160" fmla="*/ 759805 w 1129636"/>
                    <a:gd name="connsiteY160" fmla="*/ 1271309 h 1405050"/>
                    <a:gd name="connsiteX161" fmla="*/ 782488 w 1129636"/>
                    <a:gd name="connsiteY161" fmla="*/ 1304338 h 1405050"/>
                    <a:gd name="connsiteX162" fmla="*/ 776878 w 1129636"/>
                    <a:gd name="connsiteY162" fmla="*/ 1323536 h 1405050"/>
                    <a:gd name="connsiteX163" fmla="*/ 429535 w 1129636"/>
                    <a:gd name="connsiteY163" fmla="*/ 1235072 h 1405050"/>
                    <a:gd name="connsiteX164" fmla="*/ 429559 w 1129636"/>
                    <a:gd name="connsiteY164" fmla="*/ 1172022 h 1405050"/>
                    <a:gd name="connsiteX165" fmla="*/ 452241 w 1129636"/>
                    <a:gd name="connsiteY165" fmla="*/ 1205050 h 1405050"/>
                    <a:gd name="connsiteX166" fmla="*/ 443527 w 1129636"/>
                    <a:gd name="connsiteY166" fmla="*/ 1228411 h 1405050"/>
                    <a:gd name="connsiteX167" fmla="*/ 429535 w 1129636"/>
                    <a:gd name="connsiteY167" fmla="*/ 1235072 h 1405050"/>
                    <a:gd name="connsiteX168" fmla="*/ 371276 w 1129636"/>
                    <a:gd name="connsiteY168" fmla="*/ 1263751 h 1405050"/>
                    <a:gd name="connsiteX169" fmla="*/ 393959 w 1129636"/>
                    <a:gd name="connsiteY169" fmla="*/ 1296780 h 1405050"/>
                    <a:gd name="connsiteX170" fmla="*/ 388349 w 1129636"/>
                    <a:gd name="connsiteY170" fmla="*/ 1315978 h 1405050"/>
                    <a:gd name="connsiteX171" fmla="*/ 376458 w 1129636"/>
                    <a:gd name="connsiteY171" fmla="*/ 1331320 h 1405050"/>
                    <a:gd name="connsiteX172" fmla="*/ 371276 w 1129636"/>
                    <a:gd name="connsiteY172" fmla="*/ 1263751 h 1405050"/>
                    <a:gd name="connsiteX173" fmla="*/ 498633 w 1129636"/>
                    <a:gd name="connsiteY173" fmla="*/ 1258360 h 1405050"/>
                    <a:gd name="connsiteX174" fmla="*/ 521316 w 1129636"/>
                    <a:gd name="connsiteY174" fmla="*/ 1291388 h 1405050"/>
                    <a:gd name="connsiteX175" fmla="*/ 515706 w 1129636"/>
                    <a:gd name="connsiteY175" fmla="*/ 1310586 h 1405050"/>
                    <a:gd name="connsiteX176" fmla="*/ 503815 w 1129636"/>
                    <a:gd name="connsiteY176" fmla="*/ 1325928 h 1405050"/>
                    <a:gd name="connsiteX177" fmla="*/ 498633 w 1129636"/>
                    <a:gd name="connsiteY177" fmla="*/ 1258360 h 1405050"/>
                    <a:gd name="connsiteX178" fmla="*/ 570876 w 1129636"/>
                    <a:gd name="connsiteY178" fmla="*/ 1223011 h 1405050"/>
                    <a:gd name="connsiteX179" fmla="*/ 550902 w 1129636"/>
                    <a:gd name="connsiteY179" fmla="*/ 1222680 h 1405050"/>
                    <a:gd name="connsiteX180" fmla="*/ 556916 w 1129636"/>
                    <a:gd name="connsiteY180" fmla="*/ 1166622 h 1405050"/>
                    <a:gd name="connsiteX181" fmla="*/ 579598 w 1129636"/>
                    <a:gd name="connsiteY181" fmla="*/ 1199651 h 1405050"/>
                    <a:gd name="connsiteX182" fmla="*/ 570876 w 1129636"/>
                    <a:gd name="connsiteY182" fmla="*/ 1223011 h 1405050"/>
                    <a:gd name="connsiteX183" fmla="*/ 319275 w 1129636"/>
                    <a:gd name="connsiteY183" fmla="*/ 1238273 h 1405050"/>
                    <a:gd name="connsiteX184" fmla="*/ 296188 w 1129636"/>
                    <a:gd name="connsiteY184" fmla="*/ 1242104 h 1405050"/>
                    <a:gd name="connsiteX185" fmla="*/ 302202 w 1129636"/>
                    <a:gd name="connsiteY185" fmla="*/ 1186046 h 1405050"/>
                    <a:gd name="connsiteX186" fmla="*/ 324885 w 1129636"/>
                    <a:gd name="connsiteY186" fmla="*/ 1219075 h 1405050"/>
                    <a:gd name="connsiteX187" fmla="*/ 319275 w 1129636"/>
                    <a:gd name="connsiteY187" fmla="*/ 1238273 h 1405050"/>
                    <a:gd name="connsiteX188" fmla="*/ 261000 w 1129636"/>
                    <a:gd name="connsiteY188" fmla="*/ 1330010 h 1405050"/>
                    <a:gd name="connsiteX189" fmla="*/ 237914 w 1129636"/>
                    <a:gd name="connsiteY189" fmla="*/ 1333842 h 1405050"/>
                    <a:gd name="connsiteX190" fmla="*/ 243928 w 1129636"/>
                    <a:gd name="connsiteY190" fmla="*/ 1277784 h 1405050"/>
                    <a:gd name="connsiteX191" fmla="*/ 266610 w 1129636"/>
                    <a:gd name="connsiteY191" fmla="*/ 1310812 h 1405050"/>
                    <a:gd name="connsiteX192" fmla="*/ 261000 w 1129636"/>
                    <a:gd name="connsiteY192" fmla="*/ 1330010 h 1405050"/>
                    <a:gd name="connsiteX193" fmla="*/ 217769 w 1129636"/>
                    <a:gd name="connsiteY193" fmla="*/ 1253680 h 1405050"/>
                    <a:gd name="connsiteX194" fmla="*/ 211690 w 1129636"/>
                    <a:gd name="connsiteY194" fmla="*/ 1261262 h 1405050"/>
                    <a:gd name="connsiteX195" fmla="*/ 186712 w 1129636"/>
                    <a:gd name="connsiteY195" fmla="*/ 1228936 h 1405050"/>
                    <a:gd name="connsiteX196" fmla="*/ 206145 w 1129636"/>
                    <a:gd name="connsiteY196" fmla="*/ 1193596 h 1405050"/>
                    <a:gd name="connsiteX197" fmla="*/ 228828 w 1129636"/>
                    <a:gd name="connsiteY197" fmla="*/ 1226625 h 1405050"/>
                    <a:gd name="connsiteX198" fmla="*/ 217769 w 1129636"/>
                    <a:gd name="connsiteY198" fmla="*/ 1253680 h 1405050"/>
                    <a:gd name="connsiteX199" fmla="*/ 58410 w 1129636"/>
                    <a:gd name="connsiteY199" fmla="*/ 838965 h 1405050"/>
                    <a:gd name="connsiteX200" fmla="*/ 99296 w 1129636"/>
                    <a:gd name="connsiteY200" fmla="*/ 810091 h 1405050"/>
                    <a:gd name="connsiteX201" fmla="*/ 118026 w 1129636"/>
                    <a:gd name="connsiteY201" fmla="*/ 855907 h 1405050"/>
                    <a:gd name="connsiteX202" fmla="*/ 81432 w 1129636"/>
                    <a:gd name="connsiteY202" fmla="*/ 881903 h 1405050"/>
                    <a:gd name="connsiteX203" fmla="*/ 56534 w 1129636"/>
                    <a:gd name="connsiteY203" fmla="*/ 839813 h 1405050"/>
                    <a:gd name="connsiteX204" fmla="*/ 58410 w 1129636"/>
                    <a:gd name="connsiteY204" fmla="*/ 838965 h 1405050"/>
                    <a:gd name="connsiteX205" fmla="*/ 143166 w 1129636"/>
                    <a:gd name="connsiteY205" fmla="*/ 950409 h 1405050"/>
                    <a:gd name="connsiteX206" fmla="*/ 111971 w 1129636"/>
                    <a:gd name="connsiteY206" fmla="*/ 973980 h 1405050"/>
                    <a:gd name="connsiteX207" fmla="*/ 105771 w 1129636"/>
                    <a:gd name="connsiteY207" fmla="*/ 965954 h 1405050"/>
                    <a:gd name="connsiteX208" fmla="*/ 92918 w 1129636"/>
                    <a:gd name="connsiteY208" fmla="*/ 928318 h 1405050"/>
                    <a:gd name="connsiteX209" fmla="*/ 130547 w 1129636"/>
                    <a:gd name="connsiteY209" fmla="*/ 901877 h 1405050"/>
                    <a:gd name="connsiteX210" fmla="*/ 145421 w 1129636"/>
                    <a:gd name="connsiteY210" fmla="*/ 941785 h 1405050"/>
                    <a:gd name="connsiteX211" fmla="*/ 143166 w 1129636"/>
                    <a:gd name="connsiteY211" fmla="*/ 950409 h 14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1129636" h="1405050">
                      <a:moveTo>
                        <a:pt x="1128893" y="507872"/>
                      </a:moveTo>
                      <a:cubicBezTo>
                        <a:pt x="1125886" y="502707"/>
                        <a:pt x="1112193" y="509286"/>
                        <a:pt x="1109323" y="504703"/>
                      </a:cubicBezTo>
                      <a:cubicBezTo>
                        <a:pt x="1106017" y="501623"/>
                        <a:pt x="1106114" y="489604"/>
                        <a:pt x="1107310" y="480817"/>
                      </a:cubicBezTo>
                      <a:cubicBezTo>
                        <a:pt x="1108692" y="475870"/>
                        <a:pt x="1112831" y="469719"/>
                        <a:pt x="1108749" y="466712"/>
                      </a:cubicBezTo>
                      <a:cubicBezTo>
                        <a:pt x="1105782" y="464238"/>
                        <a:pt x="1102508" y="466372"/>
                        <a:pt x="1098960" y="465847"/>
                      </a:cubicBezTo>
                      <a:cubicBezTo>
                        <a:pt x="1085137" y="465685"/>
                        <a:pt x="1073480" y="465976"/>
                        <a:pt x="1071330" y="463260"/>
                      </a:cubicBezTo>
                      <a:cubicBezTo>
                        <a:pt x="1068646" y="461304"/>
                        <a:pt x="1071945" y="442542"/>
                        <a:pt x="1075356" y="427863"/>
                      </a:cubicBezTo>
                      <a:cubicBezTo>
                        <a:pt x="1076285" y="420467"/>
                        <a:pt x="1066407" y="421760"/>
                        <a:pt x="1061541" y="420095"/>
                      </a:cubicBezTo>
                      <a:cubicBezTo>
                        <a:pt x="1054557" y="420200"/>
                        <a:pt x="1046716" y="412303"/>
                        <a:pt x="1041987" y="416870"/>
                      </a:cubicBezTo>
                      <a:cubicBezTo>
                        <a:pt x="1013993" y="452396"/>
                        <a:pt x="979121" y="477171"/>
                        <a:pt x="965419" y="502408"/>
                      </a:cubicBezTo>
                      <a:cubicBezTo>
                        <a:pt x="967052" y="506773"/>
                        <a:pt x="974109" y="505883"/>
                        <a:pt x="978086" y="506433"/>
                      </a:cubicBezTo>
                      <a:cubicBezTo>
                        <a:pt x="981950" y="506700"/>
                        <a:pt x="989541" y="509505"/>
                        <a:pt x="990753" y="511323"/>
                      </a:cubicBezTo>
                      <a:cubicBezTo>
                        <a:pt x="989338" y="524532"/>
                        <a:pt x="986679" y="541345"/>
                        <a:pt x="984707" y="554779"/>
                      </a:cubicBezTo>
                      <a:cubicBezTo>
                        <a:pt x="985563" y="564051"/>
                        <a:pt x="939657" y="558579"/>
                        <a:pt x="930603" y="561109"/>
                      </a:cubicBezTo>
                      <a:cubicBezTo>
                        <a:pt x="930951" y="556598"/>
                        <a:pt x="932471" y="543277"/>
                        <a:pt x="933190" y="539526"/>
                      </a:cubicBezTo>
                      <a:cubicBezTo>
                        <a:pt x="936642" y="521686"/>
                        <a:pt x="932390" y="498722"/>
                        <a:pt x="932446" y="488908"/>
                      </a:cubicBezTo>
                      <a:cubicBezTo>
                        <a:pt x="932471" y="485489"/>
                        <a:pt x="932487" y="481949"/>
                        <a:pt x="932414" y="478513"/>
                      </a:cubicBezTo>
                      <a:lnTo>
                        <a:pt x="928154" y="280666"/>
                      </a:lnTo>
                      <a:cubicBezTo>
                        <a:pt x="930005" y="222523"/>
                        <a:pt x="925446" y="168607"/>
                        <a:pt x="899789" y="127131"/>
                      </a:cubicBezTo>
                      <a:cubicBezTo>
                        <a:pt x="880897" y="96609"/>
                        <a:pt x="850576" y="72828"/>
                        <a:pt x="802955" y="59070"/>
                      </a:cubicBezTo>
                      <a:cubicBezTo>
                        <a:pt x="801258" y="58269"/>
                        <a:pt x="793797" y="59999"/>
                        <a:pt x="792487" y="61592"/>
                      </a:cubicBezTo>
                      <a:cubicBezTo>
                        <a:pt x="765634" y="83174"/>
                        <a:pt x="729379" y="89932"/>
                        <a:pt x="697901" y="102679"/>
                      </a:cubicBezTo>
                      <a:cubicBezTo>
                        <a:pt x="695209" y="103593"/>
                        <a:pt x="693892" y="107052"/>
                        <a:pt x="695306" y="109526"/>
                      </a:cubicBezTo>
                      <a:cubicBezTo>
                        <a:pt x="722031" y="159424"/>
                        <a:pt x="720632" y="245924"/>
                        <a:pt x="719396" y="322238"/>
                      </a:cubicBezTo>
                      <a:cubicBezTo>
                        <a:pt x="718684" y="434952"/>
                        <a:pt x="717536" y="538750"/>
                        <a:pt x="706058" y="653550"/>
                      </a:cubicBezTo>
                      <a:cubicBezTo>
                        <a:pt x="705573" y="658408"/>
                        <a:pt x="701272" y="661956"/>
                        <a:pt x="696406" y="661560"/>
                      </a:cubicBezTo>
                      <a:cubicBezTo>
                        <a:pt x="621212" y="655449"/>
                        <a:pt x="545194" y="654625"/>
                        <a:pt x="470074" y="656346"/>
                      </a:cubicBezTo>
                      <a:cubicBezTo>
                        <a:pt x="459921" y="654083"/>
                        <a:pt x="472103" y="631902"/>
                        <a:pt x="465296" y="625880"/>
                      </a:cubicBezTo>
                      <a:cubicBezTo>
                        <a:pt x="464553" y="625274"/>
                        <a:pt x="464731" y="624110"/>
                        <a:pt x="465377" y="623665"/>
                      </a:cubicBezTo>
                      <a:cubicBezTo>
                        <a:pt x="479903" y="485546"/>
                        <a:pt x="478206" y="337362"/>
                        <a:pt x="466469" y="192711"/>
                      </a:cubicBezTo>
                      <a:cubicBezTo>
                        <a:pt x="465709" y="166020"/>
                        <a:pt x="464925" y="138416"/>
                        <a:pt x="459121" y="111902"/>
                      </a:cubicBezTo>
                      <a:cubicBezTo>
                        <a:pt x="458733" y="110132"/>
                        <a:pt x="457391" y="108726"/>
                        <a:pt x="455645" y="108257"/>
                      </a:cubicBezTo>
                      <a:cubicBezTo>
                        <a:pt x="374663" y="86634"/>
                        <a:pt x="379788" y="51075"/>
                        <a:pt x="335434" y="1678"/>
                      </a:cubicBezTo>
                      <a:cubicBezTo>
                        <a:pt x="334221" y="280"/>
                        <a:pt x="332330" y="-310"/>
                        <a:pt x="330535" y="159"/>
                      </a:cubicBezTo>
                      <a:cubicBezTo>
                        <a:pt x="281145" y="13051"/>
                        <a:pt x="242675" y="21951"/>
                        <a:pt x="216702" y="44512"/>
                      </a:cubicBezTo>
                      <a:cubicBezTo>
                        <a:pt x="191530" y="66377"/>
                        <a:pt x="174457" y="100707"/>
                        <a:pt x="160150" y="153725"/>
                      </a:cubicBezTo>
                      <a:cubicBezTo>
                        <a:pt x="120152" y="296129"/>
                        <a:pt x="104300" y="421809"/>
                        <a:pt x="86759" y="548717"/>
                      </a:cubicBezTo>
                      <a:cubicBezTo>
                        <a:pt x="72443" y="652305"/>
                        <a:pt x="60455" y="757671"/>
                        <a:pt x="25461" y="874855"/>
                      </a:cubicBezTo>
                      <a:cubicBezTo>
                        <a:pt x="25033" y="876285"/>
                        <a:pt x="26536" y="880755"/>
                        <a:pt x="27401" y="881976"/>
                      </a:cubicBezTo>
                      <a:cubicBezTo>
                        <a:pt x="32146" y="891215"/>
                        <a:pt x="49469" y="912911"/>
                        <a:pt x="47473" y="922773"/>
                      </a:cubicBezTo>
                      <a:cubicBezTo>
                        <a:pt x="47287" y="928164"/>
                        <a:pt x="28654" y="934776"/>
                        <a:pt x="22648" y="940685"/>
                      </a:cubicBezTo>
                      <a:cubicBezTo>
                        <a:pt x="19261" y="943466"/>
                        <a:pt x="15082" y="945778"/>
                        <a:pt x="12285" y="945430"/>
                      </a:cubicBezTo>
                      <a:cubicBezTo>
                        <a:pt x="9876" y="945139"/>
                        <a:pt x="7313" y="945220"/>
                        <a:pt x="6699" y="947572"/>
                      </a:cubicBezTo>
                      <a:lnTo>
                        <a:pt x="248" y="972267"/>
                      </a:lnTo>
                      <a:cubicBezTo>
                        <a:pt x="-883" y="976139"/>
                        <a:pt x="2019" y="977788"/>
                        <a:pt x="5592" y="975654"/>
                      </a:cubicBezTo>
                      <a:cubicBezTo>
                        <a:pt x="15332" y="969939"/>
                        <a:pt x="24774" y="977723"/>
                        <a:pt x="31281" y="985580"/>
                      </a:cubicBezTo>
                      <a:cubicBezTo>
                        <a:pt x="37239" y="992782"/>
                        <a:pt x="40375" y="1000235"/>
                        <a:pt x="46389" y="993566"/>
                      </a:cubicBezTo>
                      <a:cubicBezTo>
                        <a:pt x="60528" y="981829"/>
                        <a:pt x="67657" y="976866"/>
                        <a:pt x="72637" y="977610"/>
                      </a:cubicBezTo>
                      <a:cubicBezTo>
                        <a:pt x="79039" y="978564"/>
                        <a:pt x="81884" y="988959"/>
                        <a:pt x="91496" y="1006516"/>
                      </a:cubicBezTo>
                      <a:cubicBezTo>
                        <a:pt x="94519" y="1013548"/>
                        <a:pt x="97041" y="1011099"/>
                        <a:pt x="101859" y="1005433"/>
                      </a:cubicBezTo>
                      <a:cubicBezTo>
                        <a:pt x="108132" y="999314"/>
                        <a:pt x="122302" y="990608"/>
                        <a:pt x="126684" y="992265"/>
                      </a:cubicBezTo>
                      <a:cubicBezTo>
                        <a:pt x="129367" y="993202"/>
                        <a:pt x="133935" y="998812"/>
                        <a:pt x="135963" y="1005433"/>
                      </a:cubicBezTo>
                      <a:cubicBezTo>
                        <a:pt x="137249" y="1009733"/>
                        <a:pt x="142099" y="1010638"/>
                        <a:pt x="143481" y="1006136"/>
                      </a:cubicBezTo>
                      <a:cubicBezTo>
                        <a:pt x="153497" y="976252"/>
                        <a:pt x="161920" y="951670"/>
                        <a:pt x="172404" y="920493"/>
                      </a:cubicBezTo>
                      <a:cubicBezTo>
                        <a:pt x="173754" y="916476"/>
                        <a:pt x="173140" y="910187"/>
                        <a:pt x="171014" y="906517"/>
                      </a:cubicBezTo>
                      <a:cubicBezTo>
                        <a:pt x="166447" y="898620"/>
                        <a:pt x="162154" y="890900"/>
                        <a:pt x="159268" y="882396"/>
                      </a:cubicBezTo>
                      <a:cubicBezTo>
                        <a:pt x="157045" y="876011"/>
                        <a:pt x="154564" y="867410"/>
                        <a:pt x="157539" y="866424"/>
                      </a:cubicBezTo>
                      <a:cubicBezTo>
                        <a:pt x="163650" y="862140"/>
                        <a:pt x="170844" y="858882"/>
                        <a:pt x="176963" y="854768"/>
                      </a:cubicBezTo>
                      <a:cubicBezTo>
                        <a:pt x="181539" y="852221"/>
                        <a:pt x="187795" y="845827"/>
                        <a:pt x="192508" y="844841"/>
                      </a:cubicBezTo>
                      <a:cubicBezTo>
                        <a:pt x="194650" y="844865"/>
                        <a:pt x="200487" y="840840"/>
                        <a:pt x="201141" y="838795"/>
                      </a:cubicBezTo>
                      <a:cubicBezTo>
                        <a:pt x="234575" y="731368"/>
                        <a:pt x="264953" y="681154"/>
                        <a:pt x="282915" y="566727"/>
                      </a:cubicBezTo>
                      <a:cubicBezTo>
                        <a:pt x="283400" y="563655"/>
                        <a:pt x="294741" y="555943"/>
                        <a:pt x="294741" y="585827"/>
                      </a:cubicBezTo>
                      <a:cubicBezTo>
                        <a:pt x="294733" y="631886"/>
                        <a:pt x="292858" y="678082"/>
                        <a:pt x="287054" y="723680"/>
                      </a:cubicBezTo>
                      <a:cubicBezTo>
                        <a:pt x="265349" y="800100"/>
                        <a:pt x="234187" y="880966"/>
                        <a:pt x="207333" y="963698"/>
                      </a:cubicBezTo>
                      <a:cubicBezTo>
                        <a:pt x="170844" y="1076121"/>
                        <a:pt x="143675" y="1190233"/>
                        <a:pt x="136901" y="1284776"/>
                      </a:cubicBezTo>
                      <a:cubicBezTo>
                        <a:pt x="136182" y="1289367"/>
                        <a:pt x="138364" y="1294516"/>
                        <a:pt x="141137" y="1290337"/>
                      </a:cubicBezTo>
                      <a:cubicBezTo>
                        <a:pt x="141865" y="1289254"/>
                        <a:pt x="147782" y="1283749"/>
                        <a:pt x="148622" y="1282569"/>
                      </a:cubicBezTo>
                      <a:cubicBezTo>
                        <a:pt x="156269" y="1293555"/>
                        <a:pt x="164798" y="1304224"/>
                        <a:pt x="171644" y="1315662"/>
                      </a:cubicBezTo>
                      <a:cubicBezTo>
                        <a:pt x="175436" y="1322008"/>
                        <a:pt x="172008" y="1331255"/>
                        <a:pt x="165889" y="1339258"/>
                      </a:cubicBezTo>
                      <a:cubicBezTo>
                        <a:pt x="160012" y="1347236"/>
                        <a:pt x="157029" y="1352482"/>
                        <a:pt x="153723" y="1353323"/>
                      </a:cubicBezTo>
                      <a:cubicBezTo>
                        <a:pt x="150805" y="1354066"/>
                        <a:pt x="147636" y="1351391"/>
                        <a:pt x="142002" y="1344148"/>
                      </a:cubicBezTo>
                      <a:cubicBezTo>
                        <a:pt x="139116" y="1339395"/>
                        <a:pt x="133296" y="1332759"/>
                        <a:pt x="131008" y="1341497"/>
                      </a:cubicBezTo>
                      <a:cubicBezTo>
                        <a:pt x="130079" y="1352401"/>
                        <a:pt x="129254" y="1363451"/>
                        <a:pt x="128543" y="1374331"/>
                      </a:cubicBezTo>
                      <a:cubicBezTo>
                        <a:pt x="128211" y="1378074"/>
                        <a:pt x="156156" y="1403746"/>
                        <a:pt x="160408" y="1404902"/>
                      </a:cubicBezTo>
                      <a:cubicBezTo>
                        <a:pt x="166633" y="1406600"/>
                        <a:pt x="169308" y="1393650"/>
                        <a:pt x="190075" y="1372108"/>
                      </a:cubicBezTo>
                      <a:cubicBezTo>
                        <a:pt x="202661" y="1390336"/>
                        <a:pt x="207188" y="1397975"/>
                        <a:pt x="211642" y="1398217"/>
                      </a:cubicBezTo>
                      <a:cubicBezTo>
                        <a:pt x="216605" y="1398492"/>
                        <a:pt x="221472" y="1389600"/>
                        <a:pt x="237283" y="1375964"/>
                      </a:cubicBezTo>
                      <a:cubicBezTo>
                        <a:pt x="238002" y="1375342"/>
                        <a:pt x="238746" y="1374711"/>
                        <a:pt x="239514" y="1374072"/>
                      </a:cubicBezTo>
                      <a:cubicBezTo>
                        <a:pt x="244227" y="1378995"/>
                        <a:pt x="249845" y="1396811"/>
                        <a:pt x="257427" y="1400076"/>
                      </a:cubicBezTo>
                      <a:cubicBezTo>
                        <a:pt x="258890" y="1400238"/>
                        <a:pt x="260345" y="1399729"/>
                        <a:pt x="261380" y="1398694"/>
                      </a:cubicBezTo>
                      <a:cubicBezTo>
                        <a:pt x="270466" y="1390263"/>
                        <a:pt x="282462" y="1375438"/>
                        <a:pt x="289365" y="1371364"/>
                      </a:cubicBezTo>
                      <a:cubicBezTo>
                        <a:pt x="301903" y="1389431"/>
                        <a:pt x="304239" y="1397595"/>
                        <a:pt x="309146" y="1396326"/>
                      </a:cubicBezTo>
                      <a:cubicBezTo>
                        <a:pt x="312961" y="1395340"/>
                        <a:pt x="318337" y="1388655"/>
                        <a:pt x="331279" y="1376489"/>
                      </a:cubicBezTo>
                      <a:cubicBezTo>
                        <a:pt x="334528" y="1373183"/>
                        <a:pt x="337883" y="1369772"/>
                        <a:pt x="339128" y="1369441"/>
                      </a:cubicBezTo>
                      <a:cubicBezTo>
                        <a:pt x="341933" y="1370524"/>
                        <a:pt x="350744" y="1381275"/>
                        <a:pt x="355158" y="1385890"/>
                      </a:cubicBezTo>
                      <a:cubicBezTo>
                        <a:pt x="362110" y="1393246"/>
                        <a:pt x="368350" y="1372326"/>
                        <a:pt x="384558" y="1367986"/>
                      </a:cubicBezTo>
                      <a:cubicBezTo>
                        <a:pt x="399997" y="1383158"/>
                        <a:pt x="405623" y="1390538"/>
                        <a:pt x="409835" y="1391815"/>
                      </a:cubicBezTo>
                      <a:cubicBezTo>
                        <a:pt x="415251" y="1393464"/>
                        <a:pt x="418339" y="1385041"/>
                        <a:pt x="436947" y="1370176"/>
                      </a:cubicBezTo>
                      <a:cubicBezTo>
                        <a:pt x="440852" y="1371106"/>
                        <a:pt x="460875" y="1399737"/>
                        <a:pt x="468635" y="1393602"/>
                      </a:cubicBezTo>
                      <a:cubicBezTo>
                        <a:pt x="478400" y="1385632"/>
                        <a:pt x="483323" y="1377969"/>
                        <a:pt x="490355" y="1372561"/>
                      </a:cubicBezTo>
                      <a:cubicBezTo>
                        <a:pt x="492271" y="1372747"/>
                        <a:pt x="498811" y="1379868"/>
                        <a:pt x="503144" y="1384573"/>
                      </a:cubicBezTo>
                      <a:cubicBezTo>
                        <a:pt x="508746" y="1389956"/>
                        <a:pt x="514396" y="1379593"/>
                        <a:pt x="518001" y="1377088"/>
                      </a:cubicBezTo>
                      <a:cubicBezTo>
                        <a:pt x="523716" y="1371486"/>
                        <a:pt x="528704" y="1366603"/>
                        <a:pt x="530701" y="1365674"/>
                      </a:cubicBezTo>
                      <a:cubicBezTo>
                        <a:pt x="540797" y="1378381"/>
                        <a:pt x="545413" y="1384152"/>
                        <a:pt x="549083" y="1385090"/>
                      </a:cubicBezTo>
                      <a:cubicBezTo>
                        <a:pt x="555194" y="1386650"/>
                        <a:pt x="558686" y="1374768"/>
                        <a:pt x="580552" y="1359118"/>
                      </a:cubicBezTo>
                      <a:cubicBezTo>
                        <a:pt x="590948" y="1375948"/>
                        <a:pt x="596291" y="1382520"/>
                        <a:pt x="600656" y="1383263"/>
                      </a:cubicBezTo>
                      <a:cubicBezTo>
                        <a:pt x="607939" y="1384508"/>
                        <a:pt x="612506" y="1369578"/>
                        <a:pt x="633217" y="1359037"/>
                      </a:cubicBezTo>
                      <a:cubicBezTo>
                        <a:pt x="636830" y="1365116"/>
                        <a:pt x="643871" y="1380442"/>
                        <a:pt x="652051" y="1376368"/>
                      </a:cubicBezTo>
                      <a:cubicBezTo>
                        <a:pt x="659197" y="1371203"/>
                        <a:pt x="673222" y="1359450"/>
                        <a:pt x="677377" y="1358164"/>
                      </a:cubicBezTo>
                      <a:cubicBezTo>
                        <a:pt x="688444" y="1375552"/>
                        <a:pt x="692332" y="1383716"/>
                        <a:pt x="695622" y="1385341"/>
                      </a:cubicBezTo>
                      <a:cubicBezTo>
                        <a:pt x="699752" y="1387378"/>
                        <a:pt x="702946" y="1379108"/>
                        <a:pt x="718248" y="1365868"/>
                      </a:cubicBezTo>
                      <a:cubicBezTo>
                        <a:pt x="722872" y="1368454"/>
                        <a:pt x="733744" y="1399212"/>
                        <a:pt x="742272" y="1389794"/>
                      </a:cubicBezTo>
                      <a:cubicBezTo>
                        <a:pt x="746653" y="1384225"/>
                        <a:pt x="752748" y="1375131"/>
                        <a:pt x="756240" y="1371744"/>
                      </a:cubicBezTo>
                      <a:cubicBezTo>
                        <a:pt x="769392" y="1385025"/>
                        <a:pt x="775164" y="1391274"/>
                        <a:pt x="778842" y="1392559"/>
                      </a:cubicBezTo>
                      <a:cubicBezTo>
                        <a:pt x="784978" y="1394701"/>
                        <a:pt x="785293" y="1383053"/>
                        <a:pt x="804233" y="1367194"/>
                      </a:cubicBezTo>
                      <a:cubicBezTo>
                        <a:pt x="814572" y="1385688"/>
                        <a:pt x="819939" y="1393383"/>
                        <a:pt x="824159" y="1394612"/>
                      </a:cubicBezTo>
                      <a:cubicBezTo>
                        <a:pt x="831199" y="1396649"/>
                        <a:pt x="835063" y="1380693"/>
                        <a:pt x="853510" y="1366700"/>
                      </a:cubicBezTo>
                      <a:cubicBezTo>
                        <a:pt x="869968" y="1387798"/>
                        <a:pt x="875918" y="1396075"/>
                        <a:pt x="879644" y="1397223"/>
                      </a:cubicBezTo>
                      <a:cubicBezTo>
                        <a:pt x="884640" y="1398759"/>
                        <a:pt x="885626" y="1387434"/>
                        <a:pt x="902634" y="1377023"/>
                      </a:cubicBezTo>
                      <a:cubicBezTo>
                        <a:pt x="908737" y="1375705"/>
                        <a:pt x="920353" y="1396665"/>
                        <a:pt x="927806" y="1397934"/>
                      </a:cubicBezTo>
                      <a:cubicBezTo>
                        <a:pt x="933958" y="1396439"/>
                        <a:pt x="935809" y="1386464"/>
                        <a:pt x="943214" y="1384888"/>
                      </a:cubicBezTo>
                      <a:cubicBezTo>
                        <a:pt x="945566" y="1384233"/>
                        <a:pt x="947069" y="1381929"/>
                        <a:pt x="946722" y="1379512"/>
                      </a:cubicBezTo>
                      <a:cubicBezTo>
                        <a:pt x="939924" y="1332653"/>
                        <a:pt x="932285" y="1285625"/>
                        <a:pt x="923999" y="1239736"/>
                      </a:cubicBezTo>
                      <a:cubicBezTo>
                        <a:pt x="920693" y="1231240"/>
                        <a:pt x="914929" y="1238224"/>
                        <a:pt x="911566" y="1243996"/>
                      </a:cubicBezTo>
                      <a:cubicBezTo>
                        <a:pt x="903208" y="1255256"/>
                        <a:pt x="896466" y="1261916"/>
                        <a:pt x="894009" y="1262127"/>
                      </a:cubicBezTo>
                      <a:cubicBezTo>
                        <a:pt x="890929" y="1260445"/>
                        <a:pt x="886063" y="1253865"/>
                        <a:pt x="883646" y="1250616"/>
                      </a:cubicBezTo>
                      <a:cubicBezTo>
                        <a:pt x="877365" y="1242662"/>
                        <a:pt x="870170" y="1231281"/>
                        <a:pt x="875877" y="1225000"/>
                      </a:cubicBezTo>
                      <a:cubicBezTo>
                        <a:pt x="883007" y="1213699"/>
                        <a:pt x="892699" y="1202286"/>
                        <a:pt x="900338" y="1191325"/>
                      </a:cubicBezTo>
                      <a:cubicBezTo>
                        <a:pt x="903450" y="1194906"/>
                        <a:pt x="908155" y="1203547"/>
                        <a:pt x="910984" y="1206578"/>
                      </a:cubicBezTo>
                      <a:cubicBezTo>
                        <a:pt x="914137" y="1209900"/>
                        <a:pt x="918033" y="1206610"/>
                        <a:pt x="916974" y="1201946"/>
                      </a:cubicBezTo>
                      <a:cubicBezTo>
                        <a:pt x="880808" y="1016563"/>
                        <a:pt x="846429" y="823453"/>
                        <a:pt x="835864" y="734892"/>
                      </a:cubicBezTo>
                      <a:cubicBezTo>
                        <a:pt x="830407" y="689124"/>
                        <a:pt x="848337" y="706334"/>
                        <a:pt x="851853" y="713285"/>
                      </a:cubicBezTo>
                      <a:cubicBezTo>
                        <a:pt x="858676" y="723826"/>
                        <a:pt x="866411" y="735765"/>
                        <a:pt x="878246" y="736339"/>
                      </a:cubicBezTo>
                      <a:cubicBezTo>
                        <a:pt x="896159" y="737850"/>
                        <a:pt x="960997" y="718216"/>
                        <a:pt x="1009119" y="662514"/>
                      </a:cubicBezTo>
                      <a:cubicBezTo>
                        <a:pt x="1012369" y="657163"/>
                        <a:pt x="1019240" y="654778"/>
                        <a:pt x="1018326" y="647980"/>
                      </a:cubicBezTo>
                      <a:cubicBezTo>
                        <a:pt x="1014947" y="637593"/>
                        <a:pt x="1016661" y="622857"/>
                        <a:pt x="1015157" y="611718"/>
                      </a:cubicBezTo>
                      <a:cubicBezTo>
                        <a:pt x="1014656" y="607038"/>
                        <a:pt x="1016192" y="600531"/>
                        <a:pt x="1017744" y="598769"/>
                      </a:cubicBezTo>
                      <a:cubicBezTo>
                        <a:pt x="1026790" y="594194"/>
                        <a:pt x="1059067" y="587476"/>
                        <a:pt x="1063788" y="589845"/>
                      </a:cubicBezTo>
                      <a:cubicBezTo>
                        <a:pt x="1070190" y="598106"/>
                        <a:pt x="1111780" y="530901"/>
                        <a:pt x="1120470" y="523279"/>
                      </a:cubicBezTo>
                      <a:cubicBezTo>
                        <a:pt x="1121739" y="520328"/>
                        <a:pt x="1132523" y="512027"/>
                        <a:pt x="1128893" y="507872"/>
                      </a:cubicBezTo>
                      <a:close/>
                      <a:moveTo>
                        <a:pt x="1085072" y="503822"/>
                      </a:moveTo>
                      <a:cubicBezTo>
                        <a:pt x="1083278" y="510814"/>
                        <a:pt x="1079963" y="545233"/>
                        <a:pt x="1071621" y="542574"/>
                      </a:cubicBezTo>
                      <a:cubicBezTo>
                        <a:pt x="1057839" y="544554"/>
                        <a:pt x="1043466" y="546098"/>
                        <a:pt x="1028568" y="546761"/>
                      </a:cubicBezTo>
                      <a:cubicBezTo>
                        <a:pt x="1030136" y="533431"/>
                        <a:pt x="1032489" y="515640"/>
                        <a:pt x="1035827" y="501349"/>
                      </a:cubicBezTo>
                      <a:cubicBezTo>
                        <a:pt x="1047637" y="496822"/>
                        <a:pt x="1061040" y="495205"/>
                        <a:pt x="1075291" y="496385"/>
                      </a:cubicBezTo>
                      <a:cubicBezTo>
                        <a:pt x="1085177" y="497194"/>
                        <a:pt x="1086632" y="496394"/>
                        <a:pt x="1085072" y="503822"/>
                      </a:cubicBezTo>
                      <a:close/>
                      <a:moveTo>
                        <a:pt x="645213" y="1311661"/>
                      </a:moveTo>
                      <a:cubicBezTo>
                        <a:pt x="633257" y="1326939"/>
                        <a:pt x="636919" y="1334157"/>
                        <a:pt x="622126" y="1315493"/>
                      </a:cubicBezTo>
                      <a:cubicBezTo>
                        <a:pt x="597932" y="1292795"/>
                        <a:pt x="613840" y="1282044"/>
                        <a:pt x="628140" y="1259435"/>
                      </a:cubicBezTo>
                      <a:cubicBezTo>
                        <a:pt x="635755" y="1270380"/>
                        <a:pt x="644000" y="1281066"/>
                        <a:pt x="650823" y="1292463"/>
                      </a:cubicBezTo>
                      <a:cubicBezTo>
                        <a:pt x="654614" y="1298817"/>
                        <a:pt x="651332" y="1303659"/>
                        <a:pt x="645213" y="1311661"/>
                      </a:cubicBezTo>
                      <a:close/>
                      <a:moveTo>
                        <a:pt x="703487" y="1219932"/>
                      </a:moveTo>
                      <a:cubicBezTo>
                        <a:pt x="691531" y="1235209"/>
                        <a:pt x="695201" y="1242427"/>
                        <a:pt x="680400" y="1223763"/>
                      </a:cubicBezTo>
                      <a:cubicBezTo>
                        <a:pt x="656206" y="1201065"/>
                        <a:pt x="672115" y="1190314"/>
                        <a:pt x="686415" y="1167705"/>
                      </a:cubicBezTo>
                      <a:cubicBezTo>
                        <a:pt x="694029" y="1178650"/>
                        <a:pt x="702275" y="1189336"/>
                        <a:pt x="709097" y="1200734"/>
                      </a:cubicBezTo>
                      <a:cubicBezTo>
                        <a:pt x="712896" y="1207079"/>
                        <a:pt x="709614" y="1211921"/>
                        <a:pt x="703487" y="1219932"/>
                      </a:cubicBezTo>
                      <a:close/>
                      <a:moveTo>
                        <a:pt x="835169" y="1231798"/>
                      </a:moveTo>
                      <a:cubicBezTo>
                        <a:pt x="834134" y="1233156"/>
                        <a:pt x="833059" y="1234554"/>
                        <a:pt x="832048" y="1235977"/>
                      </a:cubicBezTo>
                      <a:cubicBezTo>
                        <a:pt x="822146" y="1253033"/>
                        <a:pt x="823245" y="1247674"/>
                        <a:pt x="812066" y="1235629"/>
                      </a:cubicBezTo>
                      <a:cubicBezTo>
                        <a:pt x="787880" y="1212940"/>
                        <a:pt x="803788" y="1202173"/>
                        <a:pt x="818088" y="1179580"/>
                      </a:cubicBezTo>
                      <a:cubicBezTo>
                        <a:pt x="825703" y="1190524"/>
                        <a:pt x="833948" y="1201211"/>
                        <a:pt x="840770" y="1212608"/>
                      </a:cubicBezTo>
                      <a:cubicBezTo>
                        <a:pt x="844562" y="1218954"/>
                        <a:pt x="841288" y="1223795"/>
                        <a:pt x="835169" y="1231798"/>
                      </a:cubicBezTo>
                      <a:close/>
                      <a:moveTo>
                        <a:pt x="866799" y="1338967"/>
                      </a:moveTo>
                      <a:cubicBezTo>
                        <a:pt x="862475" y="1337536"/>
                        <a:pt x="858958" y="1330786"/>
                        <a:pt x="855248" y="1327367"/>
                      </a:cubicBezTo>
                      <a:cubicBezTo>
                        <a:pt x="831062" y="1304661"/>
                        <a:pt x="846954" y="1293926"/>
                        <a:pt x="861262" y="1271309"/>
                      </a:cubicBezTo>
                      <a:cubicBezTo>
                        <a:pt x="868877" y="1282254"/>
                        <a:pt x="877122" y="1292940"/>
                        <a:pt x="883945" y="1304338"/>
                      </a:cubicBezTo>
                      <a:cubicBezTo>
                        <a:pt x="889126" y="1311402"/>
                        <a:pt x="880825" y="1320060"/>
                        <a:pt x="875223" y="1327715"/>
                      </a:cubicBezTo>
                      <a:cubicBezTo>
                        <a:pt x="872870" y="1330907"/>
                        <a:pt x="869879" y="1337455"/>
                        <a:pt x="866799" y="1338967"/>
                      </a:cubicBezTo>
                      <a:close/>
                      <a:moveTo>
                        <a:pt x="776878" y="1323536"/>
                      </a:moveTo>
                      <a:cubicBezTo>
                        <a:pt x="764922" y="1338813"/>
                        <a:pt x="768592" y="1346031"/>
                        <a:pt x="753791" y="1327367"/>
                      </a:cubicBezTo>
                      <a:cubicBezTo>
                        <a:pt x="729597" y="1304669"/>
                        <a:pt x="745506" y="1293918"/>
                        <a:pt x="759805" y="1271309"/>
                      </a:cubicBezTo>
                      <a:cubicBezTo>
                        <a:pt x="767420" y="1282254"/>
                        <a:pt x="775665" y="1292940"/>
                        <a:pt x="782488" y="1304338"/>
                      </a:cubicBezTo>
                      <a:cubicBezTo>
                        <a:pt x="786287" y="1310691"/>
                        <a:pt x="783005" y="1315525"/>
                        <a:pt x="776878" y="1323536"/>
                      </a:cubicBezTo>
                      <a:close/>
                      <a:moveTo>
                        <a:pt x="429535" y="1235072"/>
                      </a:moveTo>
                      <a:cubicBezTo>
                        <a:pt x="401242" y="1205810"/>
                        <a:pt x="408671" y="1203094"/>
                        <a:pt x="429559" y="1172022"/>
                      </a:cubicBezTo>
                      <a:cubicBezTo>
                        <a:pt x="437174" y="1182958"/>
                        <a:pt x="445419" y="1193653"/>
                        <a:pt x="452241" y="1205050"/>
                      </a:cubicBezTo>
                      <a:cubicBezTo>
                        <a:pt x="457415" y="1212107"/>
                        <a:pt x="449129" y="1220756"/>
                        <a:pt x="443527" y="1228411"/>
                      </a:cubicBezTo>
                      <a:cubicBezTo>
                        <a:pt x="438653" y="1234967"/>
                        <a:pt x="436398" y="1245273"/>
                        <a:pt x="429535" y="1235072"/>
                      </a:cubicBezTo>
                      <a:close/>
                      <a:moveTo>
                        <a:pt x="371276" y="1263751"/>
                      </a:moveTo>
                      <a:cubicBezTo>
                        <a:pt x="378891" y="1274688"/>
                        <a:pt x="387136" y="1285382"/>
                        <a:pt x="393959" y="1296780"/>
                      </a:cubicBezTo>
                      <a:cubicBezTo>
                        <a:pt x="397758" y="1303125"/>
                        <a:pt x="394476" y="1307967"/>
                        <a:pt x="388349" y="1315978"/>
                      </a:cubicBezTo>
                      <a:cubicBezTo>
                        <a:pt x="384776" y="1319809"/>
                        <a:pt x="380160" y="1330382"/>
                        <a:pt x="376458" y="1331320"/>
                      </a:cubicBezTo>
                      <a:cubicBezTo>
                        <a:pt x="344423" y="1300191"/>
                        <a:pt x="346549" y="1299504"/>
                        <a:pt x="371276" y="1263751"/>
                      </a:cubicBezTo>
                      <a:close/>
                      <a:moveTo>
                        <a:pt x="498633" y="1258360"/>
                      </a:moveTo>
                      <a:cubicBezTo>
                        <a:pt x="506248" y="1269296"/>
                        <a:pt x="514493" y="1279991"/>
                        <a:pt x="521316" y="1291388"/>
                      </a:cubicBezTo>
                      <a:cubicBezTo>
                        <a:pt x="525115" y="1297734"/>
                        <a:pt x="521833" y="1302575"/>
                        <a:pt x="515706" y="1310586"/>
                      </a:cubicBezTo>
                      <a:cubicBezTo>
                        <a:pt x="512133" y="1314418"/>
                        <a:pt x="507517" y="1324990"/>
                        <a:pt x="503815" y="1325928"/>
                      </a:cubicBezTo>
                      <a:cubicBezTo>
                        <a:pt x="471779" y="1294807"/>
                        <a:pt x="473897" y="1294104"/>
                        <a:pt x="498633" y="1258360"/>
                      </a:cubicBezTo>
                      <a:close/>
                      <a:moveTo>
                        <a:pt x="570876" y="1223011"/>
                      </a:moveTo>
                      <a:cubicBezTo>
                        <a:pt x="561111" y="1240148"/>
                        <a:pt x="561653" y="1234530"/>
                        <a:pt x="550902" y="1222680"/>
                      </a:cubicBezTo>
                      <a:cubicBezTo>
                        <a:pt x="526707" y="1199982"/>
                        <a:pt x="542616" y="1189231"/>
                        <a:pt x="556916" y="1166622"/>
                      </a:cubicBezTo>
                      <a:cubicBezTo>
                        <a:pt x="564530" y="1177567"/>
                        <a:pt x="572776" y="1188253"/>
                        <a:pt x="579598" y="1199651"/>
                      </a:cubicBezTo>
                      <a:cubicBezTo>
                        <a:pt x="584764" y="1206715"/>
                        <a:pt x="576478" y="1215365"/>
                        <a:pt x="570876" y="1223011"/>
                      </a:cubicBezTo>
                      <a:close/>
                      <a:moveTo>
                        <a:pt x="319275" y="1238273"/>
                      </a:moveTo>
                      <a:cubicBezTo>
                        <a:pt x="307319" y="1253542"/>
                        <a:pt x="310981" y="1260760"/>
                        <a:pt x="296188" y="1242104"/>
                      </a:cubicBezTo>
                      <a:cubicBezTo>
                        <a:pt x="271994" y="1219406"/>
                        <a:pt x="287902" y="1208655"/>
                        <a:pt x="302202" y="1186046"/>
                      </a:cubicBezTo>
                      <a:cubicBezTo>
                        <a:pt x="309817" y="1196991"/>
                        <a:pt x="318062" y="1207677"/>
                        <a:pt x="324885" y="1219075"/>
                      </a:cubicBezTo>
                      <a:cubicBezTo>
                        <a:pt x="328684" y="1225428"/>
                        <a:pt x="325402" y="1230270"/>
                        <a:pt x="319275" y="1238273"/>
                      </a:cubicBezTo>
                      <a:close/>
                      <a:moveTo>
                        <a:pt x="261000" y="1330010"/>
                      </a:moveTo>
                      <a:cubicBezTo>
                        <a:pt x="249053" y="1345280"/>
                        <a:pt x="252706" y="1352498"/>
                        <a:pt x="237914" y="1333842"/>
                      </a:cubicBezTo>
                      <a:cubicBezTo>
                        <a:pt x="213719" y="1311144"/>
                        <a:pt x="229628" y="1300393"/>
                        <a:pt x="243928" y="1277784"/>
                      </a:cubicBezTo>
                      <a:cubicBezTo>
                        <a:pt x="251542" y="1288729"/>
                        <a:pt x="259788" y="1299415"/>
                        <a:pt x="266610" y="1310812"/>
                      </a:cubicBezTo>
                      <a:cubicBezTo>
                        <a:pt x="270401" y="1317166"/>
                        <a:pt x="267119" y="1322000"/>
                        <a:pt x="261000" y="1330010"/>
                      </a:cubicBezTo>
                      <a:close/>
                      <a:moveTo>
                        <a:pt x="217769" y="1253680"/>
                      </a:moveTo>
                      <a:cubicBezTo>
                        <a:pt x="216128" y="1256379"/>
                        <a:pt x="213647" y="1260469"/>
                        <a:pt x="211690" y="1261262"/>
                      </a:cubicBezTo>
                      <a:cubicBezTo>
                        <a:pt x="204836" y="1257050"/>
                        <a:pt x="187545" y="1236454"/>
                        <a:pt x="186712" y="1228936"/>
                      </a:cubicBezTo>
                      <a:cubicBezTo>
                        <a:pt x="189137" y="1216674"/>
                        <a:pt x="198579" y="1204678"/>
                        <a:pt x="206145" y="1193596"/>
                      </a:cubicBezTo>
                      <a:cubicBezTo>
                        <a:pt x="213760" y="1204533"/>
                        <a:pt x="222005" y="1215227"/>
                        <a:pt x="228828" y="1226625"/>
                      </a:cubicBezTo>
                      <a:cubicBezTo>
                        <a:pt x="234882" y="1234918"/>
                        <a:pt x="222587" y="1245103"/>
                        <a:pt x="217769" y="1253680"/>
                      </a:cubicBezTo>
                      <a:close/>
                      <a:moveTo>
                        <a:pt x="58410" y="838965"/>
                      </a:moveTo>
                      <a:cubicBezTo>
                        <a:pt x="73728" y="827567"/>
                        <a:pt x="86775" y="818352"/>
                        <a:pt x="99296" y="810091"/>
                      </a:cubicBezTo>
                      <a:cubicBezTo>
                        <a:pt x="103888" y="826193"/>
                        <a:pt x="120225" y="848519"/>
                        <a:pt x="118026" y="855907"/>
                      </a:cubicBezTo>
                      <a:cubicBezTo>
                        <a:pt x="116878" y="859779"/>
                        <a:pt x="91690" y="875679"/>
                        <a:pt x="81432" y="881903"/>
                      </a:cubicBezTo>
                      <a:cubicBezTo>
                        <a:pt x="70729" y="871104"/>
                        <a:pt x="63769" y="854574"/>
                        <a:pt x="56534" y="839813"/>
                      </a:cubicBezTo>
                      <a:cubicBezTo>
                        <a:pt x="57205" y="839668"/>
                        <a:pt x="57844" y="839385"/>
                        <a:pt x="58410" y="838965"/>
                      </a:cubicBezTo>
                      <a:close/>
                      <a:moveTo>
                        <a:pt x="143166" y="950409"/>
                      </a:moveTo>
                      <a:cubicBezTo>
                        <a:pt x="134056" y="958218"/>
                        <a:pt x="123078" y="968888"/>
                        <a:pt x="111971" y="973980"/>
                      </a:cubicBezTo>
                      <a:cubicBezTo>
                        <a:pt x="110953" y="973900"/>
                        <a:pt x="108714" y="971903"/>
                        <a:pt x="105771" y="965954"/>
                      </a:cubicBezTo>
                      <a:cubicBezTo>
                        <a:pt x="98464" y="953675"/>
                        <a:pt x="94034" y="940928"/>
                        <a:pt x="92918" y="928318"/>
                      </a:cubicBezTo>
                      <a:cubicBezTo>
                        <a:pt x="104187" y="919127"/>
                        <a:pt x="119521" y="908958"/>
                        <a:pt x="130547" y="901877"/>
                      </a:cubicBezTo>
                      <a:cubicBezTo>
                        <a:pt x="136352" y="915336"/>
                        <a:pt x="141347" y="928754"/>
                        <a:pt x="145421" y="941785"/>
                      </a:cubicBezTo>
                      <a:cubicBezTo>
                        <a:pt x="146957" y="945107"/>
                        <a:pt x="147507" y="947410"/>
                        <a:pt x="143166" y="950409"/>
                      </a:cubicBezTo>
                      <a:close/>
                    </a:path>
                  </a:pathLst>
                </a:custGeom>
                <a:solidFill>
                  <a:schemeClr val="accent2"/>
                </a:solidFill>
                <a:ln w="8053" cap="flat">
                  <a:noFill/>
                  <a:prstDash val="solid"/>
                  <a:miter/>
                </a:ln>
              </p:spPr>
              <p:txBody>
                <a:bodyPr rtlCol="0" anchor="ctr"/>
                <a:lstStyle/>
                <a:p>
                  <a:endParaRPr lang="en-US"/>
                </a:p>
              </p:txBody>
            </p:sp>
            <p:sp>
              <p:nvSpPr>
                <p:cNvPr id="48" name="Freeform 151">
                  <a:extLst>
                    <a:ext uri="{FF2B5EF4-FFF2-40B4-BE49-F238E27FC236}">
                      <a16:creationId xmlns:a16="http://schemas.microsoft.com/office/drawing/2014/main" id="{55727264-C75D-50EA-FEB8-8895875A72A5}"/>
                    </a:ext>
                  </a:extLst>
                </p:cNvPr>
                <p:cNvSpPr/>
                <p:nvPr/>
              </p:nvSpPr>
              <p:spPr>
                <a:xfrm>
                  <a:off x="8637844" y="4105466"/>
                  <a:ext cx="841931" cy="144113"/>
                </a:xfrm>
                <a:custGeom>
                  <a:avLst/>
                  <a:gdLst>
                    <a:gd name="connsiteX0" fmla="*/ 841932 w 841931"/>
                    <a:gd name="connsiteY0" fmla="*/ 112806 h 144113"/>
                    <a:gd name="connsiteX1" fmla="*/ 840776 w 841931"/>
                    <a:gd name="connsiteY1" fmla="*/ 102217 h 144113"/>
                    <a:gd name="connsiteX2" fmla="*/ 823647 w 841931"/>
                    <a:gd name="connsiteY2" fmla="*/ 73375 h 144113"/>
                    <a:gd name="connsiteX3" fmla="*/ 833872 w 841931"/>
                    <a:gd name="connsiteY3" fmla="*/ 55228 h 144113"/>
                    <a:gd name="connsiteX4" fmla="*/ 833096 w 841931"/>
                    <a:gd name="connsiteY4" fmla="*/ 36912 h 144113"/>
                    <a:gd name="connsiteX5" fmla="*/ 824916 w 841931"/>
                    <a:gd name="connsiteY5" fmla="*/ 33994 h 144113"/>
                    <a:gd name="connsiteX6" fmla="*/ 786963 w 841931"/>
                    <a:gd name="connsiteY6" fmla="*/ 60030 h 144113"/>
                    <a:gd name="connsiteX7" fmla="*/ 742803 w 841931"/>
                    <a:gd name="connsiteY7" fmla="*/ 14739 h 144113"/>
                    <a:gd name="connsiteX8" fmla="*/ 696726 w 841931"/>
                    <a:gd name="connsiteY8" fmla="*/ 55705 h 144113"/>
                    <a:gd name="connsiteX9" fmla="*/ 634564 w 841931"/>
                    <a:gd name="connsiteY9" fmla="*/ 8256 h 144113"/>
                    <a:gd name="connsiteX10" fmla="*/ 575845 w 841931"/>
                    <a:gd name="connsiteY10" fmla="*/ 48818 h 144113"/>
                    <a:gd name="connsiteX11" fmla="*/ 569758 w 841931"/>
                    <a:gd name="connsiteY11" fmla="*/ 49263 h 144113"/>
                    <a:gd name="connsiteX12" fmla="*/ 515881 w 841931"/>
                    <a:gd name="connsiteY12" fmla="*/ 6284 h 144113"/>
                    <a:gd name="connsiteX13" fmla="*/ 509632 w 841931"/>
                    <a:gd name="connsiteY13" fmla="*/ 6672 h 144113"/>
                    <a:gd name="connsiteX14" fmla="*/ 450905 w 841931"/>
                    <a:gd name="connsiteY14" fmla="*/ 42174 h 144113"/>
                    <a:gd name="connsiteX15" fmla="*/ 445594 w 841931"/>
                    <a:gd name="connsiteY15" fmla="*/ 41002 h 144113"/>
                    <a:gd name="connsiteX16" fmla="*/ 393900 w 841931"/>
                    <a:gd name="connsiteY16" fmla="*/ 1175 h 144113"/>
                    <a:gd name="connsiteX17" fmla="*/ 387004 w 841931"/>
                    <a:gd name="connsiteY17" fmla="*/ 1717 h 144113"/>
                    <a:gd name="connsiteX18" fmla="*/ 340774 w 841931"/>
                    <a:gd name="connsiteY18" fmla="*/ 41139 h 144113"/>
                    <a:gd name="connsiteX19" fmla="*/ 312595 w 841931"/>
                    <a:gd name="connsiteY19" fmla="*/ 46587 h 144113"/>
                    <a:gd name="connsiteX20" fmla="*/ 267707 w 841931"/>
                    <a:gd name="connsiteY20" fmla="*/ 4021 h 144113"/>
                    <a:gd name="connsiteX21" fmla="*/ 261458 w 841931"/>
                    <a:gd name="connsiteY21" fmla="*/ 4231 h 144113"/>
                    <a:gd name="connsiteX22" fmla="*/ 231282 w 841931"/>
                    <a:gd name="connsiteY22" fmla="*/ 30526 h 144113"/>
                    <a:gd name="connsiteX23" fmla="*/ 200274 w 841931"/>
                    <a:gd name="connsiteY23" fmla="*/ 55746 h 144113"/>
                    <a:gd name="connsiteX24" fmla="*/ 162014 w 841931"/>
                    <a:gd name="connsiteY24" fmla="*/ 31593 h 144113"/>
                    <a:gd name="connsiteX25" fmla="*/ 139623 w 841931"/>
                    <a:gd name="connsiteY25" fmla="*/ 22992 h 144113"/>
                    <a:gd name="connsiteX26" fmla="*/ 97604 w 841931"/>
                    <a:gd name="connsiteY26" fmla="*/ 70579 h 144113"/>
                    <a:gd name="connsiteX27" fmla="*/ 92916 w 841931"/>
                    <a:gd name="connsiteY27" fmla="*/ 70344 h 144113"/>
                    <a:gd name="connsiteX28" fmla="*/ 56920 w 841931"/>
                    <a:gd name="connsiteY28" fmla="*/ 36225 h 144113"/>
                    <a:gd name="connsiteX29" fmla="*/ 53136 w 841931"/>
                    <a:gd name="connsiteY29" fmla="*/ 34608 h 144113"/>
                    <a:gd name="connsiteX30" fmla="*/ 38141 w 841931"/>
                    <a:gd name="connsiteY30" fmla="*/ 48697 h 144113"/>
                    <a:gd name="connsiteX31" fmla="*/ 19751 w 841931"/>
                    <a:gd name="connsiteY31" fmla="*/ 66650 h 144113"/>
                    <a:gd name="connsiteX32" fmla="*/ 9226 w 841931"/>
                    <a:gd name="connsiteY32" fmla="*/ 53086 h 144113"/>
                    <a:gd name="connsiteX33" fmla="*/ 3786 w 841931"/>
                    <a:gd name="connsiteY33" fmla="*/ 50807 h 144113"/>
                    <a:gd name="connsiteX34" fmla="*/ 157 w 841931"/>
                    <a:gd name="connsiteY34" fmla="*/ 55447 h 144113"/>
                    <a:gd name="connsiteX35" fmla="*/ 383 w 841931"/>
                    <a:gd name="connsiteY35" fmla="*/ 126410 h 144113"/>
                    <a:gd name="connsiteX36" fmla="*/ 3511 w 841931"/>
                    <a:gd name="connsiteY36" fmla="*/ 130864 h 144113"/>
                    <a:gd name="connsiteX37" fmla="*/ 21659 w 841931"/>
                    <a:gd name="connsiteY37" fmla="*/ 116039 h 144113"/>
                    <a:gd name="connsiteX38" fmla="*/ 50776 w 841931"/>
                    <a:gd name="connsiteY38" fmla="*/ 139659 h 144113"/>
                    <a:gd name="connsiteX39" fmla="*/ 93368 w 841931"/>
                    <a:gd name="connsiteY39" fmla="*/ 101150 h 144113"/>
                    <a:gd name="connsiteX40" fmla="*/ 143826 w 841931"/>
                    <a:gd name="connsiteY40" fmla="*/ 143870 h 144113"/>
                    <a:gd name="connsiteX41" fmla="*/ 200460 w 841931"/>
                    <a:gd name="connsiteY41" fmla="*/ 88427 h 144113"/>
                    <a:gd name="connsiteX42" fmla="*/ 256115 w 841931"/>
                    <a:gd name="connsiteY42" fmla="*/ 137242 h 144113"/>
                    <a:gd name="connsiteX43" fmla="*/ 316378 w 841931"/>
                    <a:gd name="connsiteY43" fmla="*/ 95112 h 144113"/>
                    <a:gd name="connsiteX44" fmla="*/ 345697 w 841931"/>
                    <a:gd name="connsiteY44" fmla="*/ 108085 h 144113"/>
                    <a:gd name="connsiteX45" fmla="*/ 386996 w 841931"/>
                    <a:gd name="connsiteY45" fmla="*/ 142989 h 144113"/>
                    <a:gd name="connsiteX46" fmla="*/ 393900 w 841931"/>
                    <a:gd name="connsiteY46" fmla="*/ 143539 h 144113"/>
                    <a:gd name="connsiteX47" fmla="*/ 445578 w 841931"/>
                    <a:gd name="connsiteY47" fmla="*/ 103712 h 144113"/>
                    <a:gd name="connsiteX48" fmla="*/ 450905 w 841931"/>
                    <a:gd name="connsiteY48" fmla="*/ 102548 h 144113"/>
                    <a:gd name="connsiteX49" fmla="*/ 509624 w 841931"/>
                    <a:gd name="connsiteY49" fmla="*/ 138042 h 144113"/>
                    <a:gd name="connsiteX50" fmla="*/ 569742 w 841931"/>
                    <a:gd name="connsiteY50" fmla="*/ 95443 h 144113"/>
                    <a:gd name="connsiteX51" fmla="*/ 575828 w 841931"/>
                    <a:gd name="connsiteY51" fmla="*/ 95888 h 144113"/>
                    <a:gd name="connsiteX52" fmla="*/ 634548 w 841931"/>
                    <a:gd name="connsiteY52" fmla="*/ 136458 h 144113"/>
                    <a:gd name="connsiteX53" fmla="*/ 685135 w 841931"/>
                    <a:gd name="connsiteY53" fmla="*/ 98498 h 144113"/>
                    <a:gd name="connsiteX54" fmla="*/ 697406 w 841931"/>
                    <a:gd name="connsiteY54" fmla="*/ 89017 h 144113"/>
                    <a:gd name="connsiteX55" fmla="*/ 742779 w 841931"/>
                    <a:gd name="connsiteY55" fmla="*/ 129522 h 144113"/>
                    <a:gd name="connsiteX56" fmla="*/ 749504 w 841931"/>
                    <a:gd name="connsiteY56" fmla="*/ 129401 h 144113"/>
                    <a:gd name="connsiteX57" fmla="*/ 789954 w 841931"/>
                    <a:gd name="connsiteY57" fmla="*/ 85129 h 144113"/>
                    <a:gd name="connsiteX58" fmla="*/ 826314 w 841931"/>
                    <a:gd name="connsiteY58" fmla="*/ 110599 h 144113"/>
                    <a:gd name="connsiteX59" fmla="*/ 841932 w 841931"/>
                    <a:gd name="connsiteY59" fmla="*/ 112806 h 144113"/>
                    <a:gd name="connsiteX60" fmla="*/ 725973 w 841931"/>
                    <a:gd name="connsiteY60" fmla="*/ 76876 h 144113"/>
                    <a:gd name="connsiteX61" fmla="*/ 746570 w 841931"/>
                    <a:gd name="connsiteY61" fmla="*/ 40727 h 144113"/>
                    <a:gd name="connsiteX62" fmla="*/ 763675 w 841931"/>
                    <a:gd name="connsiteY62" fmla="*/ 68558 h 144113"/>
                    <a:gd name="connsiteX63" fmla="*/ 752956 w 841931"/>
                    <a:gd name="connsiteY63" fmla="*/ 94764 h 144113"/>
                    <a:gd name="connsiteX64" fmla="*/ 738656 w 841931"/>
                    <a:gd name="connsiteY64" fmla="*/ 93083 h 144113"/>
                    <a:gd name="connsiteX65" fmla="*/ 725973 w 841931"/>
                    <a:gd name="connsiteY65" fmla="*/ 76876 h 144113"/>
                    <a:gd name="connsiteX66" fmla="*/ 658265 w 841931"/>
                    <a:gd name="connsiteY66" fmla="*/ 67952 h 144113"/>
                    <a:gd name="connsiteX67" fmla="*/ 649058 w 841931"/>
                    <a:gd name="connsiteY67" fmla="*/ 94513 h 144113"/>
                    <a:gd name="connsiteX68" fmla="*/ 641508 w 841931"/>
                    <a:gd name="connsiteY68" fmla="*/ 106048 h 144113"/>
                    <a:gd name="connsiteX69" fmla="*/ 636084 w 841931"/>
                    <a:gd name="connsiteY69" fmla="*/ 102225 h 144113"/>
                    <a:gd name="connsiteX70" fmla="*/ 617119 w 841931"/>
                    <a:gd name="connsiteY70" fmla="*/ 78347 h 144113"/>
                    <a:gd name="connsiteX71" fmla="*/ 639980 w 841931"/>
                    <a:gd name="connsiteY71" fmla="*/ 38577 h 144113"/>
                    <a:gd name="connsiteX72" fmla="*/ 658265 w 841931"/>
                    <a:gd name="connsiteY72" fmla="*/ 67952 h 144113"/>
                    <a:gd name="connsiteX73" fmla="*/ 520844 w 841931"/>
                    <a:gd name="connsiteY73" fmla="*/ 41495 h 144113"/>
                    <a:gd name="connsiteX74" fmla="*/ 538644 w 841931"/>
                    <a:gd name="connsiteY74" fmla="*/ 73634 h 144113"/>
                    <a:gd name="connsiteX75" fmla="*/ 517239 w 841931"/>
                    <a:gd name="connsiteY75" fmla="*/ 110066 h 144113"/>
                    <a:gd name="connsiteX76" fmla="*/ 510004 w 841931"/>
                    <a:gd name="connsiteY76" fmla="*/ 105224 h 144113"/>
                    <a:gd name="connsiteX77" fmla="*/ 486966 w 841931"/>
                    <a:gd name="connsiteY77" fmla="*/ 79478 h 144113"/>
                    <a:gd name="connsiteX78" fmla="*/ 516277 w 841931"/>
                    <a:gd name="connsiteY78" fmla="*/ 35594 h 144113"/>
                    <a:gd name="connsiteX79" fmla="*/ 520844 w 841931"/>
                    <a:gd name="connsiteY79" fmla="*/ 41495 h 144113"/>
                    <a:gd name="connsiteX80" fmla="*/ 399122 w 841931"/>
                    <a:gd name="connsiteY80" fmla="*/ 41729 h 144113"/>
                    <a:gd name="connsiteX81" fmla="*/ 416703 w 841931"/>
                    <a:gd name="connsiteY81" fmla="*/ 73408 h 144113"/>
                    <a:gd name="connsiteX82" fmla="*/ 395298 w 841931"/>
                    <a:gd name="connsiteY82" fmla="*/ 109160 h 144113"/>
                    <a:gd name="connsiteX83" fmla="*/ 388031 w 841931"/>
                    <a:gd name="connsiteY83" fmla="*/ 104375 h 144113"/>
                    <a:gd name="connsiteX84" fmla="*/ 365009 w 841931"/>
                    <a:gd name="connsiteY84" fmla="*/ 78945 h 144113"/>
                    <a:gd name="connsiteX85" fmla="*/ 394328 w 841931"/>
                    <a:gd name="connsiteY85" fmla="*/ 35618 h 144113"/>
                    <a:gd name="connsiteX86" fmla="*/ 399122 w 841931"/>
                    <a:gd name="connsiteY86" fmla="*/ 41729 h 144113"/>
                    <a:gd name="connsiteX87" fmla="*/ 268087 w 841931"/>
                    <a:gd name="connsiteY87" fmla="*/ 106048 h 144113"/>
                    <a:gd name="connsiteX88" fmla="*/ 262663 w 841931"/>
                    <a:gd name="connsiteY88" fmla="*/ 102225 h 144113"/>
                    <a:gd name="connsiteX89" fmla="*/ 243699 w 841931"/>
                    <a:gd name="connsiteY89" fmla="*/ 78347 h 144113"/>
                    <a:gd name="connsiteX90" fmla="*/ 266559 w 841931"/>
                    <a:gd name="connsiteY90" fmla="*/ 38577 h 144113"/>
                    <a:gd name="connsiteX91" fmla="*/ 284852 w 841931"/>
                    <a:gd name="connsiteY91" fmla="*/ 67952 h 144113"/>
                    <a:gd name="connsiteX92" fmla="*/ 275645 w 841931"/>
                    <a:gd name="connsiteY92" fmla="*/ 94513 h 144113"/>
                    <a:gd name="connsiteX93" fmla="*/ 268087 w 841931"/>
                    <a:gd name="connsiteY93" fmla="*/ 106048 h 144113"/>
                    <a:gd name="connsiteX94" fmla="*/ 126988 w 841931"/>
                    <a:gd name="connsiteY94" fmla="*/ 90908 h 144113"/>
                    <a:gd name="connsiteX95" fmla="*/ 147585 w 841931"/>
                    <a:gd name="connsiteY95" fmla="*/ 54760 h 144113"/>
                    <a:gd name="connsiteX96" fmla="*/ 164690 w 841931"/>
                    <a:gd name="connsiteY96" fmla="*/ 82590 h 144113"/>
                    <a:gd name="connsiteX97" fmla="*/ 153971 w 841931"/>
                    <a:gd name="connsiteY97" fmla="*/ 108797 h 144113"/>
                    <a:gd name="connsiteX98" fmla="*/ 139671 w 841931"/>
                    <a:gd name="connsiteY98" fmla="*/ 107115 h 144113"/>
                    <a:gd name="connsiteX99" fmla="*/ 126988 w 841931"/>
                    <a:gd name="connsiteY99" fmla="*/ 90908 h 144113"/>
                    <a:gd name="connsiteX100" fmla="*/ 51528 w 841931"/>
                    <a:gd name="connsiteY100" fmla="*/ 115336 h 144113"/>
                    <a:gd name="connsiteX101" fmla="*/ 42313 w 841931"/>
                    <a:gd name="connsiteY101" fmla="*/ 105385 h 144113"/>
                    <a:gd name="connsiteX102" fmla="*/ 34439 w 841931"/>
                    <a:gd name="connsiteY102" fmla="*/ 93212 h 144113"/>
                    <a:gd name="connsiteX103" fmla="*/ 51140 w 841931"/>
                    <a:gd name="connsiteY103" fmla="*/ 64055 h 144113"/>
                    <a:gd name="connsiteX104" fmla="*/ 65472 w 841931"/>
                    <a:gd name="connsiteY104" fmla="*/ 86996 h 144113"/>
                    <a:gd name="connsiteX105" fmla="*/ 59708 w 841931"/>
                    <a:gd name="connsiteY105" fmla="*/ 104262 h 144113"/>
                    <a:gd name="connsiteX106" fmla="*/ 51528 w 841931"/>
                    <a:gd name="connsiteY106" fmla="*/ 115336 h 14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841931" h="144113">
                      <a:moveTo>
                        <a:pt x="841932" y="112806"/>
                      </a:moveTo>
                      <a:cubicBezTo>
                        <a:pt x="841560" y="109274"/>
                        <a:pt x="841164" y="105741"/>
                        <a:pt x="840776" y="102217"/>
                      </a:cubicBezTo>
                      <a:cubicBezTo>
                        <a:pt x="836354" y="94182"/>
                        <a:pt x="823364" y="86907"/>
                        <a:pt x="823647" y="73375"/>
                      </a:cubicBezTo>
                      <a:cubicBezTo>
                        <a:pt x="823760" y="68097"/>
                        <a:pt x="829960" y="60151"/>
                        <a:pt x="833872" y="55228"/>
                      </a:cubicBezTo>
                      <a:cubicBezTo>
                        <a:pt x="836516" y="49724"/>
                        <a:pt x="833016" y="42861"/>
                        <a:pt x="833096" y="36912"/>
                      </a:cubicBezTo>
                      <a:cubicBezTo>
                        <a:pt x="832708" y="33072"/>
                        <a:pt x="827648" y="31221"/>
                        <a:pt x="824916" y="33994"/>
                      </a:cubicBezTo>
                      <a:cubicBezTo>
                        <a:pt x="818764" y="38884"/>
                        <a:pt x="793244" y="65090"/>
                        <a:pt x="786963" y="60030"/>
                      </a:cubicBezTo>
                      <a:cubicBezTo>
                        <a:pt x="777021" y="49893"/>
                        <a:pt x="748801" y="5839"/>
                        <a:pt x="742803" y="14739"/>
                      </a:cubicBezTo>
                      <a:cubicBezTo>
                        <a:pt x="730289" y="26056"/>
                        <a:pt x="704422" y="54849"/>
                        <a:pt x="696726" y="55705"/>
                      </a:cubicBezTo>
                      <a:cubicBezTo>
                        <a:pt x="692515" y="57831"/>
                        <a:pt x="647392" y="2121"/>
                        <a:pt x="634564" y="8256"/>
                      </a:cubicBezTo>
                      <a:cubicBezTo>
                        <a:pt x="616360" y="23938"/>
                        <a:pt x="594607" y="33654"/>
                        <a:pt x="575845" y="48818"/>
                      </a:cubicBezTo>
                      <a:cubicBezTo>
                        <a:pt x="574568" y="49853"/>
                        <a:pt x="571649" y="51268"/>
                        <a:pt x="569758" y="49263"/>
                      </a:cubicBezTo>
                      <a:cubicBezTo>
                        <a:pt x="553526" y="32126"/>
                        <a:pt x="534352" y="19985"/>
                        <a:pt x="515881" y="6284"/>
                      </a:cubicBezTo>
                      <a:cubicBezTo>
                        <a:pt x="513981" y="4877"/>
                        <a:pt x="511346" y="5039"/>
                        <a:pt x="509632" y="6672"/>
                      </a:cubicBezTo>
                      <a:cubicBezTo>
                        <a:pt x="497725" y="18021"/>
                        <a:pt x="457542" y="42425"/>
                        <a:pt x="450905" y="42174"/>
                      </a:cubicBezTo>
                      <a:cubicBezTo>
                        <a:pt x="448157" y="42198"/>
                        <a:pt x="446968" y="42158"/>
                        <a:pt x="445594" y="41002"/>
                      </a:cubicBezTo>
                      <a:cubicBezTo>
                        <a:pt x="429168" y="26339"/>
                        <a:pt x="410455" y="15459"/>
                        <a:pt x="393900" y="1175"/>
                      </a:cubicBezTo>
                      <a:cubicBezTo>
                        <a:pt x="391943" y="-587"/>
                        <a:pt x="388661" y="-336"/>
                        <a:pt x="387004" y="1717"/>
                      </a:cubicBezTo>
                      <a:cubicBezTo>
                        <a:pt x="374313" y="17059"/>
                        <a:pt x="355406" y="27220"/>
                        <a:pt x="340774" y="41139"/>
                      </a:cubicBezTo>
                      <a:cubicBezTo>
                        <a:pt x="328318" y="53580"/>
                        <a:pt x="323362" y="57039"/>
                        <a:pt x="312595" y="46587"/>
                      </a:cubicBezTo>
                      <a:cubicBezTo>
                        <a:pt x="296573" y="33371"/>
                        <a:pt x="284197" y="16970"/>
                        <a:pt x="267707" y="4021"/>
                      </a:cubicBezTo>
                      <a:cubicBezTo>
                        <a:pt x="265848" y="2566"/>
                        <a:pt x="263212" y="2655"/>
                        <a:pt x="261458" y="4231"/>
                      </a:cubicBezTo>
                      <a:cubicBezTo>
                        <a:pt x="251540" y="13147"/>
                        <a:pt x="241241" y="21982"/>
                        <a:pt x="231282" y="30526"/>
                      </a:cubicBezTo>
                      <a:cubicBezTo>
                        <a:pt x="210734" y="47509"/>
                        <a:pt x="205237" y="55212"/>
                        <a:pt x="200274" y="55746"/>
                      </a:cubicBezTo>
                      <a:cubicBezTo>
                        <a:pt x="194478" y="56360"/>
                        <a:pt x="189417" y="47202"/>
                        <a:pt x="162014" y="31593"/>
                      </a:cubicBezTo>
                      <a:cubicBezTo>
                        <a:pt x="155636" y="28756"/>
                        <a:pt x="146284" y="17698"/>
                        <a:pt x="139623" y="22992"/>
                      </a:cubicBezTo>
                      <a:cubicBezTo>
                        <a:pt x="125678" y="39482"/>
                        <a:pt x="111217" y="55544"/>
                        <a:pt x="97604" y="70579"/>
                      </a:cubicBezTo>
                      <a:cubicBezTo>
                        <a:pt x="96513" y="71872"/>
                        <a:pt x="93999" y="71395"/>
                        <a:pt x="92916" y="70344"/>
                      </a:cubicBezTo>
                      <a:cubicBezTo>
                        <a:pt x="88510" y="66101"/>
                        <a:pt x="63855" y="43985"/>
                        <a:pt x="56920" y="36225"/>
                      </a:cubicBezTo>
                      <a:cubicBezTo>
                        <a:pt x="55958" y="35150"/>
                        <a:pt x="54575" y="34543"/>
                        <a:pt x="53136" y="34608"/>
                      </a:cubicBezTo>
                      <a:cubicBezTo>
                        <a:pt x="46686" y="36790"/>
                        <a:pt x="43646" y="44769"/>
                        <a:pt x="38141" y="48697"/>
                      </a:cubicBezTo>
                      <a:cubicBezTo>
                        <a:pt x="32944" y="51664"/>
                        <a:pt x="23462" y="67467"/>
                        <a:pt x="19751" y="66650"/>
                      </a:cubicBezTo>
                      <a:cubicBezTo>
                        <a:pt x="16946" y="66489"/>
                        <a:pt x="12670" y="59060"/>
                        <a:pt x="9226" y="53086"/>
                      </a:cubicBezTo>
                      <a:cubicBezTo>
                        <a:pt x="8135" y="51187"/>
                        <a:pt x="5904" y="50257"/>
                        <a:pt x="3786" y="50807"/>
                      </a:cubicBezTo>
                      <a:cubicBezTo>
                        <a:pt x="1668" y="51357"/>
                        <a:pt x="181" y="53264"/>
                        <a:pt x="157" y="55447"/>
                      </a:cubicBezTo>
                      <a:cubicBezTo>
                        <a:pt x="-110" y="78985"/>
                        <a:pt x="-37" y="102864"/>
                        <a:pt x="383" y="126410"/>
                      </a:cubicBezTo>
                      <a:cubicBezTo>
                        <a:pt x="415" y="128391"/>
                        <a:pt x="1660" y="130153"/>
                        <a:pt x="3511" y="130864"/>
                      </a:cubicBezTo>
                      <a:cubicBezTo>
                        <a:pt x="11328" y="132925"/>
                        <a:pt x="15297" y="116823"/>
                        <a:pt x="21659" y="116039"/>
                      </a:cubicBezTo>
                      <a:cubicBezTo>
                        <a:pt x="32329" y="121706"/>
                        <a:pt x="40461" y="132440"/>
                        <a:pt x="50776" y="139659"/>
                      </a:cubicBezTo>
                      <a:cubicBezTo>
                        <a:pt x="56944" y="143846"/>
                        <a:pt x="87168" y="96324"/>
                        <a:pt x="93368" y="101150"/>
                      </a:cubicBezTo>
                      <a:cubicBezTo>
                        <a:pt x="108291" y="117082"/>
                        <a:pt x="126923" y="130686"/>
                        <a:pt x="143826" y="143870"/>
                      </a:cubicBezTo>
                      <a:cubicBezTo>
                        <a:pt x="152936" y="148308"/>
                        <a:pt x="190654" y="90650"/>
                        <a:pt x="200460" y="88427"/>
                      </a:cubicBezTo>
                      <a:cubicBezTo>
                        <a:pt x="219941" y="102572"/>
                        <a:pt x="237410" y="121504"/>
                        <a:pt x="256115" y="137242"/>
                      </a:cubicBezTo>
                      <a:cubicBezTo>
                        <a:pt x="261887" y="142448"/>
                        <a:pt x="304576" y="104213"/>
                        <a:pt x="316378" y="95112"/>
                      </a:cubicBezTo>
                      <a:cubicBezTo>
                        <a:pt x="324373" y="85775"/>
                        <a:pt x="336264" y="99355"/>
                        <a:pt x="345697" y="108085"/>
                      </a:cubicBezTo>
                      <a:cubicBezTo>
                        <a:pt x="359552" y="119628"/>
                        <a:pt x="375647" y="129409"/>
                        <a:pt x="386996" y="142989"/>
                      </a:cubicBezTo>
                      <a:cubicBezTo>
                        <a:pt x="387829" y="143983"/>
                        <a:pt x="392913" y="144387"/>
                        <a:pt x="393900" y="143539"/>
                      </a:cubicBezTo>
                      <a:cubicBezTo>
                        <a:pt x="401603" y="136870"/>
                        <a:pt x="436953" y="111424"/>
                        <a:pt x="445578" y="103712"/>
                      </a:cubicBezTo>
                      <a:cubicBezTo>
                        <a:pt x="446960" y="102556"/>
                        <a:pt x="448148" y="102516"/>
                        <a:pt x="450905" y="102548"/>
                      </a:cubicBezTo>
                      <a:cubicBezTo>
                        <a:pt x="457582" y="102322"/>
                        <a:pt x="497693" y="126677"/>
                        <a:pt x="509624" y="138042"/>
                      </a:cubicBezTo>
                      <a:cubicBezTo>
                        <a:pt x="516293" y="142520"/>
                        <a:pt x="557261" y="108667"/>
                        <a:pt x="569742" y="95443"/>
                      </a:cubicBezTo>
                      <a:cubicBezTo>
                        <a:pt x="572110" y="92937"/>
                        <a:pt x="575683" y="95766"/>
                        <a:pt x="575828" y="95888"/>
                      </a:cubicBezTo>
                      <a:cubicBezTo>
                        <a:pt x="594590" y="111052"/>
                        <a:pt x="616351" y="120776"/>
                        <a:pt x="634548" y="136458"/>
                      </a:cubicBezTo>
                      <a:cubicBezTo>
                        <a:pt x="644903" y="142205"/>
                        <a:pt x="686258" y="96365"/>
                        <a:pt x="685135" y="98498"/>
                      </a:cubicBezTo>
                      <a:cubicBezTo>
                        <a:pt x="691860" y="91514"/>
                        <a:pt x="694932" y="88451"/>
                        <a:pt x="697406" y="89017"/>
                      </a:cubicBezTo>
                      <a:cubicBezTo>
                        <a:pt x="701326" y="89906"/>
                        <a:pt x="733571" y="121003"/>
                        <a:pt x="742779" y="129522"/>
                      </a:cubicBezTo>
                      <a:cubicBezTo>
                        <a:pt x="744686" y="131293"/>
                        <a:pt x="747653" y="131236"/>
                        <a:pt x="749504" y="129401"/>
                      </a:cubicBezTo>
                      <a:cubicBezTo>
                        <a:pt x="777158" y="103672"/>
                        <a:pt x="780060" y="85258"/>
                        <a:pt x="789954" y="85129"/>
                      </a:cubicBezTo>
                      <a:cubicBezTo>
                        <a:pt x="796332" y="85048"/>
                        <a:pt x="805620" y="92557"/>
                        <a:pt x="826314" y="110599"/>
                      </a:cubicBezTo>
                      <a:cubicBezTo>
                        <a:pt x="830429" y="114350"/>
                        <a:pt x="840622" y="124123"/>
                        <a:pt x="841932" y="112806"/>
                      </a:cubicBezTo>
                      <a:close/>
                      <a:moveTo>
                        <a:pt x="725973" y="76876"/>
                      </a:moveTo>
                      <a:cubicBezTo>
                        <a:pt x="730702" y="63425"/>
                        <a:pt x="737783" y="50969"/>
                        <a:pt x="746570" y="40727"/>
                      </a:cubicBezTo>
                      <a:cubicBezTo>
                        <a:pt x="753142" y="46798"/>
                        <a:pt x="759415" y="57775"/>
                        <a:pt x="763675" y="68558"/>
                      </a:cubicBezTo>
                      <a:cubicBezTo>
                        <a:pt x="766754" y="77361"/>
                        <a:pt x="756876" y="86495"/>
                        <a:pt x="752956" y="94764"/>
                      </a:cubicBezTo>
                      <a:cubicBezTo>
                        <a:pt x="748599" y="103939"/>
                        <a:pt x="746182" y="104149"/>
                        <a:pt x="738656" y="93083"/>
                      </a:cubicBezTo>
                      <a:cubicBezTo>
                        <a:pt x="735350" y="87117"/>
                        <a:pt x="727687" y="82615"/>
                        <a:pt x="725973" y="76876"/>
                      </a:cubicBezTo>
                      <a:close/>
                      <a:moveTo>
                        <a:pt x="658265" y="67952"/>
                      </a:moveTo>
                      <a:cubicBezTo>
                        <a:pt x="662250" y="77062"/>
                        <a:pt x="654118" y="86099"/>
                        <a:pt x="649058" y="94513"/>
                      </a:cubicBezTo>
                      <a:cubicBezTo>
                        <a:pt x="646948" y="97868"/>
                        <a:pt x="644474" y="104407"/>
                        <a:pt x="641508" y="106048"/>
                      </a:cubicBezTo>
                      <a:cubicBezTo>
                        <a:pt x="640400" y="106582"/>
                        <a:pt x="639592" y="106671"/>
                        <a:pt x="636084" y="102225"/>
                      </a:cubicBezTo>
                      <a:cubicBezTo>
                        <a:pt x="632001" y="95120"/>
                        <a:pt x="619472" y="85622"/>
                        <a:pt x="617119" y="78347"/>
                      </a:cubicBezTo>
                      <a:cubicBezTo>
                        <a:pt x="622786" y="62867"/>
                        <a:pt x="630474" y="49497"/>
                        <a:pt x="639980" y="38577"/>
                      </a:cubicBezTo>
                      <a:cubicBezTo>
                        <a:pt x="648783" y="47307"/>
                        <a:pt x="654166" y="58971"/>
                        <a:pt x="658265" y="67952"/>
                      </a:cubicBezTo>
                      <a:close/>
                      <a:moveTo>
                        <a:pt x="520844" y="41495"/>
                      </a:moveTo>
                      <a:cubicBezTo>
                        <a:pt x="533220" y="56975"/>
                        <a:pt x="538531" y="65850"/>
                        <a:pt x="538644" y="73634"/>
                      </a:cubicBezTo>
                      <a:cubicBezTo>
                        <a:pt x="538790" y="83649"/>
                        <a:pt x="530334" y="91878"/>
                        <a:pt x="517239" y="110066"/>
                      </a:cubicBezTo>
                      <a:cubicBezTo>
                        <a:pt x="516042" y="111286"/>
                        <a:pt x="513642" y="109694"/>
                        <a:pt x="510004" y="105224"/>
                      </a:cubicBezTo>
                      <a:cubicBezTo>
                        <a:pt x="503982" y="96938"/>
                        <a:pt x="492172" y="88330"/>
                        <a:pt x="486966" y="79478"/>
                      </a:cubicBezTo>
                      <a:cubicBezTo>
                        <a:pt x="488857" y="74556"/>
                        <a:pt x="509050" y="35958"/>
                        <a:pt x="516277" y="35594"/>
                      </a:cubicBezTo>
                      <a:cubicBezTo>
                        <a:pt x="517635" y="37429"/>
                        <a:pt x="519195" y="39409"/>
                        <a:pt x="520844" y="41495"/>
                      </a:cubicBezTo>
                      <a:close/>
                      <a:moveTo>
                        <a:pt x="399122" y="41729"/>
                      </a:moveTo>
                      <a:cubicBezTo>
                        <a:pt x="411522" y="56926"/>
                        <a:pt x="416703" y="65705"/>
                        <a:pt x="416703" y="73408"/>
                      </a:cubicBezTo>
                      <a:cubicBezTo>
                        <a:pt x="416695" y="83318"/>
                        <a:pt x="408127" y="91450"/>
                        <a:pt x="395298" y="109160"/>
                      </a:cubicBezTo>
                      <a:cubicBezTo>
                        <a:pt x="394110" y="110373"/>
                        <a:pt x="391685" y="108789"/>
                        <a:pt x="388031" y="104375"/>
                      </a:cubicBezTo>
                      <a:cubicBezTo>
                        <a:pt x="382186" y="96389"/>
                        <a:pt x="370223" y="87699"/>
                        <a:pt x="365009" y="78945"/>
                      </a:cubicBezTo>
                      <a:cubicBezTo>
                        <a:pt x="366860" y="74152"/>
                        <a:pt x="387214" y="35812"/>
                        <a:pt x="394328" y="35618"/>
                      </a:cubicBezTo>
                      <a:cubicBezTo>
                        <a:pt x="395743" y="37502"/>
                        <a:pt x="397392" y="39563"/>
                        <a:pt x="399122" y="41729"/>
                      </a:cubicBezTo>
                      <a:close/>
                      <a:moveTo>
                        <a:pt x="268087" y="106048"/>
                      </a:moveTo>
                      <a:cubicBezTo>
                        <a:pt x="266979" y="106582"/>
                        <a:pt x="266171" y="106671"/>
                        <a:pt x="262663" y="102225"/>
                      </a:cubicBezTo>
                      <a:cubicBezTo>
                        <a:pt x="258581" y="95120"/>
                        <a:pt x="246051" y="85622"/>
                        <a:pt x="243699" y="78347"/>
                      </a:cubicBezTo>
                      <a:cubicBezTo>
                        <a:pt x="249365" y="62867"/>
                        <a:pt x="257045" y="49497"/>
                        <a:pt x="266559" y="38577"/>
                      </a:cubicBezTo>
                      <a:cubicBezTo>
                        <a:pt x="275370" y="47315"/>
                        <a:pt x="280746" y="58963"/>
                        <a:pt x="284852" y="67952"/>
                      </a:cubicBezTo>
                      <a:cubicBezTo>
                        <a:pt x="288837" y="77070"/>
                        <a:pt x="280705" y="86099"/>
                        <a:pt x="275645" y="94513"/>
                      </a:cubicBezTo>
                      <a:cubicBezTo>
                        <a:pt x="273527" y="97876"/>
                        <a:pt x="271062" y="104399"/>
                        <a:pt x="268087" y="106048"/>
                      </a:cubicBezTo>
                      <a:close/>
                      <a:moveTo>
                        <a:pt x="126988" y="90908"/>
                      </a:moveTo>
                      <a:cubicBezTo>
                        <a:pt x="131717" y="77458"/>
                        <a:pt x="138798" y="65001"/>
                        <a:pt x="147585" y="54760"/>
                      </a:cubicBezTo>
                      <a:cubicBezTo>
                        <a:pt x="154157" y="60830"/>
                        <a:pt x="160430" y="71807"/>
                        <a:pt x="164690" y="82590"/>
                      </a:cubicBezTo>
                      <a:cubicBezTo>
                        <a:pt x="167770" y="91393"/>
                        <a:pt x="157891" y="100527"/>
                        <a:pt x="153971" y="108797"/>
                      </a:cubicBezTo>
                      <a:cubicBezTo>
                        <a:pt x="149614" y="117971"/>
                        <a:pt x="147197" y="118173"/>
                        <a:pt x="139671" y="107115"/>
                      </a:cubicBezTo>
                      <a:cubicBezTo>
                        <a:pt x="136365" y="101142"/>
                        <a:pt x="128702" y="96647"/>
                        <a:pt x="126988" y="90908"/>
                      </a:cubicBezTo>
                      <a:close/>
                      <a:moveTo>
                        <a:pt x="51528" y="115336"/>
                      </a:moveTo>
                      <a:cubicBezTo>
                        <a:pt x="48020" y="113558"/>
                        <a:pt x="46128" y="108449"/>
                        <a:pt x="42313" y="105385"/>
                      </a:cubicBezTo>
                      <a:cubicBezTo>
                        <a:pt x="38780" y="101675"/>
                        <a:pt x="32871" y="95467"/>
                        <a:pt x="34439" y="93212"/>
                      </a:cubicBezTo>
                      <a:cubicBezTo>
                        <a:pt x="38255" y="83043"/>
                        <a:pt x="43032" y="73497"/>
                        <a:pt x="51140" y="64055"/>
                      </a:cubicBezTo>
                      <a:cubicBezTo>
                        <a:pt x="57372" y="69681"/>
                        <a:pt x="62311" y="78913"/>
                        <a:pt x="65472" y="86996"/>
                      </a:cubicBezTo>
                      <a:cubicBezTo>
                        <a:pt x="67388" y="92687"/>
                        <a:pt x="63653" y="98304"/>
                        <a:pt x="59708" y="104262"/>
                      </a:cubicBezTo>
                      <a:cubicBezTo>
                        <a:pt x="57542" y="107083"/>
                        <a:pt x="53977" y="115368"/>
                        <a:pt x="51528" y="115336"/>
                      </a:cubicBezTo>
                      <a:close/>
                    </a:path>
                  </a:pathLst>
                </a:custGeom>
                <a:solidFill>
                  <a:schemeClr val="accent2">
                    <a:lumMod val="40000"/>
                    <a:lumOff val="60000"/>
                  </a:schemeClr>
                </a:solidFill>
                <a:ln w="8053" cap="flat">
                  <a:noFill/>
                  <a:prstDash val="solid"/>
                  <a:miter/>
                </a:ln>
              </p:spPr>
              <p:txBody>
                <a:bodyPr rtlCol="0" anchor="ctr"/>
                <a:lstStyle/>
                <a:p>
                  <a:endParaRPr lang="en-US"/>
                </a:p>
              </p:txBody>
            </p:sp>
            <p:grpSp>
              <p:nvGrpSpPr>
                <p:cNvPr id="49" name="Graphic 141">
                  <a:extLst>
                    <a:ext uri="{FF2B5EF4-FFF2-40B4-BE49-F238E27FC236}">
                      <a16:creationId xmlns:a16="http://schemas.microsoft.com/office/drawing/2014/main" id="{50818AB9-81E8-76E3-356D-15F4D827D612}"/>
                    </a:ext>
                  </a:extLst>
                </p:cNvPr>
                <p:cNvGrpSpPr/>
                <p:nvPr/>
              </p:nvGrpSpPr>
              <p:grpSpPr>
                <a:xfrm>
                  <a:off x="8970850" y="5488819"/>
                  <a:ext cx="587748" cy="76876"/>
                  <a:chOff x="8970850" y="5488819"/>
                  <a:chExt cx="587748" cy="76876"/>
                </a:xfrm>
                <a:solidFill>
                  <a:srgbClr val="FFFFFF"/>
                </a:solidFill>
              </p:grpSpPr>
              <p:sp>
                <p:nvSpPr>
                  <p:cNvPr id="229" name="Freeform 153">
                    <a:extLst>
                      <a:ext uri="{FF2B5EF4-FFF2-40B4-BE49-F238E27FC236}">
                        <a16:creationId xmlns:a16="http://schemas.microsoft.com/office/drawing/2014/main" id="{BFB56C9B-29BA-4C17-38B2-B2FD03AF67C2}"/>
                      </a:ext>
                    </a:extLst>
                  </p:cNvPr>
                  <p:cNvSpPr/>
                  <p:nvPr/>
                </p:nvSpPr>
                <p:spPr>
                  <a:xfrm>
                    <a:off x="9499094" y="5488819"/>
                    <a:ext cx="59504" cy="64392"/>
                  </a:xfrm>
                  <a:custGeom>
                    <a:avLst/>
                    <a:gdLst>
                      <a:gd name="connsiteX0" fmla="*/ 59464 w 59504"/>
                      <a:gd name="connsiteY0" fmla="*/ 26915 h 64392"/>
                      <a:gd name="connsiteX1" fmla="*/ 43733 w 59504"/>
                      <a:gd name="connsiteY1" fmla="*/ 12017 h 64392"/>
                      <a:gd name="connsiteX2" fmla="*/ 26273 w 59504"/>
                      <a:gd name="connsiteY2" fmla="*/ 943 h 64392"/>
                      <a:gd name="connsiteX3" fmla="*/ 26168 w 59504"/>
                      <a:gd name="connsiteY3" fmla="*/ 943 h 64392"/>
                      <a:gd name="connsiteX4" fmla="*/ 13792 w 59504"/>
                      <a:gd name="connsiteY4" fmla="*/ 8348 h 64392"/>
                      <a:gd name="connsiteX5" fmla="*/ 3202 w 59504"/>
                      <a:gd name="connsiteY5" fmla="*/ 36971 h 64392"/>
                      <a:gd name="connsiteX6" fmla="*/ 33071 w 59504"/>
                      <a:gd name="connsiteY6" fmla="*/ 63427 h 64392"/>
                      <a:gd name="connsiteX7" fmla="*/ 50338 w 59504"/>
                      <a:gd name="connsiteY7" fmla="*/ 44585 h 64392"/>
                      <a:gd name="connsiteX8" fmla="*/ 59464 w 59504"/>
                      <a:gd name="connsiteY8" fmla="*/ 26915 h 6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04" h="64392">
                        <a:moveTo>
                          <a:pt x="59464" y="26915"/>
                        </a:moveTo>
                        <a:cubicBezTo>
                          <a:pt x="58284" y="21038"/>
                          <a:pt x="48390" y="16350"/>
                          <a:pt x="43733" y="12017"/>
                        </a:cubicBezTo>
                        <a:cubicBezTo>
                          <a:pt x="37056" y="9245"/>
                          <a:pt x="32602" y="-2937"/>
                          <a:pt x="26273" y="943"/>
                        </a:cubicBezTo>
                        <a:cubicBezTo>
                          <a:pt x="26241" y="943"/>
                          <a:pt x="26200" y="943"/>
                          <a:pt x="26168" y="943"/>
                        </a:cubicBezTo>
                        <a:cubicBezTo>
                          <a:pt x="20113" y="-2525"/>
                          <a:pt x="18472" y="4395"/>
                          <a:pt x="13792" y="8348"/>
                        </a:cubicBezTo>
                        <a:cubicBezTo>
                          <a:pt x="5773" y="17191"/>
                          <a:pt x="-5633" y="27691"/>
                          <a:pt x="3202" y="36971"/>
                        </a:cubicBezTo>
                        <a:cubicBezTo>
                          <a:pt x="11286" y="45207"/>
                          <a:pt x="20509" y="53372"/>
                          <a:pt x="33071" y="63427"/>
                        </a:cubicBezTo>
                        <a:cubicBezTo>
                          <a:pt x="41341" y="68940"/>
                          <a:pt x="45730" y="49249"/>
                          <a:pt x="50338" y="44585"/>
                        </a:cubicBezTo>
                        <a:cubicBezTo>
                          <a:pt x="52803" y="39387"/>
                          <a:pt x="60111" y="31668"/>
                          <a:pt x="59464" y="26915"/>
                        </a:cubicBezTo>
                        <a:close/>
                      </a:path>
                    </a:pathLst>
                  </a:custGeom>
                  <a:solidFill>
                    <a:schemeClr val="accent5"/>
                  </a:solidFill>
                  <a:ln w="8053" cap="flat">
                    <a:noFill/>
                    <a:prstDash val="solid"/>
                    <a:miter/>
                  </a:ln>
                </p:spPr>
                <p:txBody>
                  <a:bodyPr rtlCol="0" anchor="ctr"/>
                  <a:lstStyle/>
                  <a:p>
                    <a:endParaRPr lang="en-US"/>
                  </a:p>
                </p:txBody>
              </p:sp>
              <p:sp>
                <p:nvSpPr>
                  <p:cNvPr id="230" name="Freeform 154">
                    <a:extLst>
                      <a:ext uri="{FF2B5EF4-FFF2-40B4-BE49-F238E27FC236}">
                        <a16:creationId xmlns:a16="http://schemas.microsoft.com/office/drawing/2014/main" id="{4DC2AC5D-07D4-6A30-068A-15EEA4648E04}"/>
                      </a:ext>
                    </a:extLst>
                  </p:cNvPr>
                  <p:cNvSpPr/>
                  <p:nvPr/>
                </p:nvSpPr>
                <p:spPr>
                  <a:xfrm>
                    <a:off x="8970850" y="5492419"/>
                    <a:ext cx="68043" cy="73276"/>
                  </a:xfrm>
                  <a:custGeom>
                    <a:avLst/>
                    <a:gdLst>
                      <a:gd name="connsiteX0" fmla="*/ 51371 w 68043"/>
                      <a:gd name="connsiteY0" fmla="*/ 9452 h 73276"/>
                      <a:gd name="connsiteX1" fmla="*/ 44629 w 68043"/>
                      <a:gd name="connsiteY1" fmla="*/ 5297 h 73276"/>
                      <a:gd name="connsiteX2" fmla="*/ 34557 w 68043"/>
                      <a:gd name="connsiteY2" fmla="*/ 2217 h 73276"/>
                      <a:gd name="connsiteX3" fmla="*/ 27419 w 68043"/>
                      <a:gd name="connsiteY3" fmla="*/ 72389 h 73276"/>
                      <a:gd name="connsiteX4" fmla="*/ 44087 w 68043"/>
                      <a:gd name="connsiteY4" fmla="*/ 61961 h 73276"/>
                      <a:gd name="connsiteX5" fmla="*/ 51371 w 68043"/>
                      <a:gd name="connsiteY5" fmla="*/ 9452 h 7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043" h="73276">
                        <a:moveTo>
                          <a:pt x="51371" y="9452"/>
                        </a:moveTo>
                        <a:cubicBezTo>
                          <a:pt x="48986" y="8215"/>
                          <a:pt x="45437" y="6364"/>
                          <a:pt x="44629" y="5297"/>
                        </a:cubicBezTo>
                        <a:cubicBezTo>
                          <a:pt x="43885" y="851"/>
                          <a:pt x="37370" y="-2342"/>
                          <a:pt x="34557" y="2217"/>
                        </a:cubicBezTo>
                        <a:cubicBezTo>
                          <a:pt x="10064" y="34947"/>
                          <a:pt x="-25407" y="28844"/>
                          <a:pt x="27419" y="72389"/>
                        </a:cubicBezTo>
                        <a:cubicBezTo>
                          <a:pt x="34347" y="76511"/>
                          <a:pt x="39011" y="65106"/>
                          <a:pt x="44087" y="61961"/>
                        </a:cubicBezTo>
                        <a:cubicBezTo>
                          <a:pt x="61629" y="45835"/>
                          <a:pt x="84028" y="23889"/>
                          <a:pt x="51371" y="9452"/>
                        </a:cubicBezTo>
                        <a:close/>
                      </a:path>
                    </a:pathLst>
                  </a:custGeom>
                  <a:solidFill>
                    <a:schemeClr val="accent5"/>
                  </a:solidFill>
                  <a:ln w="8053" cap="flat">
                    <a:noFill/>
                    <a:prstDash val="solid"/>
                    <a:miter/>
                  </a:ln>
                </p:spPr>
                <p:txBody>
                  <a:bodyPr rtlCol="0" anchor="ctr"/>
                  <a:lstStyle/>
                  <a:p>
                    <a:endParaRPr lang="en-US"/>
                  </a:p>
                </p:txBody>
              </p:sp>
            </p:grpSp>
            <p:grpSp>
              <p:nvGrpSpPr>
                <p:cNvPr id="50" name="Graphic 141">
                  <a:extLst>
                    <a:ext uri="{FF2B5EF4-FFF2-40B4-BE49-F238E27FC236}">
                      <a16:creationId xmlns:a16="http://schemas.microsoft.com/office/drawing/2014/main" id="{D2660172-6F16-26C0-8A2F-B2D569BE0E92}"/>
                    </a:ext>
                  </a:extLst>
                </p:cNvPr>
                <p:cNvGrpSpPr/>
                <p:nvPr/>
              </p:nvGrpSpPr>
              <p:grpSpPr>
                <a:xfrm>
                  <a:off x="8893983" y="5472545"/>
                  <a:ext cx="734541" cy="245223"/>
                  <a:chOff x="8893983" y="5472545"/>
                  <a:chExt cx="734541" cy="245223"/>
                </a:xfrm>
                <a:solidFill>
                  <a:srgbClr val="FFFFFF"/>
                </a:solidFill>
              </p:grpSpPr>
              <p:sp>
                <p:nvSpPr>
                  <p:cNvPr id="222" name="Freeform 156">
                    <a:extLst>
                      <a:ext uri="{FF2B5EF4-FFF2-40B4-BE49-F238E27FC236}">
                        <a16:creationId xmlns:a16="http://schemas.microsoft.com/office/drawing/2014/main" id="{E632C6A6-9FE4-1EAE-976C-5CC28D95E07A}"/>
                      </a:ext>
                    </a:extLst>
                  </p:cNvPr>
                  <p:cNvSpPr/>
                  <p:nvPr/>
                </p:nvSpPr>
                <p:spPr>
                  <a:xfrm>
                    <a:off x="9445821" y="5652480"/>
                    <a:ext cx="182702" cy="49242"/>
                  </a:xfrm>
                  <a:custGeom>
                    <a:avLst/>
                    <a:gdLst>
                      <a:gd name="connsiteX0" fmla="*/ 182611 w 182702"/>
                      <a:gd name="connsiteY0" fmla="*/ 4405 h 49242"/>
                      <a:gd name="connsiteX1" fmla="*/ 174188 w 182702"/>
                      <a:gd name="connsiteY1" fmla="*/ 1560 h 49242"/>
                      <a:gd name="connsiteX2" fmla="*/ 8362 w 182702"/>
                      <a:gd name="connsiteY2" fmla="*/ 9037 h 49242"/>
                      <a:gd name="connsiteX3" fmla="*/ 3 w 182702"/>
                      <a:gd name="connsiteY3" fmla="*/ 12391 h 49242"/>
                      <a:gd name="connsiteX4" fmla="*/ 65141 w 182702"/>
                      <a:gd name="connsiteY4" fmla="*/ 48427 h 49242"/>
                      <a:gd name="connsiteX5" fmla="*/ 182611 w 182702"/>
                      <a:gd name="connsiteY5" fmla="*/ 4405 h 4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702" h="49242">
                        <a:moveTo>
                          <a:pt x="182611" y="4405"/>
                        </a:moveTo>
                        <a:cubicBezTo>
                          <a:pt x="182369" y="315"/>
                          <a:pt x="176864" y="-1560"/>
                          <a:pt x="174188" y="1560"/>
                        </a:cubicBezTo>
                        <a:cubicBezTo>
                          <a:pt x="150099" y="28930"/>
                          <a:pt x="31060" y="40206"/>
                          <a:pt x="8362" y="9037"/>
                        </a:cubicBezTo>
                        <a:cubicBezTo>
                          <a:pt x="5557" y="5884"/>
                          <a:pt x="-158" y="8148"/>
                          <a:pt x="3" y="12391"/>
                        </a:cubicBezTo>
                        <a:cubicBezTo>
                          <a:pt x="367" y="47417"/>
                          <a:pt x="41222" y="47134"/>
                          <a:pt x="65141" y="48427"/>
                        </a:cubicBezTo>
                        <a:cubicBezTo>
                          <a:pt x="95923" y="52743"/>
                          <a:pt x="185974" y="40190"/>
                          <a:pt x="182611" y="4405"/>
                        </a:cubicBezTo>
                        <a:close/>
                      </a:path>
                    </a:pathLst>
                  </a:custGeom>
                  <a:solidFill>
                    <a:srgbClr val="FFFFFF"/>
                  </a:solidFill>
                  <a:ln w="8053" cap="flat">
                    <a:noFill/>
                    <a:prstDash val="solid"/>
                    <a:miter/>
                  </a:ln>
                </p:spPr>
                <p:txBody>
                  <a:bodyPr rtlCol="0" anchor="ctr"/>
                  <a:lstStyle/>
                  <a:p>
                    <a:endParaRPr lang="en-US"/>
                  </a:p>
                </p:txBody>
              </p:sp>
              <p:sp>
                <p:nvSpPr>
                  <p:cNvPr id="223" name="Freeform 157">
                    <a:extLst>
                      <a:ext uri="{FF2B5EF4-FFF2-40B4-BE49-F238E27FC236}">
                        <a16:creationId xmlns:a16="http://schemas.microsoft.com/office/drawing/2014/main" id="{B87BF780-E567-A5E1-A230-3CB262CE586A}"/>
                      </a:ext>
                    </a:extLst>
                  </p:cNvPr>
                  <p:cNvSpPr/>
                  <p:nvPr/>
                </p:nvSpPr>
                <p:spPr>
                  <a:xfrm>
                    <a:off x="9546228" y="5567269"/>
                    <a:ext cx="75049" cy="40933"/>
                  </a:xfrm>
                  <a:custGeom>
                    <a:avLst/>
                    <a:gdLst>
                      <a:gd name="connsiteX0" fmla="*/ 4328 w 75049"/>
                      <a:gd name="connsiteY0" fmla="*/ 19380 h 40933"/>
                      <a:gd name="connsiteX1" fmla="*/ 67671 w 75049"/>
                      <a:gd name="connsiteY1" fmla="*/ 40227 h 40933"/>
                      <a:gd name="connsiteX2" fmla="*/ 74736 w 75049"/>
                      <a:gd name="connsiteY2" fmla="*/ 34431 h 40933"/>
                      <a:gd name="connsiteX3" fmla="*/ 40267 w 75049"/>
                      <a:gd name="connsiteY3" fmla="*/ 1047 h 40933"/>
                      <a:gd name="connsiteX4" fmla="*/ 4061 w 75049"/>
                      <a:gd name="connsiteY4" fmla="*/ 2688 h 40933"/>
                      <a:gd name="connsiteX5" fmla="*/ 254 w 75049"/>
                      <a:gd name="connsiteY5" fmla="*/ 13035 h 40933"/>
                      <a:gd name="connsiteX6" fmla="*/ 4328 w 75049"/>
                      <a:gd name="connsiteY6" fmla="*/ 19380 h 4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49" h="40933">
                        <a:moveTo>
                          <a:pt x="4328" y="19380"/>
                        </a:moveTo>
                        <a:cubicBezTo>
                          <a:pt x="27107" y="21894"/>
                          <a:pt x="49006" y="29105"/>
                          <a:pt x="67671" y="40227"/>
                        </a:cubicBezTo>
                        <a:cubicBezTo>
                          <a:pt x="71373" y="42604"/>
                          <a:pt x="76352" y="38554"/>
                          <a:pt x="74736" y="34431"/>
                        </a:cubicBezTo>
                        <a:cubicBezTo>
                          <a:pt x="69182" y="13172"/>
                          <a:pt x="64235" y="2486"/>
                          <a:pt x="40267" y="1047"/>
                        </a:cubicBezTo>
                        <a:cubicBezTo>
                          <a:pt x="29169" y="-141"/>
                          <a:pt x="16308" y="-1079"/>
                          <a:pt x="4061" y="2688"/>
                        </a:cubicBezTo>
                        <a:cubicBezTo>
                          <a:pt x="-821" y="4054"/>
                          <a:pt x="1490" y="9567"/>
                          <a:pt x="254" y="13035"/>
                        </a:cubicBezTo>
                        <a:cubicBezTo>
                          <a:pt x="-749" y="15856"/>
                          <a:pt x="1345" y="19130"/>
                          <a:pt x="4328" y="19380"/>
                        </a:cubicBezTo>
                        <a:close/>
                      </a:path>
                    </a:pathLst>
                  </a:custGeom>
                  <a:solidFill>
                    <a:schemeClr val="accent2">
                      <a:lumMod val="60000"/>
                      <a:lumOff val="40000"/>
                    </a:schemeClr>
                  </a:solidFill>
                  <a:ln w="8053" cap="flat">
                    <a:noFill/>
                    <a:prstDash val="solid"/>
                    <a:miter/>
                  </a:ln>
                </p:spPr>
                <p:txBody>
                  <a:bodyPr rtlCol="0" anchor="ctr"/>
                  <a:lstStyle/>
                  <a:p>
                    <a:endParaRPr lang="en-US"/>
                  </a:p>
                </p:txBody>
              </p:sp>
              <p:sp>
                <p:nvSpPr>
                  <p:cNvPr id="224" name="Freeform 158">
                    <a:extLst>
                      <a:ext uri="{FF2B5EF4-FFF2-40B4-BE49-F238E27FC236}">
                        <a16:creationId xmlns:a16="http://schemas.microsoft.com/office/drawing/2014/main" id="{84DF68AA-9FC2-1640-F1F6-DAE58E4EF7C2}"/>
                      </a:ext>
                    </a:extLst>
                  </p:cNvPr>
                  <p:cNvSpPr/>
                  <p:nvPr/>
                </p:nvSpPr>
                <p:spPr>
                  <a:xfrm>
                    <a:off x="9454154" y="5571656"/>
                    <a:ext cx="69671" cy="44518"/>
                  </a:xfrm>
                  <a:custGeom>
                    <a:avLst/>
                    <a:gdLst>
                      <a:gd name="connsiteX0" fmla="*/ 2106 w 69671"/>
                      <a:gd name="connsiteY0" fmla="*/ 43705 h 44518"/>
                      <a:gd name="connsiteX1" fmla="*/ 7449 w 69671"/>
                      <a:gd name="connsiteY1" fmla="*/ 43737 h 44518"/>
                      <a:gd name="connsiteX2" fmla="*/ 65991 w 69671"/>
                      <a:gd name="connsiteY2" fmla="*/ 19746 h 44518"/>
                      <a:gd name="connsiteX3" fmla="*/ 68076 w 69671"/>
                      <a:gd name="connsiteY3" fmla="*/ 11404 h 44518"/>
                      <a:gd name="connsiteX4" fmla="*/ 8193 w 69671"/>
                      <a:gd name="connsiteY4" fmla="*/ 7484 h 44518"/>
                      <a:gd name="connsiteX5" fmla="*/ 393 w 69671"/>
                      <a:gd name="connsiteY5" fmla="*/ 36632 h 44518"/>
                      <a:gd name="connsiteX6" fmla="*/ 2106 w 69671"/>
                      <a:gd name="connsiteY6" fmla="*/ 43705 h 4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71" h="44518">
                        <a:moveTo>
                          <a:pt x="2106" y="43705"/>
                        </a:moveTo>
                        <a:cubicBezTo>
                          <a:pt x="3723" y="44780"/>
                          <a:pt x="5825" y="44788"/>
                          <a:pt x="7449" y="43737"/>
                        </a:cubicBezTo>
                        <a:cubicBezTo>
                          <a:pt x="23512" y="33294"/>
                          <a:pt x="42662" y="25445"/>
                          <a:pt x="65991" y="19746"/>
                        </a:cubicBezTo>
                        <a:cubicBezTo>
                          <a:pt x="69693" y="18970"/>
                          <a:pt x="70986" y="13837"/>
                          <a:pt x="68076" y="11404"/>
                        </a:cubicBezTo>
                        <a:cubicBezTo>
                          <a:pt x="54447" y="-10041"/>
                          <a:pt x="26672" y="4849"/>
                          <a:pt x="8193" y="7484"/>
                        </a:cubicBezTo>
                        <a:cubicBezTo>
                          <a:pt x="1136" y="8365"/>
                          <a:pt x="2793" y="30513"/>
                          <a:pt x="393" y="36632"/>
                        </a:cubicBezTo>
                        <a:cubicBezTo>
                          <a:pt x="-230" y="39146"/>
                          <a:pt x="-400" y="42153"/>
                          <a:pt x="2106" y="43705"/>
                        </a:cubicBezTo>
                        <a:close/>
                      </a:path>
                    </a:pathLst>
                  </a:custGeom>
                  <a:solidFill>
                    <a:schemeClr val="accent2">
                      <a:lumMod val="60000"/>
                      <a:lumOff val="40000"/>
                    </a:schemeClr>
                  </a:solidFill>
                  <a:ln w="8053" cap="flat">
                    <a:noFill/>
                    <a:prstDash val="solid"/>
                    <a:miter/>
                  </a:ln>
                </p:spPr>
                <p:txBody>
                  <a:bodyPr rtlCol="0" anchor="ctr"/>
                  <a:lstStyle/>
                  <a:p>
                    <a:endParaRPr lang="en-US"/>
                  </a:p>
                </p:txBody>
              </p:sp>
              <p:sp>
                <p:nvSpPr>
                  <p:cNvPr id="225" name="Freeform 159">
                    <a:extLst>
                      <a:ext uri="{FF2B5EF4-FFF2-40B4-BE49-F238E27FC236}">
                        <a16:creationId xmlns:a16="http://schemas.microsoft.com/office/drawing/2014/main" id="{E8462777-E233-2304-506B-F5FA59F5E0D7}"/>
                      </a:ext>
                    </a:extLst>
                  </p:cNvPr>
                  <p:cNvSpPr/>
                  <p:nvPr/>
                </p:nvSpPr>
                <p:spPr>
                  <a:xfrm>
                    <a:off x="9095770" y="5472545"/>
                    <a:ext cx="32386" cy="141925"/>
                  </a:xfrm>
                  <a:custGeom>
                    <a:avLst/>
                    <a:gdLst>
                      <a:gd name="connsiteX0" fmla="*/ 29767 w 32386"/>
                      <a:gd name="connsiteY0" fmla="*/ 87486 h 141925"/>
                      <a:gd name="connsiteX1" fmla="*/ 25653 w 32386"/>
                      <a:gd name="connsiteY1" fmla="*/ 31056 h 141925"/>
                      <a:gd name="connsiteX2" fmla="*/ 21126 w 32386"/>
                      <a:gd name="connsiteY2" fmla="*/ 0 h 141925"/>
                      <a:gd name="connsiteX3" fmla="*/ 1184 w 32386"/>
                      <a:gd name="connsiteY3" fmla="*/ 100282 h 141925"/>
                      <a:gd name="connsiteX4" fmla="*/ 11 w 32386"/>
                      <a:gd name="connsiteY4" fmla="*/ 136762 h 141925"/>
                      <a:gd name="connsiteX5" fmla="*/ 1709 w 32386"/>
                      <a:gd name="connsiteY5" fmla="*/ 140803 h 141925"/>
                      <a:gd name="connsiteX6" fmla="*/ 7602 w 32386"/>
                      <a:gd name="connsiteY6" fmla="*/ 141450 h 141925"/>
                      <a:gd name="connsiteX7" fmla="*/ 29767 w 32386"/>
                      <a:gd name="connsiteY7" fmla="*/ 87486 h 14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6" h="141925">
                        <a:moveTo>
                          <a:pt x="29767" y="87486"/>
                        </a:moveTo>
                        <a:cubicBezTo>
                          <a:pt x="27964" y="69015"/>
                          <a:pt x="26105" y="49923"/>
                          <a:pt x="25653" y="31056"/>
                        </a:cubicBezTo>
                        <a:cubicBezTo>
                          <a:pt x="23963" y="22876"/>
                          <a:pt x="28344" y="1188"/>
                          <a:pt x="21126" y="0"/>
                        </a:cubicBezTo>
                        <a:cubicBezTo>
                          <a:pt x="1458" y="9344"/>
                          <a:pt x="1927" y="79443"/>
                          <a:pt x="1184" y="100282"/>
                        </a:cubicBezTo>
                        <a:cubicBezTo>
                          <a:pt x="1022" y="112326"/>
                          <a:pt x="860" y="124774"/>
                          <a:pt x="11" y="136762"/>
                        </a:cubicBezTo>
                        <a:cubicBezTo>
                          <a:pt x="-94" y="138306"/>
                          <a:pt x="529" y="139801"/>
                          <a:pt x="1709" y="140803"/>
                        </a:cubicBezTo>
                        <a:cubicBezTo>
                          <a:pt x="3342" y="142307"/>
                          <a:pt x="5646" y="142056"/>
                          <a:pt x="7602" y="141450"/>
                        </a:cubicBezTo>
                        <a:cubicBezTo>
                          <a:pt x="40664" y="136794"/>
                          <a:pt x="31836" y="113902"/>
                          <a:pt x="29767" y="87486"/>
                        </a:cubicBezTo>
                        <a:close/>
                      </a:path>
                    </a:pathLst>
                  </a:custGeom>
                  <a:solidFill>
                    <a:srgbClr val="FFFFFF"/>
                  </a:solidFill>
                  <a:ln w="8053" cap="flat">
                    <a:noFill/>
                    <a:prstDash val="solid"/>
                    <a:miter/>
                  </a:ln>
                </p:spPr>
                <p:txBody>
                  <a:bodyPr rtlCol="0" anchor="ctr"/>
                  <a:lstStyle/>
                  <a:p>
                    <a:endParaRPr lang="en-US"/>
                  </a:p>
                </p:txBody>
              </p:sp>
              <p:sp>
                <p:nvSpPr>
                  <p:cNvPr id="226" name="Freeform 160">
                    <a:extLst>
                      <a:ext uri="{FF2B5EF4-FFF2-40B4-BE49-F238E27FC236}">
                        <a16:creationId xmlns:a16="http://schemas.microsoft.com/office/drawing/2014/main" id="{0AF59E7F-0ACA-EC06-3CE4-108F40B54AB6}"/>
                      </a:ext>
                    </a:extLst>
                  </p:cNvPr>
                  <p:cNvSpPr/>
                  <p:nvPr/>
                </p:nvSpPr>
                <p:spPr>
                  <a:xfrm>
                    <a:off x="9010022" y="5588431"/>
                    <a:ext cx="78560" cy="68958"/>
                  </a:xfrm>
                  <a:custGeom>
                    <a:avLst/>
                    <a:gdLst>
                      <a:gd name="connsiteX0" fmla="*/ 76674 w 78560"/>
                      <a:gd name="connsiteY0" fmla="*/ 37414 h 68958"/>
                      <a:gd name="connsiteX1" fmla="*/ 71686 w 78560"/>
                      <a:gd name="connsiteY1" fmla="*/ 36905 h 68958"/>
                      <a:gd name="connsiteX2" fmla="*/ 56174 w 78560"/>
                      <a:gd name="connsiteY2" fmla="*/ 22735 h 68958"/>
                      <a:gd name="connsiteX3" fmla="*/ 1917 w 78560"/>
                      <a:gd name="connsiteY3" fmla="*/ 4612 h 68958"/>
                      <a:gd name="connsiteX4" fmla="*/ 2782 w 78560"/>
                      <a:gd name="connsiteY4" fmla="*/ 18936 h 68958"/>
                      <a:gd name="connsiteX5" fmla="*/ 65963 w 78560"/>
                      <a:gd name="connsiteY5" fmla="*/ 66959 h 68958"/>
                      <a:gd name="connsiteX6" fmla="*/ 75995 w 78560"/>
                      <a:gd name="connsiteY6" fmla="*/ 57194 h 68958"/>
                      <a:gd name="connsiteX7" fmla="*/ 76674 w 78560"/>
                      <a:gd name="connsiteY7" fmla="*/ 37414 h 6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60" h="68958">
                        <a:moveTo>
                          <a:pt x="76674" y="37414"/>
                        </a:moveTo>
                        <a:cubicBezTo>
                          <a:pt x="75235" y="36331"/>
                          <a:pt x="73311" y="36137"/>
                          <a:pt x="71686" y="36905"/>
                        </a:cubicBezTo>
                        <a:cubicBezTo>
                          <a:pt x="66901" y="35458"/>
                          <a:pt x="60782" y="25418"/>
                          <a:pt x="56174" y="22735"/>
                        </a:cubicBezTo>
                        <a:cubicBezTo>
                          <a:pt x="52496" y="18055"/>
                          <a:pt x="3461" y="-11118"/>
                          <a:pt x="1917" y="4612"/>
                        </a:cubicBezTo>
                        <a:cubicBezTo>
                          <a:pt x="2750" y="9567"/>
                          <a:pt x="-3386" y="15896"/>
                          <a:pt x="2782" y="18936"/>
                        </a:cubicBezTo>
                        <a:cubicBezTo>
                          <a:pt x="28197" y="30107"/>
                          <a:pt x="50047" y="46710"/>
                          <a:pt x="65963" y="66959"/>
                        </a:cubicBezTo>
                        <a:cubicBezTo>
                          <a:pt x="73052" y="73417"/>
                          <a:pt x="75655" y="62634"/>
                          <a:pt x="75995" y="57194"/>
                        </a:cubicBezTo>
                        <a:cubicBezTo>
                          <a:pt x="76092" y="50639"/>
                          <a:pt x="81241" y="42466"/>
                          <a:pt x="76674" y="37414"/>
                        </a:cubicBezTo>
                        <a:close/>
                      </a:path>
                    </a:pathLst>
                  </a:custGeom>
                  <a:solidFill>
                    <a:schemeClr val="accent2">
                      <a:lumMod val="60000"/>
                      <a:lumOff val="40000"/>
                    </a:schemeClr>
                  </a:solidFill>
                  <a:ln w="8053" cap="flat">
                    <a:noFill/>
                    <a:prstDash val="solid"/>
                    <a:miter/>
                  </a:ln>
                </p:spPr>
                <p:txBody>
                  <a:bodyPr rtlCol="0" anchor="ctr"/>
                  <a:lstStyle/>
                  <a:p>
                    <a:endParaRPr lang="en-US"/>
                  </a:p>
                </p:txBody>
              </p:sp>
              <p:sp>
                <p:nvSpPr>
                  <p:cNvPr id="227" name="Freeform 161">
                    <a:extLst>
                      <a:ext uri="{FF2B5EF4-FFF2-40B4-BE49-F238E27FC236}">
                        <a16:creationId xmlns:a16="http://schemas.microsoft.com/office/drawing/2014/main" id="{E157188F-95EE-1859-52CC-A8E01AAE9534}"/>
                      </a:ext>
                    </a:extLst>
                  </p:cNvPr>
                  <p:cNvSpPr/>
                  <p:nvPr/>
                </p:nvSpPr>
                <p:spPr>
                  <a:xfrm>
                    <a:off x="8893983" y="5669645"/>
                    <a:ext cx="193550" cy="48124"/>
                  </a:xfrm>
                  <a:custGeom>
                    <a:avLst/>
                    <a:gdLst>
                      <a:gd name="connsiteX0" fmla="*/ 191371 w 193550"/>
                      <a:gd name="connsiteY0" fmla="*/ 804 h 48124"/>
                      <a:gd name="connsiteX1" fmla="*/ 185292 w 193550"/>
                      <a:gd name="connsiteY1" fmla="*/ 1386 h 48124"/>
                      <a:gd name="connsiteX2" fmla="*/ 8617 w 193550"/>
                      <a:gd name="connsiteY2" fmla="*/ 3650 h 48124"/>
                      <a:gd name="connsiteX3" fmla="*/ 598 w 193550"/>
                      <a:gd name="connsiteY3" fmla="*/ 6123 h 48124"/>
                      <a:gd name="connsiteX4" fmla="*/ 107326 w 193550"/>
                      <a:gd name="connsiteY4" fmla="*/ 48124 h 48124"/>
                      <a:gd name="connsiteX5" fmla="*/ 193222 w 193550"/>
                      <a:gd name="connsiteY5" fmla="*/ 6624 h 48124"/>
                      <a:gd name="connsiteX6" fmla="*/ 191371 w 193550"/>
                      <a:gd name="connsiteY6" fmla="*/ 804 h 4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550" h="48124">
                        <a:moveTo>
                          <a:pt x="191371" y="804"/>
                        </a:moveTo>
                        <a:cubicBezTo>
                          <a:pt x="189463" y="-457"/>
                          <a:pt x="186933" y="-214"/>
                          <a:pt x="185292" y="1386"/>
                        </a:cubicBezTo>
                        <a:cubicBezTo>
                          <a:pt x="144664" y="32305"/>
                          <a:pt x="42617" y="38222"/>
                          <a:pt x="8617" y="3650"/>
                        </a:cubicBezTo>
                        <a:cubicBezTo>
                          <a:pt x="6055" y="1128"/>
                          <a:pt x="1294" y="2583"/>
                          <a:pt x="598" y="6123"/>
                        </a:cubicBezTo>
                        <a:cubicBezTo>
                          <a:pt x="-8229" y="38117"/>
                          <a:pt x="83140" y="47575"/>
                          <a:pt x="107326" y="48124"/>
                        </a:cubicBezTo>
                        <a:cubicBezTo>
                          <a:pt x="138981" y="47663"/>
                          <a:pt x="180264" y="40138"/>
                          <a:pt x="193222" y="6624"/>
                        </a:cubicBezTo>
                        <a:cubicBezTo>
                          <a:pt x="194046" y="4482"/>
                          <a:pt x="193279" y="2065"/>
                          <a:pt x="191371" y="804"/>
                        </a:cubicBezTo>
                        <a:close/>
                      </a:path>
                    </a:pathLst>
                  </a:custGeom>
                  <a:solidFill>
                    <a:srgbClr val="FFFFFF"/>
                  </a:solidFill>
                  <a:ln w="8053" cap="flat">
                    <a:noFill/>
                    <a:prstDash val="solid"/>
                    <a:miter/>
                  </a:ln>
                </p:spPr>
                <p:txBody>
                  <a:bodyPr rtlCol="0" anchor="ctr"/>
                  <a:lstStyle/>
                  <a:p>
                    <a:endParaRPr lang="en-US"/>
                  </a:p>
                </p:txBody>
              </p:sp>
              <p:sp>
                <p:nvSpPr>
                  <p:cNvPr id="228" name="Freeform 162">
                    <a:extLst>
                      <a:ext uri="{FF2B5EF4-FFF2-40B4-BE49-F238E27FC236}">
                        <a16:creationId xmlns:a16="http://schemas.microsoft.com/office/drawing/2014/main" id="{EDD03349-5847-42C4-CDC5-8F84FA148490}"/>
                      </a:ext>
                    </a:extLst>
                  </p:cNvPr>
                  <p:cNvSpPr/>
                  <p:nvPr/>
                </p:nvSpPr>
                <p:spPr>
                  <a:xfrm>
                    <a:off x="8924529" y="5588655"/>
                    <a:ext cx="51192" cy="33587"/>
                  </a:xfrm>
                  <a:custGeom>
                    <a:avLst/>
                    <a:gdLst>
                      <a:gd name="connsiteX0" fmla="*/ 4876 w 51192"/>
                      <a:gd name="connsiteY0" fmla="*/ 33585 h 33587"/>
                      <a:gd name="connsiteX1" fmla="*/ 47218 w 51192"/>
                      <a:gd name="connsiteY1" fmla="*/ 18768 h 33587"/>
                      <a:gd name="connsiteX2" fmla="*/ 51082 w 51192"/>
                      <a:gd name="connsiteY2" fmla="*/ 15567 h 33587"/>
                      <a:gd name="connsiteX3" fmla="*/ 47679 w 51192"/>
                      <a:gd name="connsiteY3" fmla="*/ 3822 h 33587"/>
                      <a:gd name="connsiteX4" fmla="*/ 16541 w 51192"/>
                      <a:gd name="connsiteY4" fmla="*/ 4760 h 33587"/>
                      <a:gd name="connsiteX5" fmla="*/ 544 w 51192"/>
                      <a:gd name="connsiteY5" fmla="*/ 26520 h 33587"/>
                      <a:gd name="connsiteX6" fmla="*/ 4876 w 51192"/>
                      <a:gd name="connsiteY6" fmla="*/ 33585 h 3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92" h="33587">
                        <a:moveTo>
                          <a:pt x="4876" y="33585"/>
                        </a:moveTo>
                        <a:cubicBezTo>
                          <a:pt x="18570" y="27369"/>
                          <a:pt x="32167" y="20409"/>
                          <a:pt x="47218" y="18768"/>
                        </a:cubicBezTo>
                        <a:cubicBezTo>
                          <a:pt x="48997" y="18501"/>
                          <a:pt x="50492" y="17273"/>
                          <a:pt x="51082" y="15567"/>
                        </a:cubicBezTo>
                        <a:cubicBezTo>
                          <a:pt x="51680" y="13869"/>
                          <a:pt x="49748" y="6287"/>
                          <a:pt x="47679" y="3822"/>
                        </a:cubicBezTo>
                        <a:cubicBezTo>
                          <a:pt x="40759" y="-373"/>
                          <a:pt x="21569" y="-2459"/>
                          <a:pt x="16541" y="4760"/>
                        </a:cubicBezTo>
                        <a:cubicBezTo>
                          <a:pt x="8514" y="1526"/>
                          <a:pt x="4496" y="21913"/>
                          <a:pt x="544" y="26520"/>
                        </a:cubicBezTo>
                        <a:cubicBezTo>
                          <a:pt x="-1162" y="29608"/>
                          <a:pt x="1384" y="33706"/>
                          <a:pt x="4876" y="33585"/>
                        </a:cubicBezTo>
                        <a:close/>
                      </a:path>
                    </a:pathLst>
                  </a:custGeom>
                  <a:solidFill>
                    <a:schemeClr val="accent2">
                      <a:lumMod val="60000"/>
                      <a:lumOff val="40000"/>
                    </a:schemeClr>
                  </a:solidFill>
                  <a:ln w="8053" cap="flat">
                    <a:noFill/>
                    <a:prstDash val="solid"/>
                    <a:miter/>
                  </a:ln>
                </p:spPr>
                <p:txBody>
                  <a:bodyPr rtlCol="0" anchor="ctr"/>
                  <a:lstStyle/>
                  <a:p>
                    <a:endParaRPr lang="en-US"/>
                  </a:p>
                </p:txBody>
              </p:sp>
            </p:grpSp>
            <p:grpSp>
              <p:nvGrpSpPr>
                <p:cNvPr id="51" name="Graphic 141">
                  <a:extLst>
                    <a:ext uri="{FF2B5EF4-FFF2-40B4-BE49-F238E27FC236}">
                      <a16:creationId xmlns:a16="http://schemas.microsoft.com/office/drawing/2014/main" id="{48406287-DBD4-F4B9-75A1-1268DBC23F61}"/>
                    </a:ext>
                  </a:extLst>
                </p:cNvPr>
                <p:cNvGrpSpPr/>
                <p:nvPr/>
              </p:nvGrpSpPr>
              <p:grpSpPr>
                <a:xfrm>
                  <a:off x="8673228" y="4145713"/>
                  <a:ext cx="803153" cy="70916"/>
                  <a:chOff x="8673228" y="4145713"/>
                  <a:chExt cx="803153" cy="70916"/>
                </a:xfrm>
                <a:solidFill>
                  <a:srgbClr val="FFFFFF"/>
                </a:solidFill>
              </p:grpSpPr>
              <p:sp>
                <p:nvSpPr>
                  <p:cNvPr id="214" name="Freeform 164">
                    <a:extLst>
                      <a:ext uri="{FF2B5EF4-FFF2-40B4-BE49-F238E27FC236}">
                        <a16:creationId xmlns:a16="http://schemas.microsoft.com/office/drawing/2014/main" id="{09C3DA10-F549-D8BC-1E2C-98034C37BE18}"/>
                      </a:ext>
                    </a:extLst>
                  </p:cNvPr>
                  <p:cNvSpPr/>
                  <p:nvPr/>
                </p:nvSpPr>
                <p:spPr>
                  <a:xfrm>
                    <a:off x="9460308" y="4169417"/>
                    <a:ext cx="16073" cy="23434"/>
                  </a:xfrm>
                  <a:custGeom>
                    <a:avLst/>
                    <a:gdLst>
                      <a:gd name="connsiteX0" fmla="*/ 16032 w 16073"/>
                      <a:gd name="connsiteY0" fmla="*/ 18026 h 23434"/>
                      <a:gd name="connsiteX1" fmla="*/ 5540 w 16073"/>
                      <a:gd name="connsiteY1" fmla="*/ 2368 h 23434"/>
                      <a:gd name="connsiteX2" fmla="*/ 1223 w 16073"/>
                      <a:gd name="connsiteY2" fmla="*/ 14291 h 23434"/>
                      <a:gd name="connsiteX3" fmla="*/ 11206 w 16073"/>
                      <a:gd name="connsiteY3" fmla="*/ 23433 h 23434"/>
                      <a:gd name="connsiteX4" fmla="*/ 16032 w 16073"/>
                      <a:gd name="connsiteY4" fmla="*/ 18026 h 23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73" h="23434">
                        <a:moveTo>
                          <a:pt x="16032" y="18026"/>
                        </a:moveTo>
                        <a:cubicBezTo>
                          <a:pt x="15167" y="12093"/>
                          <a:pt x="15595" y="-6531"/>
                          <a:pt x="5540" y="2368"/>
                        </a:cubicBezTo>
                        <a:cubicBezTo>
                          <a:pt x="3317" y="6628"/>
                          <a:pt x="-2520" y="9514"/>
                          <a:pt x="1223" y="14291"/>
                        </a:cubicBezTo>
                        <a:cubicBezTo>
                          <a:pt x="4489" y="17193"/>
                          <a:pt x="6469" y="22973"/>
                          <a:pt x="11206" y="23433"/>
                        </a:cubicBezTo>
                        <a:cubicBezTo>
                          <a:pt x="14035" y="23490"/>
                          <a:pt x="16420" y="20839"/>
                          <a:pt x="16032" y="18026"/>
                        </a:cubicBezTo>
                        <a:close/>
                      </a:path>
                    </a:pathLst>
                  </a:custGeom>
                  <a:solidFill>
                    <a:schemeClr val="accent5"/>
                  </a:solidFill>
                  <a:ln w="8053" cap="flat">
                    <a:noFill/>
                    <a:prstDash val="solid"/>
                    <a:miter/>
                  </a:ln>
                </p:spPr>
                <p:txBody>
                  <a:bodyPr rtlCol="0" anchor="ctr"/>
                  <a:lstStyle/>
                  <a:p>
                    <a:endParaRPr lang="en-US"/>
                  </a:p>
                </p:txBody>
              </p:sp>
              <p:sp>
                <p:nvSpPr>
                  <p:cNvPr id="215" name="Freeform 165">
                    <a:extLst>
                      <a:ext uri="{FF2B5EF4-FFF2-40B4-BE49-F238E27FC236}">
                        <a16:creationId xmlns:a16="http://schemas.microsoft.com/office/drawing/2014/main" id="{2F0BC168-A13C-D7CB-E5C6-EBC1EE97D2A0}"/>
                      </a:ext>
                    </a:extLst>
                  </p:cNvPr>
                  <p:cNvSpPr/>
                  <p:nvPr/>
                </p:nvSpPr>
                <p:spPr>
                  <a:xfrm>
                    <a:off x="9365097" y="4151738"/>
                    <a:ext cx="34901" cy="50858"/>
                  </a:xfrm>
                  <a:custGeom>
                    <a:avLst/>
                    <a:gdLst>
                      <a:gd name="connsiteX0" fmla="*/ 23601 w 34901"/>
                      <a:gd name="connsiteY0" fmla="*/ 2288 h 50858"/>
                      <a:gd name="connsiteX1" fmla="*/ 393 w 34901"/>
                      <a:gd name="connsiteY1" fmla="*/ 26086 h 50858"/>
                      <a:gd name="connsiteX2" fmla="*/ 15105 w 34901"/>
                      <a:gd name="connsiteY2" fmla="*/ 48549 h 50858"/>
                      <a:gd name="connsiteX3" fmla="*/ 19252 w 34901"/>
                      <a:gd name="connsiteY3" fmla="*/ 50837 h 50858"/>
                      <a:gd name="connsiteX4" fmla="*/ 27869 w 34901"/>
                      <a:gd name="connsiteY4" fmla="*/ 41185 h 50858"/>
                      <a:gd name="connsiteX5" fmla="*/ 23601 w 34901"/>
                      <a:gd name="connsiteY5" fmla="*/ 2288 h 5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1" h="50858">
                        <a:moveTo>
                          <a:pt x="23601" y="2288"/>
                        </a:moveTo>
                        <a:cubicBezTo>
                          <a:pt x="15647" y="-8058"/>
                          <a:pt x="4863" y="19667"/>
                          <a:pt x="393" y="26086"/>
                        </a:cubicBezTo>
                        <a:cubicBezTo>
                          <a:pt x="-2573" y="31364"/>
                          <a:pt x="12123" y="42196"/>
                          <a:pt x="15105" y="48549"/>
                        </a:cubicBezTo>
                        <a:cubicBezTo>
                          <a:pt x="16027" y="49947"/>
                          <a:pt x="17571" y="50853"/>
                          <a:pt x="19252" y="50837"/>
                        </a:cubicBezTo>
                        <a:cubicBezTo>
                          <a:pt x="23351" y="51322"/>
                          <a:pt x="25913" y="43618"/>
                          <a:pt x="27869" y="41185"/>
                        </a:cubicBezTo>
                        <a:cubicBezTo>
                          <a:pt x="42492" y="23434"/>
                          <a:pt x="30917" y="15092"/>
                          <a:pt x="23601" y="2288"/>
                        </a:cubicBezTo>
                        <a:close/>
                      </a:path>
                    </a:pathLst>
                  </a:custGeom>
                  <a:solidFill>
                    <a:schemeClr val="accent5"/>
                  </a:solidFill>
                  <a:ln w="8053" cap="flat">
                    <a:noFill/>
                    <a:prstDash val="solid"/>
                    <a:miter/>
                  </a:ln>
                </p:spPr>
                <p:txBody>
                  <a:bodyPr rtlCol="0" anchor="ctr"/>
                  <a:lstStyle/>
                  <a:p>
                    <a:endParaRPr lang="en-US"/>
                  </a:p>
                </p:txBody>
              </p:sp>
              <p:sp>
                <p:nvSpPr>
                  <p:cNvPr id="216" name="Freeform 166">
                    <a:extLst>
                      <a:ext uri="{FF2B5EF4-FFF2-40B4-BE49-F238E27FC236}">
                        <a16:creationId xmlns:a16="http://schemas.microsoft.com/office/drawing/2014/main" id="{DC97F738-2005-F12E-B224-B11C19570A12}"/>
                      </a:ext>
                    </a:extLst>
                  </p:cNvPr>
                  <p:cNvSpPr/>
                  <p:nvPr/>
                </p:nvSpPr>
                <p:spPr>
                  <a:xfrm>
                    <a:off x="9256502" y="4149482"/>
                    <a:ext cx="38710" cy="57639"/>
                  </a:xfrm>
                  <a:custGeom>
                    <a:avLst/>
                    <a:gdLst>
                      <a:gd name="connsiteX0" fmla="*/ 38143 w 38710"/>
                      <a:gd name="connsiteY0" fmla="*/ 24930 h 57639"/>
                      <a:gd name="connsiteX1" fmla="*/ 17635 w 38710"/>
                      <a:gd name="connsiteY1" fmla="*/ 1755 h 57639"/>
                      <a:gd name="connsiteX2" fmla="*/ 951 w 38710"/>
                      <a:gd name="connsiteY2" fmla="*/ 35544 h 57639"/>
                      <a:gd name="connsiteX3" fmla="*/ 17247 w 38710"/>
                      <a:gd name="connsiteY3" fmla="*/ 55623 h 57639"/>
                      <a:gd name="connsiteX4" fmla="*/ 25355 w 38710"/>
                      <a:gd name="connsiteY4" fmla="*/ 55340 h 57639"/>
                      <a:gd name="connsiteX5" fmla="*/ 38143 w 38710"/>
                      <a:gd name="connsiteY5" fmla="*/ 24930 h 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10" h="57639">
                        <a:moveTo>
                          <a:pt x="38143" y="24930"/>
                        </a:moveTo>
                        <a:cubicBezTo>
                          <a:pt x="36478" y="21754"/>
                          <a:pt x="26050" y="-7346"/>
                          <a:pt x="17635" y="1755"/>
                        </a:cubicBezTo>
                        <a:cubicBezTo>
                          <a:pt x="14386" y="7179"/>
                          <a:pt x="-4393" y="29368"/>
                          <a:pt x="951" y="35544"/>
                        </a:cubicBezTo>
                        <a:cubicBezTo>
                          <a:pt x="7418" y="42140"/>
                          <a:pt x="12599" y="49091"/>
                          <a:pt x="17247" y="55623"/>
                        </a:cubicBezTo>
                        <a:cubicBezTo>
                          <a:pt x="19131" y="58436"/>
                          <a:pt x="23674" y="58274"/>
                          <a:pt x="25355" y="55340"/>
                        </a:cubicBezTo>
                        <a:cubicBezTo>
                          <a:pt x="29688" y="45559"/>
                          <a:pt x="41409" y="37152"/>
                          <a:pt x="38143" y="24930"/>
                        </a:cubicBezTo>
                        <a:close/>
                      </a:path>
                    </a:pathLst>
                  </a:custGeom>
                  <a:solidFill>
                    <a:schemeClr val="accent5"/>
                  </a:solidFill>
                  <a:ln w="8053" cap="flat">
                    <a:noFill/>
                    <a:prstDash val="solid"/>
                    <a:miter/>
                  </a:ln>
                </p:spPr>
                <p:txBody>
                  <a:bodyPr rtlCol="0" anchor="ctr"/>
                  <a:lstStyle/>
                  <a:p>
                    <a:endParaRPr lang="en-US"/>
                  </a:p>
                </p:txBody>
              </p:sp>
              <p:sp>
                <p:nvSpPr>
                  <p:cNvPr id="217" name="Freeform 167">
                    <a:extLst>
                      <a:ext uri="{FF2B5EF4-FFF2-40B4-BE49-F238E27FC236}">
                        <a16:creationId xmlns:a16="http://schemas.microsoft.com/office/drawing/2014/main" id="{BEE6BCE6-A2CA-275F-E3FE-0B7C5BDC2F32}"/>
                      </a:ext>
                    </a:extLst>
                  </p:cNvPr>
                  <p:cNvSpPr/>
                  <p:nvPr/>
                </p:nvSpPr>
                <p:spPr>
                  <a:xfrm>
                    <a:off x="9126371" y="4145765"/>
                    <a:ext cx="48014" cy="66808"/>
                  </a:xfrm>
                  <a:custGeom>
                    <a:avLst/>
                    <a:gdLst>
                      <a:gd name="connsiteX0" fmla="*/ 31040 w 48014"/>
                      <a:gd name="connsiteY0" fmla="*/ 1940 h 66808"/>
                      <a:gd name="connsiteX1" fmla="*/ 581 w 48014"/>
                      <a:gd name="connsiteY1" fmla="*/ 34523 h 66808"/>
                      <a:gd name="connsiteX2" fmla="*/ 1527 w 48014"/>
                      <a:gd name="connsiteY2" fmla="*/ 40368 h 66808"/>
                      <a:gd name="connsiteX3" fmla="*/ 23215 w 48014"/>
                      <a:gd name="connsiteY3" fmla="*/ 64949 h 66808"/>
                      <a:gd name="connsiteX4" fmla="*/ 27039 w 48014"/>
                      <a:gd name="connsiteY4" fmla="*/ 66808 h 66808"/>
                      <a:gd name="connsiteX5" fmla="*/ 41128 w 48014"/>
                      <a:gd name="connsiteY5" fmla="*/ 48879 h 66808"/>
                      <a:gd name="connsiteX6" fmla="*/ 31040 w 48014"/>
                      <a:gd name="connsiteY6" fmla="*/ 1940 h 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 h="66808">
                        <a:moveTo>
                          <a:pt x="31040" y="1940"/>
                        </a:moveTo>
                        <a:cubicBezTo>
                          <a:pt x="23377" y="-8763"/>
                          <a:pt x="4962" y="28016"/>
                          <a:pt x="581" y="34523"/>
                        </a:cubicBezTo>
                        <a:cubicBezTo>
                          <a:pt x="-462" y="36463"/>
                          <a:pt x="-74" y="38856"/>
                          <a:pt x="1527" y="40368"/>
                        </a:cubicBezTo>
                        <a:cubicBezTo>
                          <a:pt x="10047" y="48386"/>
                          <a:pt x="16384" y="56243"/>
                          <a:pt x="23215" y="64949"/>
                        </a:cubicBezTo>
                        <a:cubicBezTo>
                          <a:pt x="24137" y="66129"/>
                          <a:pt x="25551" y="66808"/>
                          <a:pt x="27039" y="66808"/>
                        </a:cubicBezTo>
                        <a:cubicBezTo>
                          <a:pt x="33344" y="65677"/>
                          <a:pt x="36496" y="53495"/>
                          <a:pt x="41128" y="48879"/>
                        </a:cubicBezTo>
                        <a:cubicBezTo>
                          <a:pt x="56859" y="33998"/>
                          <a:pt x="42236" y="16490"/>
                          <a:pt x="31040" y="1940"/>
                        </a:cubicBezTo>
                        <a:close/>
                      </a:path>
                    </a:pathLst>
                  </a:custGeom>
                  <a:solidFill>
                    <a:schemeClr val="accent5"/>
                  </a:solidFill>
                  <a:ln w="8053" cap="flat">
                    <a:noFill/>
                    <a:prstDash val="solid"/>
                    <a:miter/>
                  </a:ln>
                </p:spPr>
                <p:txBody>
                  <a:bodyPr rtlCol="0" anchor="ctr"/>
                  <a:lstStyle/>
                  <a:p>
                    <a:endParaRPr lang="en-US"/>
                  </a:p>
                </p:txBody>
              </p:sp>
              <p:sp>
                <p:nvSpPr>
                  <p:cNvPr id="218" name="Freeform 168">
                    <a:extLst>
                      <a:ext uri="{FF2B5EF4-FFF2-40B4-BE49-F238E27FC236}">
                        <a16:creationId xmlns:a16="http://schemas.microsoft.com/office/drawing/2014/main" id="{6503CBFA-6D55-2B09-3BAB-20CAD84A72A1}"/>
                      </a:ext>
                    </a:extLst>
                  </p:cNvPr>
                  <p:cNvSpPr/>
                  <p:nvPr/>
                </p:nvSpPr>
                <p:spPr>
                  <a:xfrm>
                    <a:off x="9004467" y="4145713"/>
                    <a:ext cx="48008" cy="65971"/>
                  </a:xfrm>
                  <a:custGeom>
                    <a:avLst/>
                    <a:gdLst>
                      <a:gd name="connsiteX0" fmla="*/ 30970 w 48008"/>
                      <a:gd name="connsiteY0" fmla="*/ 1903 h 65971"/>
                      <a:gd name="connsiteX1" fmla="*/ 592 w 48008"/>
                      <a:gd name="connsiteY1" fmla="*/ 34002 h 65971"/>
                      <a:gd name="connsiteX2" fmla="*/ 1538 w 48008"/>
                      <a:gd name="connsiteY2" fmla="*/ 39871 h 65971"/>
                      <a:gd name="connsiteX3" fmla="*/ 23210 w 48008"/>
                      <a:gd name="connsiteY3" fmla="*/ 64145 h 65971"/>
                      <a:gd name="connsiteX4" fmla="*/ 27010 w 48008"/>
                      <a:gd name="connsiteY4" fmla="*/ 65972 h 65971"/>
                      <a:gd name="connsiteX5" fmla="*/ 41043 w 48008"/>
                      <a:gd name="connsiteY5" fmla="*/ 48350 h 65971"/>
                      <a:gd name="connsiteX6" fmla="*/ 30970 w 48008"/>
                      <a:gd name="connsiteY6" fmla="*/ 1903 h 6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8" h="65971">
                        <a:moveTo>
                          <a:pt x="30970" y="1903"/>
                        </a:moveTo>
                        <a:cubicBezTo>
                          <a:pt x="23348" y="-8621"/>
                          <a:pt x="4933" y="27641"/>
                          <a:pt x="592" y="34002"/>
                        </a:cubicBezTo>
                        <a:cubicBezTo>
                          <a:pt x="-467" y="35942"/>
                          <a:pt x="-79" y="38359"/>
                          <a:pt x="1538" y="39871"/>
                        </a:cubicBezTo>
                        <a:cubicBezTo>
                          <a:pt x="10026" y="47825"/>
                          <a:pt x="16121" y="55261"/>
                          <a:pt x="23210" y="64145"/>
                        </a:cubicBezTo>
                        <a:cubicBezTo>
                          <a:pt x="24140" y="65309"/>
                          <a:pt x="25538" y="65972"/>
                          <a:pt x="27010" y="65972"/>
                        </a:cubicBezTo>
                        <a:cubicBezTo>
                          <a:pt x="33412" y="64711"/>
                          <a:pt x="36346" y="52982"/>
                          <a:pt x="41043" y="48350"/>
                        </a:cubicBezTo>
                        <a:cubicBezTo>
                          <a:pt x="56846" y="33129"/>
                          <a:pt x="42384" y="16841"/>
                          <a:pt x="30970" y="1903"/>
                        </a:cubicBezTo>
                        <a:close/>
                      </a:path>
                    </a:pathLst>
                  </a:custGeom>
                  <a:solidFill>
                    <a:schemeClr val="accent5"/>
                  </a:solidFill>
                  <a:ln w="8053" cap="flat">
                    <a:noFill/>
                    <a:prstDash val="solid"/>
                    <a:miter/>
                  </a:ln>
                </p:spPr>
                <p:txBody>
                  <a:bodyPr rtlCol="0" anchor="ctr"/>
                  <a:lstStyle/>
                  <a:p>
                    <a:endParaRPr lang="en-US"/>
                  </a:p>
                </p:txBody>
              </p:sp>
              <p:sp>
                <p:nvSpPr>
                  <p:cNvPr id="219" name="Freeform 169">
                    <a:extLst>
                      <a:ext uri="{FF2B5EF4-FFF2-40B4-BE49-F238E27FC236}">
                        <a16:creationId xmlns:a16="http://schemas.microsoft.com/office/drawing/2014/main" id="{B53B7125-2655-1980-34E5-D6A78C6D9681}"/>
                      </a:ext>
                    </a:extLst>
                  </p:cNvPr>
                  <p:cNvSpPr/>
                  <p:nvPr/>
                </p:nvSpPr>
                <p:spPr>
                  <a:xfrm>
                    <a:off x="8883082" y="4149482"/>
                    <a:ext cx="38710" cy="57639"/>
                  </a:xfrm>
                  <a:custGeom>
                    <a:avLst/>
                    <a:gdLst>
                      <a:gd name="connsiteX0" fmla="*/ 38143 w 38710"/>
                      <a:gd name="connsiteY0" fmla="*/ 24930 h 57639"/>
                      <a:gd name="connsiteX1" fmla="*/ 17635 w 38710"/>
                      <a:gd name="connsiteY1" fmla="*/ 1755 h 57639"/>
                      <a:gd name="connsiteX2" fmla="*/ 951 w 38710"/>
                      <a:gd name="connsiteY2" fmla="*/ 35544 h 57639"/>
                      <a:gd name="connsiteX3" fmla="*/ 17247 w 38710"/>
                      <a:gd name="connsiteY3" fmla="*/ 55623 h 57639"/>
                      <a:gd name="connsiteX4" fmla="*/ 25355 w 38710"/>
                      <a:gd name="connsiteY4" fmla="*/ 55340 h 57639"/>
                      <a:gd name="connsiteX5" fmla="*/ 38143 w 38710"/>
                      <a:gd name="connsiteY5" fmla="*/ 24930 h 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10" h="57639">
                        <a:moveTo>
                          <a:pt x="38143" y="24930"/>
                        </a:moveTo>
                        <a:cubicBezTo>
                          <a:pt x="36478" y="21754"/>
                          <a:pt x="26050" y="-7346"/>
                          <a:pt x="17635" y="1755"/>
                        </a:cubicBezTo>
                        <a:cubicBezTo>
                          <a:pt x="14386" y="7179"/>
                          <a:pt x="-4393" y="29368"/>
                          <a:pt x="951" y="35544"/>
                        </a:cubicBezTo>
                        <a:cubicBezTo>
                          <a:pt x="7417" y="42140"/>
                          <a:pt x="12599" y="49091"/>
                          <a:pt x="17247" y="55623"/>
                        </a:cubicBezTo>
                        <a:cubicBezTo>
                          <a:pt x="19131" y="58436"/>
                          <a:pt x="23674" y="58274"/>
                          <a:pt x="25355" y="55340"/>
                        </a:cubicBezTo>
                        <a:cubicBezTo>
                          <a:pt x="29688" y="45559"/>
                          <a:pt x="41409" y="37152"/>
                          <a:pt x="38143" y="24930"/>
                        </a:cubicBezTo>
                        <a:close/>
                      </a:path>
                    </a:pathLst>
                  </a:custGeom>
                  <a:solidFill>
                    <a:schemeClr val="accent5"/>
                  </a:solidFill>
                  <a:ln w="8053" cap="flat">
                    <a:noFill/>
                    <a:prstDash val="solid"/>
                    <a:miter/>
                  </a:ln>
                </p:spPr>
                <p:txBody>
                  <a:bodyPr rtlCol="0" anchor="ctr"/>
                  <a:lstStyle/>
                  <a:p>
                    <a:endParaRPr lang="en-US"/>
                  </a:p>
                </p:txBody>
              </p:sp>
              <p:sp>
                <p:nvSpPr>
                  <p:cNvPr id="220" name="Freeform 170">
                    <a:extLst>
                      <a:ext uri="{FF2B5EF4-FFF2-40B4-BE49-F238E27FC236}">
                        <a16:creationId xmlns:a16="http://schemas.microsoft.com/office/drawing/2014/main" id="{FB9C82F3-738D-ED3F-2FE3-8A9F5A090BC6}"/>
                      </a:ext>
                    </a:extLst>
                  </p:cNvPr>
                  <p:cNvSpPr/>
                  <p:nvPr/>
                </p:nvSpPr>
                <p:spPr>
                  <a:xfrm>
                    <a:off x="8766112" y="4165773"/>
                    <a:ext cx="34903" cy="50855"/>
                  </a:xfrm>
                  <a:custGeom>
                    <a:avLst/>
                    <a:gdLst>
                      <a:gd name="connsiteX0" fmla="*/ 23601 w 34903"/>
                      <a:gd name="connsiteY0" fmla="*/ 2286 h 50855"/>
                      <a:gd name="connsiteX1" fmla="*/ 393 w 34903"/>
                      <a:gd name="connsiteY1" fmla="*/ 26083 h 50855"/>
                      <a:gd name="connsiteX2" fmla="*/ 15105 w 34903"/>
                      <a:gd name="connsiteY2" fmla="*/ 48546 h 50855"/>
                      <a:gd name="connsiteX3" fmla="*/ 19252 w 34903"/>
                      <a:gd name="connsiteY3" fmla="*/ 50834 h 50855"/>
                      <a:gd name="connsiteX4" fmla="*/ 27869 w 34903"/>
                      <a:gd name="connsiteY4" fmla="*/ 41183 h 50855"/>
                      <a:gd name="connsiteX5" fmla="*/ 23601 w 34903"/>
                      <a:gd name="connsiteY5" fmla="*/ 2286 h 5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 h="50855">
                        <a:moveTo>
                          <a:pt x="23601" y="2286"/>
                        </a:moveTo>
                        <a:cubicBezTo>
                          <a:pt x="15647" y="-8053"/>
                          <a:pt x="4863" y="19665"/>
                          <a:pt x="393" y="26083"/>
                        </a:cubicBezTo>
                        <a:cubicBezTo>
                          <a:pt x="-2573" y="31361"/>
                          <a:pt x="12122" y="42193"/>
                          <a:pt x="15105" y="48546"/>
                        </a:cubicBezTo>
                        <a:cubicBezTo>
                          <a:pt x="16027" y="49945"/>
                          <a:pt x="17571" y="50850"/>
                          <a:pt x="19252" y="50834"/>
                        </a:cubicBezTo>
                        <a:cubicBezTo>
                          <a:pt x="23351" y="51319"/>
                          <a:pt x="25913" y="43616"/>
                          <a:pt x="27869" y="41183"/>
                        </a:cubicBezTo>
                        <a:cubicBezTo>
                          <a:pt x="42493" y="23432"/>
                          <a:pt x="30925" y="15090"/>
                          <a:pt x="23601" y="2286"/>
                        </a:cubicBezTo>
                        <a:close/>
                      </a:path>
                    </a:pathLst>
                  </a:custGeom>
                  <a:solidFill>
                    <a:schemeClr val="accent5"/>
                  </a:solidFill>
                  <a:ln w="8053" cap="flat">
                    <a:noFill/>
                    <a:prstDash val="solid"/>
                    <a:miter/>
                  </a:ln>
                </p:spPr>
                <p:txBody>
                  <a:bodyPr rtlCol="0" anchor="ctr"/>
                  <a:lstStyle/>
                  <a:p>
                    <a:endParaRPr lang="en-US"/>
                  </a:p>
                </p:txBody>
              </p:sp>
              <p:sp>
                <p:nvSpPr>
                  <p:cNvPr id="221" name="Freeform 171">
                    <a:extLst>
                      <a:ext uri="{FF2B5EF4-FFF2-40B4-BE49-F238E27FC236}">
                        <a16:creationId xmlns:a16="http://schemas.microsoft.com/office/drawing/2014/main" id="{7FBDA6A0-AAFD-9805-EEE6-D9711E5CA662}"/>
                      </a:ext>
                    </a:extLst>
                  </p:cNvPr>
                  <p:cNvSpPr/>
                  <p:nvPr/>
                </p:nvSpPr>
                <p:spPr>
                  <a:xfrm>
                    <a:off x="8673228" y="4175070"/>
                    <a:ext cx="28443" cy="40583"/>
                  </a:xfrm>
                  <a:custGeom>
                    <a:avLst/>
                    <a:gdLst>
                      <a:gd name="connsiteX0" fmla="*/ 20032 w 28443"/>
                      <a:gd name="connsiteY0" fmla="*/ 2261 h 40583"/>
                      <a:gd name="connsiteX1" fmla="*/ 446 w 28443"/>
                      <a:gd name="connsiteY1" fmla="*/ 20173 h 40583"/>
                      <a:gd name="connsiteX2" fmla="*/ 8505 w 28443"/>
                      <a:gd name="connsiteY2" fmla="*/ 34448 h 40583"/>
                      <a:gd name="connsiteX3" fmla="*/ 15732 w 28443"/>
                      <a:gd name="connsiteY3" fmla="*/ 40567 h 40583"/>
                      <a:gd name="connsiteX4" fmla="*/ 22926 w 28443"/>
                      <a:gd name="connsiteY4" fmla="*/ 33220 h 40583"/>
                      <a:gd name="connsiteX5" fmla="*/ 20032 w 28443"/>
                      <a:gd name="connsiteY5" fmla="*/ 2261 h 4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43" h="40583">
                        <a:moveTo>
                          <a:pt x="20032" y="2261"/>
                        </a:moveTo>
                        <a:cubicBezTo>
                          <a:pt x="11803" y="-6817"/>
                          <a:pt x="5118" y="13965"/>
                          <a:pt x="446" y="20173"/>
                        </a:cubicBezTo>
                        <a:cubicBezTo>
                          <a:pt x="-1955" y="26074"/>
                          <a:pt x="6007" y="29606"/>
                          <a:pt x="8505" y="34448"/>
                        </a:cubicBezTo>
                        <a:cubicBezTo>
                          <a:pt x="10631" y="36760"/>
                          <a:pt x="12159" y="40567"/>
                          <a:pt x="15732" y="40567"/>
                        </a:cubicBezTo>
                        <a:cubicBezTo>
                          <a:pt x="19402" y="40915"/>
                          <a:pt x="21261" y="35580"/>
                          <a:pt x="22926" y="33220"/>
                        </a:cubicBezTo>
                        <a:cubicBezTo>
                          <a:pt x="34122" y="19656"/>
                          <a:pt x="25739" y="12001"/>
                          <a:pt x="20032" y="2261"/>
                        </a:cubicBezTo>
                        <a:close/>
                      </a:path>
                    </a:pathLst>
                  </a:custGeom>
                  <a:solidFill>
                    <a:schemeClr val="accent5"/>
                  </a:solidFill>
                  <a:ln w="8053" cap="flat">
                    <a:noFill/>
                    <a:prstDash val="solid"/>
                    <a:miter/>
                  </a:ln>
                </p:spPr>
                <p:txBody>
                  <a:bodyPr rtlCol="0" anchor="ctr"/>
                  <a:lstStyle/>
                  <a:p>
                    <a:endParaRPr lang="en-US"/>
                  </a:p>
                </p:txBody>
              </p:sp>
            </p:grpSp>
            <p:grpSp>
              <p:nvGrpSpPr>
                <p:cNvPr id="52" name="Graphic 141">
                  <a:extLst>
                    <a:ext uri="{FF2B5EF4-FFF2-40B4-BE49-F238E27FC236}">
                      <a16:creationId xmlns:a16="http://schemas.microsoft.com/office/drawing/2014/main" id="{665FF601-9AA3-0D6E-00CD-4BE68965C49D}"/>
                    </a:ext>
                  </a:extLst>
                </p:cNvPr>
                <p:cNvGrpSpPr/>
                <p:nvPr/>
              </p:nvGrpSpPr>
              <p:grpSpPr>
                <a:xfrm>
                  <a:off x="8985431" y="2867757"/>
                  <a:ext cx="239725" cy="466934"/>
                  <a:chOff x="8985431" y="2867757"/>
                  <a:chExt cx="239725" cy="466934"/>
                </a:xfrm>
                <a:solidFill>
                  <a:srgbClr val="FFFFFF"/>
                </a:solidFill>
              </p:grpSpPr>
              <p:sp>
                <p:nvSpPr>
                  <p:cNvPr id="204" name="Freeform 173">
                    <a:extLst>
                      <a:ext uri="{FF2B5EF4-FFF2-40B4-BE49-F238E27FC236}">
                        <a16:creationId xmlns:a16="http://schemas.microsoft.com/office/drawing/2014/main" id="{24814118-F655-5CA3-C716-6E0C03C9826D}"/>
                      </a:ext>
                    </a:extLst>
                  </p:cNvPr>
                  <p:cNvSpPr/>
                  <p:nvPr/>
                </p:nvSpPr>
                <p:spPr>
                  <a:xfrm>
                    <a:off x="9196657" y="2995034"/>
                    <a:ext cx="28499" cy="78548"/>
                  </a:xfrm>
                  <a:custGeom>
                    <a:avLst/>
                    <a:gdLst>
                      <a:gd name="connsiteX0" fmla="*/ 28155 w 28499"/>
                      <a:gd name="connsiteY0" fmla="*/ 4758 h 78548"/>
                      <a:gd name="connsiteX1" fmla="*/ 19328 w 28499"/>
                      <a:gd name="connsiteY1" fmla="*/ 2034 h 78548"/>
                      <a:gd name="connsiteX2" fmla="*/ 16498 w 28499"/>
                      <a:gd name="connsiteY2" fmla="*/ 6052 h 78548"/>
                      <a:gd name="connsiteX3" fmla="*/ 323 w 28499"/>
                      <a:gd name="connsiteY3" fmla="*/ 33834 h 78548"/>
                      <a:gd name="connsiteX4" fmla="*/ 7833 w 28499"/>
                      <a:gd name="connsiteY4" fmla="*/ 55869 h 78548"/>
                      <a:gd name="connsiteX5" fmla="*/ 19263 w 28499"/>
                      <a:gd name="connsiteY5" fmla="*/ 75972 h 78548"/>
                      <a:gd name="connsiteX6" fmla="*/ 28438 w 28499"/>
                      <a:gd name="connsiteY6" fmla="*/ 73806 h 78548"/>
                      <a:gd name="connsiteX7" fmla="*/ 28155 w 28499"/>
                      <a:gd name="connsiteY7" fmla="*/ 4758 h 7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99" h="78548">
                        <a:moveTo>
                          <a:pt x="28155" y="4758"/>
                        </a:moveTo>
                        <a:cubicBezTo>
                          <a:pt x="28244" y="191"/>
                          <a:pt x="21834" y="-1813"/>
                          <a:pt x="19328" y="2034"/>
                        </a:cubicBezTo>
                        <a:cubicBezTo>
                          <a:pt x="19328" y="2034"/>
                          <a:pt x="16498" y="6052"/>
                          <a:pt x="16498" y="6052"/>
                        </a:cubicBezTo>
                        <a:cubicBezTo>
                          <a:pt x="6564" y="20165"/>
                          <a:pt x="1576" y="27246"/>
                          <a:pt x="323" y="33834"/>
                        </a:cubicBezTo>
                        <a:cubicBezTo>
                          <a:pt x="-1092" y="41238"/>
                          <a:pt x="2271" y="46743"/>
                          <a:pt x="7833" y="55869"/>
                        </a:cubicBezTo>
                        <a:cubicBezTo>
                          <a:pt x="10904" y="60905"/>
                          <a:pt x="14728" y="67178"/>
                          <a:pt x="19263" y="75972"/>
                        </a:cubicBezTo>
                        <a:cubicBezTo>
                          <a:pt x="21397" y="80418"/>
                          <a:pt x="28527" y="78729"/>
                          <a:pt x="28438" y="73806"/>
                        </a:cubicBezTo>
                        <a:cubicBezTo>
                          <a:pt x="28583" y="51682"/>
                          <a:pt x="28462" y="28847"/>
                          <a:pt x="28155" y="4758"/>
                        </a:cubicBezTo>
                        <a:close/>
                      </a:path>
                    </a:pathLst>
                  </a:custGeom>
                  <a:solidFill>
                    <a:srgbClr val="FFFFFF"/>
                  </a:solidFill>
                  <a:ln w="8053" cap="flat">
                    <a:noFill/>
                    <a:prstDash val="solid"/>
                    <a:miter/>
                  </a:ln>
                </p:spPr>
                <p:txBody>
                  <a:bodyPr rtlCol="0" anchor="ctr"/>
                  <a:lstStyle/>
                  <a:p>
                    <a:endParaRPr lang="en-US"/>
                  </a:p>
                </p:txBody>
              </p:sp>
              <p:sp>
                <p:nvSpPr>
                  <p:cNvPr id="205" name="Freeform 174">
                    <a:extLst>
                      <a:ext uri="{FF2B5EF4-FFF2-40B4-BE49-F238E27FC236}">
                        <a16:creationId xmlns:a16="http://schemas.microsoft.com/office/drawing/2014/main" id="{991F6E0F-7575-6C93-B1AF-0A1869C801F6}"/>
                      </a:ext>
                    </a:extLst>
                  </p:cNvPr>
                  <p:cNvSpPr/>
                  <p:nvPr/>
                </p:nvSpPr>
                <p:spPr>
                  <a:xfrm>
                    <a:off x="9198147" y="3132524"/>
                    <a:ext cx="25608" cy="67954"/>
                  </a:xfrm>
                  <a:custGeom>
                    <a:avLst/>
                    <a:gdLst>
                      <a:gd name="connsiteX0" fmla="*/ 23052 w 25608"/>
                      <a:gd name="connsiteY0" fmla="*/ 578 h 67954"/>
                      <a:gd name="connsiteX1" fmla="*/ 17943 w 25608"/>
                      <a:gd name="connsiteY1" fmla="*/ 902 h 67954"/>
                      <a:gd name="connsiteX2" fmla="*/ 8291 w 25608"/>
                      <a:gd name="connsiteY2" fmla="*/ 53152 h 67954"/>
                      <a:gd name="connsiteX3" fmla="*/ 19244 w 25608"/>
                      <a:gd name="connsiteY3" fmla="*/ 67945 h 67954"/>
                      <a:gd name="connsiteX4" fmla="*/ 23238 w 25608"/>
                      <a:gd name="connsiteY4" fmla="*/ 63402 h 67954"/>
                      <a:gd name="connsiteX5" fmla="*/ 25606 w 25608"/>
                      <a:gd name="connsiteY5" fmla="*/ 5024 h 67954"/>
                      <a:gd name="connsiteX6" fmla="*/ 23052 w 25608"/>
                      <a:gd name="connsiteY6" fmla="*/ 578 h 6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08" h="67954">
                        <a:moveTo>
                          <a:pt x="23052" y="578"/>
                        </a:moveTo>
                        <a:cubicBezTo>
                          <a:pt x="21427" y="-295"/>
                          <a:pt x="19446" y="-173"/>
                          <a:pt x="17943" y="902"/>
                        </a:cubicBezTo>
                        <a:cubicBezTo>
                          <a:pt x="-8426" y="19615"/>
                          <a:pt x="-302" y="35911"/>
                          <a:pt x="8291" y="53152"/>
                        </a:cubicBezTo>
                        <a:cubicBezTo>
                          <a:pt x="11718" y="57420"/>
                          <a:pt x="12098" y="68325"/>
                          <a:pt x="19244" y="67945"/>
                        </a:cubicBezTo>
                        <a:cubicBezTo>
                          <a:pt x="21475" y="67549"/>
                          <a:pt x="23132" y="65657"/>
                          <a:pt x="23238" y="63402"/>
                        </a:cubicBezTo>
                        <a:cubicBezTo>
                          <a:pt x="24248" y="42466"/>
                          <a:pt x="25024" y="23373"/>
                          <a:pt x="25606" y="5024"/>
                        </a:cubicBezTo>
                        <a:cubicBezTo>
                          <a:pt x="25663" y="3165"/>
                          <a:pt x="24676" y="1451"/>
                          <a:pt x="23052" y="578"/>
                        </a:cubicBezTo>
                        <a:close/>
                      </a:path>
                    </a:pathLst>
                  </a:custGeom>
                  <a:solidFill>
                    <a:srgbClr val="FFFFFF"/>
                  </a:solidFill>
                  <a:ln w="8053" cap="flat">
                    <a:noFill/>
                    <a:prstDash val="solid"/>
                    <a:miter/>
                  </a:ln>
                </p:spPr>
                <p:txBody>
                  <a:bodyPr rtlCol="0" anchor="ctr"/>
                  <a:lstStyle/>
                  <a:p>
                    <a:endParaRPr lang="en-US"/>
                  </a:p>
                </p:txBody>
              </p:sp>
              <p:sp>
                <p:nvSpPr>
                  <p:cNvPr id="206" name="Freeform 175">
                    <a:extLst>
                      <a:ext uri="{FF2B5EF4-FFF2-40B4-BE49-F238E27FC236}">
                        <a16:creationId xmlns:a16="http://schemas.microsoft.com/office/drawing/2014/main" id="{E6B8CF51-C69E-99D0-ECB6-F3FE82BA1F57}"/>
                      </a:ext>
                    </a:extLst>
                  </p:cNvPr>
                  <p:cNvSpPr/>
                  <p:nvPr/>
                </p:nvSpPr>
                <p:spPr>
                  <a:xfrm>
                    <a:off x="9198544" y="2874901"/>
                    <a:ext cx="24840" cy="59458"/>
                  </a:xfrm>
                  <a:custGeom>
                    <a:avLst/>
                    <a:gdLst>
                      <a:gd name="connsiteX0" fmla="*/ 11612 w 24840"/>
                      <a:gd name="connsiteY0" fmla="*/ 50243 h 59458"/>
                      <a:gd name="connsiteX1" fmla="*/ 19978 w 24840"/>
                      <a:gd name="connsiteY1" fmla="*/ 59458 h 59458"/>
                      <a:gd name="connsiteX2" fmla="*/ 24836 w 24840"/>
                      <a:gd name="connsiteY2" fmla="*/ 54446 h 59458"/>
                      <a:gd name="connsiteX3" fmla="*/ 21837 w 24840"/>
                      <a:gd name="connsiteY3" fmla="*/ 4491 h 59458"/>
                      <a:gd name="connsiteX4" fmla="*/ 8887 w 24840"/>
                      <a:gd name="connsiteY4" fmla="*/ 7320 h 59458"/>
                      <a:gd name="connsiteX5" fmla="*/ 11612 w 24840"/>
                      <a:gd name="connsiteY5" fmla="*/ 50243 h 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40" h="59458">
                        <a:moveTo>
                          <a:pt x="11612" y="50243"/>
                        </a:moveTo>
                        <a:cubicBezTo>
                          <a:pt x="14142" y="53371"/>
                          <a:pt x="15265" y="59272"/>
                          <a:pt x="19978" y="59458"/>
                        </a:cubicBezTo>
                        <a:cubicBezTo>
                          <a:pt x="22662" y="59490"/>
                          <a:pt x="24958" y="57138"/>
                          <a:pt x="24836" y="54446"/>
                        </a:cubicBezTo>
                        <a:cubicBezTo>
                          <a:pt x="24206" y="34836"/>
                          <a:pt x="23252" y="18968"/>
                          <a:pt x="21837" y="4491"/>
                        </a:cubicBezTo>
                        <a:cubicBezTo>
                          <a:pt x="18725" y="-4756"/>
                          <a:pt x="12363" y="2357"/>
                          <a:pt x="8887" y="7320"/>
                        </a:cubicBezTo>
                        <a:cubicBezTo>
                          <a:pt x="-6657" y="22404"/>
                          <a:pt x="755" y="33809"/>
                          <a:pt x="11612" y="50243"/>
                        </a:cubicBezTo>
                        <a:close/>
                      </a:path>
                    </a:pathLst>
                  </a:custGeom>
                  <a:solidFill>
                    <a:srgbClr val="FFFFFF"/>
                  </a:solidFill>
                  <a:ln w="8053" cap="flat">
                    <a:noFill/>
                    <a:prstDash val="solid"/>
                    <a:miter/>
                  </a:ln>
                </p:spPr>
                <p:txBody>
                  <a:bodyPr rtlCol="0" anchor="ctr"/>
                  <a:lstStyle/>
                  <a:p>
                    <a:endParaRPr lang="en-US"/>
                  </a:p>
                </p:txBody>
              </p:sp>
              <p:sp>
                <p:nvSpPr>
                  <p:cNvPr id="207" name="Freeform 176">
                    <a:extLst>
                      <a:ext uri="{FF2B5EF4-FFF2-40B4-BE49-F238E27FC236}">
                        <a16:creationId xmlns:a16="http://schemas.microsoft.com/office/drawing/2014/main" id="{0701F7FB-8CEB-718B-EEBF-7BDFC6306E48}"/>
                      </a:ext>
                    </a:extLst>
                  </p:cNvPr>
                  <p:cNvSpPr/>
                  <p:nvPr/>
                </p:nvSpPr>
                <p:spPr>
                  <a:xfrm>
                    <a:off x="9202972" y="3270231"/>
                    <a:ext cx="13998" cy="29009"/>
                  </a:xfrm>
                  <a:custGeom>
                    <a:avLst/>
                    <a:gdLst>
                      <a:gd name="connsiteX0" fmla="*/ 11137 w 13998"/>
                      <a:gd name="connsiteY0" fmla="*/ 86 h 29009"/>
                      <a:gd name="connsiteX1" fmla="*/ 3878 w 13998"/>
                      <a:gd name="connsiteY1" fmla="*/ 26947 h 29009"/>
                      <a:gd name="connsiteX2" fmla="*/ 12721 w 13998"/>
                      <a:gd name="connsiteY2" fmla="*/ 24497 h 29009"/>
                      <a:gd name="connsiteX3" fmla="*/ 11137 w 13998"/>
                      <a:gd name="connsiteY3" fmla="*/ 86 h 29009"/>
                    </a:gdLst>
                    <a:ahLst/>
                    <a:cxnLst>
                      <a:cxn ang="0">
                        <a:pos x="connsiteX0" y="connsiteY0"/>
                      </a:cxn>
                      <a:cxn ang="0">
                        <a:pos x="connsiteX1" y="connsiteY1"/>
                      </a:cxn>
                      <a:cxn ang="0">
                        <a:pos x="connsiteX2" y="connsiteY2"/>
                      </a:cxn>
                      <a:cxn ang="0">
                        <a:pos x="connsiteX3" y="connsiteY3"/>
                      </a:cxn>
                    </a:cxnLst>
                    <a:rect l="l" t="t" r="r" b="b"/>
                    <a:pathLst>
                      <a:path w="13998" h="29009">
                        <a:moveTo>
                          <a:pt x="11137" y="86"/>
                        </a:moveTo>
                        <a:cubicBezTo>
                          <a:pt x="-883" y="-1491"/>
                          <a:pt x="-2961" y="19122"/>
                          <a:pt x="3878" y="26947"/>
                        </a:cubicBezTo>
                        <a:cubicBezTo>
                          <a:pt x="6319" y="30721"/>
                          <a:pt x="12584" y="28967"/>
                          <a:pt x="12721" y="24497"/>
                        </a:cubicBezTo>
                        <a:cubicBezTo>
                          <a:pt x="12075" y="18702"/>
                          <a:pt x="16892" y="2535"/>
                          <a:pt x="11137" y="86"/>
                        </a:cubicBezTo>
                        <a:close/>
                      </a:path>
                    </a:pathLst>
                  </a:custGeom>
                  <a:solidFill>
                    <a:srgbClr val="FFFFFF"/>
                  </a:solidFill>
                  <a:ln w="8053" cap="flat">
                    <a:noFill/>
                    <a:prstDash val="solid"/>
                    <a:miter/>
                  </a:ln>
                </p:spPr>
                <p:txBody>
                  <a:bodyPr rtlCol="0" anchor="ctr"/>
                  <a:lstStyle/>
                  <a:p>
                    <a:endParaRPr lang="en-US"/>
                  </a:p>
                </p:txBody>
              </p:sp>
              <p:sp>
                <p:nvSpPr>
                  <p:cNvPr id="208" name="Freeform 177">
                    <a:extLst>
                      <a:ext uri="{FF2B5EF4-FFF2-40B4-BE49-F238E27FC236}">
                        <a16:creationId xmlns:a16="http://schemas.microsoft.com/office/drawing/2014/main" id="{FBDA2DB0-F6B0-0CCE-CB4F-140F3FC76B76}"/>
                      </a:ext>
                    </a:extLst>
                  </p:cNvPr>
                  <p:cNvSpPr/>
                  <p:nvPr/>
                </p:nvSpPr>
                <p:spPr>
                  <a:xfrm>
                    <a:off x="9127384" y="3280532"/>
                    <a:ext cx="67628" cy="54158"/>
                  </a:xfrm>
                  <a:custGeom>
                    <a:avLst/>
                    <a:gdLst>
                      <a:gd name="connsiteX0" fmla="*/ 48611 w 67628"/>
                      <a:gd name="connsiteY0" fmla="*/ 4432 h 54158"/>
                      <a:gd name="connsiteX1" fmla="*/ 22299 w 67628"/>
                      <a:gd name="connsiteY1" fmla="*/ 22975 h 54158"/>
                      <a:gd name="connsiteX2" fmla="*/ 1710 w 67628"/>
                      <a:gd name="connsiteY2" fmla="*/ 42432 h 54158"/>
                      <a:gd name="connsiteX3" fmla="*/ 4660 w 67628"/>
                      <a:gd name="connsiteY3" fmla="*/ 51008 h 54158"/>
                      <a:gd name="connsiteX4" fmla="*/ 48611 w 67628"/>
                      <a:gd name="connsiteY4" fmla="*/ 4432 h 5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8" h="54158">
                        <a:moveTo>
                          <a:pt x="48611" y="4432"/>
                        </a:moveTo>
                        <a:cubicBezTo>
                          <a:pt x="43777" y="-11209"/>
                          <a:pt x="28054" y="19289"/>
                          <a:pt x="22299" y="22975"/>
                        </a:cubicBezTo>
                        <a:cubicBezTo>
                          <a:pt x="16438" y="29377"/>
                          <a:pt x="9705" y="35739"/>
                          <a:pt x="1710" y="42432"/>
                        </a:cubicBezTo>
                        <a:cubicBezTo>
                          <a:pt x="-1685" y="45091"/>
                          <a:pt x="328" y="51008"/>
                          <a:pt x="4660" y="51008"/>
                        </a:cubicBezTo>
                        <a:cubicBezTo>
                          <a:pt x="104598" y="55171"/>
                          <a:pt x="57972" y="64547"/>
                          <a:pt x="48611" y="4432"/>
                        </a:cubicBezTo>
                        <a:close/>
                      </a:path>
                    </a:pathLst>
                  </a:custGeom>
                  <a:solidFill>
                    <a:srgbClr val="FFFFFF"/>
                  </a:solidFill>
                  <a:ln w="8053" cap="flat">
                    <a:noFill/>
                    <a:prstDash val="solid"/>
                    <a:miter/>
                  </a:ln>
                </p:spPr>
                <p:txBody>
                  <a:bodyPr rtlCol="0" anchor="ctr"/>
                  <a:lstStyle/>
                  <a:p>
                    <a:endParaRPr lang="en-US"/>
                  </a:p>
                </p:txBody>
              </p:sp>
              <p:sp>
                <p:nvSpPr>
                  <p:cNvPr id="209" name="Freeform 178">
                    <a:extLst>
                      <a:ext uri="{FF2B5EF4-FFF2-40B4-BE49-F238E27FC236}">
                        <a16:creationId xmlns:a16="http://schemas.microsoft.com/office/drawing/2014/main" id="{EE1FB787-1B6E-D1D8-2151-5EA7BD65E7B7}"/>
                      </a:ext>
                    </a:extLst>
                  </p:cNvPr>
                  <p:cNvSpPr/>
                  <p:nvPr/>
                </p:nvSpPr>
                <p:spPr>
                  <a:xfrm>
                    <a:off x="9020970" y="3278840"/>
                    <a:ext cx="86554" cy="52405"/>
                  </a:xfrm>
                  <a:custGeom>
                    <a:avLst/>
                    <a:gdLst>
                      <a:gd name="connsiteX0" fmla="*/ 84407 w 86554"/>
                      <a:gd name="connsiteY0" fmla="*/ 43137 h 52405"/>
                      <a:gd name="connsiteX1" fmla="*/ 34839 w 86554"/>
                      <a:gd name="connsiteY1" fmla="*/ 1516 h 52405"/>
                      <a:gd name="connsiteX2" fmla="*/ 26537 w 86554"/>
                      <a:gd name="connsiteY2" fmla="*/ 3860 h 52405"/>
                      <a:gd name="connsiteX3" fmla="*/ 1825 w 86554"/>
                      <a:gd name="connsiteY3" fmla="*/ 43719 h 52405"/>
                      <a:gd name="connsiteX4" fmla="*/ 281 w 86554"/>
                      <a:gd name="connsiteY4" fmla="*/ 49143 h 52405"/>
                      <a:gd name="connsiteX5" fmla="*/ 11210 w 86554"/>
                      <a:gd name="connsiteY5" fmla="*/ 52304 h 52405"/>
                      <a:gd name="connsiteX6" fmla="*/ 81691 w 86554"/>
                      <a:gd name="connsiteY6" fmla="*/ 52045 h 52405"/>
                      <a:gd name="connsiteX7" fmla="*/ 84407 w 86554"/>
                      <a:gd name="connsiteY7" fmla="*/ 43137 h 5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554" h="52405">
                        <a:moveTo>
                          <a:pt x="84407" y="43137"/>
                        </a:moveTo>
                        <a:cubicBezTo>
                          <a:pt x="66074" y="31077"/>
                          <a:pt x="49397" y="17077"/>
                          <a:pt x="34839" y="1516"/>
                        </a:cubicBezTo>
                        <a:cubicBezTo>
                          <a:pt x="32317" y="-1353"/>
                          <a:pt x="27175" y="85"/>
                          <a:pt x="26537" y="3860"/>
                        </a:cubicBezTo>
                        <a:cubicBezTo>
                          <a:pt x="23360" y="19380"/>
                          <a:pt x="14581" y="33534"/>
                          <a:pt x="1825" y="43719"/>
                        </a:cubicBezTo>
                        <a:cubicBezTo>
                          <a:pt x="209" y="45013"/>
                          <a:pt x="-414" y="47195"/>
                          <a:pt x="281" y="49143"/>
                        </a:cubicBezTo>
                        <a:cubicBezTo>
                          <a:pt x="1510" y="53565"/>
                          <a:pt x="7896" y="52158"/>
                          <a:pt x="11210" y="52304"/>
                        </a:cubicBezTo>
                        <a:cubicBezTo>
                          <a:pt x="34289" y="52053"/>
                          <a:pt x="58160" y="51803"/>
                          <a:pt x="81691" y="52045"/>
                        </a:cubicBezTo>
                        <a:cubicBezTo>
                          <a:pt x="86371" y="52255"/>
                          <a:pt x="88441" y="45603"/>
                          <a:pt x="84407" y="43137"/>
                        </a:cubicBezTo>
                        <a:close/>
                      </a:path>
                    </a:pathLst>
                  </a:custGeom>
                  <a:solidFill>
                    <a:srgbClr val="FFFFFF"/>
                  </a:solidFill>
                  <a:ln w="8053" cap="flat">
                    <a:noFill/>
                    <a:prstDash val="solid"/>
                    <a:miter/>
                  </a:ln>
                </p:spPr>
                <p:txBody>
                  <a:bodyPr rtlCol="0" anchor="ctr"/>
                  <a:lstStyle/>
                  <a:p>
                    <a:endParaRPr lang="en-US"/>
                  </a:p>
                </p:txBody>
              </p:sp>
              <p:sp>
                <p:nvSpPr>
                  <p:cNvPr id="210" name="Freeform 179">
                    <a:extLst>
                      <a:ext uri="{FF2B5EF4-FFF2-40B4-BE49-F238E27FC236}">
                        <a16:creationId xmlns:a16="http://schemas.microsoft.com/office/drawing/2014/main" id="{0F979CA0-917F-BCF4-CCC3-2A4EC353FAC7}"/>
                      </a:ext>
                    </a:extLst>
                  </p:cNvPr>
                  <p:cNvSpPr/>
                  <p:nvPr/>
                </p:nvSpPr>
                <p:spPr>
                  <a:xfrm>
                    <a:off x="8994225" y="2990302"/>
                    <a:ext cx="21439" cy="53093"/>
                  </a:xfrm>
                  <a:custGeom>
                    <a:avLst/>
                    <a:gdLst>
                      <a:gd name="connsiteX0" fmla="*/ 3342 w 21439"/>
                      <a:gd name="connsiteY0" fmla="*/ 179 h 53093"/>
                      <a:gd name="connsiteX1" fmla="*/ 876 w 21439"/>
                      <a:gd name="connsiteY1" fmla="*/ 19441 h 53093"/>
                      <a:gd name="connsiteX2" fmla="*/ 1749 w 21439"/>
                      <a:gd name="connsiteY2" fmla="*/ 48355 h 53093"/>
                      <a:gd name="connsiteX3" fmla="*/ 5767 w 21439"/>
                      <a:gd name="connsiteY3" fmla="*/ 53043 h 53093"/>
                      <a:gd name="connsiteX4" fmla="*/ 14125 w 21439"/>
                      <a:gd name="connsiteY4" fmla="*/ 43586 h 53093"/>
                      <a:gd name="connsiteX5" fmla="*/ 20050 w 21439"/>
                      <a:gd name="connsiteY5" fmla="*/ 15707 h 53093"/>
                      <a:gd name="connsiteX6" fmla="*/ 3342 w 21439"/>
                      <a:gd name="connsiteY6" fmla="*/ 179 h 5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 h="53093">
                        <a:moveTo>
                          <a:pt x="3342" y="179"/>
                        </a:moveTo>
                        <a:cubicBezTo>
                          <a:pt x="-3004" y="3695"/>
                          <a:pt x="1814" y="13993"/>
                          <a:pt x="876" y="19441"/>
                        </a:cubicBezTo>
                        <a:cubicBezTo>
                          <a:pt x="1248" y="28195"/>
                          <a:pt x="1531" y="37653"/>
                          <a:pt x="1749" y="48355"/>
                        </a:cubicBezTo>
                        <a:cubicBezTo>
                          <a:pt x="1798" y="50675"/>
                          <a:pt x="3479" y="52639"/>
                          <a:pt x="5767" y="53043"/>
                        </a:cubicBezTo>
                        <a:cubicBezTo>
                          <a:pt x="11393" y="53698"/>
                          <a:pt x="11563" y="47765"/>
                          <a:pt x="14125" y="43586"/>
                        </a:cubicBezTo>
                        <a:cubicBezTo>
                          <a:pt x="18555" y="34597"/>
                          <a:pt x="24060" y="23402"/>
                          <a:pt x="20050" y="15707"/>
                        </a:cubicBezTo>
                        <a:cubicBezTo>
                          <a:pt x="16170" y="11382"/>
                          <a:pt x="9485" y="-1673"/>
                          <a:pt x="3342" y="179"/>
                        </a:cubicBezTo>
                        <a:close/>
                      </a:path>
                    </a:pathLst>
                  </a:custGeom>
                  <a:solidFill>
                    <a:srgbClr val="FFFFFF"/>
                  </a:solidFill>
                  <a:ln w="8053" cap="flat">
                    <a:noFill/>
                    <a:prstDash val="solid"/>
                    <a:miter/>
                  </a:ln>
                </p:spPr>
                <p:txBody>
                  <a:bodyPr rtlCol="0" anchor="ctr"/>
                  <a:lstStyle/>
                  <a:p>
                    <a:endParaRPr lang="en-US"/>
                  </a:p>
                </p:txBody>
              </p:sp>
              <p:sp>
                <p:nvSpPr>
                  <p:cNvPr id="211" name="Freeform 180">
                    <a:extLst>
                      <a:ext uri="{FF2B5EF4-FFF2-40B4-BE49-F238E27FC236}">
                        <a16:creationId xmlns:a16="http://schemas.microsoft.com/office/drawing/2014/main" id="{79B894C0-16EC-BB71-ED0B-EFDCC143E767}"/>
                      </a:ext>
                    </a:extLst>
                  </p:cNvPr>
                  <p:cNvSpPr/>
                  <p:nvPr/>
                </p:nvSpPr>
                <p:spPr>
                  <a:xfrm>
                    <a:off x="8993902" y="3119692"/>
                    <a:ext cx="25321" cy="57616"/>
                  </a:xfrm>
                  <a:custGeom>
                    <a:avLst/>
                    <a:gdLst>
                      <a:gd name="connsiteX0" fmla="*/ 4828 w 25321"/>
                      <a:gd name="connsiteY0" fmla="*/ 251 h 57616"/>
                      <a:gd name="connsiteX1" fmla="*/ 1514 w 25321"/>
                      <a:gd name="connsiteY1" fmla="*/ 4729 h 57616"/>
                      <a:gd name="connsiteX2" fmla="*/ 2613 w 25321"/>
                      <a:gd name="connsiteY2" fmla="*/ 57343 h 57616"/>
                      <a:gd name="connsiteX3" fmla="*/ 25142 w 25321"/>
                      <a:gd name="connsiteY3" fmla="*/ 33958 h 57616"/>
                      <a:gd name="connsiteX4" fmla="*/ 10163 w 25321"/>
                      <a:gd name="connsiteY4" fmla="*/ 1827 h 57616"/>
                      <a:gd name="connsiteX5" fmla="*/ 4828 w 25321"/>
                      <a:gd name="connsiteY5" fmla="*/ 251 h 57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21" h="57616">
                        <a:moveTo>
                          <a:pt x="4828" y="251"/>
                        </a:moveTo>
                        <a:cubicBezTo>
                          <a:pt x="2896" y="898"/>
                          <a:pt x="1570" y="2692"/>
                          <a:pt x="1514" y="4729"/>
                        </a:cubicBezTo>
                        <a:cubicBezTo>
                          <a:pt x="2621" y="15278"/>
                          <a:pt x="-3175" y="54765"/>
                          <a:pt x="2613" y="57343"/>
                        </a:cubicBezTo>
                        <a:cubicBezTo>
                          <a:pt x="11861" y="60342"/>
                          <a:pt x="26266" y="37701"/>
                          <a:pt x="25142" y="33958"/>
                        </a:cubicBezTo>
                        <a:cubicBezTo>
                          <a:pt x="26549" y="23369"/>
                          <a:pt x="19516" y="13556"/>
                          <a:pt x="10163" y="1827"/>
                        </a:cubicBezTo>
                        <a:cubicBezTo>
                          <a:pt x="8902" y="235"/>
                          <a:pt x="6768" y="-396"/>
                          <a:pt x="4828" y="251"/>
                        </a:cubicBezTo>
                        <a:close/>
                      </a:path>
                    </a:pathLst>
                  </a:custGeom>
                  <a:solidFill>
                    <a:srgbClr val="FFFFFF"/>
                  </a:solidFill>
                  <a:ln w="8053" cap="flat">
                    <a:noFill/>
                    <a:prstDash val="solid"/>
                    <a:miter/>
                  </a:ln>
                </p:spPr>
                <p:txBody>
                  <a:bodyPr rtlCol="0" anchor="ctr"/>
                  <a:lstStyle/>
                  <a:p>
                    <a:endParaRPr lang="en-US"/>
                  </a:p>
                </p:txBody>
              </p:sp>
              <p:sp>
                <p:nvSpPr>
                  <p:cNvPr id="212" name="Freeform 181">
                    <a:extLst>
                      <a:ext uri="{FF2B5EF4-FFF2-40B4-BE49-F238E27FC236}">
                        <a16:creationId xmlns:a16="http://schemas.microsoft.com/office/drawing/2014/main" id="{C4FDF6A6-AB26-EF8C-0A8B-5E4065840CD3}"/>
                      </a:ext>
                    </a:extLst>
                  </p:cNvPr>
                  <p:cNvSpPr/>
                  <p:nvPr/>
                </p:nvSpPr>
                <p:spPr>
                  <a:xfrm>
                    <a:off x="8988933" y="3247267"/>
                    <a:ext cx="22436" cy="49254"/>
                  </a:xfrm>
                  <a:custGeom>
                    <a:avLst/>
                    <a:gdLst>
                      <a:gd name="connsiteX0" fmla="*/ 9756 w 22436"/>
                      <a:gd name="connsiteY0" fmla="*/ 1152 h 49254"/>
                      <a:gd name="connsiteX1" fmla="*/ 1754 w 22436"/>
                      <a:gd name="connsiteY1" fmla="*/ 4628 h 49254"/>
                      <a:gd name="connsiteX2" fmla="*/ 8 w 22436"/>
                      <a:gd name="connsiteY2" fmla="*/ 43202 h 49254"/>
                      <a:gd name="connsiteX3" fmla="*/ 9756 w 22436"/>
                      <a:gd name="connsiteY3" fmla="*/ 1152 h 49254"/>
                    </a:gdLst>
                    <a:ahLst/>
                    <a:cxnLst>
                      <a:cxn ang="0">
                        <a:pos x="connsiteX0" y="connsiteY0"/>
                      </a:cxn>
                      <a:cxn ang="0">
                        <a:pos x="connsiteX1" y="connsiteY1"/>
                      </a:cxn>
                      <a:cxn ang="0">
                        <a:pos x="connsiteX2" y="connsiteY2"/>
                      </a:cxn>
                      <a:cxn ang="0">
                        <a:pos x="connsiteX3" y="connsiteY3"/>
                      </a:cxn>
                    </a:cxnLst>
                    <a:rect l="l" t="t" r="r" b="b"/>
                    <a:pathLst>
                      <a:path w="22436" h="49254">
                        <a:moveTo>
                          <a:pt x="9756" y="1152"/>
                        </a:moveTo>
                        <a:cubicBezTo>
                          <a:pt x="6862" y="-1483"/>
                          <a:pt x="1802" y="708"/>
                          <a:pt x="1754" y="4628"/>
                        </a:cubicBezTo>
                        <a:cubicBezTo>
                          <a:pt x="1180" y="17481"/>
                          <a:pt x="598" y="30333"/>
                          <a:pt x="8" y="43202"/>
                        </a:cubicBezTo>
                        <a:cubicBezTo>
                          <a:pt x="-663" y="63919"/>
                          <a:pt x="43416" y="26857"/>
                          <a:pt x="9756" y="1152"/>
                        </a:cubicBezTo>
                        <a:close/>
                      </a:path>
                    </a:pathLst>
                  </a:custGeom>
                  <a:solidFill>
                    <a:srgbClr val="FFFFFF"/>
                  </a:solidFill>
                  <a:ln w="8053" cap="flat">
                    <a:noFill/>
                    <a:prstDash val="solid"/>
                    <a:miter/>
                  </a:ln>
                </p:spPr>
                <p:txBody>
                  <a:bodyPr rtlCol="0" anchor="ctr"/>
                  <a:lstStyle/>
                  <a:p>
                    <a:endParaRPr lang="en-US"/>
                  </a:p>
                </p:txBody>
              </p:sp>
              <p:sp>
                <p:nvSpPr>
                  <p:cNvPr id="213" name="Freeform 182">
                    <a:extLst>
                      <a:ext uri="{FF2B5EF4-FFF2-40B4-BE49-F238E27FC236}">
                        <a16:creationId xmlns:a16="http://schemas.microsoft.com/office/drawing/2014/main" id="{F704723F-3ACC-82FC-CF50-CAAF29CDFE15}"/>
                      </a:ext>
                    </a:extLst>
                  </p:cNvPr>
                  <p:cNvSpPr/>
                  <p:nvPr/>
                </p:nvSpPr>
                <p:spPr>
                  <a:xfrm>
                    <a:off x="8985431" y="2867757"/>
                    <a:ext cx="21548" cy="51064"/>
                  </a:xfrm>
                  <a:custGeom>
                    <a:avLst/>
                    <a:gdLst>
                      <a:gd name="connsiteX0" fmla="*/ 6873 w 21548"/>
                      <a:gd name="connsiteY0" fmla="*/ 51065 h 51064"/>
                      <a:gd name="connsiteX1" fmla="*/ 17826 w 21548"/>
                      <a:gd name="connsiteY1" fmla="*/ 34478 h 51064"/>
                      <a:gd name="connsiteX2" fmla="*/ 11440 w 21548"/>
                      <a:gd name="connsiteY2" fmla="*/ 5435 h 51064"/>
                      <a:gd name="connsiteX3" fmla="*/ 3341 w 21548"/>
                      <a:gd name="connsiteY3" fmla="*/ 350 h 51064"/>
                      <a:gd name="connsiteX4" fmla="*/ 1271 w 21548"/>
                      <a:gd name="connsiteY4" fmla="*/ 35157 h 51064"/>
                      <a:gd name="connsiteX5" fmla="*/ 6873 w 21548"/>
                      <a:gd name="connsiteY5" fmla="*/ 51065 h 5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8" h="51064">
                        <a:moveTo>
                          <a:pt x="6873" y="51065"/>
                        </a:moveTo>
                        <a:cubicBezTo>
                          <a:pt x="12928" y="50839"/>
                          <a:pt x="15328" y="36580"/>
                          <a:pt x="17826" y="34478"/>
                        </a:cubicBezTo>
                        <a:cubicBezTo>
                          <a:pt x="24237" y="22385"/>
                          <a:pt x="22531" y="20130"/>
                          <a:pt x="11440" y="5435"/>
                        </a:cubicBezTo>
                        <a:cubicBezTo>
                          <a:pt x="9613" y="2929"/>
                          <a:pt x="7083" y="-1234"/>
                          <a:pt x="3341" y="350"/>
                        </a:cubicBezTo>
                        <a:cubicBezTo>
                          <a:pt x="-3296" y="2161"/>
                          <a:pt x="2160" y="28149"/>
                          <a:pt x="1271" y="35157"/>
                        </a:cubicBezTo>
                        <a:cubicBezTo>
                          <a:pt x="2314" y="39570"/>
                          <a:pt x="-540" y="50548"/>
                          <a:pt x="6873" y="51065"/>
                        </a:cubicBezTo>
                        <a:close/>
                      </a:path>
                    </a:pathLst>
                  </a:custGeom>
                  <a:solidFill>
                    <a:srgbClr val="FFFFFF"/>
                  </a:solidFill>
                  <a:ln w="8053" cap="flat">
                    <a:noFill/>
                    <a:prstDash val="solid"/>
                    <a:miter/>
                  </a:ln>
                </p:spPr>
                <p:txBody>
                  <a:bodyPr rtlCol="0" anchor="ctr"/>
                  <a:lstStyle/>
                  <a:p>
                    <a:endParaRPr lang="en-US"/>
                  </a:p>
                </p:txBody>
              </p:sp>
            </p:grpSp>
            <p:grpSp>
              <p:nvGrpSpPr>
                <p:cNvPr id="53" name="Graphic 141">
                  <a:extLst>
                    <a:ext uri="{FF2B5EF4-FFF2-40B4-BE49-F238E27FC236}">
                      <a16:creationId xmlns:a16="http://schemas.microsoft.com/office/drawing/2014/main" id="{2CA3F887-CDB0-1AD5-C69D-C72E64C88AE4}"/>
                    </a:ext>
                  </a:extLst>
                </p:cNvPr>
                <p:cNvGrpSpPr/>
                <p:nvPr/>
              </p:nvGrpSpPr>
              <p:grpSpPr>
                <a:xfrm>
                  <a:off x="8520846" y="3175223"/>
                  <a:ext cx="1079925" cy="861093"/>
                  <a:chOff x="8520846" y="3175223"/>
                  <a:chExt cx="1079925" cy="861093"/>
                </a:xfrm>
                <a:solidFill>
                  <a:srgbClr val="FFFFFF"/>
                </a:solidFill>
              </p:grpSpPr>
              <p:sp>
                <p:nvSpPr>
                  <p:cNvPr id="183" name="Freeform 184">
                    <a:extLst>
                      <a:ext uri="{FF2B5EF4-FFF2-40B4-BE49-F238E27FC236}">
                        <a16:creationId xmlns:a16="http://schemas.microsoft.com/office/drawing/2014/main" id="{72E5B77F-43B9-D72B-4922-DB2927E198BC}"/>
                      </a:ext>
                    </a:extLst>
                  </p:cNvPr>
                  <p:cNvSpPr/>
                  <p:nvPr/>
                </p:nvSpPr>
                <p:spPr>
                  <a:xfrm>
                    <a:off x="9540654" y="3175223"/>
                    <a:ext cx="60116" cy="56121"/>
                  </a:xfrm>
                  <a:custGeom>
                    <a:avLst/>
                    <a:gdLst>
                      <a:gd name="connsiteX0" fmla="*/ 58306 w 60116"/>
                      <a:gd name="connsiteY0" fmla="*/ 4520 h 56121"/>
                      <a:gd name="connsiteX1" fmla="*/ 12326 w 60116"/>
                      <a:gd name="connsiteY1" fmla="*/ 3874 h 56121"/>
                      <a:gd name="connsiteX2" fmla="*/ 5746 w 60116"/>
                      <a:gd name="connsiteY2" fmla="*/ 10777 h 56121"/>
                      <a:gd name="connsiteX3" fmla="*/ 23 w 60116"/>
                      <a:gd name="connsiteY3" fmla="*/ 52220 h 56121"/>
                      <a:gd name="connsiteX4" fmla="*/ 35744 w 60116"/>
                      <a:gd name="connsiteY4" fmla="*/ 53408 h 56121"/>
                      <a:gd name="connsiteX5" fmla="*/ 53124 w 60116"/>
                      <a:gd name="connsiteY5" fmla="*/ 43587 h 56121"/>
                      <a:gd name="connsiteX6" fmla="*/ 58306 w 60116"/>
                      <a:gd name="connsiteY6" fmla="*/ 4520 h 56121"/>
                      <a:gd name="connsiteX7" fmla="*/ 24734 w 60116"/>
                      <a:gd name="connsiteY7" fmla="*/ 31608 h 56121"/>
                      <a:gd name="connsiteX8" fmla="*/ 26319 w 60116"/>
                      <a:gd name="connsiteY8" fmla="*/ 20962 h 56121"/>
                      <a:gd name="connsiteX9" fmla="*/ 37547 w 60116"/>
                      <a:gd name="connsiteY9" fmla="*/ 21827 h 56121"/>
                      <a:gd name="connsiteX10" fmla="*/ 35962 w 60116"/>
                      <a:gd name="connsiteY10" fmla="*/ 32190 h 56121"/>
                      <a:gd name="connsiteX11" fmla="*/ 24734 w 60116"/>
                      <a:gd name="connsiteY11" fmla="*/ 31608 h 56121"/>
                      <a:gd name="connsiteX12" fmla="*/ 10936 w 60116"/>
                      <a:gd name="connsiteY12" fmla="*/ 3583 h 56121"/>
                      <a:gd name="connsiteX13" fmla="*/ 10871 w 60116"/>
                      <a:gd name="connsiteY13" fmla="*/ 3599 h 56121"/>
                      <a:gd name="connsiteX14" fmla="*/ 10871 w 60116"/>
                      <a:gd name="connsiteY14" fmla="*/ 3599 h 56121"/>
                      <a:gd name="connsiteX15" fmla="*/ 10936 w 60116"/>
                      <a:gd name="connsiteY15" fmla="*/ 3583 h 56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116" h="56121">
                        <a:moveTo>
                          <a:pt x="58306" y="4520"/>
                        </a:moveTo>
                        <a:cubicBezTo>
                          <a:pt x="50262" y="-4290"/>
                          <a:pt x="19836" y="2200"/>
                          <a:pt x="12326" y="3874"/>
                        </a:cubicBezTo>
                        <a:cubicBezTo>
                          <a:pt x="6579" y="5975"/>
                          <a:pt x="5463" y="5199"/>
                          <a:pt x="5746" y="10777"/>
                        </a:cubicBezTo>
                        <a:cubicBezTo>
                          <a:pt x="3847" y="24971"/>
                          <a:pt x="1696" y="37751"/>
                          <a:pt x="23" y="52220"/>
                        </a:cubicBezTo>
                        <a:cubicBezTo>
                          <a:pt x="-947" y="60635"/>
                          <a:pt x="29148" y="52713"/>
                          <a:pt x="35744" y="53408"/>
                        </a:cubicBezTo>
                        <a:cubicBezTo>
                          <a:pt x="42276" y="52875"/>
                          <a:pt x="50440" y="53594"/>
                          <a:pt x="53124" y="43587"/>
                        </a:cubicBezTo>
                        <a:cubicBezTo>
                          <a:pt x="54886" y="32206"/>
                          <a:pt x="63907" y="12240"/>
                          <a:pt x="58306" y="4520"/>
                        </a:cubicBezTo>
                        <a:close/>
                        <a:moveTo>
                          <a:pt x="24734" y="31608"/>
                        </a:moveTo>
                        <a:cubicBezTo>
                          <a:pt x="24896" y="29554"/>
                          <a:pt x="25777" y="22732"/>
                          <a:pt x="26319" y="20962"/>
                        </a:cubicBezTo>
                        <a:cubicBezTo>
                          <a:pt x="28348" y="20671"/>
                          <a:pt x="35453" y="21487"/>
                          <a:pt x="37547" y="21827"/>
                        </a:cubicBezTo>
                        <a:cubicBezTo>
                          <a:pt x="37798" y="23363"/>
                          <a:pt x="36698" y="30541"/>
                          <a:pt x="35962" y="32190"/>
                        </a:cubicBezTo>
                        <a:cubicBezTo>
                          <a:pt x="33174" y="32464"/>
                          <a:pt x="26933" y="33095"/>
                          <a:pt x="24734" y="31608"/>
                        </a:cubicBezTo>
                        <a:close/>
                        <a:moveTo>
                          <a:pt x="10936" y="3583"/>
                        </a:moveTo>
                        <a:cubicBezTo>
                          <a:pt x="10912" y="3591"/>
                          <a:pt x="10895" y="3591"/>
                          <a:pt x="10871" y="3599"/>
                        </a:cubicBezTo>
                        <a:lnTo>
                          <a:pt x="10871" y="3599"/>
                        </a:lnTo>
                        <a:cubicBezTo>
                          <a:pt x="10895" y="3591"/>
                          <a:pt x="10920" y="3583"/>
                          <a:pt x="10936" y="3583"/>
                        </a:cubicBezTo>
                        <a:close/>
                      </a:path>
                    </a:pathLst>
                  </a:custGeom>
                  <a:solidFill>
                    <a:schemeClr val="accent5"/>
                  </a:solidFill>
                  <a:ln w="8053" cap="flat">
                    <a:noFill/>
                    <a:prstDash val="solid"/>
                    <a:miter/>
                  </a:ln>
                </p:spPr>
                <p:txBody>
                  <a:bodyPr rtlCol="0" anchor="ctr"/>
                  <a:lstStyle/>
                  <a:p>
                    <a:endParaRPr lang="en-US"/>
                  </a:p>
                </p:txBody>
              </p:sp>
              <p:sp>
                <p:nvSpPr>
                  <p:cNvPr id="184" name="Freeform 185">
                    <a:extLst>
                      <a:ext uri="{FF2B5EF4-FFF2-40B4-BE49-F238E27FC236}">
                        <a16:creationId xmlns:a16="http://schemas.microsoft.com/office/drawing/2014/main" id="{77BA7460-E26A-04F5-98F0-33C2DF569C37}"/>
                      </a:ext>
                    </a:extLst>
                  </p:cNvPr>
                  <p:cNvSpPr/>
                  <p:nvPr/>
                </p:nvSpPr>
                <p:spPr>
                  <a:xfrm>
                    <a:off x="9527973" y="3271368"/>
                    <a:ext cx="51052" cy="59574"/>
                  </a:xfrm>
                  <a:custGeom>
                    <a:avLst/>
                    <a:gdLst>
                      <a:gd name="connsiteX0" fmla="*/ 45620 w 51052"/>
                      <a:gd name="connsiteY0" fmla="*/ 0 h 59574"/>
                      <a:gd name="connsiteX1" fmla="*/ 296 w 51052"/>
                      <a:gd name="connsiteY1" fmla="*/ 22447 h 59574"/>
                      <a:gd name="connsiteX2" fmla="*/ 2349 w 51052"/>
                      <a:gd name="connsiteY2" fmla="*/ 55363 h 59574"/>
                      <a:gd name="connsiteX3" fmla="*/ 8501 w 51052"/>
                      <a:gd name="connsiteY3" fmla="*/ 57440 h 59574"/>
                      <a:gd name="connsiteX4" fmla="*/ 34376 w 51052"/>
                      <a:gd name="connsiteY4" fmla="*/ 25834 h 59574"/>
                      <a:gd name="connsiteX5" fmla="*/ 45620 w 51052"/>
                      <a:gd name="connsiteY5" fmla="*/ 0 h 5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2" h="59574">
                        <a:moveTo>
                          <a:pt x="45620" y="0"/>
                        </a:moveTo>
                        <a:cubicBezTo>
                          <a:pt x="32646" y="3371"/>
                          <a:pt x="-3633" y="2934"/>
                          <a:pt x="296" y="22447"/>
                        </a:cubicBezTo>
                        <a:cubicBezTo>
                          <a:pt x="433" y="33392"/>
                          <a:pt x="514" y="42842"/>
                          <a:pt x="2349" y="55363"/>
                        </a:cubicBezTo>
                        <a:cubicBezTo>
                          <a:pt x="3012" y="59881"/>
                          <a:pt x="5655" y="61061"/>
                          <a:pt x="8501" y="57440"/>
                        </a:cubicBezTo>
                        <a:cubicBezTo>
                          <a:pt x="13221" y="51798"/>
                          <a:pt x="32161" y="28356"/>
                          <a:pt x="34376" y="25834"/>
                        </a:cubicBezTo>
                        <a:cubicBezTo>
                          <a:pt x="36276" y="21194"/>
                          <a:pt x="62006" y="1293"/>
                          <a:pt x="45620" y="0"/>
                        </a:cubicBezTo>
                        <a:close/>
                      </a:path>
                    </a:pathLst>
                  </a:custGeom>
                  <a:solidFill>
                    <a:schemeClr val="accent5"/>
                  </a:solidFill>
                  <a:ln w="8053" cap="flat">
                    <a:noFill/>
                    <a:prstDash val="solid"/>
                    <a:miter/>
                  </a:ln>
                </p:spPr>
                <p:txBody>
                  <a:bodyPr rtlCol="0" anchor="ctr"/>
                  <a:lstStyle/>
                  <a:p>
                    <a:endParaRPr lang="en-US"/>
                  </a:p>
                </p:txBody>
              </p:sp>
              <p:sp>
                <p:nvSpPr>
                  <p:cNvPr id="185" name="Freeform 186">
                    <a:extLst>
                      <a:ext uri="{FF2B5EF4-FFF2-40B4-BE49-F238E27FC236}">
                        <a16:creationId xmlns:a16="http://schemas.microsoft.com/office/drawing/2014/main" id="{65FA75FE-2A94-C8D3-39E6-8EAEF600AFE1}"/>
                      </a:ext>
                    </a:extLst>
                  </p:cNvPr>
                  <p:cNvSpPr/>
                  <p:nvPr/>
                </p:nvSpPr>
                <p:spPr>
                  <a:xfrm>
                    <a:off x="9443986" y="3186861"/>
                    <a:ext cx="60530" cy="57528"/>
                  </a:xfrm>
                  <a:custGeom>
                    <a:avLst/>
                    <a:gdLst>
                      <a:gd name="connsiteX0" fmla="*/ 56790 w 60530"/>
                      <a:gd name="connsiteY0" fmla="*/ 3707 h 57528"/>
                      <a:gd name="connsiteX1" fmla="*/ 36072 w 60530"/>
                      <a:gd name="connsiteY1" fmla="*/ 61 h 57528"/>
                      <a:gd name="connsiteX2" fmla="*/ 28021 w 60530"/>
                      <a:gd name="connsiteY2" fmla="*/ 6010 h 57528"/>
                      <a:gd name="connsiteX3" fmla="*/ 4555 w 60530"/>
                      <a:gd name="connsiteY3" fmla="*/ 30398 h 57528"/>
                      <a:gd name="connsiteX4" fmla="*/ 92 w 60530"/>
                      <a:gd name="connsiteY4" fmla="*/ 51980 h 57528"/>
                      <a:gd name="connsiteX5" fmla="*/ 36646 w 60530"/>
                      <a:gd name="connsiteY5" fmla="*/ 55504 h 57528"/>
                      <a:gd name="connsiteX6" fmla="*/ 55424 w 60530"/>
                      <a:gd name="connsiteY6" fmla="*/ 46298 h 57528"/>
                      <a:gd name="connsiteX7" fmla="*/ 59313 w 60530"/>
                      <a:gd name="connsiteY7" fmla="*/ 17375 h 57528"/>
                      <a:gd name="connsiteX8" fmla="*/ 56790 w 60530"/>
                      <a:gd name="connsiteY8" fmla="*/ 3707 h 57528"/>
                      <a:gd name="connsiteX9" fmla="*/ 24707 w 60530"/>
                      <a:gd name="connsiteY9" fmla="*/ 25079 h 57528"/>
                      <a:gd name="connsiteX10" fmla="*/ 27803 w 60530"/>
                      <a:gd name="connsiteY10" fmla="*/ 23212 h 57528"/>
                      <a:gd name="connsiteX11" fmla="*/ 37802 w 60530"/>
                      <a:gd name="connsiteY11" fmla="*/ 21053 h 57528"/>
                      <a:gd name="connsiteX12" fmla="*/ 26178 w 60530"/>
                      <a:gd name="connsiteY12" fmla="*/ 34650 h 57528"/>
                      <a:gd name="connsiteX13" fmla="*/ 22549 w 60530"/>
                      <a:gd name="connsiteY13" fmla="*/ 32782 h 57528"/>
                      <a:gd name="connsiteX14" fmla="*/ 24707 w 60530"/>
                      <a:gd name="connsiteY14" fmla="*/ 25079 h 5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530" h="57528">
                        <a:moveTo>
                          <a:pt x="56790" y="3707"/>
                        </a:moveTo>
                        <a:cubicBezTo>
                          <a:pt x="49782" y="1370"/>
                          <a:pt x="43275" y="1160"/>
                          <a:pt x="36072" y="61"/>
                        </a:cubicBezTo>
                        <a:cubicBezTo>
                          <a:pt x="32823" y="-594"/>
                          <a:pt x="29994" y="4200"/>
                          <a:pt x="28021" y="6010"/>
                        </a:cubicBezTo>
                        <a:cubicBezTo>
                          <a:pt x="17618" y="17327"/>
                          <a:pt x="15540" y="20762"/>
                          <a:pt x="4555" y="30398"/>
                        </a:cubicBezTo>
                        <a:cubicBezTo>
                          <a:pt x="796" y="36767"/>
                          <a:pt x="1750" y="45619"/>
                          <a:pt x="92" y="51980"/>
                        </a:cubicBezTo>
                        <a:cubicBezTo>
                          <a:pt x="-1920" y="62771"/>
                          <a:pt x="29557" y="54276"/>
                          <a:pt x="36646" y="55504"/>
                        </a:cubicBezTo>
                        <a:cubicBezTo>
                          <a:pt x="43687" y="54906"/>
                          <a:pt x="54204" y="59425"/>
                          <a:pt x="55424" y="46298"/>
                        </a:cubicBezTo>
                        <a:cubicBezTo>
                          <a:pt x="56459" y="38020"/>
                          <a:pt x="57777" y="28781"/>
                          <a:pt x="59313" y="17375"/>
                        </a:cubicBezTo>
                        <a:cubicBezTo>
                          <a:pt x="60299" y="12445"/>
                          <a:pt x="62409" y="6374"/>
                          <a:pt x="56790" y="3707"/>
                        </a:cubicBezTo>
                        <a:close/>
                        <a:moveTo>
                          <a:pt x="24707" y="25079"/>
                        </a:moveTo>
                        <a:cubicBezTo>
                          <a:pt x="25022" y="24497"/>
                          <a:pt x="27520" y="23729"/>
                          <a:pt x="27803" y="23212"/>
                        </a:cubicBezTo>
                        <a:cubicBezTo>
                          <a:pt x="30891" y="24739"/>
                          <a:pt x="34706" y="21360"/>
                          <a:pt x="37802" y="21053"/>
                        </a:cubicBezTo>
                        <a:cubicBezTo>
                          <a:pt x="40114" y="28393"/>
                          <a:pt x="34197" y="34577"/>
                          <a:pt x="26178" y="34650"/>
                        </a:cubicBezTo>
                        <a:cubicBezTo>
                          <a:pt x="25305" y="34658"/>
                          <a:pt x="22225" y="33599"/>
                          <a:pt x="22549" y="32782"/>
                        </a:cubicBezTo>
                        <a:cubicBezTo>
                          <a:pt x="23357" y="30713"/>
                          <a:pt x="24052" y="26275"/>
                          <a:pt x="24707" y="25079"/>
                        </a:cubicBezTo>
                        <a:close/>
                      </a:path>
                    </a:pathLst>
                  </a:custGeom>
                  <a:solidFill>
                    <a:schemeClr val="accent5"/>
                  </a:solidFill>
                  <a:ln w="8053" cap="flat">
                    <a:noFill/>
                    <a:prstDash val="solid"/>
                    <a:miter/>
                  </a:ln>
                </p:spPr>
                <p:txBody>
                  <a:bodyPr rtlCol="0" anchor="ctr"/>
                  <a:lstStyle/>
                  <a:p>
                    <a:endParaRPr lang="en-US"/>
                  </a:p>
                </p:txBody>
              </p:sp>
              <p:sp>
                <p:nvSpPr>
                  <p:cNvPr id="186" name="Freeform 187">
                    <a:extLst>
                      <a:ext uri="{FF2B5EF4-FFF2-40B4-BE49-F238E27FC236}">
                        <a16:creationId xmlns:a16="http://schemas.microsoft.com/office/drawing/2014/main" id="{71ED717B-9380-F9DC-958A-B8D29341C297}"/>
                      </a:ext>
                    </a:extLst>
                  </p:cNvPr>
                  <p:cNvSpPr/>
                  <p:nvPr/>
                </p:nvSpPr>
                <p:spPr>
                  <a:xfrm>
                    <a:off x="9387235" y="3875147"/>
                    <a:ext cx="46255" cy="69319"/>
                  </a:xfrm>
                  <a:custGeom>
                    <a:avLst/>
                    <a:gdLst>
                      <a:gd name="connsiteX0" fmla="*/ 28462 w 46255"/>
                      <a:gd name="connsiteY0" fmla="*/ 2196 h 69319"/>
                      <a:gd name="connsiteX1" fmla="*/ 20153 w 46255"/>
                      <a:gd name="connsiteY1" fmla="*/ 7919 h 69319"/>
                      <a:gd name="connsiteX2" fmla="*/ 8496 w 46255"/>
                      <a:gd name="connsiteY2" fmla="*/ 23673 h 69319"/>
                      <a:gd name="connsiteX3" fmla="*/ 8714 w 46255"/>
                      <a:gd name="connsiteY3" fmla="*/ 54535 h 69319"/>
                      <a:gd name="connsiteX4" fmla="*/ 21017 w 46255"/>
                      <a:gd name="connsiteY4" fmla="*/ 69319 h 69319"/>
                      <a:gd name="connsiteX5" fmla="*/ 45842 w 46255"/>
                      <a:gd name="connsiteY5" fmla="*/ 41044 h 69319"/>
                      <a:gd name="connsiteX6" fmla="*/ 28462 w 46255"/>
                      <a:gd name="connsiteY6" fmla="*/ 2196 h 69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55" h="69319">
                        <a:moveTo>
                          <a:pt x="28462" y="2196"/>
                        </a:moveTo>
                        <a:cubicBezTo>
                          <a:pt x="23831" y="-3762"/>
                          <a:pt x="22578" y="3853"/>
                          <a:pt x="20153" y="7919"/>
                        </a:cubicBezTo>
                        <a:cubicBezTo>
                          <a:pt x="16329" y="13464"/>
                          <a:pt x="12320" y="18128"/>
                          <a:pt x="8496" y="23673"/>
                        </a:cubicBezTo>
                        <a:cubicBezTo>
                          <a:pt x="-2393" y="36808"/>
                          <a:pt x="-3338" y="41052"/>
                          <a:pt x="8714" y="54535"/>
                        </a:cubicBezTo>
                        <a:cubicBezTo>
                          <a:pt x="13071" y="59191"/>
                          <a:pt x="14316" y="68164"/>
                          <a:pt x="21017" y="69319"/>
                        </a:cubicBezTo>
                        <a:cubicBezTo>
                          <a:pt x="30281" y="66798"/>
                          <a:pt x="39012" y="50041"/>
                          <a:pt x="45842" y="41044"/>
                        </a:cubicBezTo>
                        <a:cubicBezTo>
                          <a:pt x="48752" y="25532"/>
                          <a:pt x="35584" y="14272"/>
                          <a:pt x="28462" y="2196"/>
                        </a:cubicBezTo>
                        <a:close/>
                      </a:path>
                    </a:pathLst>
                  </a:custGeom>
                  <a:solidFill>
                    <a:schemeClr val="accent5"/>
                  </a:solidFill>
                  <a:ln w="8053" cap="flat">
                    <a:noFill/>
                    <a:prstDash val="solid"/>
                    <a:miter/>
                  </a:ln>
                </p:spPr>
                <p:txBody>
                  <a:bodyPr rtlCol="0" anchor="ctr"/>
                  <a:lstStyle/>
                  <a:p>
                    <a:endParaRPr lang="en-US"/>
                  </a:p>
                </p:txBody>
              </p:sp>
              <p:sp>
                <p:nvSpPr>
                  <p:cNvPr id="187" name="Freeform 188">
                    <a:extLst>
                      <a:ext uri="{FF2B5EF4-FFF2-40B4-BE49-F238E27FC236}">
                        <a16:creationId xmlns:a16="http://schemas.microsoft.com/office/drawing/2014/main" id="{CB454BB9-A9BE-EE0E-42A8-4B792AF25A8A}"/>
                      </a:ext>
                    </a:extLst>
                  </p:cNvPr>
                  <p:cNvSpPr/>
                  <p:nvPr/>
                </p:nvSpPr>
                <p:spPr>
                  <a:xfrm>
                    <a:off x="9352215" y="3953839"/>
                    <a:ext cx="48461" cy="68745"/>
                  </a:xfrm>
                  <a:custGeom>
                    <a:avLst/>
                    <a:gdLst>
                      <a:gd name="connsiteX0" fmla="*/ 39635 w 48461"/>
                      <a:gd name="connsiteY0" fmla="*/ 22976 h 68745"/>
                      <a:gd name="connsiteX1" fmla="*/ 22223 w 48461"/>
                      <a:gd name="connsiteY1" fmla="*/ 101 h 68745"/>
                      <a:gd name="connsiteX2" fmla="*/ 495 w 48461"/>
                      <a:gd name="connsiteY2" fmla="*/ 31617 h 68745"/>
                      <a:gd name="connsiteX3" fmla="*/ 8837 w 48461"/>
                      <a:gd name="connsiteY3" fmla="*/ 48164 h 68745"/>
                      <a:gd name="connsiteX4" fmla="*/ 22361 w 48461"/>
                      <a:gd name="connsiteY4" fmla="*/ 64565 h 68745"/>
                      <a:gd name="connsiteX5" fmla="*/ 38762 w 48461"/>
                      <a:gd name="connsiteY5" fmla="*/ 55787 h 68745"/>
                      <a:gd name="connsiteX6" fmla="*/ 39635 w 48461"/>
                      <a:gd name="connsiteY6" fmla="*/ 22976 h 6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61" h="68745">
                        <a:moveTo>
                          <a:pt x="39635" y="22976"/>
                        </a:moveTo>
                        <a:cubicBezTo>
                          <a:pt x="28019" y="5282"/>
                          <a:pt x="25885" y="-886"/>
                          <a:pt x="22223" y="101"/>
                        </a:cubicBezTo>
                        <a:cubicBezTo>
                          <a:pt x="18052" y="1224"/>
                          <a:pt x="14229" y="11094"/>
                          <a:pt x="495" y="31617"/>
                        </a:cubicBezTo>
                        <a:cubicBezTo>
                          <a:pt x="-2100" y="38278"/>
                          <a:pt x="6234" y="42279"/>
                          <a:pt x="8837" y="48164"/>
                        </a:cubicBezTo>
                        <a:cubicBezTo>
                          <a:pt x="12992" y="53960"/>
                          <a:pt x="16888" y="59424"/>
                          <a:pt x="22361" y="64565"/>
                        </a:cubicBezTo>
                        <a:cubicBezTo>
                          <a:pt x="30185" y="75712"/>
                          <a:pt x="33807" y="61696"/>
                          <a:pt x="38762" y="55787"/>
                        </a:cubicBezTo>
                        <a:cubicBezTo>
                          <a:pt x="50411" y="42005"/>
                          <a:pt x="52593" y="37235"/>
                          <a:pt x="39635" y="22976"/>
                        </a:cubicBezTo>
                        <a:close/>
                      </a:path>
                    </a:pathLst>
                  </a:custGeom>
                  <a:solidFill>
                    <a:schemeClr val="accent5"/>
                  </a:solidFill>
                  <a:ln w="8053" cap="flat">
                    <a:noFill/>
                    <a:prstDash val="solid"/>
                    <a:miter/>
                  </a:ln>
                </p:spPr>
                <p:txBody>
                  <a:bodyPr rtlCol="0" anchor="ctr"/>
                  <a:lstStyle/>
                  <a:p>
                    <a:endParaRPr lang="en-US"/>
                  </a:p>
                </p:txBody>
              </p:sp>
              <p:sp>
                <p:nvSpPr>
                  <p:cNvPr id="188" name="Freeform 189">
                    <a:extLst>
                      <a:ext uri="{FF2B5EF4-FFF2-40B4-BE49-F238E27FC236}">
                        <a16:creationId xmlns:a16="http://schemas.microsoft.com/office/drawing/2014/main" id="{C9C7894E-BF06-4D18-117B-25D785D083E5}"/>
                      </a:ext>
                    </a:extLst>
                  </p:cNvPr>
                  <p:cNvSpPr/>
                  <p:nvPr/>
                </p:nvSpPr>
                <p:spPr>
                  <a:xfrm>
                    <a:off x="9309501" y="3861615"/>
                    <a:ext cx="47965" cy="69320"/>
                  </a:xfrm>
                  <a:custGeom>
                    <a:avLst/>
                    <a:gdLst>
                      <a:gd name="connsiteX0" fmla="*/ 47808 w 47965"/>
                      <a:gd name="connsiteY0" fmla="*/ 42280 h 69320"/>
                      <a:gd name="connsiteX1" fmla="*/ 27413 w 47965"/>
                      <a:gd name="connsiteY1" fmla="*/ 6560 h 69320"/>
                      <a:gd name="connsiteX2" fmla="*/ 19208 w 47965"/>
                      <a:gd name="connsiteY2" fmla="*/ 2349 h 69320"/>
                      <a:gd name="connsiteX3" fmla="*/ 535 w 47965"/>
                      <a:gd name="connsiteY3" fmla="*/ 31813 h 69320"/>
                      <a:gd name="connsiteX4" fmla="*/ 8094 w 47965"/>
                      <a:gd name="connsiteY4" fmla="*/ 48860 h 69320"/>
                      <a:gd name="connsiteX5" fmla="*/ 22127 w 47965"/>
                      <a:gd name="connsiteY5" fmla="*/ 65374 h 69320"/>
                      <a:gd name="connsiteX6" fmla="*/ 31843 w 47965"/>
                      <a:gd name="connsiteY6" fmla="*/ 65269 h 69320"/>
                      <a:gd name="connsiteX7" fmla="*/ 47808 w 47965"/>
                      <a:gd name="connsiteY7" fmla="*/ 42280 h 6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965" h="69320">
                        <a:moveTo>
                          <a:pt x="47808" y="42280"/>
                        </a:moveTo>
                        <a:cubicBezTo>
                          <a:pt x="49772" y="30446"/>
                          <a:pt x="32813" y="17198"/>
                          <a:pt x="27413" y="6560"/>
                        </a:cubicBezTo>
                        <a:cubicBezTo>
                          <a:pt x="25077" y="2696"/>
                          <a:pt x="23865" y="-3382"/>
                          <a:pt x="19208" y="2349"/>
                        </a:cubicBezTo>
                        <a:cubicBezTo>
                          <a:pt x="11780" y="12890"/>
                          <a:pt x="7140" y="20989"/>
                          <a:pt x="535" y="31813"/>
                        </a:cubicBezTo>
                        <a:cubicBezTo>
                          <a:pt x="-2059" y="38473"/>
                          <a:pt x="5483" y="42976"/>
                          <a:pt x="8094" y="48860"/>
                        </a:cubicBezTo>
                        <a:cubicBezTo>
                          <a:pt x="12249" y="54656"/>
                          <a:pt x="16646" y="60225"/>
                          <a:pt x="22127" y="65374"/>
                        </a:cubicBezTo>
                        <a:cubicBezTo>
                          <a:pt x="25336" y="70653"/>
                          <a:pt x="28933" y="70653"/>
                          <a:pt x="31843" y="65269"/>
                        </a:cubicBezTo>
                        <a:cubicBezTo>
                          <a:pt x="36903" y="57008"/>
                          <a:pt x="44122" y="51617"/>
                          <a:pt x="47808" y="42280"/>
                        </a:cubicBezTo>
                        <a:close/>
                      </a:path>
                    </a:pathLst>
                  </a:custGeom>
                  <a:solidFill>
                    <a:schemeClr val="accent5"/>
                  </a:solidFill>
                  <a:ln w="8053" cap="flat">
                    <a:noFill/>
                    <a:prstDash val="solid"/>
                    <a:miter/>
                  </a:ln>
                </p:spPr>
                <p:txBody>
                  <a:bodyPr rtlCol="0" anchor="ctr"/>
                  <a:lstStyle/>
                  <a:p>
                    <a:endParaRPr lang="en-US"/>
                  </a:p>
                </p:txBody>
              </p:sp>
              <p:sp>
                <p:nvSpPr>
                  <p:cNvPr id="189" name="Freeform 190">
                    <a:extLst>
                      <a:ext uri="{FF2B5EF4-FFF2-40B4-BE49-F238E27FC236}">
                        <a16:creationId xmlns:a16="http://schemas.microsoft.com/office/drawing/2014/main" id="{1F72AC8D-073D-4333-32B8-CF6E6F8EB91A}"/>
                      </a:ext>
                    </a:extLst>
                  </p:cNvPr>
                  <p:cNvSpPr/>
                  <p:nvPr/>
                </p:nvSpPr>
                <p:spPr>
                  <a:xfrm>
                    <a:off x="9250997" y="3953610"/>
                    <a:ext cx="48130" cy="69253"/>
                  </a:xfrm>
                  <a:custGeom>
                    <a:avLst/>
                    <a:gdLst>
                      <a:gd name="connsiteX0" fmla="*/ 38969 w 48130"/>
                      <a:gd name="connsiteY0" fmla="*/ 22195 h 69253"/>
                      <a:gd name="connsiteX1" fmla="*/ 21848 w 48130"/>
                      <a:gd name="connsiteY1" fmla="*/ 176 h 69253"/>
                      <a:gd name="connsiteX2" fmla="*/ 547 w 48130"/>
                      <a:gd name="connsiteY2" fmla="*/ 32267 h 69253"/>
                      <a:gd name="connsiteX3" fmla="*/ 7887 w 48130"/>
                      <a:gd name="connsiteY3" fmla="*/ 48239 h 69253"/>
                      <a:gd name="connsiteX4" fmla="*/ 21993 w 48130"/>
                      <a:gd name="connsiteY4" fmla="*/ 65222 h 69253"/>
                      <a:gd name="connsiteX5" fmla="*/ 38831 w 48130"/>
                      <a:gd name="connsiteY5" fmla="*/ 55579 h 69253"/>
                      <a:gd name="connsiteX6" fmla="*/ 38969 w 48130"/>
                      <a:gd name="connsiteY6" fmla="*/ 22195 h 6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30" h="69253">
                        <a:moveTo>
                          <a:pt x="38969" y="22195"/>
                        </a:moveTo>
                        <a:cubicBezTo>
                          <a:pt x="27239" y="4323"/>
                          <a:pt x="25469" y="-1093"/>
                          <a:pt x="21848" y="176"/>
                        </a:cubicBezTo>
                        <a:cubicBezTo>
                          <a:pt x="17790" y="1599"/>
                          <a:pt x="14152" y="11937"/>
                          <a:pt x="547" y="32267"/>
                        </a:cubicBezTo>
                        <a:cubicBezTo>
                          <a:pt x="-2048" y="38928"/>
                          <a:pt x="5284" y="42347"/>
                          <a:pt x="7887" y="48239"/>
                        </a:cubicBezTo>
                        <a:cubicBezTo>
                          <a:pt x="12042" y="54035"/>
                          <a:pt x="16512" y="60073"/>
                          <a:pt x="21993" y="65222"/>
                        </a:cubicBezTo>
                        <a:cubicBezTo>
                          <a:pt x="29818" y="76369"/>
                          <a:pt x="33876" y="61488"/>
                          <a:pt x="38831" y="55579"/>
                        </a:cubicBezTo>
                        <a:cubicBezTo>
                          <a:pt x="50463" y="41789"/>
                          <a:pt x="51927" y="36462"/>
                          <a:pt x="38969" y="22195"/>
                        </a:cubicBezTo>
                        <a:close/>
                      </a:path>
                    </a:pathLst>
                  </a:custGeom>
                  <a:solidFill>
                    <a:schemeClr val="accent5"/>
                  </a:solidFill>
                  <a:ln w="8053" cap="flat">
                    <a:noFill/>
                    <a:prstDash val="solid"/>
                    <a:miter/>
                  </a:ln>
                </p:spPr>
                <p:txBody>
                  <a:bodyPr rtlCol="0" anchor="ctr"/>
                  <a:lstStyle/>
                  <a:p>
                    <a:endParaRPr lang="en-US"/>
                  </a:p>
                </p:txBody>
              </p:sp>
              <p:sp>
                <p:nvSpPr>
                  <p:cNvPr id="190" name="Freeform 191">
                    <a:extLst>
                      <a:ext uri="{FF2B5EF4-FFF2-40B4-BE49-F238E27FC236}">
                        <a16:creationId xmlns:a16="http://schemas.microsoft.com/office/drawing/2014/main" id="{FD467599-974C-DB17-DD91-69E495851DCF}"/>
                      </a:ext>
                    </a:extLst>
                  </p:cNvPr>
                  <p:cNvSpPr/>
                  <p:nvPr/>
                </p:nvSpPr>
                <p:spPr>
                  <a:xfrm>
                    <a:off x="9177493" y="3850012"/>
                    <a:ext cx="48571" cy="68965"/>
                  </a:xfrm>
                  <a:custGeom>
                    <a:avLst/>
                    <a:gdLst>
                      <a:gd name="connsiteX0" fmla="*/ 39809 w 48571"/>
                      <a:gd name="connsiteY0" fmla="*/ 23054 h 68965"/>
                      <a:gd name="connsiteX1" fmla="*/ 21969 w 48571"/>
                      <a:gd name="connsiteY1" fmla="*/ 33 h 68965"/>
                      <a:gd name="connsiteX2" fmla="*/ 531 w 48571"/>
                      <a:gd name="connsiteY2" fmla="*/ 31550 h 68965"/>
                      <a:gd name="connsiteX3" fmla="*/ 8154 w 48571"/>
                      <a:gd name="connsiteY3" fmla="*/ 48387 h 68965"/>
                      <a:gd name="connsiteX4" fmla="*/ 22115 w 48571"/>
                      <a:gd name="connsiteY4" fmla="*/ 64934 h 68965"/>
                      <a:gd name="connsiteX5" fmla="*/ 38807 w 48571"/>
                      <a:gd name="connsiteY5" fmla="*/ 55291 h 68965"/>
                      <a:gd name="connsiteX6" fmla="*/ 39809 w 48571"/>
                      <a:gd name="connsiteY6" fmla="*/ 23054 h 6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1" h="68965">
                        <a:moveTo>
                          <a:pt x="39809" y="23054"/>
                        </a:moveTo>
                        <a:cubicBezTo>
                          <a:pt x="28436" y="5732"/>
                          <a:pt x="25542" y="-517"/>
                          <a:pt x="21969" y="33"/>
                        </a:cubicBezTo>
                        <a:cubicBezTo>
                          <a:pt x="17733" y="688"/>
                          <a:pt x="14508" y="10654"/>
                          <a:pt x="531" y="31550"/>
                        </a:cubicBezTo>
                        <a:cubicBezTo>
                          <a:pt x="-2063" y="38211"/>
                          <a:pt x="5551" y="42495"/>
                          <a:pt x="8154" y="48387"/>
                        </a:cubicBezTo>
                        <a:cubicBezTo>
                          <a:pt x="12309" y="54183"/>
                          <a:pt x="16634" y="59793"/>
                          <a:pt x="22115" y="64934"/>
                        </a:cubicBezTo>
                        <a:cubicBezTo>
                          <a:pt x="29939" y="76081"/>
                          <a:pt x="33852" y="61200"/>
                          <a:pt x="38807" y="55291"/>
                        </a:cubicBezTo>
                        <a:cubicBezTo>
                          <a:pt x="50439" y="41492"/>
                          <a:pt x="52767" y="37321"/>
                          <a:pt x="39809" y="23054"/>
                        </a:cubicBezTo>
                        <a:close/>
                      </a:path>
                    </a:pathLst>
                  </a:custGeom>
                  <a:solidFill>
                    <a:schemeClr val="accent5"/>
                  </a:solidFill>
                  <a:ln w="8053" cap="flat">
                    <a:noFill/>
                    <a:prstDash val="solid"/>
                    <a:miter/>
                  </a:ln>
                </p:spPr>
                <p:txBody>
                  <a:bodyPr rtlCol="0" anchor="ctr"/>
                  <a:lstStyle/>
                  <a:p>
                    <a:endParaRPr lang="en-US"/>
                  </a:p>
                </p:txBody>
              </p:sp>
              <p:sp>
                <p:nvSpPr>
                  <p:cNvPr id="191" name="Freeform 192">
                    <a:extLst>
                      <a:ext uri="{FF2B5EF4-FFF2-40B4-BE49-F238E27FC236}">
                        <a16:creationId xmlns:a16="http://schemas.microsoft.com/office/drawing/2014/main" id="{32CF9382-8643-9FFE-9CBA-48F73D683F17}"/>
                      </a:ext>
                    </a:extLst>
                  </p:cNvPr>
                  <p:cNvSpPr/>
                  <p:nvPr/>
                </p:nvSpPr>
                <p:spPr>
                  <a:xfrm>
                    <a:off x="9118817" y="3941682"/>
                    <a:ext cx="48220" cy="69155"/>
                  </a:xfrm>
                  <a:custGeom>
                    <a:avLst/>
                    <a:gdLst>
                      <a:gd name="connsiteX0" fmla="*/ 39192 w 48220"/>
                      <a:gd name="connsiteY0" fmla="*/ 22895 h 69155"/>
                      <a:gd name="connsiteX1" fmla="*/ 22645 w 48220"/>
                      <a:gd name="connsiteY1" fmla="*/ 19 h 69155"/>
                      <a:gd name="connsiteX2" fmla="*/ 488 w 48220"/>
                      <a:gd name="connsiteY2" fmla="*/ 31245 h 69155"/>
                      <a:gd name="connsiteX3" fmla="*/ 8976 w 48220"/>
                      <a:gd name="connsiteY3" fmla="*/ 48948 h 69155"/>
                      <a:gd name="connsiteX4" fmla="*/ 22216 w 48220"/>
                      <a:gd name="connsiteY4" fmla="*/ 64920 h 69155"/>
                      <a:gd name="connsiteX5" fmla="*/ 38763 w 48220"/>
                      <a:gd name="connsiteY5" fmla="*/ 56433 h 69155"/>
                      <a:gd name="connsiteX6" fmla="*/ 39192 w 48220"/>
                      <a:gd name="connsiteY6" fmla="*/ 22895 h 6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20" h="69155">
                        <a:moveTo>
                          <a:pt x="39192" y="22895"/>
                        </a:moveTo>
                        <a:cubicBezTo>
                          <a:pt x="27778" y="5508"/>
                          <a:pt x="25765" y="-385"/>
                          <a:pt x="22645" y="19"/>
                        </a:cubicBezTo>
                        <a:cubicBezTo>
                          <a:pt x="18975" y="496"/>
                          <a:pt x="14416" y="10431"/>
                          <a:pt x="488" y="31245"/>
                        </a:cubicBezTo>
                        <a:cubicBezTo>
                          <a:pt x="-2107" y="37906"/>
                          <a:pt x="6373" y="43055"/>
                          <a:pt x="8976" y="48948"/>
                        </a:cubicBezTo>
                        <a:cubicBezTo>
                          <a:pt x="13130" y="54743"/>
                          <a:pt x="16736" y="59771"/>
                          <a:pt x="22216" y="64920"/>
                        </a:cubicBezTo>
                        <a:cubicBezTo>
                          <a:pt x="30041" y="76075"/>
                          <a:pt x="33808" y="62334"/>
                          <a:pt x="38763" y="56433"/>
                        </a:cubicBezTo>
                        <a:cubicBezTo>
                          <a:pt x="50404" y="42643"/>
                          <a:pt x="52150" y="37170"/>
                          <a:pt x="39192" y="22895"/>
                        </a:cubicBezTo>
                        <a:close/>
                      </a:path>
                    </a:pathLst>
                  </a:custGeom>
                  <a:solidFill>
                    <a:schemeClr val="accent5"/>
                  </a:solidFill>
                  <a:ln w="8053" cap="flat">
                    <a:noFill/>
                    <a:prstDash val="solid"/>
                    <a:miter/>
                  </a:ln>
                </p:spPr>
                <p:txBody>
                  <a:bodyPr rtlCol="0" anchor="ctr"/>
                  <a:lstStyle/>
                  <a:p>
                    <a:endParaRPr lang="en-US"/>
                  </a:p>
                </p:txBody>
              </p:sp>
              <p:sp>
                <p:nvSpPr>
                  <p:cNvPr id="192" name="Freeform 193">
                    <a:extLst>
                      <a:ext uri="{FF2B5EF4-FFF2-40B4-BE49-F238E27FC236}">
                        <a16:creationId xmlns:a16="http://schemas.microsoft.com/office/drawing/2014/main" id="{EBB798CF-657A-7F6C-6369-4111D251143D}"/>
                      </a:ext>
                    </a:extLst>
                  </p:cNvPr>
                  <p:cNvSpPr/>
                  <p:nvPr/>
                </p:nvSpPr>
                <p:spPr>
                  <a:xfrm>
                    <a:off x="9048008" y="3848446"/>
                    <a:ext cx="48145" cy="69900"/>
                  </a:xfrm>
                  <a:custGeom>
                    <a:avLst/>
                    <a:gdLst>
                      <a:gd name="connsiteX0" fmla="*/ 38777 w 48145"/>
                      <a:gd name="connsiteY0" fmla="*/ 22890 h 69900"/>
                      <a:gd name="connsiteX1" fmla="*/ 22084 w 48145"/>
                      <a:gd name="connsiteY1" fmla="*/ 14 h 69900"/>
                      <a:gd name="connsiteX2" fmla="*/ 501 w 48145"/>
                      <a:gd name="connsiteY2" fmla="*/ 31959 h 69900"/>
                      <a:gd name="connsiteX3" fmla="*/ 8706 w 48145"/>
                      <a:gd name="connsiteY3" fmla="*/ 50090 h 69900"/>
                      <a:gd name="connsiteX4" fmla="*/ 22230 w 48145"/>
                      <a:gd name="connsiteY4" fmla="*/ 65917 h 69900"/>
                      <a:gd name="connsiteX5" fmla="*/ 39068 w 48145"/>
                      <a:gd name="connsiteY5" fmla="*/ 55991 h 69900"/>
                      <a:gd name="connsiteX6" fmla="*/ 38777 w 48145"/>
                      <a:gd name="connsiteY6" fmla="*/ 22890 h 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45" h="69900">
                        <a:moveTo>
                          <a:pt x="38777" y="22890"/>
                        </a:moveTo>
                        <a:cubicBezTo>
                          <a:pt x="27711" y="6036"/>
                          <a:pt x="26199" y="-342"/>
                          <a:pt x="22084" y="14"/>
                        </a:cubicBezTo>
                        <a:cubicBezTo>
                          <a:pt x="16959" y="451"/>
                          <a:pt x="14793" y="10595"/>
                          <a:pt x="501" y="31959"/>
                        </a:cubicBezTo>
                        <a:cubicBezTo>
                          <a:pt x="-2094" y="38620"/>
                          <a:pt x="6103" y="44197"/>
                          <a:pt x="8706" y="50090"/>
                        </a:cubicBezTo>
                        <a:cubicBezTo>
                          <a:pt x="12861" y="55886"/>
                          <a:pt x="16757" y="60776"/>
                          <a:pt x="22230" y="65917"/>
                        </a:cubicBezTo>
                        <a:cubicBezTo>
                          <a:pt x="30055" y="77064"/>
                          <a:pt x="34113" y="61892"/>
                          <a:pt x="39068" y="55991"/>
                        </a:cubicBezTo>
                        <a:cubicBezTo>
                          <a:pt x="50700" y="42201"/>
                          <a:pt x="51735" y="37165"/>
                          <a:pt x="38777" y="22890"/>
                        </a:cubicBezTo>
                        <a:close/>
                      </a:path>
                    </a:pathLst>
                  </a:custGeom>
                  <a:solidFill>
                    <a:schemeClr val="accent5"/>
                  </a:solidFill>
                  <a:ln w="8053" cap="flat">
                    <a:noFill/>
                    <a:prstDash val="solid"/>
                    <a:miter/>
                  </a:ln>
                </p:spPr>
                <p:txBody>
                  <a:bodyPr rtlCol="0" anchor="ctr"/>
                  <a:lstStyle/>
                  <a:p>
                    <a:endParaRPr lang="en-US"/>
                  </a:p>
                </p:txBody>
              </p:sp>
              <p:sp>
                <p:nvSpPr>
                  <p:cNvPr id="193" name="Freeform 194">
                    <a:extLst>
                      <a:ext uri="{FF2B5EF4-FFF2-40B4-BE49-F238E27FC236}">
                        <a16:creationId xmlns:a16="http://schemas.microsoft.com/office/drawing/2014/main" id="{8E55E801-E21A-938A-4F0A-EF7A400833B0}"/>
                      </a:ext>
                    </a:extLst>
                  </p:cNvPr>
                  <p:cNvSpPr/>
                  <p:nvPr/>
                </p:nvSpPr>
                <p:spPr>
                  <a:xfrm>
                    <a:off x="8989178" y="3940513"/>
                    <a:ext cx="48120" cy="69263"/>
                  </a:xfrm>
                  <a:custGeom>
                    <a:avLst/>
                    <a:gdLst>
                      <a:gd name="connsiteX0" fmla="*/ 39615 w 48120"/>
                      <a:gd name="connsiteY0" fmla="*/ 22488 h 69263"/>
                      <a:gd name="connsiteX1" fmla="*/ 22203 w 48120"/>
                      <a:gd name="connsiteY1" fmla="*/ 41 h 69263"/>
                      <a:gd name="connsiteX2" fmla="*/ 475 w 48120"/>
                      <a:gd name="connsiteY2" fmla="*/ 31266 h 69263"/>
                      <a:gd name="connsiteX3" fmla="*/ 9253 w 48120"/>
                      <a:gd name="connsiteY3" fmla="*/ 49826 h 69263"/>
                      <a:gd name="connsiteX4" fmla="*/ 22923 w 48120"/>
                      <a:gd name="connsiteY4" fmla="*/ 65079 h 69263"/>
                      <a:gd name="connsiteX5" fmla="*/ 38031 w 48120"/>
                      <a:gd name="connsiteY5" fmla="*/ 56300 h 69263"/>
                      <a:gd name="connsiteX6" fmla="*/ 39615 w 48120"/>
                      <a:gd name="connsiteY6" fmla="*/ 22488 h 6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20" h="69263">
                        <a:moveTo>
                          <a:pt x="39615" y="22488"/>
                        </a:moveTo>
                        <a:cubicBezTo>
                          <a:pt x="28379" y="5384"/>
                          <a:pt x="26366" y="-558"/>
                          <a:pt x="22203" y="41"/>
                        </a:cubicBezTo>
                        <a:cubicBezTo>
                          <a:pt x="17167" y="768"/>
                          <a:pt x="14597" y="10145"/>
                          <a:pt x="475" y="31266"/>
                        </a:cubicBezTo>
                        <a:cubicBezTo>
                          <a:pt x="-2120" y="37927"/>
                          <a:pt x="6650" y="43941"/>
                          <a:pt x="9253" y="49826"/>
                        </a:cubicBezTo>
                        <a:cubicBezTo>
                          <a:pt x="13408" y="55621"/>
                          <a:pt x="17442" y="59930"/>
                          <a:pt x="22923" y="65079"/>
                        </a:cubicBezTo>
                        <a:cubicBezTo>
                          <a:pt x="30748" y="76234"/>
                          <a:pt x="33076" y="62209"/>
                          <a:pt x="38031" y="56300"/>
                        </a:cubicBezTo>
                        <a:cubicBezTo>
                          <a:pt x="49663" y="42518"/>
                          <a:pt x="52573" y="36755"/>
                          <a:pt x="39615" y="22488"/>
                        </a:cubicBezTo>
                        <a:close/>
                      </a:path>
                    </a:pathLst>
                  </a:custGeom>
                  <a:solidFill>
                    <a:schemeClr val="accent5"/>
                  </a:solidFill>
                  <a:ln w="8053" cap="flat">
                    <a:noFill/>
                    <a:prstDash val="solid"/>
                    <a:miter/>
                  </a:ln>
                </p:spPr>
                <p:txBody>
                  <a:bodyPr rtlCol="0" anchor="ctr"/>
                  <a:lstStyle/>
                  <a:p>
                    <a:endParaRPr lang="en-US"/>
                  </a:p>
                </p:txBody>
              </p:sp>
              <p:sp>
                <p:nvSpPr>
                  <p:cNvPr id="194" name="Freeform 195">
                    <a:extLst>
                      <a:ext uri="{FF2B5EF4-FFF2-40B4-BE49-F238E27FC236}">
                        <a16:creationId xmlns:a16="http://schemas.microsoft.com/office/drawing/2014/main" id="{93E4756A-0384-756D-3AA0-289BCD46A2E0}"/>
                      </a:ext>
                    </a:extLst>
                  </p:cNvPr>
                  <p:cNvSpPr/>
                  <p:nvPr/>
                </p:nvSpPr>
                <p:spPr>
                  <a:xfrm>
                    <a:off x="8920050" y="3854346"/>
                    <a:ext cx="48856" cy="69148"/>
                  </a:xfrm>
                  <a:custGeom>
                    <a:avLst/>
                    <a:gdLst>
                      <a:gd name="connsiteX0" fmla="*/ 40316 w 48856"/>
                      <a:gd name="connsiteY0" fmla="*/ 22139 h 69148"/>
                      <a:gd name="connsiteX1" fmla="*/ 22403 w 48856"/>
                      <a:gd name="connsiteY1" fmla="*/ 15 h 69148"/>
                      <a:gd name="connsiteX2" fmla="*/ 496 w 48856"/>
                      <a:gd name="connsiteY2" fmla="*/ 31637 h 69148"/>
                      <a:gd name="connsiteX3" fmla="*/ 8806 w 48856"/>
                      <a:gd name="connsiteY3" fmla="*/ 48903 h 69148"/>
                      <a:gd name="connsiteX4" fmla="*/ 22944 w 48856"/>
                      <a:gd name="connsiteY4" fmla="*/ 64981 h 69148"/>
                      <a:gd name="connsiteX5" fmla="*/ 38812 w 48856"/>
                      <a:gd name="connsiteY5" fmla="*/ 56129 h 69148"/>
                      <a:gd name="connsiteX6" fmla="*/ 40316 w 48856"/>
                      <a:gd name="connsiteY6" fmla="*/ 22139 h 6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56" h="69148">
                        <a:moveTo>
                          <a:pt x="40316" y="22139"/>
                        </a:moveTo>
                        <a:cubicBezTo>
                          <a:pt x="29249" y="5285"/>
                          <a:pt x="26517" y="-333"/>
                          <a:pt x="22403" y="15"/>
                        </a:cubicBezTo>
                        <a:cubicBezTo>
                          <a:pt x="17278" y="452"/>
                          <a:pt x="14788" y="10273"/>
                          <a:pt x="496" y="31637"/>
                        </a:cubicBezTo>
                        <a:cubicBezTo>
                          <a:pt x="-2099" y="38298"/>
                          <a:pt x="6203" y="43018"/>
                          <a:pt x="8806" y="48903"/>
                        </a:cubicBezTo>
                        <a:cubicBezTo>
                          <a:pt x="12961" y="54699"/>
                          <a:pt x="17464" y="59840"/>
                          <a:pt x="22944" y="64981"/>
                        </a:cubicBezTo>
                        <a:cubicBezTo>
                          <a:pt x="30769" y="76128"/>
                          <a:pt x="33857" y="62038"/>
                          <a:pt x="38812" y="56129"/>
                        </a:cubicBezTo>
                        <a:cubicBezTo>
                          <a:pt x="50445" y="42339"/>
                          <a:pt x="53274" y="36406"/>
                          <a:pt x="40316" y="22139"/>
                        </a:cubicBezTo>
                        <a:close/>
                      </a:path>
                    </a:pathLst>
                  </a:custGeom>
                  <a:solidFill>
                    <a:schemeClr val="accent5"/>
                  </a:solidFill>
                  <a:ln w="8053" cap="flat">
                    <a:noFill/>
                    <a:prstDash val="solid"/>
                    <a:miter/>
                  </a:ln>
                </p:spPr>
                <p:txBody>
                  <a:bodyPr rtlCol="0" anchor="ctr"/>
                  <a:lstStyle/>
                  <a:p>
                    <a:endParaRPr lang="en-US"/>
                  </a:p>
                </p:txBody>
              </p:sp>
              <p:sp>
                <p:nvSpPr>
                  <p:cNvPr id="195" name="Freeform 196">
                    <a:extLst>
                      <a:ext uri="{FF2B5EF4-FFF2-40B4-BE49-F238E27FC236}">
                        <a16:creationId xmlns:a16="http://schemas.microsoft.com/office/drawing/2014/main" id="{505E61D5-46CA-FC22-60CE-9C8327B5C9D8}"/>
                      </a:ext>
                    </a:extLst>
                  </p:cNvPr>
                  <p:cNvSpPr/>
                  <p:nvPr/>
                </p:nvSpPr>
                <p:spPr>
                  <a:xfrm>
                    <a:off x="8862174" y="3945327"/>
                    <a:ext cx="48365" cy="70002"/>
                  </a:xfrm>
                  <a:custGeom>
                    <a:avLst/>
                    <a:gdLst>
                      <a:gd name="connsiteX0" fmla="*/ 39586 w 48365"/>
                      <a:gd name="connsiteY0" fmla="*/ 23211 h 70002"/>
                      <a:gd name="connsiteX1" fmla="*/ 22101 w 48365"/>
                      <a:gd name="connsiteY1" fmla="*/ 12 h 70002"/>
                      <a:gd name="connsiteX2" fmla="*/ 518 w 48365"/>
                      <a:gd name="connsiteY2" fmla="*/ 32709 h 70002"/>
                      <a:gd name="connsiteX3" fmla="*/ 8399 w 48365"/>
                      <a:gd name="connsiteY3" fmla="*/ 48681 h 70002"/>
                      <a:gd name="connsiteX4" fmla="*/ 21996 w 48365"/>
                      <a:gd name="connsiteY4" fmla="*/ 65947 h 70002"/>
                      <a:gd name="connsiteX5" fmla="*/ 38616 w 48365"/>
                      <a:gd name="connsiteY5" fmla="*/ 56449 h 70002"/>
                      <a:gd name="connsiteX6" fmla="*/ 39586 w 48365"/>
                      <a:gd name="connsiteY6" fmla="*/ 23211 h 7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65" h="70002">
                        <a:moveTo>
                          <a:pt x="39586" y="23211"/>
                        </a:moveTo>
                        <a:cubicBezTo>
                          <a:pt x="28536" y="6381"/>
                          <a:pt x="26216" y="-320"/>
                          <a:pt x="22101" y="12"/>
                        </a:cubicBezTo>
                        <a:cubicBezTo>
                          <a:pt x="16968" y="416"/>
                          <a:pt x="14826" y="11328"/>
                          <a:pt x="518" y="32709"/>
                        </a:cubicBezTo>
                        <a:cubicBezTo>
                          <a:pt x="-2077" y="39369"/>
                          <a:pt x="5788" y="42789"/>
                          <a:pt x="8399" y="48681"/>
                        </a:cubicBezTo>
                        <a:cubicBezTo>
                          <a:pt x="12554" y="54477"/>
                          <a:pt x="16523" y="60806"/>
                          <a:pt x="21996" y="65947"/>
                        </a:cubicBezTo>
                        <a:cubicBezTo>
                          <a:pt x="29821" y="77094"/>
                          <a:pt x="33661" y="62358"/>
                          <a:pt x="38616" y="56449"/>
                        </a:cubicBezTo>
                        <a:cubicBezTo>
                          <a:pt x="50256" y="42659"/>
                          <a:pt x="52544" y="37478"/>
                          <a:pt x="39586" y="23211"/>
                        </a:cubicBezTo>
                        <a:close/>
                      </a:path>
                    </a:pathLst>
                  </a:custGeom>
                  <a:solidFill>
                    <a:schemeClr val="accent5"/>
                  </a:solidFill>
                  <a:ln w="8053" cap="flat">
                    <a:noFill/>
                    <a:prstDash val="solid"/>
                    <a:miter/>
                  </a:ln>
                </p:spPr>
                <p:txBody>
                  <a:bodyPr rtlCol="0" anchor="ctr"/>
                  <a:lstStyle/>
                  <a:p>
                    <a:endParaRPr lang="en-US"/>
                  </a:p>
                </p:txBody>
              </p:sp>
              <p:sp>
                <p:nvSpPr>
                  <p:cNvPr id="196" name="Freeform 197">
                    <a:extLst>
                      <a:ext uri="{FF2B5EF4-FFF2-40B4-BE49-F238E27FC236}">
                        <a16:creationId xmlns:a16="http://schemas.microsoft.com/office/drawing/2014/main" id="{98451C57-EA5C-2A19-D463-167FCFD378D5}"/>
                      </a:ext>
                    </a:extLst>
                  </p:cNvPr>
                  <p:cNvSpPr/>
                  <p:nvPr/>
                </p:nvSpPr>
                <p:spPr>
                  <a:xfrm>
                    <a:off x="8793400" y="3867415"/>
                    <a:ext cx="47434" cy="69468"/>
                  </a:xfrm>
                  <a:custGeom>
                    <a:avLst/>
                    <a:gdLst>
                      <a:gd name="connsiteX0" fmla="*/ 38752 w 47434"/>
                      <a:gd name="connsiteY0" fmla="*/ 23418 h 69468"/>
                      <a:gd name="connsiteX1" fmla="*/ 22238 w 47434"/>
                      <a:gd name="connsiteY1" fmla="*/ 1 h 69468"/>
                      <a:gd name="connsiteX2" fmla="*/ 541 w 47434"/>
                      <a:gd name="connsiteY2" fmla="*/ 32051 h 69468"/>
                      <a:gd name="connsiteX3" fmla="*/ 7986 w 47434"/>
                      <a:gd name="connsiteY3" fmla="*/ 49535 h 69468"/>
                      <a:gd name="connsiteX4" fmla="*/ 21373 w 47434"/>
                      <a:gd name="connsiteY4" fmla="*/ 65079 h 69468"/>
                      <a:gd name="connsiteX5" fmla="*/ 37564 w 47434"/>
                      <a:gd name="connsiteY5" fmla="*/ 57416 h 69468"/>
                      <a:gd name="connsiteX6" fmla="*/ 38752 w 47434"/>
                      <a:gd name="connsiteY6" fmla="*/ 23418 h 6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434" h="69468">
                        <a:moveTo>
                          <a:pt x="38752" y="23418"/>
                        </a:moveTo>
                        <a:cubicBezTo>
                          <a:pt x="27985" y="7025"/>
                          <a:pt x="26279" y="73"/>
                          <a:pt x="22238" y="1"/>
                        </a:cubicBezTo>
                        <a:cubicBezTo>
                          <a:pt x="16951" y="-96"/>
                          <a:pt x="15156" y="10226"/>
                          <a:pt x="541" y="32051"/>
                        </a:cubicBezTo>
                        <a:cubicBezTo>
                          <a:pt x="-2054" y="38720"/>
                          <a:pt x="5383" y="43643"/>
                          <a:pt x="7986" y="49535"/>
                        </a:cubicBezTo>
                        <a:cubicBezTo>
                          <a:pt x="12141" y="55331"/>
                          <a:pt x="15892" y="59930"/>
                          <a:pt x="21373" y="65079"/>
                        </a:cubicBezTo>
                        <a:cubicBezTo>
                          <a:pt x="29198" y="76226"/>
                          <a:pt x="32609" y="63325"/>
                          <a:pt x="37564" y="57416"/>
                        </a:cubicBezTo>
                        <a:cubicBezTo>
                          <a:pt x="49204" y="43626"/>
                          <a:pt x="51710" y="37693"/>
                          <a:pt x="38752" y="23418"/>
                        </a:cubicBezTo>
                        <a:close/>
                      </a:path>
                    </a:pathLst>
                  </a:custGeom>
                  <a:solidFill>
                    <a:schemeClr val="accent5"/>
                  </a:solidFill>
                  <a:ln w="8053" cap="flat">
                    <a:noFill/>
                    <a:prstDash val="solid"/>
                    <a:miter/>
                  </a:ln>
                </p:spPr>
                <p:txBody>
                  <a:bodyPr rtlCol="0" anchor="ctr"/>
                  <a:lstStyle/>
                  <a:p>
                    <a:endParaRPr lang="en-US"/>
                  </a:p>
                </p:txBody>
              </p:sp>
              <p:sp>
                <p:nvSpPr>
                  <p:cNvPr id="197" name="Freeform 198">
                    <a:extLst>
                      <a:ext uri="{FF2B5EF4-FFF2-40B4-BE49-F238E27FC236}">
                        <a16:creationId xmlns:a16="http://schemas.microsoft.com/office/drawing/2014/main" id="{EACC8C7C-8282-DB8C-994E-A37A158907B7}"/>
                      </a:ext>
                    </a:extLst>
                  </p:cNvPr>
                  <p:cNvSpPr/>
                  <p:nvPr/>
                </p:nvSpPr>
                <p:spPr>
                  <a:xfrm>
                    <a:off x="8735154" y="3960327"/>
                    <a:ext cx="48309" cy="69318"/>
                  </a:xfrm>
                  <a:custGeom>
                    <a:avLst/>
                    <a:gdLst>
                      <a:gd name="connsiteX0" fmla="*/ 39580 w 48309"/>
                      <a:gd name="connsiteY0" fmla="*/ 22672 h 69318"/>
                      <a:gd name="connsiteX1" fmla="*/ 22095 w 48309"/>
                      <a:gd name="connsiteY1" fmla="*/ 7 h 69318"/>
                      <a:gd name="connsiteX2" fmla="*/ 512 w 48309"/>
                      <a:gd name="connsiteY2" fmla="*/ 31734 h 69318"/>
                      <a:gd name="connsiteX3" fmla="*/ 8499 w 48309"/>
                      <a:gd name="connsiteY3" fmla="*/ 48458 h 69318"/>
                      <a:gd name="connsiteX4" fmla="*/ 21885 w 48309"/>
                      <a:gd name="connsiteY4" fmla="*/ 65296 h 69318"/>
                      <a:gd name="connsiteX5" fmla="*/ 38505 w 48309"/>
                      <a:gd name="connsiteY5" fmla="*/ 55579 h 69318"/>
                      <a:gd name="connsiteX6" fmla="*/ 39580 w 48309"/>
                      <a:gd name="connsiteY6" fmla="*/ 22672 h 6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09" h="69318">
                        <a:moveTo>
                          <a:pt x="39580" y="22672"/>
                        </a:moveTo>
                        <a:cubicBezTo>
                          <a:pt x="28506" y="5794"/>
                          <a:pt x="25579" y="-228"/>
                          <a:pt x="22095" y="7"/>
                        </a:cubicBezTo>
                        <a:cubicBezTo>
                          <a:pt x="17763" y="298"/>
                          <a:pt x="14780" y="10410"/>
                          <a:pt x="512" y="31734"/>
                        </a:cubicBezTo>
                        <a:cubicBezTo>
                          <a:pt x="-2083" y="38394"/>
                          <a:pt x="5896" y="42573"/>
                          <a:pt x="8499" y="48458"/>
                        </a:cubicBezTo>
                        <a:cubicBezTo>
                          <a:pt x="12654" y="54254"/>
                          <a:pt x="16404" y="60146"/>
                          <a:pt x="21885" y="65296"/>
                        </a:cubicBezTo>
                        <a:cubicBezTo>
                          <a:pt x="29710" y="76451"/>
                          <a:pt x="33550" y="61488"/>
                          <a:pt x="38505" y="55579"/>
                        </a:cubicBezTo>
                        <a:cubicBezTo>
                          <a:pt x="50137" y="41805"/>
                          <a:pt x="52538" y="36939"/>
                          <a:pt x="39580" y="22672"/>
                        </a:cubicBezTo>
                        <a:close/>
                      </a:path>
                    </a:pathLst>
                  </a:custGeom>
                  <a:solidFill>
                    <a:schemeClr val="accent5"/>
                  </a:solidFill>
                  <a:ln w="8053" cap="flat">
                    <a:noFill/>
                    <a:prstDash val="solid"/>
                    <a:miter/>
                  </a:ln>
                </p:spPr>
                <p:txBody>
                  <a:bodyPr rtlCol="0" anchor="ctr"/>
                  <a:lstStyle/>
                  <a:p>
                    <a:endParaRPr lang="en-US"/>
                  </a:p>
                </p:txBody>
              </p:sp>
              <p:sp>
                <p:nvSpPr>
                  <p:cNvPr id="198" name="Freeform 199">
                    <a:extLst>
                      <a:ext uri="{FF2B5EF4-FFF2-40B4-BE49-F238E27FC236}">
                        <a16:creationId xmlns:a16="http://schemas.microsoft.com/office/drawing/2014/main" id="{00F4AFA7-4ABF-736F-608B-83AA673EDDCE}"/>
                      </a:ext>
                    </a:extLst>
                  </p:cNvPr>
                  <p:cNvSpPr/>
                  <p:nvPr/>
                </p:nvSpPr>
                <p:spPr>
                  <a:xfrm>
                    <a:off x="8697678" y="3874009"/>
                    <a:ext cx="47566" cy="71217"/>
                  </a:xfrm>
                  <a:custGeom>
                    <a:avLst/>
                    <a:gdLst>
                      <a:gd name="connsiteX0" fmla="*/ 47487 w 47566"/>
                      <a:gd name="connsiteY0" fmla="*/ 41430 h 71217"/>
                      <a:gd name="connsiteX1" fmla="*/ 39929 w 47566"/>
                      <a:gd name="connsiteY1" fmla="*/ 25239 h 71217"/>
                      <a:gd name="connsiteX2" fmla="*/ 24821 w 47566"/>
                      <a:gd name="connsiteY2" fmla="*/ 3544 h 71217"/>
                      <a:gd name="connsiteX3" fmla="*/ 21862 w 47566"/>
                      <a:gd name="connsiteY3" fmla="*/ 157 h 71217"/>
                      <a:gd name="connsiteX4" fmla="*/ 2583 w 47566"/>
                      <a:gd name="connsiteY4" fmla="*/ 28586 h 71217"/>
                      <a:gd name="connsiteX5" fmla="*/ 1613 w 47566"/>
                      <a:gd name="connsiteY5" fmla="*/ 42295 h 71217"/>
                      <a:gd name="connsiteX6" fmla="*/ 26324 w 47566"/>
                      <a:gd name="connsiteY6" fmla="*/ 71217 h 71217"/>
                      <a:gd name="connsiteX7" fmla="*/ 36574 w 47566"/>
                      <a:gd name="connsiteY7" fmla="*/ 59238 h 71217"/>
                      <a:gd name="connsiteX8" fmla="*/ 47487 w 47566"/>
                      <a:gd name="connsiteY8" fmla="*/ 41430 h 7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66" h="71217">
                        <a:moveTo>
                          <a:pt x="47487" y="41430"/>
                        </a:moveTo>
                        <a:cubicBezTo>
                          <a:pt x="48077" y="35651"/>
                          <a:pt x="45361" y="32280"/>
                          <a:pt x="39929" y="25239"/>
                        </a:cubicBezTo>
                        <a:cubicBezTo>
                          <a:pt x="36121" y="20300"/>
                          <a:pt x="31304" y="13890"/>
                          <a:pt x="24821" y="3544"/>
                        </a:cubicBezTo>
                        <a:cubicBezTo>
                          <a:pt x="23956" y="2170"/>
                          <a:pt x="23244" y="-700"/>
                          <a:pt x="21862" y="157"/>
                        </a:cubicBezTo>
                        <a:cubicBezTo>
                          <a:pt x="16939" y="3220"/>
                          <a:pt x="7869" y="21982"/>
                          <a:pt x="2583" y="28586"/>
                        </a:cubicBezTo>
                        <a:cubicBezTo>
                          <a:pt x="829" y="32029"/>
                          <a:pt x="-1693" y="38464"/>
                          <a:pt x="1613" y="42295"/>
                        </a:cubicBezTo>
                        <a:cubicBezTo>
                          <a:pt x="10957" y="51914"/>
                          <a:pt x="13690" y="65721"/>
                          <a:pt x="26324" y="71217"/>
                        </a:cubicBezTo>
                        <a:cubicBezTo>
                          <a:pt x="32856" y="70280"/>
                          <a:pt x="32961" y="62770"/>
                          <a:pt x="36574" y="59238"/>
                        </a:cubicBezTo>
                        <a:cubicBezTo>
                          <a:pt x="43696" y="49643"/>
                          <a:pt x="46953" y="46612"/>
                          <a:pt x="47487" y="41430"/>
                        </a:cubicBezTo>
                        <a:close/>
                      </a:path>
                    </a:pathLst>
                  </a:custGeom>
                  <a:solidFill>
                    <a:schemeClr val="accent5"/>
                  </a:solidFill>
                  <a:ln w="8053" cap="flat">
                    <a:noFill/>
                    <a:prstDash val="solid"/>
                    <a:miter/>
                  </a:ln>
                </p:spPr>
                <p:txBody>
                  <a:bodyPr rtlCol="0" anchor="ctr"/>
                  <a:lstStyle/>
                  <a:p>
                    <a:endParaRPr lang="en-US"/>
                  </a:p>
                </p:txBody>
              </p:sp>
              <p:sp>
                <p:nvSpPr>
                  <p:cNvPr id="199" name="Freeform 200">
                    <a:extLst>
                      <a:ext uri="{FF2B5EF4-FFF2-40B4-BE49-F238E27FC236}">
                        <a16:creationId xmlns:a16="http://schemas.microsoft.com/office/drawing/2014/main" id="{1F334181-5110-6AC2-F759-E327CC7B4A86}"/>
                      </a:ext>
                    </a:extLst>
                  </p:cNvPr>
                  <p:cNvSpPr/>
                  <p:nvPr/>
                </p:nvSpPr>
                <p:spPr>
                  <a:xfrm>
                    <a:off x="8670404" y="3525257"/>
                    <a:ext cx="39787" cy="66694"/>
                  </a:xfrm>
                  <a:custGeom>
                    <a:avLst/>
                    <a:gdLst>
                      <a:gd name="connsiteX0" fmla="*/ 39144 w 39787"/>
                      <a:gd name="connsiteY0" fmla="*/ 913 h 66694"/>
                      <a:gd name="connsiteX1" fmla="*/ 35579 w 39787"/>
                      <a:gd name="connsiteY1" fmla="*/ 1236 h 66694"/>
                      <a:gd name="connsiteX2" fmla="*/ 13414 w 39787"/>
                      <a:gd name="connsiteY2" fmla="*/ 15398 h 66694"/>
                      <a:gd name="connsiteX3" fmla="*/ 13180 w 39787"/>
                      <a:gd name="connsiteY3" fmla="*/ 64294 h 66694"/>
                      <a:gd name="connsiteX4" fmla="*/ 19283 w 39787"/>
                      <a:gd name="connsiteY4" fmla="*/ 62961 h 66694"/>
                      <a:gd name="connsiteX5" fmla="*/ 39144 w 39787"/>
                      <a:gd name="connsiteY5" fmla="*/ 913 h 6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787" h="66694">
                        <a:moveTo>
                          <a:pt x="39144" y="913"/>
                        </a:moveTo>
                        <a:cubicBezTo>
                          <a:pt x="37341" y="-469"/>
                          <a:pt x="37325" y="-219"/>
                          <a:pt x="35579" y="1236"/>
                        </a:cubicBezTo>
                        <a:cubicBezTo>
                          <a:pt x="27108" y="8293"/>
                          <a:pt x="18458" y="12351"/>
                          <a:pt x="13414" y="15398"/>
                        </a:cubicBezTo>
                        <a:cubicBezTo>
                          <a:pt x="-9228" y="28720"/>
                          <a:pt x="1062" y="36932"/>
                          <a:pt x="13180" y="64294"/>
                        </a:cubicBezTo>
                        <a:cubicBezTo>
                          <a:pt x="14877" y="68199"/>
                          <a:pt x="18046" y="67043"/>
                          <a:pt x="19283" y="62961"/>
                        </a:cubicBezTo>
                        <a:cubicBezTo>
                          <a:pt x="21449" y="54012"/>
                          <a:pt x="43832" y="5310"/>
                          <a:pt x="39144" y="913"/>
                        </a:cubicBezTo>
                        <a:close/>
                      </a:path>
                    </a:pathLst>
                  </a:custGeom>
                  <a:solidFill>
                    <a:schemeClr val="accent5"/>
                  </a:solidFill>
                  <a:ln w="8053" cap="flat">
                    <a:noFill/>
                    <a:prstDash val="solid"/>
                    <a:miter/>
                  </a:ln>
                </p:spPr>
                <p:txBody>
                  <a:bodyPr rtlCol="0" anchor="ctr"/>
                  <a:lstStyle/>
                  <a:p>
                    <a:endParaRPr lang="en-US"/>
                  </a:p>
                </p:txBody>
              </p:sp>
              <p:sp>
                <p:nvSpPr>
                  <p:cNvPr id="200" name="Freeform 201">
                    <a:extLst>
                      <a:ext uri="{FF2B5EF4-FFF2-40B4-BE49-F238E27FC236}">
                        <a16:creationId xmlns:a16="http://schemas.microsoft.com/office/drawing/2014/main" id="{11B8665A-9F45-DBEF-B00B-DC9500902D03}"/>
                      </a:ext>
                    </a:extLst>
                  </p:cNvPr>
                  <p:cNvSpPr/>
                  <p:nvPr/>
                </p:nvSpPr>
                <p:spPr>
                  <a:xfrm>
                    <a:off x="8645821" y="3967891"/>
                    <a:ext cx="41231" cy="68425"/>
                  </a:xfrm>
                  <a:custGeom>
                    <a:avLst/>
                    <a:gdLst>
                      <a:gd name="connsiteX0" fmla="*/ 32104 w 41231"/>
                      <a:gd name="connsiteY0" fmla="*/ 20936 h 68425"/>
                      <a:gd name="connsiteX1" fmla="*/ 15703 w 41231"/>
                      <a:gd name="connsiteY1" fmla="*/ 0 h 68425"/>
                      <a:gd name="connsiteX2" fmla="*/ 481 w 41231"/>
                      <a:gd name="connsiteY2" fmla="*/ 46625 h 68425"/>
                      <a:gd name="connsiteX3" fmla="*/ 19906 w 41231"/>
                      <a:gd name="connsiteY3" fmla="*/ 68425 h 68425"/>
                      <a:gd name="connsiteX4" fmla="*/ 31886 w 41231"/>
                      <a:gd name="connsiteY4" fmla="*/ 55694 h 68425"/>
                      <a:gd name="connsiteX5" fmla="*/ 32104 w 41231"/>
                      <a:gd name="connsiteY5" fmla="*/ 20936 h 6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31" h="68425">
                        <a:moveTo>
                          <a:pt x="32104" y="20936"/>
                        </a:moveTo>
                        <a:cubicBezTo>
                          <a:pt x="27917" y="16264"/>
                          <a:pt x="20448" y="202"/>
                          <a:pt x="15703" y="0"/>
                        </a:cubicBezTo>
                        <a:cubicBezTo>
                          <a:pt x="1249" y="3056"/>
                          <a:pt x="-1257" y="35300"/>
                          <a:pt x="481" y="46625"/>
                        </a:cubicBezTo>
                        <a:cubicBezTo>
                          <a:pt x="5719" y="52436"/>
                          <a:pt x="12308" y="66396"/>
                          <a:pt x="19906" y="68425"/>
                        </a:cubicBezTo>
                        <a:cubicBezTo>
                          <a:pt x="27238" y="67027"/>
                          <a:pt x="26987" y="60261"/>
                          <a:pt x="31886" y="55694"/>
                        </a:cubicBezTo>
                        <a:cubicBezTo>
                          <a:pt x="43526" y="41904"/>
                          <a:pt x="45062" y="35203"/>
                          <a:pt x="32104" y="20936"/>
                        </a:cubicBezTo>
                        <a:close/>
                      </a:path>
                    </a:pathLst>
                  </a:custGeom>
                  <a:solidFill>
                    <a:schemeClr val="accent5"/>
                  </a:solidFill>
                  <a:ln w="8053" cap="flat">
                    <a:noFill/>
                    <a:prstDash val="solid"/>
                    <a:miter/>
                  </a:ln>
                </p:spPr>
                <p:txBody>
                  <a:bodyPr rtlCol="0" anchor="ctr"/>
                  <a:lstStyle/>
                  <a:p>
                    <a:endParaRPr lang="en-US"/>
                  </a:p>
                </p:txBody>
              </p:sp>
              <p:sp>
                <p:nvSpPr>
                  <p:cNvPr id="201" name="Freeform 202">
                    <a:extLst>
                      <a:ext uri="{FF2B5EF4-FFF2-40B4-BE49-F238E27FC236}">
                        <a16:creationId xmlns:a16="http://schemas.microsoft.com/office/drawing/2014/main" id="{CCFC1FE9-8C8D-5E95-9A08-C0364B277AD8}"/>
                      </a:ext>
                    </a:extLst>
                  </p:cNvPr>
                  <p:cNvSpPr/>
                  <p:nvPr/>
                </p:nvSpPr>
                <p:spPr>
                  <a:xfrm>
                    <a:off x="8602681" y="3583206"/>
                    <a:ext cx="58310" cy="74440"/>
                  </a:xfrm>
                  <a:custGeom>
                    <a:avLst/>
                    <a:gdLst>
                      <a:gd name="connsiteX0" fmla="*/ 55569 w 58310"/>
                      <a:gd name="connsiteY0" fmla="*/ 32859 h 74440"/>
                      <a:gd name="connsiteX1" fmla="*/ 39305 w 58310"/>
                      <a:gd name="connsiteY1" fmla="*/ 194 h 74440"/>
                      <a:gd name="connsiteX2" fmla="*/ 8369 w 58310"/>
                      <a:gd name="connsiteY2" fmla="*/ 20774 h 74440"/>
                      <a:gd name="connsiteX3" fmla="*/ 2468 w 58310"/>
                      <a:gd name="connsiteY3" fmla="*/ 24663 h 74440"/>
                      <a:gd name="connsiteX4" fmla="*/ 2468 w 58310"/>
                      <a:gd name="connsiteY4" fmla="*/ 33732 h 74440"/>
                      <a:gd name="connsiteX5" fmla="*/ 29088 w 58310"/>
                      <a:gd name="connsiteY5" fmla="*/ 72580 h 74440"/>
                      <a:gd name="connsiteX6" fmla="*/ 53403 w 58310"/>
                      <a:gd name="connsiteY6" fmla="*/ 53011 h 74440"/>
                      <a:gd name="connsiteX7" fmla="*/ 55569 w 58310"/>
                      <a:gd name="connsiteY7" fmla="*/ 32859 h 74440"/>
                      <a:gd name="connsiteX8" fmla="*/ 27503 w 58310"/>
                      <a:gd name="connsiteY8" fmla="*/ 48403 h 74440"/>
                      <a:gd name="connsiteX9" fmla="*/ 22896 w 58310"/>
                      <a:gd name="connsiteY9" fmla="*/ 37757 h 74440"/>
                      <a:gd name="connsiteX10" fmla="*/ 30955 w 58310"/>
                      <a:gd name="connsiteY10" fmla="*/ 32722 h 74440"/>
                      <a:gd name="connsiteX11" fmla="*/ 36137 w 58310"/>
                      <a:gd name="connsiteY11" fmla="*/ 42219 h 74440"/>
                      <a:gd name="connsiteX12" fmla="*/ 27503 w 58310"/>
                      <a:gd name="connsiteY12" fmla="*/ 48403 h 7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310" h="74440">
                        <a:moveTo>
                          <a:pt x="55569" y="32859"/>
                        </a:moveTo>
                        <a:cubicBezTo>
                          <a:pt x="52118" y="27273"/>
                          <a:pt x="44487" y="-2683"/>
                          <a:pt x="39305" y="194"/>
                        </a:cubicBezTo>
                        <a:cubicBezTo>
                          <a:pt x="27819" y="6572"/>
                          <a:pt x="19129" y="13621"/>
                          <a:pt x="8369" y="20774"/>
                        </a:cubicBezTo>
                        <a:lnTo>
                          <a:pt x="2468" y="24663"/>
                        </a:lnTo>
                        <a:cubicBezTo>
                          <a:pt x="-1080" y="26837"/>
                          <a:pt x="-555" y="28260"/>
                          <a:pt x="2468" y="33732"/>
                        </a:cubicBezTo>
                        <a:cubicBezTo>
                          <a:pt x="6672" y="41330"/>
                          <a:pt x="12621" y="83743"/>
                          <a:pt x="29088" y="72580"/>
                        </a:cubicBezTo>
                        <a:cubicBezTo>
                          <a:pt x="37818" y="66615"/>
                          <a:pt x="43913" y="61142"/>
                          <a:pt x="53403" y="53011"/>
                        </a:cubicBezTo>
                        <a:cubicBezTo>
                          <a:pt x="61196" y="46253"/>
                          <a:pt x="57946" y="38970"/>
                          <a:pt x="55569" y="32859"/>
                        </a:cubicBezTo>
                        <a:close/>
                        <a:moveTo>
                          <a:pt x="27503" y="48403"/>
                        </a:moveTo>
                        <a:cubicBezTo>
                          <a:pt x="26283" y="46730"/>
                          <a:pt x="23445" y="39714"/>
                          <a:pt x="22896" y="37757"/>
                        </a:cubicBezTo>
                        <a:cubicBezTo>
                          <a:pt x="24092" y="36642"/>
                          <a:pt x="29112" y="33805"/>
                          <a:pt x="30955" y="32722"/>
                        </a:cubicBezTo>
                        <a:cubicBezTo>
                          <a:pt x="32935" y="34071"/>
                          <a:pt x="35522" y="39948"/>
                          <a:pt x="36137" y="42219"/>
                        </a:cubicBezTo>
                        <a:cubicBezTo>
                          <a:pt x="34940" y="43327"/>
                          <a:pt x="28886" y="48225"/>
                          <a:pt x="27503" y="48403"/>
                        </a:cubicBezTo>
                        <a:close/>
                      </a:path>
                    </a:pathLst>
                  </a:custGeom>
                  <a:solidFill>
                    <a:schemeClr val="accent5"/>
                  </a:solidFill>
                  <a:ln w="8053" cap="flat">
                    <a:noFill/>
                    <a:prstDash val="solid"/>
                    <a:miter/>
                  </a:ln>
                </p:spPr>
                <p:txBody>
                  <a:bodyPr rtlCol="0" anchor="ctr"/>
                  <a:lstStyle/>
                  <a:p>
                    <a:endParaRPr lang="en-US"/>
                  </a:p>
                </p:txBody>
              </p:sp>
              <p:sp>
                <p:nvSpPr>
                  <p:cNvPr id="202" name="Freeform 203">
                    <a:extLst>
                      <a:ext uri="{FF2B5EF4-FFF2-40B4-BE49-F238E27FC236}">
                        <a16:creationId xmlns:a16="http://schemas.microsoft.com/office/drawing/2014/main" id="{ADEA88C3-0C0D-7612-7BFD-7AAD7C771ED4}"/>
                      </a:ext>
                    </a:extLst>
                  </p:cNvPr>
                  <p:cNvSpPr/>
                  <p:nvPr/>
                </p:nvSpPr>
                <p:spPr>
                  <a:xfrm>
                    <a:off x="8569251" y="3489941"/>
                    <a:ext cx="64394" cy="76139"/>
                  </a:xfrm>
                  <a:custGeom>
                    <a:avLst/>
                    <a:gdLst>
                      <a:gd name="connsiteX0" fmla="*/ 34888 w 64394"/>
                      <a:gd name="connsiteY0" fmla="*/ 70584 h 76139"/>
                      <a:gd name="connsiteX1" fmla="*/ 58201 w 64394"/>
                      <a:gd name="connsiteY1" fmla="*/ 55040 h 76139"/>
                      <a:gd name="connsiteX2" fmla="*/ 61507 w 64394"/>
                      <a:gd name="connsiteY2" fmla="*/ 37919 h 76139"/>
                      <a:gd name="connsiteX3" fmla="*/ 45825 w 64394"/>
                      <a:gd name="connsiteY3" fmla="*/ 2805 h 76139"/>
                      <a:gd name="connsiteX4" fmla="*/ 43667 w 64394"/>
                      <a:gd name="connsiteY4" fmla="*/ 73 h 76139"/>
                      <a:gd name="connsiteX5" fmla="*/ 40498 w 64394"/>
                      <a:gd name="connsiteY5" fmla="*/ 1512 h 76139"/>
                      <a:gd name="connsiteX6" fmla="*/ 1648 w 64394"/>
                      <a:gd name="connsiteY6" fmla="*/ 29424 h 76139"/>
                      <a:gd name="connsiteX7" fmla="*/ 18050 w 64394"/>
                      <a:gd name="connsiteY7" fmla="*/ 67124 h 76139"/>
                      <a:gd name="connsiteX8" fmla="*/ 34888 w 64394"/>
                      <a:gd name="connsiteY8" fmla="*/ 70584 h 76139"/>
                      <a:gd name="connsiteX9" fmla="*/ 26974 w 64394"/>
                      <a:gd name="connsiteY9" fmla="*/ 43965 h 76139"/>
                      <a:gd name="connsiteX10" fmla="*/ 25366 w 64394"/>
                      <a:gd name="connsiteY10" fmla="*/ 39334 h 76139"/>
                      <a:gd name="connsiteX11" fmla="*/ 26012 w 64394"/>
                      <a:gd name="connsiteY11" fmla="*/ 35971 h 76139"/>
                      <a:gd name="connsiteX12" fmla="*/ 32681 w 64394"/>
                      <a:gd name="connsiteY12" fmla="*/ 30903 h 76139"/>
                      <a:gd name="connsiteX13" fmla="*/ 35446 w 64394"/>
                      <a:gd name="connsiteY13" fmla="*/ 31711 h 76139"/>
                      <a:gd name="connsiteX14" fmla="*/ 31444 w 64394"/>
                      <a:gd name="connsiteY14" fmla="*/ 50586 h 76139"/>
                      <a:gd name="connsiteX15" fmla="*/ 26974 w 64394"/>
                      <a:gd name="connsiteY15" fmla="*/ 43965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394" h="76139">
                        <a:moveTo>
                          <a:pt x="34888" y="70584"/>
                        </a:moveTo>
                        <a:cubicBezTo>
                          <a:pt x="44249" y="64352"/>
                          <a:pt x="51225" y="59599"/>
                          <a:pt x="58201" y="55040"/>
                        </a:cubicBezTo>
                        <a:cubicBezTo>
                          <a:pt x="67974" y="49737"/>
                          <a:pt x="63827" y="42616"/>
                          <a:pt x="61507" y="37919"/>
                        </a:cubicBezTo>
                        <a:cubicBezTo>
                          <a:pt x="56148" y="26328"/>
                          <a:pt x="51629" y="14292"/>
                          <a:pt x="45825" y="2805"/>
                        </a:cubicBezTo>
                        <a:cubicBezTo>
                          <a:pt x="45195" y="1560"/>
                          <a:pt x="45017" y="421"/>
                          <a:pt x="43667" y="73"/>
                        </a:cubicBezTo>
                        <a:cubicBezTo>
                          <a:pt x="42317" y="-283"/>
                          <a:pt x="41654" y="736"/>
                          <a:pt x="40498" y="1512"/>
                        </a:cubicBezTo>
                        <a:cubicBezTo>
                          <a:pt x="26465" y="10969"/>
                          <a:pt x="15334" y="19877"/>
                          <a:pt x="1648" y="29424"/>
                        </a:cubicBezTo>
                        <a:cubicBezTo>
                          <a:pt x="-5853" y="34354"/>
                          <a:pt x="14477" y="60302"/>
                          <a:pt x="18050" y="67124"/>
                        </a:cubicBezTo>
                        <a:cubicBezTo>
                          <a:pt x="23304" y="78926"/>
                          <a:pt x="26416" y="78118"/>
                          <a:pt x="34888" y="70584"/>
                        </a:cubicBezTo>
                        <a:close/>
                        <a:moveTo>
                          <a:pt x="26974" y="43965"/>
                        </a:moveTo>
                        <a:cubicBezTo>
                          <a:pt x="26885" y="43020"/>
                          <a:pt x="26174" y="40870"/>
                          <a:pt x="25366" y="39334"/>
                        </a:cubicBezTo>
                        <a:cubicBezTo>
                          <a:pt x="24776" y="38202"/>
                          <a:pt x="25050" y="36812"/>
                          <a:pt x="26012" y="35971"/>
                        </a:cubicBezTo>
                        <a:cubicBezTo>
                          <a:pt x="28009" y="34233"/>
                          <a:pt x="30733" y="32439"/>
                          <a:pt x="32681" y="30903"/>
                        </a:cubicBezTo>
                        <a:cubicBezTo>
                          <a:pt x="33643" y="30143"/>
                          <a:pt x="35042" y="30555"/>
                          <a:pt x="35446" y="31711"/>
                        </a:cubicBezTo>
                        <a:cubicBezTo>
                          <a:pt x="37887" y="38849"/>
                          <a:pt x="38889" y="51119"/>
                          <a:pt x="31444" y="50586"/>
                        </a:cubicBezTo>
                        <a:cubicBezTo>
                          <a:pt x="27411" y="50295"/>
                          <a:pt x="27152" y="45606"/>
                          <a:pt x="26974" y="43965"/>
                        </a:cubicBezTo>
                        <a:close/>
                      </a:path>
                    </a:pathLst>
                  </a:custGeom>
                  <a:solidFill>
                    <a:schemeClr val="accent5"/>
                  </a:solidFill>
                  <a:ln w="8053" cap="flat">
                    <a:noFill/>
                    <a:prstDash val="solid"/>
                    <a:miter/>
                  </a:ln>
                </p:spPr>
                <p:txBody>
                  <a:bodyPr rtlCol="0" anchor="ctr"/>
                  <a:lstStyle/>
                  <a:p>
                    <a:endParaRPr lang="en-US"/>
                  </a:p>
                </p:txBody>
              </p:sp>
              <p:sp>
                <p:nvSpPr>
                  <p:cNvPr id="203" name="Freeform 204">
                    <a:extLst>
                      <a:ext uri="{FF2B5EF4-FFF2-40B4-BE49-F238E27FC236}">
                        <a16:creationId xmlns:a16="http://schemas.microsoft.com/office/drawing/2014/main" id="{A86F4DFF-072E-0CDF-1892-5648A4D7DEEF}"/>
                      </a:ext>
                    </a:extLst>
                  </p:cNvPr>
                  <p:cNvSpPr/>
                  <p:nvPr/>
                </p:nvSpPr>
                <p:spPr>
                  <a:xfrm>
                    <a:off x="8520846" y="3565400"/>
                    <a:ext cx="39988" cy="63032"/>
                  </a:xfrm>
                  <a:custGeom>
                    <a:avLst/>
                    <a:gdLst>
                      <a:gd name="connsiteX0" fmla="*/ 34945 w 39988"/>
                      <a:gd name="connsiteY0" fmla="*/ 23901 h 63032"/>
                      <a:gd name="connsiteX1" fmla="*/ 14081 w 39988"/>
                      <a:gd name="connsiteY1" fmla="*/ 8357 h 63032"/>
                      <a:gd name="connsiteX2" fmla="*/ 4810 w 39988"/>
                      <a:gd name="connsiteY2" fmla="*/ 43462 h 63032"/>
                      <a:gd name="connsiteX3" fmla="*/ 4438 w 39988"/>
                      <a:gd name="connsiteY3" fmla="*/ 63032 h 63032"/>
                      <a:gd name="connsiteX4" fmla="*/ 25738 w 39988"/>
                      <a:gd name="connsiteY4" fmla="*/ 50366 h 63032"/>
                      <a:gd name="connsiteX5" fmla="*/ 34945 w 39988"/>
                      <a:gd name="connsiteY5" fmla="*/ 23901 h 6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988" h="63032">
                        <a:moveTo>
                          <a:pt x="34945" y="23901"/>
                        </a:moveTo>
                        <a:cubicBezTo>
                          <a:pt x="29634" y="15276"/>
                          <a:pt x="19554" y="-14269"/>
                          <a:pt x="14081" y="8357"/>
                        </a:cubicBezTo>
                        <a:cubicBezTo>
                          <a:pt x="13265" y="14662"/>
                          <a:pt x="6111" y="40197"/>
                          <a:pt x="4810" y="43462"/>
                        </a:cubicBezTo>
                        <a:cubicBezTo>
                          <a:pt x="4454" y="49759"/>
                          <a:pt x="-5586" y="61197"/>
                          <a:pt x="4438" y="63032"/>
                        </a:cubicBezTo>
                        <a:cubicBezTo>
                          <a:pt x="12465" y="61529"/>
                          <a:pt x="18511" y="53138"/>
                          <a:pt x="25738" y="50366"/>
                        </a:cubicBezTo>
                        <a:cubicBezTo>
                          <a:pt x="41202" y="44691"/>
                          <a:pt x="43772" y="37303"/>
                          <a:pt x="34945" y="23901"/>
                        </a:cubicBezTo>
                        <a:close/>
                      </a:path>
                    </a:pathLst>
                  </a:custGeom>
                  <a:solidFill>
                    <a:schemeClr val="accent5"/>
                  </a:solidFill>
                  <a:ln w="8053" cap="flat">
                    <a:noFill/>
                    <a:prstDash val="solid"/>
                    <a:miter/>
                  </a:ln>
                </p:spPr>
                <p:txBody>
                  <a:bodyPr rtlCol="0" anchor="ctr"/>
                  <a:lstStyle/>
                  <a:p>
                    <a:endParaRPr lang="en-US"/>
                  </a:p>
                </p:txBody>
              </p:sp>
            </p:grpSp>
            <p:grpSp>
              <p:nvGrpSpPr>
                <p:cNvPr id="54" name="Graphic 141">
                  <a:extLst>
                    <a:ext uri="{FF2B5EF4-FFF2-40B4-BE49-F238E27FC236}">
                      <a16:creationId xmlns:a16="http://schemas.microsoft.com/office/drawing/2014/main" id="{654A081D-5401-280A-AD72-CB38381D5EBA}"/>
                    </a:ext>
                  </a:extLst>
                </p:cNvPr>
                <p:cNvGrpSpPr/>
                <p:nvPr/>
              </p:nvGrpSpPr>
              <p:grpSpPr>
                <a:xfrm>
                  <a:off x="8501471" y="3058397"/>
                  <a:ext cx="1173586" cy="683627"/>
                  <a:chOff x="8501471" y="3058397"/>
                  <a:chExt cx="1173586" cy="683627"/>
                </a:xfrm>
                <a:solidFill>
                  <a:srgbClr val="FFFFFF"/>
                </a:solidFill>
              </p:grpSpPr>
              <p:sp>
                <p:nvSpPr>
                  <p:cNvPr id="177" name="Freeform 206">
                    <a:extLst>
                      <a:ext uri="{FF2B5EF4-FFF2-40B4-BE49-F238E27FC236}">
                        <a16:creationId xmlns:a16="http://schemas.microsoft.com/office/drawing/2014/main" id="{E6B8F074-250F-D994-D553-6B6A5BF41862}"/>
                      </a:ext>
                    </a:extLst>
                  </p:cNvPr>
                  <p:cNvSpPr/>
                  <p:nvPr/>
                </p:nvSpPr>
                <p:spPr>
                  <a:xfrm>
                    <a:off x="9647174" y="3133506"/>
                    <a:ext cx="27884" cy="26300"/>
                  </a:xfrm>
                  <a:custGeom>
                    <a:avLst/>
                    <a:gdLst>
                      <a:gd name="connsiteX0" fmla="*/ 26285 w 27884"/>
                      <a:gd name="connsiteY0" fmla="*/ 13387 h 26300"/>
                      <a:gd name="connsiteX1" fmla="*/ 2689 w 27884"/>
                      <a:gd name="connsiteY1" fmla="*/ 15400 h 26300"/>
                      <a:gd name="connsiteX2" fmla="*/ 748 w 27884"/>
                      <a:gd name="connsiteY2" fmla="*/ 25545 h 26300"/>
                      <a:gd name="connsiteX3" fmla="*/ 20319 w 27884"/>
                      <a:gd name="connsiteY3" fmla="*/ 24324 h 26300"/>
                      <a:gd name="connsiteX4" fmla="*/ 26285 w 27884"/>
                      <a:gd name="connsiteY4" fmla="*/ 13387 h 2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84" h="26300">
                        <a:moveTo>
                          <a:pt x="26285" y="13387"/>
                        </a:moveTo>
                        <a:cubicBezTo>
                          <a:pt x="10295" y="535"/>
                          <a:pt x="11241" y="-9699"/>
                          <a:pt x="2689" y="15400"/>
                        </a:cubicBezTo>
                        <a:cubicBezTo>
                          <a:pt x="1589" y="18496"/>
                          <a:pt x="-1378" y="23201"/>
                          <a:pt x="748" y="25545"/>
                        </a:cubicBezTo>
                        <a:cubicBezTo>
                          <a:pt x="2834" y="27848"/>
                          <a:pt x="13666" y="24130"/>
                          <a:pt x="20319" y="24324"/>
                        </a:cubicBezTo>
                        <a:cubicBezTo>
                          <a:pt x="24498" y="23346"/>
                          <a:pt x="30892" y="17308"/>
                          <a:pt x="26285" y="13387"/>
                        </a:cubicBezTo>
                        <a:close/>
                      </a:path>
                    </a:pathLst>
                  </a:custGeom>
                  <a:solidFill>
                    <a:srgbClr val="FFFFFF"/>
                  </a:solidFill>
                  <a:ln w="8053" cap="flat">
                    <a:noFill/>
                    <a:prstDash val="solid"/>
                    <a:miter/>
                  </a:ln>
                </p:spPr>
                <p:txBody>
                  <a:bodyPr rtlCol="0" anchor="ctr"/>
                  <a:lstStyle/>
                  <a:p>
                    <a:endParaRPr lang="en-US"/>
                  </a:p>
                </p:txBody>
              </p:sp>
              <p:sp>
                <p:nvSpPr>
                  <p:cNvPr id="178" name="Freeform 207">
                    <a:extLst>
                      <a:ext uri="{FF2B5EF4-FFF2-40B4-BE49-F238E27FC236}">
                        <a16:creationId xmlns:a16="http://schemas.microsoft.com/office/drawing/2014/main" id="{DEB4822A-F81C-BF22-0B72-087CCC22B9EA}"/>
                      </a:ext>
                    </a:extLst>
                  </p:cNvPr>
                  <p:cNvSpPr/>
                  <p:nvPr/>
                </p:nvSpPr>
                <p:spPr>
                  <a:xfrm>
                    <a:off x="9604569" y="3093326"/>
                    <a:ext cx="35204" cy="31523"/>
                  </a:xfrm>
                  <a:custGeom>
                    <a:avLst/>
                    <a:gdLst>
                      <a:gd name="connsiteX0" fmla="*/ 16297 w 35204"/>
                      <a:gd name="connsiteY0" fmla="*/ 1769 h 31523"/>
                      <a:gd name="connsiteX1" fmla="*/ 11552 w 35204"/>
                      <a:gd name="connsiteY1" fmla="*/ 4501 h 31523"/>
                      <a:gd name="connsiteX2" fmla="*/ 8456 w 35204"/>
                      <a:gd name="connsiteY2" fmla="*/ 10903 h 31523"/>
                      <a:gd name="connsiteX3" fmla="*/ 1408 w 35204"/>
                      <a:gd name="connsiteY3" fmla="*/ 30691 h 31523"/>
                      <a:gd name="connsiteX4" fmla="*/ 6225 w 35204"/>
                      <a:gd name="connsiteY4" fmla="*/ 31193 h 31523"/>
                      <a:gd name="connsiteX5" fmla="*/ 32343 w 35204"/>
                      <a:gd name="connsiteY5" fmla="*/ 27596 h 31523"/>
                      <a:gd name="connsiteX6" fmla="*/ 32845 w 35204"/>
                      <a:gd name="connsiteY6" fmla="*/ 21121 h 31523"/>
                      <a:gd name="connsiteX7" fmla="*/ 16297 w 35204"/>
                      <a:gd name="connsiteY7" fmla="*/ 1769 h 31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4" h="31523">
                        <a:moveTo>
                          <a:pt x="16297" y="1769"/>
                        </a:moveTo>
                        <a:cubicBezTo>
                          <a:pt x="13727" y="-1650"/>
                          <a:pt x="11714" y="225"/>
                          <a:pt x="11552" y="4501"/>
                        </a:cubicBezTo>
                        <a:cubicBezTo>
                          <a:pt x="11415" y="6369"/>
                          <a:pt x="10025" y="8519"/>
                          <a:pt x="8456" y="10903"/>
                        </a:cubicBezTo>
                        <a:cubicBezTo>
                          <a:pt x="5166" y="16820"/>
                          <a:pt x="-3338" y="23279"/>
                          <a:pt x="1408" y="30691"/>
                        </a:cubicBezTo>
                        <a:cubicBezTo>
                          <a:pt x="2628" y="31807"/>
                          <a:pt x="4649" y="31613"/>
                          <a:pt x="6225" y="31193"/>
                        </a:cubicBezTo>
                        <a:cubicBezTo>
                          <a:pt x="14382" y="29051"/>
                          <a:pt x="21730" y="28056"/>
                          <a:pt x="32343" y="27596"/>
                        </a:cubicBezTo>
                        <a:cubicBezTo>
                          <a:pt x="36393" y="27555"/>
                          <a:pt x="35755" y="23950"/>
                          <a:pt x="32845" y="21121"/>
                        </a:cubicBezTo>
                        <a:cubicBezTo>
                          <a:pt x="26111" y="14104"/>
                          <a:pt x="21730" y="8527"/>
                          <a:pt x="16297" y="1769"/>
                        </a:cubicBezTo>
                        <a:close/>
                      </a:path>
                    </a:pathLst>
                  </a:custGeom>
                  <a:solidFill>
                    <a:srgbClr val="FFFFFF"/>
                  </a:solidFill>
                  <a:ln w="8053" cap="flat">
                    <a:noFill/>
                    <a:prstDash val="solid"/>
                    <a:miter/>
                  </a:ln>
                </p:spPr>
                <p:txBody>
                  <a:bodyPr rtlCol="0" anchor="ctr"/>
                  <a:lstStyle/>
                  <a:p>
                    <a:endParaRPr lang="en-US"/>
                  </a:p>
                </p:txBody>
              </p:sp>
              <p:sp>
                <p:nvSpPr>
                  <p:cNvPr id="179" name="Freeform 208">
                    <a:extLst>
                      <a:ext uri="{FF2B5EF4-FFF2-40B4-BE49-F238E27FC236}">
                        <a16:creationId xmlns:a16="http://schemas.microsoft.com/office/drawing/2014/main" id="{55935473-DEE2-9CD1-2329-6FAE295F0D68}"/>
                      </a:ext>
                    </a:extLst>
                  </p:cNvPr>
                  <p:cNvSpPr/>
                  <p:nvPr/>
                </p:nvSpPr>
                <p:spPr>
                  <a:xfrm>
                    <a:off x="9579633" y="3058397"/>
                    <a:ext cx="27668" cy="22169"/>
                  </a:xfrm>
                  <a:custGeom>
                    <a:avLst/>
                    <a:gdLst>
                      <a:gd name="connsiteX0" fmla="*/ 24250 w 27668"/>
                      <a:gd name="connsiteY0" fmla="*/ 22164 h 22169"/>
                      <a:gd name="connsiteX1" fmla="*/ 26263 w 27668"/>
                      <a:gd name="connsiteY1" fmla="*/ 16765 h 22169"/>
                      <a:gd name="connsiteX2" fmla="*/ 14606 w 27668"/>
                      <a:gd name="connsiteY2" fmla="*/ 0 h 22169"/>
                      <a:gd name="connsiteX3" fmla="*/ 1082 w 27668"/>
                      <a:gd name="connsiteY3" fmla="*/ 13240 h 22169"/>
                      <a:gd name="connsiteX4" fmla="*/ 24250 w 27668"/>
                      <a:gd name="connsiteY4" fmla="*/ 22164 h 2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68" h="22169">
                        <a:moveTo>
                          <a:pt x="24250" y="22164"/>
                        </a:moveTo>
                        <a:cubicBezTo>
                          <a:pt x="28049" y="22302"/>
                          <a:pt x="28623" y="19812"/>
                          <a:pt x="26263" y="16765"/>
                        </a:cubicBezTo>
                        <a:cubicBezTo>
                          <a:pt x="20612" y="10727"/>
                          <a:pt x="21356" y="2546"/>
                          <a:pt x="14606" y="0"/>
                        </a:cubicBezTo>
                        <a:cubicBezTo>
                          <a:pt x="7436" y="1487"/>
                          <a:pt x="6345" y="8754"/>
                          <a:pt x="1082" y="13240"/>
                        </a:cubicBezTo>
                        <a:cubicBezTo>
                          <a:pt x="-5247" y="26497"/>
                          <a:pt x="17985" y="18705"/>
                          <a:pt x="24250" y="22164"/>
                        </a:cubicBezTo>
                        <a:close/>
                      </a:path>
                    </a:pathLst>
                  </a:custGeom>
                  <a:solidFill>
                    <a:srgbClr val="FFFFFF"/>
                  </a:solidFill>
                  <a:ln w="8053" cap="flat">
                    <a:noFill/>
                    <a:prstDash val="solid"/>
                    <a:miter/>
                  </a:ln>
                </p:spPr>
                <p:txBody>
                  <a:bodyPr rtlCol="0" anchor="ctr"/>
                  <a:lstStyle/>
                  <a:p>
                    <a:endParaRPr lang="en-US"/>
                  </a:p>
                </p:txBody>
              </p:sp>
              <p:sp>
                <p:nvSpPr>
                  <p:cNvPr id="180" name="Freeform 209">
                    <a:extLst>
                      <a:ext uri="{FF2B5EF4-FFF2-40B4-BE49-F238E27FC236}">
                        <a16:creationId xmlns:a16="http://schemas.microsoft.com/office/drawing/2014/main" id="{E7D85229-9D80-31F3-037B-4AF83A09F9D8}"/>
                      </a:ext>
                    </a:extLst>
                  </p:cNvPr>
                  <p:cNvSpPr/>
                  <p:nvPr/>
                </p:nvSpPr>
                <p:spPr>
                  <a:xfrm>
                    <a:off x="8609926" y="3709582"/>
                    <a:ext cx="28923" cy="32441"/>
                  </a:xfrm>
                  <a:custGeom>
                    <a:avLst/>
                    <a:gdLst>
                      <a:gd name="connsiteX0" fmla="*/ 24178 w 28923"/>
                      <a:gd name="connsiteY0" fmla="*/ 15915 h 32441"/>
                      <a:gd name="connsiteX1" fmla="*/ 11657 w 28923"/>
                      <a:gd name="connsiteY1" fmla="*/ 3830 h 32441"/>
                      <a:gd name="connsiteX2" fmla="*/ 0 w 28923"/>
                      <a:gd name="connsiteY2" fmla="*/ 20021 h 32441"/>
                      <a:gd name="connsiteX3" fmla="*/ 23402 w 28923"/>
                      <a:gd name="connsiteY3" fmla="*/ 32316 h 32441"/>
                      <a:gd name="connsiteX4" fmla="*/ 24178 w 28923"/>
                      <a:gd name="connsiteY4" fmla="*/ 15915 h 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3" h="32441">
                        <a:moveTo>
                          <a:pt x="24178" y="15915"/>
                        </a:moveTo>
                        <a:cubicBezTo>
                          <a:pt x="22092" y="9820"/>
                          <a:pt x="19991" y="-7672"/>
                          <a:pt x="11657" y="3830"/>
                        </a:cubicBezTo>
                        <a:cubicBezTo>
                          <a:pt x="7873" y="9909"/>
                          <a:pt x="703" y="12762"/>
                          <a:pt x="0" y="20021"/>
                        </a:cubicBezTo>
                        <a:cubicBezTo>
                          <a:pt x="3484" y="26609"/>
                          <a:pt x="16046" y="28557"/>
                          <a:pt x="23402" y="32316"/>
                        </a:cubicBezTo>
                        <a:cubicBezTo>
                          <a:pt x="34388" y="33811"/>
                          <a:pt x="25876" y="21597"/>
                          <a:pt x="24178" y="15915"/>
                        </a:cubicBezTo>
                        <a:close/>
                      </a:path>
                    </a:pathLst>
                  </a:custGeom>
                  <a:solidFill>
                    <a:srgbClr val="FFFFFF"/>
                  </a:solidFill>
                  <a:ln w="8053" cap="flat">
                    <a:noFill/>
                    <a:prstDash val="solid"/>
                    <a:miter/>
                  </a:ln>
                </p:spPr>
                <p:txBody>
                  <a:bodyPr rtlCol="0" anchor="ctr"/>
                  <a:lstStyle/>
                  <a:p>
                    <a:endParaRPr lang="en-US"/>
                  </a:p>
                </p:txBody>
              </p:sp>
              <p:sp>
                <p:nvSpPr>
                  <p:cNvPr id="181" name="Freeform 210">
                    <a:extLst>
                      <a:ext uri="{FF2B5EF4-FFF2-40B4-BE49-F238E27FC236}">
                        <a16:creationId xmlns:a16="http://schemas.microsoft.com/office/drawing/2014/main" id="{34482E47-30D2-312A-4EB9-EA6A6AA82CE3}"/>
                      </a:ext>
                    </a:extLst>
                  </p:cNvPr>
                  <p:cNvSpPr/>
                  <p:nvPr/>
                </p:nvSpPr>
                <p:spPr>
                  <a:xfrm>
                    <a:off x="8556829" y="3687086"/>
                    <a:ext cx="31615" cy="34617"/>
                  </a:xfrm>
                  <a:custGeom>
                    <a:avLst/>
                    <a:gdLst>
                      <a:gd name="connsiteX0" fmla="*/ 23965 w 31615"/>
                      <a:gd name="connsiteY0" fmla="*/ 10249 h 34617"/>
                      <a:gd name="connsiteX1" fmla="*/ 7886 w 31615"/>
                      <a:gd name="connsiteY1" fmla="*/ 13053 h 34617"/>
                      <a:gd name="connsiteX2" fmla="*/ 5 w 31615"/>
                      <a:gd name="connsiteY2" fmla="*/ 25785 h 34617"/>
                      <a:gd name="connsiteX3" fmla="*/ 25905 w 31615"/>
                      <a:gd name="connsiteY3" fmla="*/ 34523 h 34617"/>
                      <a:gd name="connsiteX4" fmla="*/ 23965 w 31615"/>
                      <a:gd name="connsiteY4" fmla="*/ 10249 h 3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5" h="34617">
                        <a:moveTo>
                          <a:pt x="23965" y="10249"/>
                        </a:moveTo>
                        <a:cubicBezTo>
                          <a:pt x="21224" y="-9256"/>
                          <a:pt x="13133" y="3345"/>
                          <a:pt x="7886" y="13053"/>
                        </a:cubicBezTo>
                        <a:cubicBezTo>
                          <a:pt x="5946" y="18922"/>
                          <a:pt x="-197" y="20021"/>
                          <a:pt x="5" y="25785"/>
                        </a:cubicBezTo>
                        <a:cubicBezTo>
                          <a:pt x="1379" y="31863"/>
                          <a:pt x="18322" y="30829"/>
                          <a:pt x="25905" y="34523"/>
                        </a:cubicBezTo>
                        <a:cubicBezTo>
                          <a:pt x="39695" y="36115"/>
                          <a:pt x="24207" y="17225"/>
                          <a:pt x="23965" y="10249"/>
                        </a:cubicBezTo>
                        <a:close/>
                      </a:path>
                    </a:pathLst>
                  </a:custGeom>
                  <a:solidFill>
                    <a:srgbClr val="FFFFFF"/>
                  </a:solidFill>
                  <a:ln w="8053" cap="flat">
                    <a:noFill/>
                    <a:prstDash val="solid"/>
                    <a:miter/>
                  </a:ln>
                </p:spPr>
                <p:txBody>
                  <a:bodyPr rtlCol="0" anchor="ctr"/>
                  <a:lstStyle/>
                  <a:p>
                    <a:endParaRPr lang="en-US"/>
                  </a:p>
                </p:txBody>
              </p:sp>
              <p:sp>
                <p:nvSpPr>
                  <p:cNvPr id="182" name="Freeform 211">
                    <a:extLst>
                      <a:ext uri="{FF2B5EF4-FFF2-40B4-BE49-F238E27FC236}">
                        <a16:creationId xmlns:a16="http://schemas.microsoft.com/office/drawing/2014/main" id="{6E0B84E2-4A75-0C67-F4FA-197812F37C99}"/>
                      </a:ext>
                    </a:extLst>
                  </p:cNvPr>
                  <p:cNvSpPr/>
                  <p:nvPr/>
                </p:nvSpPr>
                <p:spPr>
                  <a:xfrm>
                    <a:off x="8501471" y="3683431"/>
                    <a:ext cx="37222" cy="27807"/>
                  </a:xfrm>
                  <a:custGeom>
                    <a:avLst/>
                    <a:gdLst>
                      <a:gd name="connsiteX0" fmla="*/ 28056 w 37222"/>
                      <a:gd name="connsiteY0" fmla="*/ 9151 h 27807"/>
                      <a:gd name="connsiteX1" fmla="*/ 3555 w 37222"/>
                      <a:gd name="connsiteY1" fmla="*/ 13362 h 27807"/>
                      <a:gd name="connsiteX2" fmla="*/ 612 w 37222"/>
                      <a:gd name="connsiteY2" fmla="*/ 22521 h 27807"/>
                      <a:gd name="connsiteX3" fmla="*/ 4210 w 37222"/>
                      <a:gd name="connsiteY3" fmla="*/ 24534 h 27807"/>
                      <a:gd name="connsiteX4" fmla="*/ 32074 w 37222"/>
                      <a:gd name="connsiteY4" fmla="*/ 27807 h 27807"/>
                      <a:gd name="connsiteX5" fmla="*/ 28056 w 37222"/>
                      <a:gd name="connsiteY5" fmla="*/ 9151 h 2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22" h="27807">
                        <a:moveTo>
                          <a:pt x="28056" y="9151"/>
                        </a:moveTo>
                        <a:cubicBezTo>
                          <a:pt x="21654" y="-6191"/>
                          <a:pt x="15163" y="-492"/>
                          <a:pt x="3555" y="13362"/>
                        </a:cubicBezTo>
                        <a:cubicBezTo>
                          <a:pt x="1922" y="16434"/>
                          <a:pt x="-1360" y="19255"/>
                          <a:pt x="612" y="22521"/>
                        </a:cubicBezTo>
                        <a:cubicBezTo>
                          <a:pt x="1453" y="23693"/>
                          <a:pt x="2771" y="24437"/>
                          <a:pt x="4210" y="24534"/>
                        </a:cubicBezTo>
                        <a:cubicBezTo>
                          <a:pt x="14961" y="25310"/>
                          <a:pt x="23812" y="26352"/>
                          <a:pt x="32074" y="27807"/>
                        </a:cubicBezTo>
                        <a:cubicBezTo>
                          <a:pt x="45193" y="27072"/>
                          <a:pt x="29244" y="13993"/>
                          <a:pt x="28056" y="9151"/>
                        </a:cubicBezTo>
                        <a:close/>
                      </a:path>
                    </a:pathLst>
                  </a:custGeom>
                  <a:solidFill>
                    <a:srgbClr val="FFFFFF"/>
                  </a:solidFill>
                  <a:ln w="8053" cap="flat">
                    <a:noFill/>
                    <a:prstDash val="solid"/>
                    <a:miter/>
                  </a:ln>
                </p:spPr>
                <p:txBody>
                  <a:bodyPr rtlCol="0" anchor="ctr"/>
                  <a:lstStyle/>
                  <a:p>
                    <a:endParaRPr lang="en-US"/>
                  </a:p>
                </p:txBody>
              </p:sp>
            </p:grpSp>
            <p:grpSp>
              <p:nvGrpSpPr>
                <p:cNvPr id="55" name="Graphic 141">
                  <a:extLst>
                    <a:ext uri="{FF2B5EF4-FFF2-40B4-BE49-F238E27FC236}">
                      <a16:creationId xmlns:a16="http://schemas.microsoft.com/office/drawing/2014/main" id="{FE7F145B-3304-F8CD-94E9-8DB65809ACBB}"/>
                    </a:ext>
                  </a:extLst>
                </p:cNvPr>
                <p:cNvGrpSpPr/>
                <p:nvPr/>
              </p:nvGrpSpPr>
              <p:grpSpPr>
                <a:xfrm>
                  <a:off x="8504675" y="2790623"/>
                  <a:ext cx="1161941" cy="942640"/>
                  <a:chOff x="8504675" y="2790623"/>
                  <a:chExt cx="1161941" cy="942640"/>
                </a:xfrm>
                <a:solidFill>
                  <a:srgbClr val="FFFFFF"/>
                </a:solidFill>
              </p:grpSpPr>
              <p:sp>
                <p:nvSpPr>
                  <p:cNvPr id="173" name="Freeform 213">
                    <a:extLst>
                      <a:ext uri="{FF2B5EF4-FFF2-40B4-BE49-F238E27FC236}">
                        <a16:creationId xmlns:a16="http://schemas.microsoft.com/office/drawing/2014/main" id="{1853E73D-9A44-280A-E3FD-5548E03B93DA}"/>
                      </a:ext>
                    </a:extLst>
                  </p:cNvPr>
                  <p:cNvSpPr/>
                  <p:nvPr/>
                </p:nvSpPr>
                <p:spPr>
                  <a:xfrm>
                    <a:off x="9559055" y="3077793"/>
                    <a:ext cx="107561" cy="110971"/>
                  </a:xfrm>
                  <a:custGeom>
                    <a:avLst/>
                    <a:gdLst>
                      <a:gd name="connsiteX0" fmla="*/ 107112 w 107561"/>
                      <a:gd name="connsiteY0" fmla="*/ 81621 h 110971"/>
                      <a:gd name="connsiteX1" fmla="*/ 103175 w 107561"/>
                      <a:gd name="connsiteY1" fmla="*/ 81120 h 110971"/>
                      <a:gd name="connsiteX2" fmla="*/ 86774 w 107561"/>
                      <a:gd name="connsiteY2" fmla="*/ 80974 h 110971"/>
                      <a:gd name="connsiteX3" fmla="*/ 94979 w 107561"/>
                      <a:gd name="connsiteY3" fmla="*/ 50759 h 110971"/>
                      <a:gd name="connsiteX4" fmla="*/ 83031 w 107561"/>
                      <a:gd name="connsiteY4" fmla="*/ 41980 h 110971"/>
                      <a:gd name="connsiteX5" fmla="*/ 58570 w 107561"/>
                      <a:gd name="connsiteY5" fmla="*/ 45432 h 110971"/>
                      <a:gd name="connsiteX6" fmla="*/ 45329 w 107561"/>
                      <a:gd name="connsiteY6" fmla="*/ 46580 h 110971"/>
                      <a:gd name="connsiteX7" fmla="*/ 57705 w 107561"/>
                      <a:gd name="connsiteY7" fmla="*/ 17803 h 110971"/>
                      <a:gd name="connsiteX8" fmla="*/ 54828 w 107561"/>
                      <a:gd name="connsiteY8" fmla="*/ 6293 h 110971"/>
                      <a:gd name="connsiteX9" fmla="*/ 29793 w 107561"/>
                      <a:gd name="connsiteY9" fmla="*/ 537 h 110971"/>
                      <a:gd name="connsiteX10" fmla="*/ 13965 w 107561"/>
                      <a:gd name="connsiteY10" fmla="*/ 1685 h 110971"/>
                      <a:gd name="connsiteX11" fmla="*/ 5 w 107561"/>
                      <a:gd name="connsiteY11" fmla="*/ 18668 h 110971"/>
                      <a:gd name="connsiteX12" fmla="*/ 30084 w 107561"/>
                      <a:gd name="connsiteY12" fmla="*/ 29031 h 110971"/>
                      <a:gd name="connsiteX13" fmla="*/ 25751 w 107561"/>
                      <a:gd name="connsiteY13" fmla="*/ 65826 h 110971"/>
                      <a:gd name="connsiteX14" fmla="*/ 63323 w 107561"/>
                      <a:gd name="connsiteY14" fmla="*/ 70903 h 110971"/>
                      <a:gd name="connsiteX15" fmla="*/ 63469 w 107561"/>
                      <a:gd name="connsiteY15" fmla="*/ 81120 h 110971"/>
                      <a:gd name="connsiteX16" fmla="*/ 72393 w 107561"/>
                      <a:gd name="connsiteY16" fmla="*/ 110907 h 110971"/>
                      <a:gd name="connsiteX17" fmla="*/ 89086 w 107561"/>
                      <a:gd name="connsiteY17" fmla="*/ 107601 h 110971"/>
                      <a:gd name="connsiteX18" fmla="*/ 107112 w 107561"/>
                      <a:gd name="connsiteY18" fmla="*/ 81621 h 110971"/>
                      <a:gd name="connsiteX19" fmla="*/ 57374 w 107561"/>
                      <a:gd name="connsiteY19" fmla="*/ 19929 h 110971"/>
                      <a:gd name="connsiteX20" fmla="*/ 56743 w 107561"/>
                      <a:gd name="connsiteY20" fmla="*/ 20034 h 110971"/>
                      <a:gd name="connsiteX21" fmla="*/ 57374 w 107561"/>
                      <a:gd name="connsiteY21" fmla="*/ 19929 h 11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7561" h="110971">
                        <a:moveTo>
                          <a:pt x="107112" y="81621"/>
                        </a:moveTo>
                        <a:cubicBezTo>
                          <a:pt x="106077" y="79899"/>
                          <a:pt x="105156" y="80772"/>
                          <a:pt x="103175" y="81120"/>
                        </a:cubicBezTo>
                        <a:cubicBezTo>
                          <a:pt x="94017" y="82728"/>
                          <a:pt x="87582" y="81298"/>
                          <a:pt x="86774" y="80974"/>
                        </a:cubicBezTo>
                        <a:cubicBezTo>
                          <a:pt x="86556" y="74233"/>
                          <a:pt x="100508" y="57363"/>
                          <a:pt x="94979" y="50759"/>
                        </a:cubicBezTo>
                        <a:cubicBezTo>
                          <a:pt x="89320" y="47259"/>
                          <a:pt x="90072" y="41156"/>
                          <a:pt x="83031" y="41980"/>
                        </a:cubicBezTo>
                        <a:cubicBezTo>
                          <a:pt x="76015" y="44325"/>
                          <a:pt x="66185" y="44017"/>
                          <a:pt x="58570" y="45432"/>
                        </a:cubicBezTo>
                        <a:cubicBezTo>
                          <a:pt x="52564" y="47259"/>
                          <a:pt x="45661" y="46879"/>
                          <a:pt x="45329" y="46580"/>
                        </a:cubicBezTo>
                        <a:cubicBezTo>
                          <a:pt x="45241" y="39709"/>
                          <a:pt x="56072" y="25345"/>
                          <a:pt x="57705" y="17803"/>
                        </a:cubicBezTo>
                        <a:cubicBezTo>
                          <a:pt x="62353" y="12775"/>
                          <a:pt x="57204" y="10617"/>
                          <a:pt x="54828" y="6293"/>
                        </a:cubicBezTo>
                        <a:cubicBezTo>
                          <a:pt x="47876" y="1402"/>
                          <a:pt x="37278" y="1071"/>
                          <a:pt x="29793" y="537"/>
                        </a:cubicBezTo>
                        <a:cubicBezTo>
                          <a:pt x="24255" y="1895"/>
                          <a:pt x="17441" y="-2114"/>
                          <a:pt x="13965" y="1685"/>
                        </a:cubicBezTo>
                        <a:cubicBezTo>
                          <a:pt x="4766" y="11652"/>
                          <a:pt x="263" y="15613"/>
                          <a:pt x="5" y="18668"/>
                        </a:cubicBezTo>
                        <a:cubicBezTo>
                          <a:pt x="-432" y="23753"/>
                          <a:pt x="29219" y="27592"/>
                          <a:pt x="30084" y="29031"/>
                        </a:cubicBezTo>
                        <a:cubicBezTo>
                          <a:pt x="30949" y="30470"/>
                          <a:pt x="22825" y="60920"/>
                          <a:pt x="25751" y="65826"/>
                        </a:cubicBezTo>
                        <a:cubicBezTo>
                          <a:pt x="29518" y="72139"/>
                          <a:pt x="41182" y="69585"/>
                          <a:pt x="63323" y="70903"/>
                        </a:cubicBezTo>
                        <a:cubicBezTo>
                          <a:pt x="64140" y="71460"/>
                          <a:pt x="65748" y="75195"/>
                          <a:pt x="63469" y="81120"/>
                        </a:cubicBezTo>
                        <a:cubicBezTo>
                          <a:pt x="58789" y="93600"/>
                          <a:pt x="55054" y="112208"/>
                          <a:pt x="72393" y="110907"/>
                        </a:cubicBezTo>
                        <a:cubicBezTo>
                          <a:pt x="77316" y="110066"/>
                          <a:pt x="84955" y="111230"/>
                          <a:pt x="89086" y="107601"/>
                        </a:cubicBezTo>
                        <a:cubicBezTo>
                          <a:pt x="93055" y="100374"/>
                          <a:pt x="110572" y="87490"/>
                          <a:pt x="107112" y="81621"/>
                        </a:cubicBezTo>
                        <a:close/>
                        <a:moveTo>
                          <a:pt x="57374" y="19929"/>
                        </a:moveTo>
                        <a:cubicBezTo>
                          <a:pt x="57164" y="19994"/>
                          <a:pt x="56946" y="20010"/>
                          <a:pt x="56743" y="20034"/>
                        </a:cubicBezTo>
                        <a:cubicBezTo>
                          <a:pt x="56954" y="20010"/>
                          <a:pt x="57172" y="19978"/>
                          <a:pt x="57374" y="19929"/>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sp>
                <p:nvSpPr>
                  <p:cNvPr id="174" name="Freeform 214">
                    <a:extLst>
                      <a:ext uri="{FF2B5EF4-FFF2-40B4-BE49-F238E27FC236}">
                        <a16:creationId xmlns:a16="http://schemas.microsoft.com/office/drawing/2014/main" id="{45852586-33F9-544E-5667-CC3D3097E5BB}"/>
                      </a:ext>
                    </a:extLst>
                  </p:cNvPr>
                  <p:cNvSpPr/>
                  <p:nvPr/>
                </p:nvSpPr>
                <p:spPr>
                  <a:xfrm>
                    <a:off x="9167288" y="2790623"/>
                    <a:ext cx="57850" cy="543849"/>
                  </a:xfrm>
                  <a:custGeom>
                    <a:avLst/>
                    <a:gdLst>
                      <a:gd name="connsiteX0" fmla="*/ 53821 w 57850"/>
                      <a:gd name="connsiteY0" fmla="*/ 291102 h 543849"/>
                      <a:gd name="connsiteX1" fmla="*/ 36716 w 57850"/>
                      <a:gd name="connsiteY1" fmla="*/ 265785 h 543849"/>
                      <a:gd name="connsiteX2" fmla="*/ 56367 w 57850"/>
                      <a:gd name="connsiteY2" fmla="*/ 193512 h 543849"/>
                      <a:gd name="connsiteX3" fmla="*/ 56723 w 57850"/>
                      <a:gd name="connsiteY3" fmla="*/ 164048 h 543849"/>
                      <a:gd name="connsiteX4" fmla="*/ 40394 w 57850"/>
                      <a:gd name="connsiteY4" fmla="*/ 136589 h 543849"/>
                      <a:gd name="connsiteX5" fmla="*/ 49796 w 57850"/>
                      <a:gd name="connsiteY5" fmla="*/ 79335 h 543849"/>
                      <a:gd name="connsiteX6" fmla="*/ 51574 w 57850"/>
                      <a:gd name="connsiteY6" fmla="*/ 75212 h 543849"/>
                      <a:gd name="connsiteX7" fmla="*/ 42803 w 57850"/>
                      <a:gd name="connsiteY7" fmla="*/ 30568 h 543849"/>
                      <a:gd name="connsiteX8" fmla="*/ 36538 w 57850"/>
                      <a:gd name="connsiteY8" fmla="*/ 3990 h 543849"/>
                      <a:gd name="connsiteX9" fmla="*/ 29740 w 57850"/>
                      <a:gd name="connsiteY9" fmla="*/ 450 h 543849"/>
                      <a:gd name="connsiteX10" fmla="*/ 3299 w 57850"/>
                      <a:gd name="connsiteY10" fmla="*/ 20052 h 543849"/>
                      <a:gd name="connsiteX11" fmla="*/ 5312 w 57850"/>
                      <a:gd name="connsiteY11" fmla="*/ 23867 h 543849"/>
                      <a:gd name="connsiteX12" fmla="*/ 23386 w 57850"/>
                      <a:gd name="connsiteY12" fmla="*/ 56782 h 543849"/>
                      <a:gd name="connsiteX13" fmla="*/ 1884 w 57850"/>
                      <a:gd name="connsiteY13" fmla="*/ 101322 h 543849"/>
                      <a:gd name="connsiteX14" fmla="*/ 9911 w 57850"/>
                      <a:gd name="connsiteY14" fmla="*/ 139402 h 543849"/>
                      <a:gd name="connsiteX15" fmla="*/ 16305 w 57850"/>
                      <a:gd name="connsiteY15" fmla="*/ 190804 h 543849"/>
                      <a:gd name="connsiteX16" fmla="*/ 1286 w 57850"/>
                      <a:gd name="connsiteY16" fmla="*/ 236539 h 543849"/>
                      <a:gd name="connsiteX17" fmla="*/ 8893 w 57850"/>
                      <a:gd name="connsiteY17" fmla="*/ 279324 h 543849"/>
                      <a:gd name="connsiteX18" fmla="*/ 4835 w 57850"/>
                      <a:gd name="connsiteY18" fmla="*/ 376041 h 543849"/>
                      <a:gd name="connsiteX19" fmla="*/ 21301 w 57850"/>
                      <a:gd name="connsiteY19" fmla="*/ 433942 h 543849"/>
                      <a:gd name="connsiteX20" fmla="*/ 11948 w 57850"/>
                      <a:gd name="connsiteY20" fmla="*/ 487122 h 543849"/>
                      <a:gd name="connsiteX21" fmla="*/ 38212 w 57850"/>
                      <a:gd name="connsiteY21" fmla="*/ 542824 h 543849"/>
                      <a:gd name="connsiteX22" fmla="*/ 46069 w 57850"/>
                      <a:gd name="connsiteY22" fmla="*/ 539365 h 543849"/>
                      <a:gd name="connsiteX23" fmla="*/ 46134 w 57850"/>
                      <a:gd name="connsiteY23" fmla="*/ 524192 h 543849"/>
                      <a:gd name="connsiteX24" fmla="*/ 48316 w 57850"/>
                      <a:gd name="connsiteY24" fmla="*/ 471829 h 543849"/>
                      <a:gd name="connsiteX25" fmla="*/ 50668 w 57850"/>
                      <a:gd name="connsiteY25" fmla="*/ 467949 h 543849"/>
                      <a:gd name="connsiteX26" fmla="*/ 52657 w 57850"/>
                      <a:gd name="connsiteY26" fmla="*/ 433287 h 543849"/>
                      <a:gd name="connsiteX27" fmla="*/ 27000 w 57850"/>
                      <a:gd name="connsiteY27" fmla="*/ 373511 h 543849"/>
                      <a:gd name="connsiteX28" fmla="*/ 53247 w 57850"/>
                      <a:gd name="connsiteY28" fmla="*/ 340119 h 543849"/>
                      <a:gd name="connsiteX29" fmla="*/ 56804 w 57850"/>
                      <a:gd name="connsiteY29" fmla="*/ 335576 h 543849"/>
                      <a:gd name="connsiteX30" fmla="*/ 53821 w 57850"/>
                      <a:gd name="connsiteY30" fmla="*/ 291102 h 54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850" h="543849">
                        <a:moveTo>
                          <a:pt x="53821" y="291102"/>
                        </a:moveTo>
                        <a:cubicBezTo>
                          <a:pt x="46368" y="289024"/>
                          <a:pt x="41914" y="272405"/>
                          <a:pt x="36716" y="265785"/>
                        </a:cubicBezTo>
                        <a:cubicBezTo>
                          <a:pt x="12538" y="234769"/>
                          <a:pt x="37597" y="219443"/>
                          <a:pt x="56367" y="193512"/>
                        </a:cubicBezTo>
                        <a:cubicBezTo>
                          <a:pt x="58582" y="184693"/>
                          <a:pt x="56278" y="174613"/>
                          <a:pt x="56723" y="164048"/>
                        </a:cubicBezTo>
                        <a:cubicBezTo>
                          <a:pt x="52220" y="154930"/>
                          <a:pt x="45503" y="145950"/>
                          <a:pt x="40394" y="136589"/>
                        </a:cubicBezTo>
                        <a:cubicBezTo>
                          <a:pt x="22578" y="112307"/>
                          <a:pt x="22400" y="100093"/>
                          <a:pt x="49796" y="79335"/>
                        </a:cubicBezTo>
                        <a:cubicBezTo>
                          <a:pt x="51024" y="78333"/>
                          <a:pt x="51687" y="76797"/>
                          <a:pt x="51574" y="75212"/>
                        </a:cubicBezTo>
                        <a:cubicBezTo>
                          <a:pt x="50458" y="59919"/>
                          <a:pt x="46562" y="45005"/>
                          <a:pt x="42803" y="30568"/>
                        </a:cubicBezTo>
                        <a:cubicBezTo>
                          <a:pt x="40410" y="21410"/>
                          <a:pt x="38155" y="12761"/>
                          <a:pt x="36538" y="3990"/>
                        </a:cubicBezTo>
                        <a:cubicBezTo>
                          <a:pt x="36061" y="991"/>
                          <a:pt x="32497" y="-916"/>
                          <a:pt x="29740" y="450"/>
                        </a:cubicBezTo>
                        <a:cubicBezTo>
                          <a:pt x="24049" y="3715"/>
                          <a:pt x="5877" y="11637"/>
                          <a:pt x="3299" y="20052"/>
                        </a:cubicBezTo>
                        <a:cubicBezTo>
                          <a:pt x="3339" y="21572"/>
                          <a:pt x="4083" y="22978"/>
                          <a:pt x="5312" y="23867"/>
                        </a:cubicBezTo>
                        <a:cubicBezTo>
                          <a:pt x="14947" y="30843"/>
                          <a:pt x="22045" y="43760"/>
                          <a:pt x="23386" y="56782"/>
                        </a:cubicBezTo>
                        <a:cubicBezTo>
                          <a:pt x="24583" y="82140"/>
                          <a:pt x="7648" y="87952"/>
                          <a:pt x="1884" y="101322"/>
                        </a:cubicBezTo>
                        <a:cubicBezTo>
                          <a:pt x="-1576" y="109340"/>
                          <a:pt x="-1010" y="120083"/>
                          <a:pt x="9911" y="139402"/>
                        </a:cubicBezTo>
                        <a:cubicBezTo>
                          <a:pt x="21543" y="159441"/>
                          <a:pt x="20711" y="175591"/>
                          <a:pt x="16305" y="190804"/>
                        </a:cubicBezTo>
                        <a:cubicBezTo>
                          <a:pt x="11900" y="206017"/>
                          <a:pt x="3929" y="220276"/>
                          <a:pt x="1286" y="236539"/>
                        </a:cubicBezTo>
                        <a:cubicBezTo>
                          <a:pt x="-759" y="249141"/>
                          <a:pt x="397" y="262948"/>
                          <a:pt x="8893" y="279324"/>
                        </a:cubicBezTo>
                        <a:cubicBezTo>
                          <a:pt x="24623" y="314883"/>
                          <a:pt x="7260" y="343409"/>
                          <a:pt x="4835" y="376041"/>
                        </a:cubicBezTo>
                        <a:cubicBezTo>
                          <a:pt x="3533" y="393574"/>
                          <a:pt x="6532" y="412303"/>
                          <a:pt x="21301" y="433942"/>
                        </a:cubicBezTo>
                        <a:cubicBezTo>
                          <a:pt x="29635" y="455201"/>
                          <a:pt x="14899" y="467262"/>
                          <a:pt x="11948" y="487122"/>
                        </a:cubicBezTo>
                        <a:cubicBezTo>
                          <a:pt x="10954" y="507953"/>
                          <a:pt x="21204" y="529333"/>
                          <a:pt x="38212" y="542824"/>
                        </a:cubicBezTo>
                        <a:cubicBezTo>
                          <a:pt x="41106" y="545209"/>
                          <a:pt x="45915" y="543180"/>
                          <a:pt x="46069" y="539365"/>
                        </a:cubicBezTo>
                        <a:cubicBezTo>
                          <a:pt x="45907" y="534434"/>
                          <a:pt x="47993" y="528848"/>
                          <a:pt x="46134" y="524192"/>
                        </a:cubicBezTo>
                        <a:cubicBezTo>
                          <a:pt x="31494" y="502101"/>
                          <a:pt x="23629" y="485942"/>
                          <a:pt x="48316" y="471829"/>
                        </a:cubicBezTo>
                        <a:cubicBezTo>
                          <a:pt x="49690" y="471004"/>
                          <a:pt x="50571" y="469549"/>
                          <a:pt x="50668" y="467949"/>
                        </a:cubicBezTo>
                        <a:cubicBezTo>
                          <a:pt x="51445" y="455056"/>
                          <a:pt x="52091" y="443715"/>
                          <a:pt x="52657" y="433287"/>
                        </a:cubicBezTo>
                        <a:cubicBezTo>
                          <a:pt x="46150" y="413111"/>
                          <a:pt x="32408" y="393825"/>
                          <a:pt x="27000" y="373511"/>
                        </a:cubicBezTo>
                        <a:cubicBezTo>
                          <a:pt x="25262" y="357862"/>
                          <a:pt x="39246" y="343999"/>
                          <a:pt x="53247" y="340119"/>
                        </a:cubicBezTo>
                        <a:cubicBezTo>
                          <a:pt x="55300" y="339553"/>
                          <a:pt x="56747" y="337710"/>
                          <a:pt x="56804" y="335576"/>
                        </a:cubicBezTo>
                        <a:cubicBezTo>
                          <a:pt x="55737" y="327921"/>
                          <a:pt x="61420" y="290730"/>
                          <a:pt x="53821" y="291102"/>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sp>
                <p:nvSpPr>
                  <p:cNvPr id="175" name="Freeform 215">
                    <a:extLst>
                      <a:ext uri="{FF2B5EF4-FFF2-40B4-BE49-F238E27FC236}">
                        <a16:creationId xmlns:a16="http://schemas.microsoft.com/office/drawing/2014/main" id="{2B571FC2-B72E-B1A5-D633-D2BBF8067D54}"/>
                      </a:ext>
                    </a:extLst>
                  </p:cNvPr>
                  <p:cNvSpPr/>
                  <p:nvPr/>
                </p:nvSpPr>
                <p:spPr>
                  <a:xfrm>
                    <a:off x="8975294" y="2794788"/>
                    <a:ext cx="72881" cy="536784"/>
                  </a:xfrm>
                  <a:custGeom>
                    <a:avLst/>
                    <a:gdLst>
                      <a:gd name="connsiteX0" fmla="*/ 62868 w 72881"/>
                      <a:gd name="connsiteY0" fmla="*/ 392594 h 536784"/>
                      <a:gd name="connsiteX1" fmla="*/ 67774 w 72881"/>
                      <a:gd name="connsiteY1" fmla="*/ 334548 h 536784"/>
                      <a:gd name="connsiteX2" fmla="*/ 60111 w 72881"/>
                      <a:gd name="connsiteY2" fmla="*/ 274675 h 536784"/>
                      <a:gd name="connsiteX3" fmla="*/ 71428 w 72881"/>
                      <a:gd name="connsiteY3" fmla="*/ 244758 h 536784"/>
                      <a:gd name="connsiteX4" fmla="*/ 65560 w 72881"/>
                      <a:gd name="connsiteY4" fmla="*/ 206839 h 536784"/>
                      <a:gd name="connsiteX5" fmla="*/ 65479 w 72881"/>
                      <a:gd name="connsiteY5" fmla="*/ 120437 h 536784"/>
                      <a:gd name="connsiteX6" fmla="*/ 50071 w 72881"/>
                      <a:gd name="connsiteY6" fmla="*/ 58761 h 536784"/>
                      <a:gd name="connsiteX7" fmla="*/ 58454 w 72881"/>
                      <a:gd name="connsiteY7" fmla="*/ 25716 h 536784"/>
                      <a:gd name="connsiteX8" fmla="*/ 61308 w 72881"/>
                      <a:gd name="connsiteY8" fmla="*/ 21125 h 536784"/>
                      <a:gd name="connsiteX9" fmla="*/ 17293 w 72881"/>
                      <a:gd name="connsiteY9" fmla="*/ 3358 h 536784"/>
                      <a:gd name="connsiteX10" fmla="*/ 58 w 72881"/>
                      <a:gd name="connsiteY10" fmla="*/ 5937 h 536784"/>
                      <a:gd name="connsiteX11" fmla="*/ 9209 w 72881"/>
                      <a:gd name="connsiteY11" fmla="*/ 58599 h 536784"/>
                      <a:gd name="connsiteX12" fmla="*/ 23339 w 72881"/>
                      <a:gd name="connsiteY12" fmla="*/ 79543 h 536784"/>
                      <a:gd name="connsiteX13" fmla="*/ 28610 w 72881"/>
                      <a:gd name="connsiteY13" fmla="*/ 112935 h 536784"/>
                      <a:gd name="connsiteX14" fmla="*/ 15886 w 72881"/>
                      <a:gd name="connsiteY14" fmla="*/ 138155 h 536784"/>
                      <a:gd name="connsiteX15" fmla="*/ 14310 w 72881"/>
                      <a:gd name="connsiteY15" fmla="*/ 142278 h 536784"/>
                      <a:gd name="connsiteX16" fmla="*/ 17923 w 72881"/>
                      <a:gd name="connsiteY16" fmla="*/ 181902 h 536784"/>
                      <a:gd name="connsiteX17" fmla="*/ 42061 w 72881"/>
                      <a:gd name="connsiteY17" fmla="*/ 222376 h 536784"/>
                      <a:gd name="connsiteX18" fmla="*/ 22579 w 72881"/>
                      <a:gd name="connsiteY18" fmla="*/ 264077 h 536784"/>
                      <a:gd name="connsiteX19" fmla="*/ 20954 w 72881"/>
                      <a:gd name="connsiteY19" fmla="*/ 267715 h 536784"/>
                      <a:gd name="connsiteX20" fmla="*/ 20575 w 72881"/>
                      <a:gd name="connsiteY20" fmla="*/ 310775 h 536784"/>
                      <a:gd name="connsiteX21" fmla="*/ 23897 w 72881"/>
                      <a:gd name="connsiteY21" fmla="*/ 315455 h 536784"/>
                      <a:gd name="connsiteX22" fmla="*/ 35594 w 72881"/>
                      <a:gd name="connsiteY22" fmla="*/ 334499 h 536784"/>
                      <a:gd name="connsiteX23" fmla="*/ 25134 w 72881"/>
                      <a:gd name="connsiteY23" fmla="*/ 387000 h 536784"/>
                      <a:gd name="connsiteX24" fmla="*/ 18012 w 72881"/>
                      <a:gd name="connsiteY24" fmla="*/ 395140 h 536784"/>
                      <a:gd name="connsiteX25" fmla="*/ 16234 w 72881"/>
                      <a:gd name="connsiteY25" fmla="*/ 438394 h 536784"/>
                      <a:gd name="connsiteX26" fmla="*/ 39749 w 72881"/>
                      <a:gd name="connsiteY26" fmla="*/ 474228 h 536784"/>
                      <a:gd name="connsiteX27" fmla="*/ 15264 w 72881"/>
                      <a:gd name="connsiteY27" fmla="*/ 508921 h 536784"/>
                      <a:gd name="connsiteX28" fmla="*/ 12887 w 72881"/>
                      <a:gd name="connsiteY28" fmla="*/ 512882 h 536784"/>
                      <a:gd name="connsiteX29" fmla="*/ 17284 w 72881"/>
                      <a:gd name="connsiteY29" fmla="*/ 536784 h 536784"/>
                      <a:gd name="connsiteX30" fmla="*/ 70086 w 72881"/>
                      <a:gd name="connsiteY30" fmla="*/ 468262 h 536784"/>
                      <a:gd name="connsiteX31" fmla="*/ 62868 w 72881"/>
                      <a:gd name="connsiteY31" fmla="*/ 392594 h 53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2881" h="536784">
                        <a:moveTo>
                          <a:pt x="62868" y="392594"/>
                        </a:moveTo>
                        <a:cubicBezTo>
                          <a:pt x="76400" y="373695"/>
                          <a:pt x="73150" y="354215"/>
                          <a:pt x="67774" y="334548"/>
                        </a:cubicBezTo>
                        <a:cubicBezTo>
                          <a:pt x="62326" y="314622"/>
                          <a:pt x="54687" y="294519"/>
                          <a:pt x="60111" y="274675"/>
                        </a:cubicBezTo>
                        <a:cubicBezTo>
                          <a:pt x="63086" y="264562"/>
                          <a:pt x="68631" y="255226"/>
                          <a:pt x="71428" y="244758"/>
                        </a:cubicBezTo>
                        <a:cubicBezTo>
                          <a:pt x="74985" y="233369"/>
                          <a:pt x="71622" y="218293"/>
                          <a:pt x="65560" y="206839"/>
                        </a:cubicBezTo>
                        <a:cubicBezTo>
                          <a:pt x="46022" y="163246"/>
                          <a:pt x="47032" y="165235"/>
                          <a:pt x="65479" y="120437"/>
                        </a:cubicBezTo>
                        <a:cubicBezTo>
                          <a:pt x="76925" y="97642"/>
                          <a:pt x="56765" y="78420"/>
                          <a:pt x="50071" y="58761"/>
                        </a:cubicBezTo>
                        <a:cubicBezTo>
                          <a:pt x="46248" y="46394"/>
                          <a:pt x="47242" y="30785"/>
                          <a:pt x="58454" y="25716"/>
                        </a:cubicBezTo>
                        <a:cubicBezTo>
                          <a:pt x="60249" y="24908"/>
                          <a:pt x="61372" y="23097"/>
                          <a:pt x="61308" y="21125"/>
                        </a:cubicBezTo>
                        <a:cubicBezTo>
                          <a:pt x="61534" y="13583"/>
                          <a:pt x="24673" y="7036"/>
                          <a:pt x="17293" y="3358"/>
                        </a:cubicBezTo>
                        <a:cubicBezTo>
                          <a:pt x="11812" y="1749"/>
                          <a:pt x="-968" y="-4580"/>
                          <a:pt x="58" y="5937"/>
                        </a:cubicBezTo>
                        <a:cubicBezTo>
                          <a:pt x="4795" y="22330"/>
                          <a:pt x="7786" y="39555"/>
                          <a:pt x="9209" y="58599"/>
                        </a:cubicBezTo>
                        <a:cubicBezTo>
                          <a:pt x="12531" y="65777"/>
                          <a:pt x="18319" y="73085"/>
                          <a:pt x="23339" y="79543"/>
                        </a:cubicBezTo>
                        <a:cubicBezTo>
                          <a:pt x="33872" y="92275"/>
                          <a:pt x="37421" y="96567"/>
                          <a:pt x="28610" y="112935"/>
                        </a:cubicBezTo>
                        <a:cubicBezTo>
                          <a:pt x="24026" y="120809"/>
                          <a:pt x="22329" y="132238"/>
                          <a:pt x="15886" y="138155"/>
                        </a:cubicBezTo>
                        <a:cubicBezTo>
                          <a:pt x="14730" y="139198"/>
                          <a:pt x="14140" y="140734"/>
                          <a:pt x="14310" y="142278"/>
                        </a:cubicBezTo>
                        <a:cubicBezTo>
                          <a:pt x="16023" y="158315"/>
                          <a:pt x="17131" y="170529"/>
                          <a:pt x="17923" y="181902"/>
                        </a:cubicBezTo>
                        <a:cubicBezTo>
                          <a:pt x="23436" y="194456"/>
                          <a:pt x="46507" y="207122"/>
                          <a:pt x="42061" y="222376"/>
                        </a:cubicBezTo>
                        <a:cubicBezTo>
                          <a:pt x="37469" y="235438"/>
                          <a:pt x="31318" y="256043"/>
                          <a:pt x="22579" y="264077"/>
                        </a:cubicBezTo>
                        <a:cubicBezTo>
                          <a:pt x="21545" y="264999"/>
                          <a:pt x="20954" y="266325"/>
                          <a:pt x="20954" y="267715"/>
                        </a:cubicBezTo>
                        <a:cubicBezTo>
                          <a:pt x="20995" y="281368"/>
                          <a:pt x="20865" y="295853"/>
                          <a:pt x="20575" y="310775"/>
                        </a:cubicBezTo>
                        <a:cubicBezTo>
                          <a:pt x="20534" y="312909"/>
                          <a:pt x="21868" y="314800"/>
                          <a:pt x="23897" y="315455"/>
                        </a:cubicBezTo>
                        <a:cubicBezTo>
                          <a:pt x="26290" y="322932"/>
                          <a:pt x="30986" y="328849"/>
                          <a:pt x="35594" y="334499"/>
                        </a:cubicBezTo>
                        <a:cubicBezTo>
                          <a:pt x="55027" y="354021"/>
                          <a:pt x="44647" y="372483"/>
                          <a:pt x="25134" y="387000"/>
                        </a:cubicBezTo>
                        <a:cubicBezTo>
                          <a:pt x="22709" y="389563"/>
                          <a:pt x="18335" y="391252"/>
                          <a:pt x="18012" y="395140"/>
                        </a:cubicBezTo>
                        <a:cubicBezTo>
                          <a:pt x="17454" y="409424"/>
                          <a:pt x="16856" y="423974"/>
                          <a:pt x="16234" y="438394"/>
                        </a:cubicBezTo>
                        <a:cubicBezTo>
                          <a:pt x="21003" y="451610"/>
                          <a:pt x="38965" y="459314"/>
                          <a:pt x="39749" y="474228"/>
                        </a:cubicBezTo>
                        <a:cubicBezTo>
                          <a:pt x="41406" y="490823"/>
                          <a:pt x="25126" y="503085"/>
                          <a:pt x="15264" y="508921"/>
                        </a:cubicBezTo>
                        <a:cubicBezTo>
                          <a:pt x="13857" y="509754"/>
                          <a:pt x="12960" y="511249"/>
                          <a:pt x="12887" y="512882"/>
                        </a:cubicBezTo>
                        <a:cubicBezTo>
                          <a:pt x="14027" y="519769"/>
                          <a:pt x="7584" y="536186"/>
                          <a:pt x="17284" y="536784"/>
                        </a:cubicBezTo>
                        <a:cubicBezTo>
                          <a:pt x="48988" y="535095"/>
                          <a:pt x="74443" y="498825"/>
                          <a:pt x="70086" y="468262"/>
                        </a:cubicBezTo>
                        <a:cubicBezTo>
                          <a:pt x="65794" y="437448"/>
                          <a:pt x="41883" y="424725"/>
                          <a:pt x="62868" y="392594"/>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sp>
                <p:nvSpPr>
                  <p:cNvPr id="176" name="Freeform 216">
                    <a:extLst>
                      <a:ext uri="{FF2B5EF4-FFF2-40B4-BE49-F238E27FC236}">
                        <a16:creationId xmlns:a16="http://schemas.microsoft.com/office/drawing/2014/main" id="{708773B7-3498-9B95-B6A2-E4D90669FA31}"/>
                      </a:ext>
                    </a:extLst>
                  </p:cNvPr>
                  <p:cNvSpPr/>
                  <p:nvPr/>
                </p:nvSpPr>
                <p:spPr>
                  <a:xfrm>
                    <a:off x="8504675" y="3656605"/>
                    <a:ext cx="148639" cy="76659"/>
                  </a:xfrm>
                  <a:custGeom>
                    <a:avLst/>
                    <a:gdLst>
                      <a:gd name="connsiteX0" fmla="*/ 144869 w 148639"/>
                      <a:gd name="connsiteY0" fmla="*/ 31555 h 76659"/>
                      <a:gd name="connsiteX1" fmla="*/ 104290 w 148639"/>
                      <a:gd name="connsiteY1" fmla="*/ 36300 h 76659"/>
                      <a:gd name="connsiteX2" fmla="*/ 95438 w 148639"/>
                      <a:gd name="connsiteY2" fmla="*/ 22704 h 76659"/>
                      <a:gd name="connsiteX3" fmla="*/ 86158 w 148639"/>
                      <a:gd name="connsiteY3" fmla="*/ 6303 h 76659"/>
                      <a:gd name="connsiteX4" fmla="*/ 49249 w 148639"/>
                      <a:gd name="connsiteY4" fmla="*/ 23787 h 76659"/>
                      <a:gd name="connsiteX5" fmla="*/ 41909 w 148639"/>
                      <a:gd name="connsiteY5" fmla="*/ 14936 h 76659"/>
                      <a:gd name="connsiteX6" fmla="*/ 6293 w 148639"/>
                      <a:gd name="connsiteY6" fmla="*/ 8033 h 76659"/>
                      <a:gd name="connsiteX7" fmla="*/ 731 w 148639"/>
                      <a:gd name="connsiteY7" fmla="*/ 29745 h 76659"/>
                      <a:gd name="connsiteX8" fmla="*/ 1111 w 148639"/>
                      <a:gd name="connsiteY8" fmla="*/ 33067 h 76659"/>
                      <a:gd name="connsiteX9" fmla="*/ 17949 w 148639"/>
                      <a:gd name="connsiteY9" fmla="*/ 27239 h 76659"/>
                      <a:gd name="connsiteX10" fmla="*/ 48812 w 148639"/>
                      <a:gd name="connsiteY10" fmla="*/ 56808 h 76659"/>
                      <a:gd name="connsiteX11" fmla="*/ 52054 w 148639"/>
                      <a:gd name="connsiteY11" fmla="*/ 55296 h 76659"/>
                      <a:gd name="connsiteX12" fmla="*/ 71479 w 148639"/>
                      <a:gd name="connsiteY12" fmla="*/ 30690 h 76659"/>
                      <a:gd name="connsiteX13" fmla="*/ 76660 w 148639"/>
                      <a:gd name="connsiteY13" fmla="*/ 42128 h 76659"/>
                      <a:gd name="connsiteX14" fmla="*/ 85512 w 148639"/>
                      <a:gd name="connsiteY14" fmla="*/ 65869 h 76659"/>
                      <a:gd name="connsiteX15" fmla="*/ 98898 w 148639"/>
                      <a:gd name="connsiteY15" fmla="*/ 73427 h 76659"/>
                      <a:gd name="connsiteX16" fmla="*/ 122211 w 148639"/>
                      <a:gd name="connsiteY16" fmla="*/ 52273 h 76659"/>
                      <a:gd name="connsiteX17" fmla="*/ 130198 w 148639"/>
                      <a:gd name="connsiteY17" fmla="*/ 72562 h 76659"/>
                      <a:gd name="connsiteX18" fmla="*/ 138176 w 148639"/>
                      <a:gd name="connsiteY18" fmla="*/ 74001 h 76659"/>
                      <a:gd name="connsiteX19" fmla="*/ 146405 w 148639"/>
                      <a:gd name="connsiteY19" fmla="*/ 49468 h 76659"/>
                      <a:gd name="connsiteX20" fmla="*/ 144869 w 148639"/>
                      <a:gd name="connsiteY20" fmla="*/ 31555 h 7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8639" h="76659">
                        <a:moveTo>
                          <a:pt x="144869" y="31555"/>
                        </a:moveTo>
                        <a:cubicBezTo>
                          <a:pt x="137513" y="4565"/>
                          <a:pt x="117078" y="24774"/>
                          <a:pt x="104290" y="36300"/>
                        </a:cubicBezTo>
                        <a:cubicBezTo>
                          <a:pt x="101291" y="34514"/>
                          <a:pt x="97427" y="26018"/>
                          <a:pt x="95438" y="22704"/>
                        </a:cubicBezTo>
                        <a:cubicBezTo>
                          <a:pt x="92092" y="17410"/>
                          <a:pt x="90370" y="11250"/>
                          <a:pt x="86158" y="6303"/>
                        </a:cubicBezTo>
                        <a:cubicBezTo>
                          <a:pt x="75601" y="-3559"/>
                          <a:pt x="58593" y="17814"/>
                          <a:pt x="49249" y="23787"/>
                        </a:cubicBezTo>
                        <a:cubicBezTo>
                          <a:pt x="47632" y="22906"/>
                          <a:pt x="43768" y="17458"/>
                          <a:pt x="41909" y="14936"/>
                        </a:cubicBezTo>
                        <a:cubicBezTo>
                          <a:pt x="36396" y="5382"/>
                          <a:pt x="20011" y="-9290"/>
                          <a:pt x="6293" y="8033"/>
                        </a:cubicBezTo>
                        <a:cubicBezTo>
                          <a:pt x="6293" y="8033"/>
                          <a:pt x="731" y="29745"/>
                          <a:pt x="731" y="29745"/>
                        </a:cubicBezTo>
                        <a:cubicBezTo>
                          <a:pt x="182" y="31846"/>
                          <a:pt x="-764" y="31968"/>
                          <a:pt x="1111" y="33067"/>
                        </a:cubicBezTo>
                        <a:cubicBezTo>
                          <a:pt x="6074" y="36316"/>
                          <a:pt x="15128" y="25792"/>
                          <a:pt x="17949" y="27239"/>
                        </a:cubicBezTo>
                        <a:cubicBezTo>
                          <a:pt x="27520" y="35969"/>
                          <a:pt x="28749" y="57446"/>
                          <a:pt x="48812" y="56808"/>
                        </a:cubicBezTo>
                        <a:cubicBezTo>
                          <a:pt x="50696" y="56800"/>
                          <a:pt x="51318" y="57034"/>
                          <a:pt x="52054" y="55296"/>
                        </a:cubicBezTo>
                        <a:cubicBezTo>
                          <a:pt x="58383" y="50786"/>
                          <a:pt x="65157" y="33592"/>
                          <a:pt x="71479" y="30690"/>
                        </a:cubicBezTo>
                        <a:cubicBezTo>
                          <a:pt x="71859" y="30755"/>
                          <a:pt x="75698" y="36066"/>
                          <a:pt x="76660" y="42128"/>
                        </a:cubicBezTo>
                        <a:cubicBezTo>
                          <a:pt x="78875" y="49476"/>
                          <a:pt x="84049" y="58635"/>
                          <a:pt x="85512" y="65869"/>
                        </a:cubicBezTo>
                        <a:cubicBezTo>
                          <a:pt x="88430" y="72263"/>
                          <a:pt x="92253" y="69741"/>
                          <a:pt x="98898" y="73427"/>
                        </a:cubicBezTo>
                        <a:cubicBezTo>
                          <a:pt x="105325" y="76200"/>
                          <a:pt x="118089" y="53308"/>
                          <a:pt x="122211" y="52273"/>
                        </a:cubicBezTo>
                        <a:cubicBezTo>
                          <a:pt x="123836" y="54067"/>
                          <a:pt x="126827" y="61827"/>
                          <a:pt x="130198" y="72562"/>
                        </a:cubicBezTo>
                        <a:cubicBezTo>
                          <a:pt x="131426" y="76959"/>
                          <a:pt x="136867" y="78382"/>
                          <a:pt x="138176" y="74001"/>
                        </a:cubicBezTo>
                        <a:cubicBezTo>
                          <a:pt x="140820" y="66128"/>
                          <a:pt x="143568" y="57923"/>
                          <a:pt x="146405" y="49468"/>
                        </a:cubicBezTo>
                        <a:cubicBezTo>
                          <a:pt x="149679" y="40358"/>
                          <a:pt x="149509" y="40633"/>
                          <a:pt x="144869" y="31555"/>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grpSp>
            <p:sp>
              <p:nvSpPr>
                <p:cNvPr id="56" name="Freeform 217">
                  <a:extLst>
                    <a:ext uri="{FF2B5EF4-FFF2-40B4-BE49-F238E27FC236}">
                      <a16:creationId xmlns:a16="http://schemas.microsoft.com/office/drawing/2014/main" id="{5093F289-F4D4-2BCD-AE5B-D5EED55633D2}"/>
                    </a:ext>
                  </a:extLst>
                </p:cNvPr>
                <p:cNvSpPr/>
                <p:nvPr/>
              </p:nvSpPr>
              <p:spPr>
                <a:xfrm>
                  <a:off x="8638421" y="4045160"/>
                  <a:ext cx="829488" cy="123553"/>
                </a:xfrm>
                <a:custGeom>
                  <a:avLst/>
                  <a:gdLst>
                    <a:gd name="connsiteX0" fmla="*/ 829488 w 829488"/>
                    <a:gd name="connsiteY0" fmla="*/ 73599 h 123553"/>
                    <a:gd name="connsiteX1" fmla="*/ 823425 w 829488"/>
                    <a:gd name="connsiteY1" fmla="*/ 29270 h 123553"/>
                    <a:gd name="connsiteX2" fmla="*/ 803605 w 829488"/>
                    <a:gd name="connsiteY2" fmla="*/ 40805 h 123553"/>
                    <a:gd name="connsiteX3" fmla="*/ 778036 w 829488"/>
                    <a:gd name="connsiteY3" fmla="*/ 15059 h 123553"/>
                    <a:gd name="connsiteX4" fmla="*/ 755354 w 829488"/>
                    <a:gd name="connsiteY4" fmla="*/ 36035 h 123553"/>
                    <a:gd name="connsiteX5" fmla="*/ 726916 w 829488"/>
                    <a:gd name="connsiteY5" fmla="*/ 7550 h 123553"/>
                    <a:gd name="connsiteX6" fmla="*/ 702875 w 829488"/>
                    <a:gd name="connsiteY6" fmla="*/ 37086 h 123553"/>
                    <a:gd name="connsiteX7" fmla="*/ 701331 w 829488"/>
                    <a:gd name="connsiteY7" fmla="*/ 36795 h 123553"/>
                    <a:gd name="connsiteX8" fmla="*/ 676571 w 829488"/>
                    <a:gd name="connsiteY8" fmla="*/ 8496 h 123553"/>
                    <a:gd name="connsiteX9" fmla="*/ 655885 w 829488"/>
                    <a:gd name="connsiteY9" fmla="*/ 31662 h 123553"/>
                    <a:gd name="connsiteX10" fmla="*/ 631150 w 829488"/>
                    <a:gd name="connsiteY10" fmla="*/ 8285 h 123553"/>
                    <a:gd name="connsiteX11" fmla="*/ 612929 w 829488"/>
                    <a:gd name="connsiteY11" fmla="*/ 29585 h 123553"/>
                    <a:gd name="connsiteX12" fmla="*/ 590522 w 829488"/>
                    <a:gd name="connsiteY12" fmla="*/ 5295 h 123553"/>
                    <a:gd name="connsiteX13" fmla="*/ 572802 w 829488"/>
                    <a:gd name="connsiteY13" fmla="*/ 27896 h 123553"/>
                    <a:gd name="connsiteX14" fmla="*/ 549077 w 829488"/>
                    <a:gd name="connsiteY14" fmla="*/ 154 h 123553"/>
                    <a:gd name="connsiteX15" fmla="*/ 531568 w 829488"/>
                    <a:gd name="connsiteY15" fmla="*/ 13240 h 123553"/>
                    <a:gd name="connsiteX16" fmla="*/ 524107 w 829488"/>
                    <a:gd name="connsiteY16" fmla="*/ 18770 h 123553"/>
                    <a:gd name="connsiteX17" fmla="*/ 504245 w 829488"/>
                    <a:gd name="connsiteY17" fmla="*/ 1010 h 123553"/>
                    <a:gd name="connsiteX18" fmla="*/ 477279 w 829488"/>
                    <a:gd name="connsiteY18" fmla="*/ 24986 h 123553"/>
                    <a:gd name="connsiteX19" fmla="*/ 452891 w 829488"/>
                    <a:gd name="connsiteY19" fmla="*/ 2150 h 123553"/>
                    <a:gd name="connsiteX20" fmla="*/ 432391 w 829488"/>
                    <a:gd name="connsiteY20" fmla="*/ 21170 h 123553"/>
                    <a:gd name="connsiteX21" fmla="*/ 425471 w 829488"/>
                    <a:gd name="connsiteY21" fmla="*/ 28025 h 123553"/>
                    <a:gd name="connsiteX22" fmla="*/ 405076 w 829488"/>
                    <a:gd name="connsiteY22" fmla="*/ 6847 h 123553"/>
                    <a:gd name="connsiteX23" fmla="*/ 382345 w 829488"/>
                    <a:gd name="connsiteY23" fmla="*/ 26942 h 123553"/>
                    <a:gd name="connsiteX24" fmla="*/ 365927 w 829488"/>
                    <a:gd name="connsiteY24" fmla="*/ 13257 h 123553"/>
                    <a:gd name="connsiteX25" fmla="*/ 340327 w 829488"/>
                    <a:gd name="connsiteY25" fmla="*/ 35348 h 123553"/>
                    <a:gd name="connsiteX26" fmla="*/ 307976 w 829488"/>
                    <a:gd name="connsiteY26" fmla="*/ 11947 h 123553"/>
                    <a:gd name="connsiteX27" fmla="*/ 285601 w 829488"/>
                    <a:gd name="connsiteY27" fmla="*/ 32301 h 123553"/>
                    <a:gd name="connsiteX28" fmla="*/ 255934 w 829488"/>
                    <a:gd name="connsiteY28" fmla="*/ 7614 h 123553"/>
                    <a:gd name="connsiteX29" fmla="*/ 234553 w 829488"/>
                    <a:gd name="connsiteY29" fmla="*/ 28332 h 123553"/>
                    <a:gd name="connsiteX30" fmla="*/ 214158 w 829488"/>
                    <a:gd name="connsiteY30" fmla="*/ 9344 h 123553"/>
                    <a:gd name="connsiteX31" fmla="*/ 182252 w 829488"/>
                    <a:gd name="connsiteY31" fmla="*/ 37062 h 123553"/>
                    <a:gd name="connsiteX32" fmla="*/ 162529 w 829488"/>
                    <a:gd name="connsiteY32" fmla="*/ 11688 h 123553"/>
                    <a:gd name="connsiteX33" fmla="*/ 132741 w 829488"/>
                    <a:gd name="connsiteY33" fmla="*/ 40748 h 123553"/>
                    <a:gd name="connsiteX34" fmla="*/ 112346 w 829488"/>
                    <a:gd name="connsiteY34" fmla="*/ 15431 h 123553"/>
                    <a:gd name="connsiteX35" fmla="*/ 94125 w 829488"/>
                    <a:gd name="connsiteY35" fmla="*/ 31008 h 123553"/>
                    <a:gd name="connsiteX36" fmla="*/ 86034 w 829488"/>
                    <a:gd name="connsiteY36" fmla="*/ 38072 h 123553"/>
                    <a:gd name="connsiteX37" fmla="*/ 65008 w 829488"/>
                    <a:gd name="connsiteY37" fmla="*/ 12836 h 123553"/>
                    <a:gd name="connsiteX38" fmla="*/ 35940 w 829488"/>
                    <a:gd name="connsiteY38" fmla="*/ 46132 h 123553"/>
                    <a:gd name="connsiteX39" fmla="*/ 11075 w 829488"/>
                    <a:gd name="connsiteY39" fmla="*/ 20548 h 123553"/>
                    <a:gd name="connsiteX40" fmla="*/ 485 w 829488"/>
                    <a:gd name="connsiteY40" fmla="*/ 74294 h 123553"/>
                    <a:gd name="connsiteX41" fmla="*/ 792 w 829488"/>
                    <a:gd name="connsiteY41" fmla="*/ 100807 h 123553"/>
                    <a:gd name="connsiteX42" fmla="*/ 15213 w 829488"/>
                    <a:gd name="connsiteY42" fmla="*/ 121266 h 123553"/>
                    <a:gd name="connsiteX43" fmla="*/ 18633 w 829488"/>
                    <a:gd name="connsiteY43" fmla="*/ 123554 h 123553"/>
                    <a:gd name="connsiteX44" fmla="*/ 52325 w 829488"/>
                    <a:gd name="connsiteY44" fmla="*/ 89442 h 123553"/>
                    <a:gd name="connsiteX45" fmla="*/ 96356 w 829488"/>
                    <a:gd name="connsiteY45" fmla="*/ 120821 h 123553"/>
                    <a:gd name="connsiteX46" fmla="*/ 132692 w 829488"/>
                    <a:gd name="connsiteY46" fmla="*/ 81827 h 123553"/>
                    <a:gd name="connsiteX47" fmla="*/ 155504 w 829488"/>
                    <a:gd name="connsiteY47" fmla="*/ 81706 h 123553"/>
                    <a:gd name="connsiteX48" fmla="*/ 196334 w 829488"/>
                    <a:gd name="connsiteY48" fmla="*/ 107823 h 123553"/>
                    <a:gd name="connsiteX49" fmla="*/ 202187 w 829488"/>
                    <a:gd name="connsiteY49" fmla="*/ 107573 h 123553"/>
                    <a:gd name="connsiteX50" fmla="*/ 264301 w 829488"/>
                    <a:gd name="connsiteY50" fmla="*/ 56074 h 123553"/>
                    <a:gd name="connsiteX51" fmla="*/ 319875 w 829488"/>
                    <a:gd name="connsiteY51" fmla="*/ 103790 h 123553"/>
                    <a:gd name="connsiteX52" fmla="*/ 326577 w 829488"/>
                    <a:gd name="connsiteY52" fmla="*/ 103620 h 123553"/>
                    <a:gd name="connsiteX53" fmla="*/ 387567 w 829488"/>
                    <a:gd name="connsiteY53" fmla="*/ 51539 h 123553"/>
                    <a:gd name="connsiteX54" fmla="*/ 391633 w 829488"/>
                    <a:gd name="connsiteY54" fmla="*/ 51814 h 123553"/>
                    <a:gd name="connsiteX55" fmla="*/ 447790 w 829488"/>
                    <a:gd name="connsiteY55" fmla="*/ 94631 h 123553"/>
                    <a:gd name="connsiteX56" fmla="*/ 454354 w 829488"/>
                    <a:gd name="connsiteY56" fmla="*/ 94890 h 123553"/>
                    <a:gd name="connsiteX57" fmla="*/ 508409 w 829488"/>
                    <a:gd name="connsiteY57" fmla="*/ 54991 h 123553"/>
                    <a:gd name="connsiteX58" fmla="*/ 514875 w 829488"/>
                    <a:gd name="connsiteY58" fmla="*/ 55403 h 123553"/>
                    <a:gd name="connsiteX59" fmla="*/ 569496 w 829488"/>
                    <a:gd name="connsiteY59" fmla="*/ 98285 h 123553"/>
                    <a:gd name="connsiteX60" fmla="*/ 633559 w 829488"/>
                    <a:gd name="connsiteY60" fmla="*/ 57448 h 123553"/>
                    <a:gd name="connsiteX61" fmla="*/ 694703 w 829488"/>
                    <a:gd name="connsiteY61" fmla="*/ 103450 h 123553"/>
                    <a:gd name="connsiteX62" fmla="*/ 701945 w 829488"/>
                    <a:gd name="connsiteY62" fmla="*/ 102844 h 123553"/>
                    <a:gd name="connsiteX63" fmla="*/ 747990 w 829488"/>
                    <a:gd name="connsiteY63" fmla="*/ 63163 h 123553"/>
                    <a:gd name="connsiteX64" fmla="*/ 787163 w 829488"/>
                    <a:gd name="connsiteY64" fmla="*/ 106538 h 123553"/>
                    <a:gd name="connsiteX65" fmla="*/ 793751 w 829488"/>
                    <a:gd name="connsiteY65" fmla="*/ 107500 h 123553"/>
                    <a:gd name="connsiteX66" fmla="*/ 829488 w 829488"/>
                    <a:gd name="connsiteY66" fmla="*/ 73599 h 12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829488" h="123553">
                      <a:moveTo>
                        <a:pt x="829488" y="73599"/>
                      </a:moveTo>
                      <a:cubicBezTo>
                        <a:pt x="827564" y="58968"/>
                        <a:pt x="825527" y="44054"/>
                        <a:pt x="823425" y="29270"/>
                      </a:cubicBezTo>
                      <a:cubicBezTo>
                        <a:pt x="817880" y="16619"/>
                        <a:pt x="806822" y="35769"/>
                        <a:pt x="803605" y="40805"/>
                      </a:cubicBezTo>
                      <a:cubicBezTo>
                        <a:pt x="789482" y="25196"/>
                        <a:pt x="784438" y="15075"/>
                        <a:pt x="778036" y="15059"/>
                      </a:cubicBezTo>
                      <a:cubicBezTo>
                        <a:pt x="773008" y="15051"/>
                        <a:pt x="767140" y="21291"/>
                        <a:pt x="755354" y="36035"/>
                      </a:cubicBezTo>
                      <a:cubicBezTo>
                        <a:pt x="738701" y="19198"/>
                        <a:pt x="733520" y="6822"/>
                        <a:pt x="726916" y="7550"/>
                      </a:cubicBezTo>
                      <a:cubicBezTo>
                        <a:pt x="721783" y="8116"/>
                        <a:pt x="715793" y="16603"/>
                        <a:pt x="702875" y="37086"/>
                      </a:cubicBezTo>
                      <a:cubicBezTo>
                        <a:pt x="702713" y="37434"/>
                        <a:pt x="702010" y="37272"/>
                        <a:pt x="701331" y="36795"/>
                      </a:cubicBezTo>
                      <a:cubicBezTo>
                        <a:pt x="684388" y="22148"/>
                        <a:pt x="682335" y="7954"/>
                        <a:pt x="676571" y="8496"/>
                      </a:cubicBezTo>
                      <a:cubicBezTo>
                        <a:pt x="672861" y="8843"/>
                        <a:pt x="667623" y="15302"/>
                        <a:pt x="655885" y="31662"/>
                      </a:cubicBezTo>
                      <a:cubicBezTo>
                        <a:pt x="639872" y="16450"/>
                        <a:pt x="635693" y="7703"/>
                        <a:pt x="631150" y="8285"/>
                      </a:cubicBezTo>
                      <a:cubicBezTo>
                        <a:pt x="627472" y="8754"/>
                        <a:pt x="623559" y="15350"/>
                        <a:pt x="612929" y="29585"/>
                      </a:cubicBezTo>
                      <a:cubicBezTo>
                        <a:pt x="601596" y="15682"/>
                        <a:pt x="596972" y="4050"/>
                        <a:pt x="590522" y="5295"/>
                      </a:cubicBezTo>
                      <a:cubicBezTo>
                        <a:pt x="586245" y="6127"/>
                        <a:pt x="581169" y="12626"/>
                        <a:pt x="572802" y="27896"/>
                      </a:cubicBezTo>
                      <a:cubicBezTo>
                        <a:pt x="556619" y="16078"/>
                        <a:pt x="558260" y="-1843"/>
                        <a:pt x="549077" y="154"/>
                      </a:cubicBezTo>
                      <a:cubicBezTo>
                        <a:pt x="545480" y="938"/>
                        <a:pt x="540217" y="4777"/>
                        <a:pt x="531568" y="13240"/>
                      </a:cubicBezTo>
                      <a:cubicBezTo>
                        <a:pt x="528480" y="16159"/>
                        <a:pt x="525562" y="18923"/>
                        <a:pt x="524107" y="18770"/>
                      </a:cubicBezTo>
                      <a:cubicBezTo>
                        <a:pt x="510252" y="8972"/>
                        <a:pt x="510203" y="-833"/>
                        <a:pt x="504245" y="1010"/>
                      </a:cubicBezTo>
                      <a:cubicBezTo>
                        <a:pt x="500155" y="2271"/>
                        <a:pt x="493292" y="9013"/>
                        <a:pt x="477279" y="24986"/>
                      </a:cubicBezTo>
                      <a:cubicBezTo>
                        <a:pt x="461661" y="18050"/>
                        <a:pt x="461944" y="-218"/>
                        <a:pt x="452891" y="2150"/>
                      </a:cubicBezTo>
                      <a:cubicBezTo>
                        <a:pt x="448776" y="3225"/>
                        <a:pt x="442729" y="8560"/>
                        <a:pt x="432391" y="21170"/>
                      </a:cubicBezTo>
                      <a:cubicBezTo>
                        <a:pt x="429949" y="24088"/>
                        <a:pt x="426611" y="28114"/>
                        <a:pt x="425471" y="28025"/>
                      </a:cubicBezTo>
                      <a:cubicBezTo>
                        <a:pt x="412190" y="18155"/>
                        <a:pt x="410460" y="7146"/>
                        <a:pt x="405076" y="6847"/>
                      </a:cubicBezTo>
                      <a:cubicBezTo>
                        <a:pt x="401220" y="6628"/>
                        <a:pt x="395497" y="11882"/>
                        <a:pt x="382345" y="26942"/>
                      </a:cubicBezTo>
                      <a:cubicBezTo>
                        <a:pt x="378045" y="25956"/>
                        <a:pt x="371448" y="14308"/>
                        <a:pt x="365927" y="13257"/>
                      </a:cubicBezTo>
                      <a:cubicBezTo>
                        <a:pt x="356340" y="16539"/>
                        <a:pt x="347230" y="33012"/>
                        <a:pt x="340327" y="35348"/>
                      </a:cubicBezTo>
                      <a:cubicBezTo>
                        <a:pt x="334919" y="35486"/>
                        <a:pt x="314290" y="4519"/>
                        <a:pt x="307976" y="11947"/>
                      </a:cubicBezTo>
                      <a:cubicBezTo>
                        <a:pt x="301574" y="17622"/>
                        <a:pt x="289845" y="30636"/>
                        <a:pt x="285601" y="32301"/>
                      </a:cubicBezTo>
                      <a:cubicBezTo>
                        <a:pt x="280791" y="30789"/>
                        <a:pt x="263775" y="3783"/>
                        <a:pt x="255934" y="7614"/>
                      </a:cubicBezTo>
                      <a:cubicBezTo>
                        <a:pt x="242604" y="15318"/>
                        <a:pt x="239355" y="21736"/>
                        <a:pt x="234553" y="28332"/>
                      </a:cubicBezTo>
                      <a:cubicBezTo>
                        <a:pt x="221927" y="16280"/>
                        <a:pt x="217966" y="9870"/>
                        <a:pt x="214158" y="9344"/>
                      </a:cubicBezTo>
                      <a:cubicBezTo>
                        <a:pt x="209268" y="8673"/>
                        <a:pt x="204652" y="17743"/>
                        <a:pt x="182252" y="37062"/>
                      </a:cubicBezTo>
                      <a:cubicBezTo>
                        <a:pt x="169707" y="19958"/>
                        <a:pt x="167548" y="10686"/>
                        <a:pt x="162529" y="11688"/>
                      </a:cubicBezTo>
                      <a:cubicBezTo>
                        <a:pt x="158042" y="12586"/>
                        <a:pt x="151260" y="21688"/>
                        <a:pt x="132741" y="40748"/>
                      </a:cubicBezTo>
                      <a:cubicBezTo>
                        <a:pt x="119718" y="28033"/>
                        <a:pt x="120300" y="13144"/>
                        <a:pt x="112346" y="15431"/>
                      </a:cubicBezTo>
                      <a:cubicBezTo>
                        <a:pt x="108732" y="16466"/>
                        <a:pt x="103349" y="21057"/>
                        <a:pt x="94125" y="31008"/>
                      </a:cubicBezTo>
                      <a:cubicBezTo>
                        <a:pt x="91062" y="34095"/>
                        <a:pt x="87254" y="37951"/>
                        <a:pt x="86034" y="38072"/>
                      </a:cubicBezTo>
                      <a:cubicBezTo>
                        <a:pt x="72122" y="23522"/>
                        <a:pt x="69147" y="13410"/>
                        <a:pt x="65008" y="12836"/>
                      </a:cubicBezTo>
                      <a:cubicBezTo>
                        <a:pt x="60789" y="12254"/>
                        <a:pt x="55365" y="21558"/>
                        <a:pt x="35940" y="46132"/>
                      </a:cubicBezTo>
                      <a:cubicBezTo>
                        <a:pt x="29206" y="40198"/>
                        <a:pt x="18495" y="22294"/>
                        <a:pt x="11075" y="20548"/>
                      </a:cubicBezTo>
                      <a:cubicBezTo>
                        <a:pt x="-2102" y="28324"/>
                        <a:pt x="1479" y="53730"/>
                        <a:pt x="485" y="74294"/>
                      </a:cubicBezTo>
                      <a:cubicBezTo>
                        <a:pt x="1399" y="84794"/>
                        <a:pt x="-1245" y="93136"/>
                        <a:pt x="792" y="100807"/>
                      </a:cubicBezTo>
                      <a:cubicBezTo>
                        <a:pt x="5634" y="107516"/>
                        <a:pt x="10945" y="114225"/>
                        <a:pt x="15213" y="121266"/>
                      </a:cubicBezTo>
                      <a:cubicBezTo>
                        <a:pt x="15957" y="122495"/>
                        <a:pt x="17210" y="123335"/>
                        <a:pt x="18633" y="123554"/>
                      </a:cubicBezTo>
                      <a:cubicBezTo>
                        <a:pt x="25884" y="122745"/>
                        <a:pt x="52075" y="91018"/>
                        <a:pt x="52325" y="89442"/>
                      </a:cubicBezTo>
                      <a:cubicBezTo>
                        <a:pt x="53368" y="89563"/>
                        <a:pt x="90811" y="122883"/>
                        <a:pt x="96356" y="120821"/>
                      </a:cubicBezTo>
                      <a:cubicBezTo>
                        <a:pt x="102112" y="118679"/>
                        <a:pt x="108142" y="105609"/>
                        <a:pt x="132692" y="81827"/>
                      </a:cubicBezTo>
                      <a:cubicBezTo>
                        <a:pt x="138819" y="73720"/>
                        <a:pt x="144947" y="74076"/>
                        <a:pt x="155504" y="81706"/>
                      </a:cubicBezTo>
                      <a:cubicBezTo>
                        <a:pt x="168834" y="89531"/>
                        <a:pt x="182568" y="98326"/>
                        <a:pt x="196334" y="107823"/>
                      </a:cubicBezTo>
                      <a:cubicBezTo>
                        <a:pt x="198121" y="109060"/>
                        <a:pt x="200513" y="108955"/>
                        <a:pt x="202187" y="107573"/>
                      </a:cubicBezTo>
                      <a:cubicBezTo>
                        <a:pt x="219008" y="93661"/>
                        <a:pt x="259006" y="55670"/>
                        <a:pt x="264301" y="56074"/>
                      </a:cubicBezTo>
                      <a:cubicBezTo>
                        <a:pt x="270000" y="56502"/>
                        <a:pt x="308728" y="93694"/>
                        <a:pt x="319875" y="103790"/>
                      </a:cubicBezTo>
                      <a:cubicBezTo>
                        <a:pt x="321799" y="105536"/>
                        <a:pt x="324750" y="105455"/>
                        <a:pt x="326577" y="103620"/>
                      </a:cubicBezTo>
                      <a:cubicBezTo>
                        <a:pt x="345597" y="84632"/>
                        <a:pt x="369589" y="72030"/>
                        <a:pt x="387567" y="51539"/>
                      </a:cubicBezTo>
                      <a:cubicBezTo>
                        <a:pt x="388731" y="50432"/>
                        <a:pt x="390671" y="50957"/>
                        <a:pt x="391633" y="51814"/>
                      </a:cubicBezTo>
                      <a:cubicBezTo>
                        <a:pt x="408657" y="68660"/>
                        <a:pt x="431121" y="78166"/>
                        <a:pt x="447790" y="94631"/>
                      </a:cubicBezTo>
                      <a:cubicBezTo>
                        <a:pt x="449576" y="96410"/>
                        <a:pt x="452430" y="96523"/>
                        <a:pt x="454354" y="94890"/>
                      </a:cubicBezTo>
                      <a:cubicBezTo>
                        <a:pt x="461289" y="89013"/>
                        <a:pt x="499104" y="65370"/>
                        <a:pt x="508409" y="54991"/>
                      </a:cubicBezTo>
                      <a:cubicBezTo>
                        <a:pt x="510551" y="52841"/>
                        <a:pt x="513566" y="54312"/>
                        <a:pt x="514875" y="55403"/>
                      </a:cubicBezTo>
                      <a:cubicBezTo>
                        <a:pt x="532805" y="70381"/>
                        <a:pt x="552569" y="82159"/>
                        <a:pt x="569496" y="98285"/>
                      </a:cubicBezTo>
                      <a:cubicBezTo>
                        <a:pt x="574734" y="103547"/>
                        <a:pt x="622169" y="68466"/>
                        <a:pt x="633559" y="57448"/>
                      </a:cubicBezTo>
                      <a:cubicBezTo>
                        <a:pt x="639500" y="52946"/>
                        <a:pt x="681494" y="90824"/>
                        <a:pt x="694703" y="103450"/>
                      </a:cubicBezTo>
                      <a:cubicBezTo>
                        <a:pt x="696683" y="105455"/>
                        <a:pt x="700321" y="105156"/>
                        <a:pt x="701945" y="102844"/>
                      </a:cubicBezTo>
                      <a:cubicBezTo>
                        <a:pt x="712575" y="89434"/>
                        <a:pt x="737392" y="60948"/>
                        <a:pt x="747990" y="63163"/>
                      </a:cubicBezTo>
                      <a:cubicBezTo>
                        <a:pt x="760754" y="78061"/>
                        <a:pt x="774972" y="91180"/>
                        <a:pt x="787163" y="106538"/>
                      </a:cubicBezTo>
                      <a:cubicBezTo>
                        <a:pt x="788755" y="108551"/>
                        <a:pt x="791649" y="108979"/>
                        <a:pt x="793751" y="107500"/>
                      </a:cubicBezTo>
                      <a:cubicBezTo>
                        <a:pt x="801705" y="101931"/>
                        <a:pt x="828623" y="80413"/>
                        <a:pt x="829488" y="73599"/>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grpSp>
              <p:nvGrpSpPr>
                <p:cNvPr id="57" name="Graphic 141">
                  <a:extLst>
                    <a:ext uri="{FF2B5EF4-FFF2-40B4-BE49-F238E27FC236}">
                      <a16:creationId xmlns:a16="http://schemas.microsoft.com/office/drawing/2014/main" id="{BD229CEF-AF4A-C486-1F36-1F553E2D035D}"/>
                    </a:ext>
                  </a:extLst>
                </p:cNvPr>
                <p:cNvGrpSpPr/>
                <p:nvPr/>
              </p:nvGrpSpPr>
              <p:grpSpPr>
                <a:xfrm>
                  <a:off x="8489375" y="3019594"/>
                  <a:ext cx="1209574" cy="1417383"/>
                  <a:chOff x="8489375" y="3019594"/>
                  <a:chExt cx="1209574" cy="1417383"/>
                </a:xfrm>
                <a:solidFill>
                  <a:srgbClr val="FFFFFF"/>
                </a:solidFill>
              </p:grpSpPr>
              <p:sp>
                <p:nvSpPr>
                  <p:cNvPr id="170" name="Freeform 219">
                    <a:extLst>
                      <a:ext uri="{FF2B5EF4-FFF2-40B4-BE49-F238E27FC236}">
                        <a16:creationId xmlns:a16="http://schemas.microsoft.com/office/drawing/2014/main" id="{BB43896E-5909-1B5C-3121-7CF0A46765B7}"/>
                      </a:ext>
                    </a:extLst>
                  </p:cNvPr>
                  <p:cNvSpPr/>
                  <p:nvPr/>
                </p:nvSpPr>
                <p:spPr>
                  <a:xfrm>
                    <a:off x="9596731" y="3019594"/>
                    <a:ext cx="102219" cy="125771"/>
                  </a:xfrm>
                  <a:custGeom>
                    <a:avLst/>
                    <a:gdLst>
                      <a:gd name="connsiteX0" fmla="*/ 100735 w 102219"/>
                      <a:gd name="connsiteY0" fmla="*/ 98878 h 125771"/>
                      <a:gd name="connsiteX1" fmla="*/ 31750 w 102219"/>
                      <a:gd name="connsiteY1" fmla="*/ 2719 h 125771"/>
                      <a:gd name="connsiteX2" fmla="*/ 21387 w 102219"/>
                      <a:gd name="connsiteY2" fmla="*/ 4683 h 125771"/>
                      <a:gd name="connsiteX3" fmla="*/ 1113 w 102219"/>
                      <a:gd name="connsiteY3" fmla="*/ 30162 h 125771"/>
                      <a:gd name="connsiteX4" fmla="*/ 855 w 102219"/>
                      <a:gd name="connsiteY4" fmla="*/ 36006 h 125771"/>
                      <a:gd name="connsiteX5" fmla="*/ 82200 w 102219"/>
                      <a:gd name="connsiteY5" fmla="*/ 125771 h 125771"/>
                      <a:gd name="connsiteX6" fmla="*/ 85991 w 102219"/>
                      <a:gd name="connsiteY6" fmla="*/ 123953 h 125771"/>
                      <a:gd name="connsiteX7" fmla="*/ 101083 w 102219"/>
                      <a:gd name="connsiteY7" fmla="*/ 105507 h 125771"/>
                      <a:gd name="connsiteX8" fmla="*/ 100735 w 102219"/>
                      <a:gd name="connsiteY8" fmla="*/ 98878 h 12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219" h="125771">
                        <a:moveTo>
                          <a:pt x="100735" y="98878"/>
                        </a:moveTo>
                        <a:cubicBezTo>
                          <a:pt x="73097" y="72211"/>
                          <a:pt x="49243" y="38957"/>
                          <a:pt x="31750" y="2719"/>
                        </a:cubicBezTo>
                        <a:cubicBezTo>
                          <a:pt x="28929" y="-2414"/>
                          <a:pt x="23472" y="569"/>
                          <a:pt x="21387" y="4683"/>
                        </a:cubicBezTo>
                        <a:cubicBezTo>
                          <a:pt x="14904" y="13203"/>
                          <a:pt x="9916" y="19516"/>
                          <a:pt x="1113" y="30162"/>
                        </a:cubicBezTo>
                        <a:cubicBezTo>
                          <a:pt x="-269" y="31835"/>
                          <a:pt x="-374" y="34220"/>
                          <a:pt x="855" y="36006"/>
                        </a:cubicBezTo>
                        <a:cubicBezTo>
                          <a:pt x="29745" y="76399"/>
                          <a:pt x="53745" y="107641"/>
                          <a:pt x="82200" y="125771"/>
                        </a:cubicBezTo>
                        <a:cubicBezTo>
                          <a:pt x="83622" y="125771"/>
                          <a:pt x="85037" y="125149"/>
                          <a:pt x="85991" y="123953"/>
                        </a:cubicBezTo>
                        <a:cubicBezTo>
                          <a:pt x="91997" y="116460"/>
                          <a:pt x="96936" y="110421"/>
                          <a:pt x="101083" y="105507"/>
                        </a:cubicBezTo>
                        <a:cubicBezTo>
                          <a:pt x="102724" y="103550"/>
                          <a:pt x="102570" y="100657"/>
                          <a:pt x="100735" y="98878"/>
                        </a:cubicBezTo>
                        <a:close/>
                      </a:path>
                    </a:pathLst>
                  </a:custGeom>
                  <a:solidFill>
                    <a:schemeClr val="accent2">
                      <a:lumMod val="40000"/>
                      <a:lumOff val="60000"/>
                    </a:schemeClr>
                  </a:solidFill>
                  <a:ln w="8053" cap="flat">
                    <a:noFill/>
                    <a:prstDash val="solid"/>
                    <a:miter/>
                  </a:ln>
                </p:spPr>
                <p:txBody>
                  <a:bodyPr rtlCol="0" anchor="ctr"/>
                  <a:lstStyle/>
                  <a:p>
                    <a:endParaRPr lang="en-US"/>
                  </a:p>
                </p:txBody>
              </p:sp>
              <p:sp>
                <p:nvSpPr>
                  <p:cNvPr id="171" name="Freeform 220">
                    <a:extLst>
                      <a:ext uri="{FF2B5EF4-FFF2-40B4-BE49-F238E27FC236}">
                        <a16:creationId xmlns:a16="http://schemas.microsoft.com/office/drawing/2014/main" id="{EFCA4377-7370-7873-F423-2ABCC7B8D11C}"/>
                      </a:ext>
                    </a:extLst>
                  </p:cNvPr>
                  <p:cNvSpPr/>
                  <p:nvPr/>
                </p:nvSpPr>
                <p:spPr>
                  <a:xfrm>
                    <a:off x="8638712" y="4202259"/>
                    <a:ext cx="859076" cy="234718"/>
                  </a:xfrm>
                  <a:custGeom>
                    <a:avLst/>
                    <a:gdLst>
                      <a:gd name="connsiteX0" fmla="*/ 844143 w 859076"/>
                      <a:gd name="connsiteY0" fmla="*/ 45469 h 234718"/>
                      <a:gd name="connsiteX1" fmla="*/ 793443 w 859076"/>
                      <a:gd name="connsiteY1" fmla="*/ 421 h 234718"/>
                      <a:gd name="connsiteX2" fmla="*/ 748103 w 859076"/>
                      <a:gd name="connsiteY2" fmla="*/ 45469 h 234718"/>
                      <a:gd name="connsiteX3" fmla="*/ 743463 w 859076"/>
                      <a:gd name="connsiteY3" fmla="*/ 46051 h 234718"/>
                      <a:gd name="connsiteX4" fmla="*/ 639702 w 859076"/>
                      <a:gd name="connsiteY4" fmla="*/ 50505 h 234718"/>
                      <a:gd name="connsiteX5" fmla="*/ 633267 w 859076"/>
                      <a:gd name="connsiteY5" fmla="*/ 50788 h 234718"/>
                      <a:gd name="connsiteX6" fmla="*/ 569205 w 859076"/>
                      <a:gd name="connsiteY6" fmla="*/ 9951 h 234718"/>
                      <a:gd name="connsiteX7" fmla="*/ 514576 w 859076"/>
                      <a:gd name="connsiteY7" fmla="*/ 52841 h 234718"/>
                      <a:gd name="connsiteX8" fmla="*/ 508117 w 859076"/>
                      <a:gd name="connsiteY8" fmla="*/ 53254 h 234718"/>
                      <a:gd name="connsiteX9" fmla="*/ 454063 w 859076"/>
                      <a:gd name="connsiteY9" fmla="*/ 13346 h 234718"/>
                      <a:gd name="connsiteX10" fmla="*/ 447507 w 859076"/>
                      <a:gd name="connsiteY10" fmla="*/ 13605 h 234718"/>
                      <a:gd name="connsiteX11" fmla="*/ 391334 w 859076"/>
                      <a:gd name="connsiteY11" fmla="*/ 56439 h 234718"/>
                      <a:gd name="connsiteX12" fmla="*/ 387276 w 859076"/>
                      <a:gd name="connsiteY12" fmla="*/ 56713 h 234718"/>
                      <a:gd name="connsiteX13" fmla="*/ 326277 w 859076"/>
                      <a:gd name="connsiteY13" fmla="*/ 4649 h 234718"/>
                      <a:gd name="connsiteX14" fmla="*/ 258092 w 859076"/>
                      <a:gd name="connsiteY14" fmla="*/ 48873 h 234718"/>
                      <a:gd name="connsiteX15" fmla="*/ 202340 w 859076"/>
                      <a:gd name="connsiteY15" fmla="*/ 1229 h 234718"/>
                      <a:gd name="connsiteX16" fmla="*/ 195760 w 859076"/>
                      <a:gd name="connsiteY16" fmla="*/ 1343 h 234718"/>
                      <a:gd name="connsiteX17" fmla="*/ 150937 w 859076"/>
                      <a:gd name="connsiteY17" fmla="*/ 52453 h 234718"/>
                      <a:gd name="connsiteX18" fmla="*/ 134996 w 859076"/>
                      <a:gd name="connsiteY18" fmla="*/ 48557 h 234718"/>
                      <a:gd name="connsiteX19" fmla="*/ 93503 w 859076"/>
                      <a:gd name="connsiteY19" fmla="*/ 15270 h 234718"/>
                      <a:gd name="connsiteX20" fmla="*/ 55178 w 859076"/>
                      <a:gd name="connsiteY20" fmla="*/ 51516 h 234718"/>
                      <a:gd name="connsiteX21" fmla="*/ 35050 w 859076"/>
                      <a:gd name="connsiteY21" fmla="*/ 41072 h 234718"/>
                      <a:gd name="connsiteX22" fmla="*/ 15100 w 859076"/>
                      <a:gd name="connsiteY22" fmla="*/ 35745 h 234718"/>
                      <a:gd name="connsiteX23" fmla="*/ 0 w 859076"/>
                      <a:gd name="connsiteY23" fmla="*/ 52631 h 234718"/>
                      <a:gd name="connsiteX24" fmla="*/ 8011 w 859076"/>
                      <a:gd name="connsiteY24" fmla="*/ 222826 h 234718"/>
                      <a:gd name="connsiteX25" fmla="*/ 12311 w 859076"/>
                      <a:gd name="connsiteY25" fmla="*/ 227328 h 234718"/>
                      <a:gd name="connsiteX26" fmla="*/ 853504 w 859076"/>
                      <a:gd name="connsiteY26" fmla="*/ 233989 h 234718"/>
                      <a:gd name="connsiteX27" fmla="*/ 859058 w 859076"/>
                      <a:gd name="connsiteY27" fmla="*/ 228880 h 234718"/>
                      <a:gd name="connsiteX28" fmla="*/ 844143 w 859076"/>
                      <a:gd name="connsiteY28" fmla="*/ 45469 h 23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59076" h="234718">
                        <a:moveTo>
                          <a:pt x="844143" y="45469"/>
                        </a:moveTo>
                        <a:cubicBezTo>
                          <a:pt x="830482" y="28365"/>
                          <a:pt x="811203" y="14139"/>
                          <a:pt x="793443" y="421"/>
                        </a:cubicBezTo>
                        <a:cubicBezTo>
                          <a:pt x="787373" y="-4477"/>
                          <a:pt x="755483" y="36287"/>
                          <a:pt x="748103" y="45469"/>
                        </a:cubicBezTo>
                        <a:cubicBezTo>
                          <a:pt x="747383" y="46367"/>
                          <a:pt x="744400" y="46747"/>
                          <a:pt x="743463" y="46051"/>
                        </a:cubicBezTo>
                        <a:cubicBezTo>
                          <a:pt x="671826" y="-9408"/>
                          <a:pt x="726148" y="-12827"/>
                          <a:pt x="639702" y="50505"/>
                        </a:cubicBezTo>
                        <a:cubicBezTo>
                          <a:pt x="638845" y="51200"/>
                          <a:pt x="635838" y="53278"/>
                          <a:pt x="633267" y="50788"/>
                        </a:cubicBezTo>
                        <a:cubicBezTo>
                          <a:pt x="621877" y="39779"/>
                          <a:pt x="574184" y="4657"/>
                          <a:pt x="569205" y="9951"/>
                        </a:cubicBezTo>
                        <a:cubicBezTo>
                          <a:pt x="552278" y="26086"/>
                          <a:pt x="532514" y="37863"/>
                          <a:pt x="514576" y="52841"/>
                        </a:cubicBezTo>
                        <a:cubicBezTo>
                          <a:pt x="513275" y="53933"/>
                          <a:pt x="510259" y="55404"/>
                          <a:pt x="508117" y="53254"/>
                        </a:cubicBezTo>
                        <a:cubicBezTo>
                          <a:pt x="498813" y="42883"/>
                          <a:pt x="460998" y="19223"/>
                          <a:pt x="454063" y="13346"/>
                        </a:cubicBezTo>
                        <a:cubicBezTo>
                          <a:pt x="452139" y="11722"/>
                          <a:pt x="449293" y="11827"/>
                          <a:pt x="447507" y="13605"/>
                        </a:cubicBezTo>
                        <a:cubicBezTo>
                          <a:pt x="430814" y="30079"/>
                          <a:pt x="408382" y="39577"/>
                          <a:pt x="391334" y="56439"/>
                        </a:cubicBezTo>
                        <a:cubicBezTo>
                          <a:pt x="390372" y="57287"/>
                          <a:pt x="388448" y="57797"/>
                          <a:pt x="387276" y="56713"/>
                        </a:cubicBezTo>
                        <a:cubicBezTo>
                          <a:pt x="369419" y="36174"/>
                          <a:pt x="345225" y="23644"/>
                          <a:pt x="326277" y="4649"/>
                        </a:cubicBezTo>
                        <a:cubicBezTo>
                          <a:pt x="317685" y="-3734"/>
                          <a:pt x="267089" y="53181"/>
                          <a:pt x="258092" y="48873"/>
                        </a:cubicBezTo>
                        <a:cubicBezTo>
                          <a:pt x="252531" y="48363"/>
                          <a:pt x="214490" y="12045"/>
                          <a:pt x="202340" y="1229"/>
                        </a:cubicBezTo>
                        <a:cubicBezTo>
                          <a:pt x="200448" y="-452"/>
                          <a:pt x="197595" y="-403"/>
                          <a:pt x="195760" y="1343"/>
                        </a:cubicBezTo>
                        <a:cubicBezTo>
                          <a:pt x="179172" y="16838"/>
                          <a:pt x="170612" y="41161"/>
                          <a:pt x="150937" y="52453"/>
                        </a:cubicBezTo>
                        <a:cubicBezTo>
                          <a:pt x="145302" y="55792"/>
                          <a:pt x="141600" y="53165"/>
                          <a:pt x="134996" y="48557"/>
                        </a:cubicBezTo>
                        <a:cubicBezTo>
                          <a:pt x="117260" y="36473"/>
                          <a:pt x="104076" y="25900"/>
                          <a:pt x="93503" y="15270"/>
                        </a:cubicBezTo>
                        <a:cubicBezTo>
                          <a:pt x="84886" y="7074"/>
                          <a:pt x="55324" y="50125"/>
                          <a:pt x="55178" y="51516"/>
                        </a:cubicBezTo>
                        <a:cubicBezTo>
                          <a:pt x="49859" y="57797"/>
                          <a:pt x="41558" y="46706"/>
                          <a:pt x="35050" y="41072"/>
                        </a:cubicBezTo>
                        <a:cubicBezTo>
                          <a:pt x="28858" y="35058"/>
                          <a:pt x="21381" y="25180"/>
                          <a:pt x="15100" y="35745"/>
                        </a:cubicBezTo>
                        <a:cubicBezTo>
                          <a:pt x="11681" y="41597"/>
                          <a:pt x="752" y="47329"/>
                          <a:pt x="0" y="52631"/>
                        </a:cubicBezTo>
                        <a:cubicBezTo>
                          <a:pt x="1285" y="105294"/>
                          <a:pt x="3904" y="160972"/>
                          <a:pt x="8011" y="222826"/>
                        </a:cubicBezTo>
                        <a:cubicBezTo>
                          <a:pt x="8164" y="225170"/>
                          <a:pt x="9975" y="227069"/>
                          <a:pt x="12311" y="227328"/>
                        </a:cubicBezTo>
                        <a:cubicBezTo>
                          <a:pt x="295746" y="256404"/>
                          <a:pt x="569738" y="187057"/>
                          <a:pt x="853504" y="233989"/>
                        </a:cubicBezTo>
                        <a:cubicBezTo>
                          <a:pt x="856422" y="234490"/>
                          <a:pt x="859341" y="231855"/>
                          <a:pt x="859058" y="228880"/>
                        </a:cubicBezTo>
                        <a:cubicBezTo>
                          <a:pt x="856843" y="192877"/>
                          <a:pt x="846164" y="65468"/>
                          <a:pt x="844143" y="45469"/>
                        </a:cubicBezTo>
                        <a:close/>
                      </a:path>
                    </a:pathLst>
                  </a:custGeom>
                  <a:solidFill>
                    <a:schemeClr val="accent2"/>
                  </a:solidFill>
                  <a:ln w="8053" cap="flat">
                    <a:noFill/>
                    <a:prstDash val="solid"/>
                    <a:miter/>
                  </a:ln>
                </p:spPr>
                <p:txBody>
                  <a:bodyPr rtlCol="0" anchor="ctr"/>
                  <a:lstStyle/>
                  <a:p>
                    <a:endParaRPr lang="en-US"/>
                  </a:p>
                </p:txBody>
              </p:sp>
              <p:sp>
                <p:nvSpPr>
                  <p:cNvPr id="172" name="Freeform 221">
                    <a:extLst>
                      <a:ext uri="{FF2B5EF4-FFF2-40B4-BE49-F238E27FC236}">
                        <a16:creationId xmlns:a16="http://schemas.microsoft.com/office/drawing/2014/main" id="{E8D9B87F-1A2D-5C82-197D-1B3CB0FD793B}"/>
                      </a:ext>
                    </a:extLst>
                  </p:cNvPr>
                  <p:cNvSpPr/>
                  <p:nvPr/>
                </p:nvSpPr>
                <p:spPr>
                  <a:xfrm>
                    <a:off x="8489375" y="3709203"/>
                    <a:ext cx="147072" cy="65653"/>
                  </a:xfrm>
                  <a:custGeom>
                    <a:avLst/>
                    <a:gdLst>
                      <a:gd name="connsiteX0" fmla="*/ 144438 w 147072"/>
                      <a:gd name="connsiteY0" fmla="*/ 34765 h 65653"/>
                      <a:gd name="connsiteX1" fmla="*/ 14470 w 147072"/>
                      <a:gd name="connsiteY1" fmla="*/ 47 h 65653"/>
                      <a:gd name="connsiteX2" fmla="*/ 9103 w 147072"/>
                      <a:gd name="connsiteY2" fmla="*/ 3628 h 65653"/>
                      <a:gd name="connsiteX3" fmla="*/ 170 w 147072"/>
                      <a:gd name="connsiteY3" fmla="*/ 37707 h 65653"/>
                      <a:gd name="connsiteX4" fmla="*/ 4907 w 147072"/>
                      <a:gd name="connsiteY4" fmla="*/ 43794 h 65653"/>
                      <a:gd name="connsiteX5" fmla="*/ 123744 w 147072"/>
                      <a:gd name="connsiteY5" fmla="*/ 62725 h 65653"/>
                      <a:gd name="connsiteX6" fmla="*/ 141859 w 147072"/>
                      <a:gd name="connsiteY6" fmla="*/ 56081 h 65653"/>
                      <a:gd name="connsiteX7" fmla="*/ 144438 w 147072"/>
                      <a:gd name="connsiteY7" fmla="*/ 34765 h 6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072" h="65653">
                        <a:moveTo>
                          <a:pt x="144438" y="34765"/>
                        </a:moveTo>
                        <a:cubicBezTo>
                          <a:pt x="109751" y="18735"/>
                          <a:pt x="67240" y="7378"/>
                          <a:pt x="14470" y="47"/>
                        </a:cubicBezTo>
                        <a:cubicBezTo>
                          <a:pt x="12029" y="-293"/>
                          <a:pt x="9725" y="1243"/>
                          <a:pt x="9103" y="3628"/>
                        </a:cubicBezTo>
                        <a:lnTo>
                          <a:pt x="170" y="37707"/>
                        </a:lnTo>
                        <a:cubicBezTo>
                          <a:pt x="-686" y="40674"/>
                          <a:pt x="1811" y="43923"/>
                          <a:pt x="4907" y="43794"/>
                        </a:cubicBezTo>
                        <a:cubicBezTo>
                          <a:pt x="47079" y="43446"/>
                          <a:pt x="88160" y="49994"/>
                          <a:pt x="123744" y="62725"/>
                        </a:cubicBezTo>
                        <a:cubicBezTo>
                          <a:pt x="134261" y="65667"/>
                          <a:pt x="138812" y="69701"/>
                          <a:pt x="141859" y="56081"/>
                        </a:cubicBezTo>
                        <a:cubicBezTo>
                          <a:pt x="142449" y="50163"/>
                          <a:pt x="151390" y="39251"/>
                          <a:pt x="144438" y="34765"/>
                        </a:cubicBezTo>
                        <a:close/>
                      </a:path>
                    </a:pathLst>
                  </a:custGeom>
                  <a:solidFill>
                    <a:schemeClr val="accent2">
                      <a:lumMod val="40000"/>
                      <a:lumOff val="60000"/>
                    </a:schemeClr>
                  </a:solidFill>
                  <a:ln w="8053" cap="flat">
                    <a:noFill/>
                    <a:prstDash val="solid"/>
                    <a:miter/>
                  </a:ln>
                </p:spPr>
                <p:txBody>
                  <a:bodyPr rtlCol="0" anchor="ctr"/>
                  <a:lstStyle/>
                  <a:p>
                    <a:endParaRPr lang="en-US"/>
                  </a:p>
                </p:txBody>
              </p:sp>
            </p:grpSp>
            <p:grpSp>
              <p:nvGrpSpPr>
                <p:cNvPr id="58" name="Graphic 141">
                  <a:extLst>
                    <a:ext uri="{FF2B5EF4-FFF2-40B4-BE49-F238E27FC236}">
                      <a16:creationId xmlns:a16="http://schemas.microsoft.com/office/drawing/2014/main" id="{7491263C-CB3F-4DCE-F125-F321A4B6A9BC}"/>
                    </a:ext>
                  </a:extLst>
                </p:cNvPr>
                <p:cNvGrpSpPr/>
                <p:nvPr/>
              </p:nvGrpSpPr>
              <p:grpSpPr>
                <a:xfrm>
                  <a:off x="8473693" y="2959709"/>
                  <a:ext cx="1247761" cy="1560624"/>
                  <a:chOff x="8473693" y="2959709"/>
                  <a:chExt cx="1247761" cy="1560624"/>
                </a:xfrm>
                <a:solidFill>
                  <a:srgbClr val="FFFFFF"/>
                </a:solidFill>
              </p:grpSpPr>
              <p:sp>
                <p:nvSpPr>
                  <p:cNvPr id="167" name="Freeform 223">
                    <a:extLst>
                      <a:ext uri="{FF2B5EF4-FFF2-40B4-BE49-F238E27FC236}">
                        <a16:creationId xmlns:a16="http://schemas.microsoft.com/office/drawing/2014/main" id="{948AF8C3-8A97-011A-1C65-6F72F92D4670}"/>
                      </a:ext>
                    </a:extLst>
                  </p:cNvPr>
                  <p:cNvSpPr/>
                  <p:nvPr/>
                </p:nvSpPr>
                <p:spPr>
                  <a:xfrm>
                    <a:off x="9627322" y="2959709"/>
                    <a:ext cx="94133" cy="158859"/>
                  </a:xfrm>
                  <a:custGeom>
                    <a:avLst/>
                    <a:gdLst>
                      <a:gd name="connsiteX0" fmla="*/ 94128 w 94133"/>
                      <a:gd name="connsiteY0" fmla="*/ 124813 h 158859"/>
                      <a:gd name="connsiteX1" fmla="*/ 93950 w 94133"/>
                      <a:gd name="connsiteY1" fmla="*/ 59556 h 158859"/>
                      <a:gd name="connsiteX2" fmla="*/ 84994 w 94133"/>
                      <a:gd name="connsiteY2" fmla="*/ 56840 h 158859"/>
                      <a:gd name="connsiteX3" fmla="*/ 63726 w 94133"/>
                      <a:gd name="connsiteY3" fmla="*/ 82262 h 158859"/>
                      <a:gd name="connsiteX4" fmla="*/ 46290 w 94133"/>
                      <a:gd name="connsiteY4" fmla="*/ 4258 h 158859"/>
                      <a:gd name="connsiteX5" fmla="*/ 37341 w 94133"/>
                      <a:gd name="connsiteY5" fmla="*/ 2253 h 158859"/>
                      <a:gd name="connsiteX6" fmla="*/ 84 w 94133"/>
                      <a:gd name="connsiteY6" fmla="*/ 57131 h 158859"/>
                      <a:gd name="connsiteX7" fmla="*/ 73935 w 94133"/>
                      <a:gd name="connsiteY7" fmla="*/ 158860 h 158859"/>
                      <a:gd name="connsiteX8" fmla="*/ 88769 w 94133"/>
                      <a:gd name="connsiteY8" fmla="*/ 142806 h 158859"/>
                      <a:gd name="connsiteX9" fmla="*/ 94128 w 94133"/>
                      <a:gd name="connsiteY9" fmla="*/ 124813 h 15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133" h="158859">
                        <a:moveTo>
                          <a:pt x="94128" y="124813"/>
                        </a:moveTo>
                        <a:cubicBezTo>
                          <a:pt x="94128" y="124813"/>
                          <a:pt x="93417" y="80969"/>
                          <a:pt x="93950" y="59556"/>
                        </a:cubicBezTo>
                        <a:cubicBezTo>
                          <a:pt x="94225" y="54787"/>
                          <a:pt x="87427" y="52701"/>
                          <a:pt x="84994" y="56840"/>
                        </a:cubicBezTo>
                        <a:cubicBezTo>
                          <a:pt x="80394" y="64099"/>
                          <a:pt x="70831" y="74526"/>
                          <a:pt x="63726" y="82262"/>
                        </a:cubicBezTo>
                        <a:cubicBezTo>
                          <a:pt x="55052" y="56193"/>
                          <a:pt x="49281" y="30351"/>
                          <a:pt x="46290" y="4258"/>
                        </a:cubicBezTo>
                        <a:cubicBezTo>
                          <a:pt x="45926" y="-172"/>
                          <a:pt x="39564" y="-1643"/>
                          <a:pt x="37341" y="2253"/>
                        </a:cubicBezTo>
                        <a:cubicBezTo>
                          <a:pt x="32628" y="9844"/>
                          <a:pt x="-1921" y="50123"/>
                          <a:pt x="84" y="57131"/>
                        </a:cubicBezTo>
                        <a:cubicBezTo>
                          <a:pt x="23631" y="97604"/>
                          <a:pt x="45829" y="136008"/>
                          <a:pt x="73935" y="158860"/>
                        </a:cubicBezTo>
                        <a:cubicBezTo>
                          <a:pt x="79287" y="157978"/>
                          <a:pt x="89351" y="144827"/>
                          <a:pt x="88769" y="142806"/>
                        </a:cubicBezTo>
                        <a:cubicBezTo>
                          <a:pt x="91420" y="137317"/>
                          <a:pt x="94266" y="127989"/>
                          <a:pt x="94128" y="124813"/>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sp>
                <p:nvSpPr>
                  <p:cNvPr id="168" name="Freeform 224">
                    <a:extLst>
                      <a:ext uri="{FF2B5EF4-FFF2-40B4-BE49-F238E27FC236}">
                        <a16:creationId xmlns:a16="http://schemas.microsoft.com/office/drawing/2014/main" id="{8FA740FD-8340-E93A-F14A-3E31829F61D3}"/>
                      </a:ext>
                    </a:extLst>
                  </p:cNvPr>
                  <p:cNvSpPr/>
                  <p:nvPr/>
                </p:nvSpPr>
                <p:spPr>
                  <a:xfrm>
                    <a:off x="8645866" y="4428310"/>
                    <a:ext cx="856410" cy="92023"/>
                  </a:xfrm>
                  <a:custGeom>
                    <a:avLst/>
                    <a:gdLst>
                      <a:gd name="connsiteX0" fmla="*/ 852179 w 856410"/>
                      <a:gd name="connsiteY0" fmla="*/ 20482 h 92023"/>
                      <a:gd name="connsiteX1" fmla="*/ 665682 w 856410"/>
                      <a:gd name="connsiteY1" fmla="*/ 622 h 92023"/>
                      <a:gd name="connsiteX2" fmla="*/ 183036 w 856410"/>
                      <a:gd name="connsiteY2" fmla="*/ 21056 h 92023"/>
                      <a:gd name="connsiteX3" fmla="*/ 0 w 856410"/>
                      <a:gd name="connsiteY3" fmla="*/ 4081 h 92023"/>
                      <a:gd name="connsiteX4" fmla="*/ 5182 w 856410"/>
                      <a:gd name="connsiteY4" fmla="*/ 63655 h 92023"/>
                      <a:gd name="connsiteX5" fmla="*/ 12085 w 856410"/>
                      <a:gd name="connsiteY5" fmla="*/ 70559 h 92023"/>
                      <a:gd name="connsiteX6" fmla="*/ 99291 w 856410"/>
                      <a:gd name="connsiteY6" fmla="*/ 86960 h 92023"/>
                      <a:gd name="connsiteX7" fmla="*/ 850530 w 856410"/>
                      <a:gd name="connsiteY7" fmla="*/ 87000 h 92023"/>
                      <a:gd name="connsiteX8" fmla="*/ 854911 w 856410"/>
                      <a:gd name="connsiteY8" fmla="*/ 55604 h 92023"/>
                      <a:gd name="connsiteX9" fmla="*/ 852179 w 856410"/>
                      <a:gd name="connsiteY9" fmla="*/ 20482 h 9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6410" h="92023">
                        <a:moveTo>
                          <a:pt x="852179" y="20482"/>
                        </a:moveTo>
                        <a:cubicBezTo>
                          <a:pt x="794939" y="7541"/>
                          <a:pt x="733762" y="2651"/>
                          <a:pt x="665682" y="622"/>
                        </a:cubicBezTo>
                        <a:cubicBezTo>
                          <a:pt x="513978" y="-3897"/>
                          <a:pt x="340981" y="17580"/>
                          <a:pt x="183036" y="21056"/>
                        </a:cubicBezTo>
                        <a:cubicBezTo>
                          <a:pt x="119960" y="22439"/>
                          <a:pt x="56747" y="8535"/>
                          <a:pt x="0" y="4081"/>
                        </a:cubicBezTo>
                        <a:cubicBezTo>
                          <a:pt x="1027" y="18736"/>
                          <a:pt x="3888" y="46955"/>
                          <a:pt x="5182" y="63655"/>
                        </a:cubicBezTo>
                        <a:cubicBezTo>
                          <a:pt x="5335" y="65660"/>
                          <a:pt x="10161" y="69993"/>
                          <a:pt x="12085" y="70559"/>
                        </a:cubicBezTo>
                        <a:cubicBezTo>
                          <a:pt x="44985" y="77381"/>
                          <a:pt x="66269" y="83799"/>
                          <a:pt x="99291" y="86960"/>
                        </a:cubicBezTo>
                        <a:cubicBezTo>
                          <a:pt x="345379" y="110514"/>
                          <a:pt x="603245" y="41693"/>
                          <a:pt x="850530" y="87000"/>
                        </a:cubicBezTo>
                        <a:cubicBezTo>
                          <a:pt x="861612" y="88843"/>
                          <a:pt x="853326" y="61174"/>
                          <a:pt x="854911" y="55604"/>
                        </a:cubicBezTo>
                        <a:cubicBezTo>
                          <a:pt x="854418" y="45840"/>
                          <a:pt x="852656" y="28808"/>
                          <a:pt x="852179" y="20482"/>
                        </a:cubicBezTo>
                        <a:close/>
                      </a:path>
                    </a:pathLst>
                  </a:custGeom>
                  <a:solidFill>
                    <a:schemeClr val="accent4">
                      <a:lumMod val="60000"/>
                      <a:lumOff val="40000"/>
                    </a:schemeClr>
                  </a:solidFill>
                  <a:ln w="8053" cap="flat">
                    <a:noFill/>
                    <a:prstDash val="solid"/>
                    <a:miter/>
                  </a:ln>
                </p:spPr>
                <p:txBody>
                  <a:bodyPr rtlCol="0" anchor="ctr"/>
                  <a:lstStyle/>
                  <a:p>
                    <a:endParaRPr lang="en-US"/>
                  </a:p>
                </p:txBody>
              </p:sp>
              <p:sp>
                <p:nvSpPr>
                  <p:cNvPr id="169" name="Freeform 225">
                    <a:extLst>
                      <a:ext uri="{FF2B5EF4-FFF2-40B4-BE49-F238E27FC236}">
                        <a16:creationId xmlns:a16="http://schemas.microsoft.com/office/drawing/2014/main" id="{6806C5EA-70ED-9932-567D-B4B83A2F72C0}"/>
                      </a:ext>
                    </a:extLst>
                  </p:cNvPr>
                  <p:cNvSpPr/>
                  <p:nvPr/>
                </p:nvSpPr>
                <p:spPr>
                  <a:xfrm>
                    <a:off x="8473693" y="3754412"/>
                    <a:ext cx="151983" cy="59693"/>
                  </a:xfrm>
                  <a:custGeom>
                    <a:avLst/>
                    <a:gdLst>
                      <a:gd name="connsiteX0" fmla="*/ 148771 w 151983"/>
                      <a:gd name="connsiteY0" fmla="*/ 22099 h 59693"/>
                      <a:gd name="connsiteX1" fmla="*/ 17873 w 151983"/>
                      <a:gd name="connsiteY1" fmla="*/ 7 h 59693"/>
                      <a:gd name="connsiteX2" fmla="*/ 12934 w 151983"/>
                      <a:gd name="connsiteY2" fmla="*/ 3620 h 59693"/>
                      <a:gd name="connsiteX3" fmla="*/ 170 w 151983"/>
                      <a:gd name="connsiteY3" fmla="*/ 52031 h 59693"/>
                      <a:gd name="connsiteX4" fmla="*/ 4681 w 151983"/>
                      <a:gd name="connsiteY4" fmla="*/ 56129 h 59693"/>
                      <a:gd name="connsiteX5" fmla="*/ 136346 w 151983"/>
                      <a:gd name="connsiteY5" fmla="*/ 59581 h 59693"/>
                      <a:gd name="connsiteX6" fmla="*/ 142336 w 151983"/>
                      <a:gd name="connsiteY6" fmla="*/ 56283 h 59693"/>
                      <a:gd name="connsiteX7" fmla="*/ 151729 w 151983"/>
                      <a:gd name="connsiteY7" fmla="*/ 28209 h 59693"/>
                      <a:gd name="connsiteX8" fmla="*/ 148771 w 151983"/>
                      <a:gd name="connsiteY8" fmla="*/ 22099 h 5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983" h="59693">
                        <a:moveTo>
                          <a:pt x="148771" y="22099"/>
                        </a:moveTo>
                        <a:cubicBezTo>
                          <a:pt x="114504" y="9788"/>
                          <a:pt x="72914" y="2763"/>
                          <a:pt x="17873" y="7"/>
                        </a:cubicBezTo>
                        <a:cubicBezTo>
                          <a:pt x="15578" y="-114"/>
                          <a:pt x="13516" y="1397"/>
                          <a:pt x="12934" y="3620"/>
                        </a:cubicBezTo>
                        <a:cubicBezTo>
                          <a:pt x="7203" y="25413"/>
                          <a:pt x="2692" y="42525"/>
                          <a:pt x="170" y="52031"/>
                        </a:cubicBezTo>
                        <a:cubicBezTo>
                          <a:pt x="-662" y="54909"/>
                          <a:pt x="1674" y="56057"/>
                          <a:pt x="4681" y="56129"/>
                        </a:cubicBezTo>
                        <a:cubicBezTo>
                          <a:pt x="9078" y="57512"/>
                          <a:pt x="129992" y="57980"/>
                          <a:pt x="136346" y="59581"/>
                        </a:cubicBezTo>
                        <a:cubicBezTo>
                          <a:pt x="139830" y="60025"/>
                          <a:pt x="141689" y="59193"/>
                          <a:pt x="142336" y="56283"/>
                        </a:cubicBezTo>
                        <a:cubicBezTo>
                          <a:pt x="144470" y="49913"/>
                          <a:pt x="147687" y="40294"/>
                          <a:pt x="151729" y="28209"/>
                        </a:cubicBezTo>
                        <a:cubicBezTo>
                          <a:pt x="152570" y="25704"/>
                          <a:pt x="151260" y="22988"/>
                          <a:pt x="148771" y="22099"/>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grpSp>
            <p:grpSp>
              <p:nvGrpSpPr>
                <p:cNvPr id="59" name="Graphic 141">
                  <a:extLst>
                    <a:ext uri="{FF2B5EF4-FFF2-40B4-BE49-F238E27FC236}">
                      <a16:creationId xmlns:a16="http://schemas.microsoft.com/office/drawing/2014/main" id="{052F3092-5BDB-7D86-046D-358FA5A571F2}"/>
                    </a:ext>
                  </a:extLst>
                </p:cNvPr>
                <p:cNvGrpSpPr/>
                <p:nvPr/>
              </p:nvGrpSpPr>
              <p:grpSpPr>
                <a:xfrm>
                  <a:off x="8227177" y="2644330"/>
                  <a:ext cx="1062810" cy="2837480"/>
                  <a:chOff x="8227177" y="2644330"/>
                  <a:chExt cx="1062810" cy="2837480"/>
                </a:xfrm>
                <a:solidFill>
                  <a:srgbClr val="FFFFFF"/>
                </a:solidFill>
              </p:grpSpPr>
              <p:sp>
                <p:nvSpPr>
                  <p:cNvPr id="164" name="Freeform 227">
                    <a:extLst>
                      <a:ext uri="{FF2B5EF4-FFF2-40B4-BE49-F238E27FC236}">
                        <a16:creationId xmlns:a16="http://schemas.microsoft.com/office/drawing/2014/main" id="{FF072037-3AA1-F510-0C1D-87D77C10E15C}"/>
                      </a:ext>
                    </a:extLst>
                  </p:cNvPr>
                  <p:cNvSpPr/>
                  <p:nvPr/>
                </p:nvSpPr>
                <p:spPr>
                  <a:xfrm>
                    <a:off x="8864090" y="2665321"/>
                    <a:ext cx="425897" cy="79184"/>
                  </a:xfrm>
                  <a:custGeom>
                    <a:avLst/>
                    <a:gdLst>
                      <a:gd name="connsiteX0" fmla="*/ 423369 w 425897"/>
                      <a:gd name="connsiteY0" fmla="*/ 62145 h 79184"/>
                      <a:gd name="connsiteX1" fmla="*/ 394398 w 425897"/>
                      <a:gd name="connsiteY1" fmla="*/ 45857 h 79184"/>
                      <a:gd name="connsiteX2" fmla="*/ 49835 w 425897"/>
                      <a:gd name="connsiteY2" fmla="*/ 0 h 79184"/>
                      <a:gd name="connsiteX3" fmla="*/ 5925 w 425897"/>
                      <a:gd name="connsiteY3" fmla="*/ 11163 h 79184"/>
                      <a:gd name="connsiteX4" fmla="*/ 0 w 425897"/>
                      <a:gd name="connsiteY4" fmla="*/ 17444 h 79184"/>
                      <a:gd name="connsiteX5" fmla="*/ 309965 w 425897"/>
                      <a:gd name="connsiteY5" fmla="*/ 79184 h 79184"/>
                      <a:gd name="connsiteX6" fmla="*/ 423369 w 425897"/>
                      <a:gd name="connsiteY6" fmla="*/ 62145 h 79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897" h="79184">
                        <a:moveTo>
                          <a:pt x="423369" y="62145"/>
                        </a:moveTo>
                        <a:cubicBezTo>
                          <a:pt x="412545" y="56470"/>
                          <a:pt x="403071" y="51143"/>
                          <a:pt x="394398" y="45857"/>
                        </a:cubicBezTo>
                        <a:cubicBezTo>
                          <a:pt x="278633" y="51661"/>
                          <a:pt x="165535" y="52768"/>
                          <a:pt x="49835" y="0"/>
                        </a:cubicBezTo>
                        <a:cubicBezTo>
                          <a:pt x="35358" y="4114"/>
                          <a:pt x="20403" y="7695"/>
                          <a:pt x="5925" y="11163"/>
                        </a:cubicBezTo>
                        <a:cubicBezTo>
                          <a:pt x="3290" y="11551"/>
                          <a:pt x="32" y="14275"/>
                          <a:pt x="0" y="17444"/>
                        </a:cubicBezTo>
                        <a:cubicBezTo>
                          <a:pt x="93002" y="65006"/>
                          <a:pt x="208322" y="76549"/>
                          <a:pt x="309965" y="79184"/>
                        </a:cubicBezTo>
                        <a:cubicBezTo>
                          <a:pt x="320538" y="78190"/>
                          <a:pt x="445041" y="79305"/>
                          <a:pt x="423369" y="62145"/>
                        </a:cubicBezTo>
                        <a:close/>
                      </a:path>
                    </a:pathLst>
                  </a:custGeom>
                  <a:solidFill>
                    <a:schemeClr val="accent4">
                      <a:lumMod val="20000"/>
                      <a:lumOff val="80000"/>
                    </a:schemeClr>
                  </a:solidFill>
                  <a:ln w="8053" cap="flat">
                    <a:noFill/>
                    <a:prstDash val="solid"/>
                    <a:miter/>
                  </a:ln>
                </p:spPr>
                <p:txBody>
                  <a:bodyPr rtlCol="0" anchor="ctr"/>
                  <a:lstStyle/>
                  <a:p>
                    <a:endParaRPr lang="en-US"/>
                  </a:p>
                </p:txBody>
              </p:sp>
              <p:sp>
                <p:nvSpPr>
                  <p:cNvPr id="165" name="Freeform 228">
                    <a:extLst>
                      <a:ext uri="{FF2B5EF4-FFF2-40B4-BE49-F238E27FC236}">
                        <a16:creationId xmlns:a16="http://schemas.microsoft.com/office/drawing/2014/main" id="{DC9B01A2-124C-5D4E-1A29-C1B56844E588}"/>
                      </a:ext>
                    </a:extLst>
                  </p:cNvPr>
                  <p:cNvSpPr/>
                  <p:nvPr/>
                </p:nvSpPr>
                <p:spPr>
                  <a:xfrm>
                    <a:off x="8931400" y="2644330"/>
                    <a:ext cx="302158" cy="59882"/>
                  </a:xfrm>
                  <a:custGeom>
                    <a:avLst/>
                    <a:gdLst>
                      <a:gd name="connsiteX0" fmla="*/ 3268 w 302158"/>
                      <a:gd name="connsiteY0" fmla="*/ 23812 h 59882"/>
                      <a:gd name="connsiteX1" fmla="*/ 297502 w 302158"/>
                      <a:gd name="connsiteY1" fmla="*/ 57496 h 59882"/>
                      <a:gd name="connsiteX2" fmla="*/ 300194 w 302158"/>
                      <a:gd name="connsiteY2" fmla="*/ 48725 h 59882"/>
                      <a:gd name="connsiteX3" fmla="*/ 268466 w 302158"/>
                      <a:gd name="connsiteY3" fmla="*/ 21298 h 59882"/>
                      <a:gd name="connsiteX4" fmla="*/ 261950 w 302158"/>
                      <a:gd name="connsiteY4" fmla="*/ 20611 h 59882"/>
                      <a:gd name="connsiteX5" fmla="*/ 56474 w 302158"/>
                      <a:gd name="connsiteY5" fmla="*/ 6449 h 59882"/>
                      <a:gd name="connsiteX6" fmla="*/ 44074 w 302158"/>
                      <a:gd name="connsiteY6" fmla="*/ 1737 h 59882"/>
                      <a:gd name="connsiteX7" fmla="*/ 35432 w 302158"/>
                      <a:gd name="connsiteY7" fmla="*/ 815 h 59882"/>
                      <a:gd name="connsiteX8" fmla="*/ 3219 w 302158"/>
                      <a:gd name="connsiteY8" fmla="*/ 14605 h 59882"/>
                      <a:gd name="connsiteX9" fmla="*/ 3268 w 302158"/>
                      <a:gd name="connsiteY9" fmla="*/ 23812 h 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158" h="59882">
                        <a:moveTo>
                          <a:pt x="3268" y="23812"/>
                        </a:moveTo>
                        <a:cubicBezTo>
                          <a:pt x="101047" y="59072"/>
                          <a:pt x="196457" y="63857"/>
                          <a:pt x="297502" y="57496"/>
                        </a:cubicBezTo>
                        <a:cubicBezTo>
                          <a:pt x="301940" y="57487"/>
                          <a:pt x="303936" y="51255"/>
                          <a:pt x="300194" y="48725"/>
                        </a:cubicBezTo>
                        <a:cubicBezTo>
                          <a:pt x="289281" y="40755"/>
                          <a:pt x="277883" y="31912"/>
                          <a:pt x="268466" y="21298"/>
                        </a:cubicBezTo>
                        <a:cubicBezTo>
                          <a:pt x="266800" y="19415"/>
                          <a:pt x="263971" y="19124"/>
                          <a:pt x="261950" y="20611"/>
                        </a:cubicBezTo>
                        <a:cubicBezTo>
                          <a:pt x="233803" y="35097"/>
                          <a:pt x="104329" y="25453"/>
                          <a:pt x="56474" y="6449"/>
                        </a:cubicBezTo>
                        <a:cubicBezTo>
                          <a:pt x="49514" y="3685"/>
                          <a:pt x="47744" y="2602"/>
                          <a:pt x="44074" y="1737"/>
                        </a:cubicBezTo>
                        <a:cubicBezTo>
                          <a:pt x="41398" y="1106"/>
                          <a:pt x="36798" y="-1214"/>
                          <a:pt x="35432" y="815"/>
                        </a:cubicBezTo>
                        <a:cubicBezTo>
                          <a:pt x="25304" y="6854"/>
                          <a:pt x="13970" y="10936"/>
                          <a:pt x="3219" y="14605"/>
                        </a:cubicBezTo>
                        <a:cubicBezTo>
                          <a:pt x="-1057" y="15923"/>
                          <a:pt x="-1105" y="22535"/>
                          <a:pt x="3268" y="23812"/>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sp>
                <p:nvSpPr>
                  <p:cNvPr id="166" name="Freeform 229">
                    <a:extLst>
                      <a:ext uri="{FF2B5EF4-FFF2-40B4-BE49-F238E27FC236}">
                        <a16:creationId xmlns:a16="http://schemas.microsoft.com/office/drawing/2014/main" id="{70DBD7F2-D15B-9A8D-C3C7-241C76C59C29}"/>
                      </a:ext>
                    </a:extLst>
                  </p:cNvPr>
                  <p:cNvSpPr/>
                  <p:nvPr/>
                </p:nvSpPr>
                <p:spPr>
                  <a:xfrm>
                    <a:off x="8227177" y="4045029"/>
                    <a:ext cx="350540" cy="1436780"/>
                  </a:xfrm>
                  <a:custGeom>
                    <a:avLst/>
                    <a:gdLst>
                      <a:gd name="connsiteX0" fmla="*/ 350512 w 350540"/>
                      <a:gd name="connsiteY0" fmla="*/ 1352834 h 1436780"/>
                      <a:gd name="connsiteX1" fmla="*/ 263493 w 350540"/>
                      <a:gd name="connsiteY1" fmla="*/ 139 h 1436780"/>
                      <a:gd name="connsiteX2" fmla="*/ 240826 w 350540"/>
                      <a:gd name="connsiteY2" fmla="*/ 8343 h 1436780"/>
                      <a:gd name="connsiteX3" fmla="*/ 225492 w 350540"/>
                      <a:gd name="connsiteY3" fmla="*/ 510 h 1436780"/>
                      <a:gd name="connsiteX4" fmla="*/ 210820 w 350540"/>
                      <a:gd name="connsiteY4" fmla="*/ 12797 h 1436780"/>
                      <a:gd name="connsiteX5" fmla="*/ 183627 w 350540"/>
                      <a:gd name="connsiteY5" fmla="*/ 16119 h 1436780"/>
                      <a:gd name="connsiteX6" fmla="*/ 181727 w 350540"/>
                      <a:gd name="connsiteY6" fmla="*/ 24938 h 1436780"/>
                      <a:gd name="connsiteX7" fmla="*/ 141819 w 350540"/>
                      <a:gd name="connsiteY7" fmla="*/ 164578 h 1436780"/>
                      <a:gd name="connsiteX8" fmla="*/ 105709 w 350540"/>
                      <a:gd name="connsiteY8" fmla="*/ 449102 h 1436780"/>
                      <a:gd name="connsiteX9" fmla="*/ 6847 w 350540"/>
                      <a:gd name="connsiteY9" fmla="*/ 1308157 h 1436780"/>
                      <a:gd name="connsiteX10" fmla="*/ 5982 w 350540"/>
                      <a:gd name="connsiteY10" fmla="*/ 1359963 h 1436780"/>
                      <a:gd name="connsiteX11" fmla="*/ 106566 w 350540"/>
                      <a:gd name="connsiteY11" fmla="*/ 1380681 h 1436780"/>
                      <a:gd name="connsiteX12" fmla="*/ 135061 w 350540"/>
                      <a:gd name="connsiteY12" fmla="*/ 1419529 h 1436780"/>
                      <a:gd name="connsiteX13" fmla="*/ 257810 w 350540"/>
                      <a:gd name="connsiteY13" fmla="*/ 1434095 h 1436780"/>
                      <a:gd name="connsiteX14" fmla="*/ 265433 w 350540"/>
                      <a:gd name="connsiteY14" fmla="*/ 1413483 h 1436780"/>
                      <a:gd name="connsiteX15" fmla="*/ 314217 w 350540"/>
                      <a:gd name="connsiteY15" fmla="*/ 1419093 h 1436780"/>
                      <a:gd name="connsiteX16" fmla="*/ 338823 w 350540"/>
                      <a:gd name="connsiteY16" fmla="*/ 1412618 h 1436780"/>
                      <a:gd name="connsiteX17" fmla="*/ 344910 w 350540"/>
                      <a:gd name="connsiteY17" fmla="*/ 1359195 h 1436780"/>
                      <a:gd name="connsiteX18" fmla="*/ 350512 w 350540"/>
                      <a:gd name="connsiteY18" fmla="*/ 1352834 h 143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0540" h="1436780">
                        <a:moveTo>
                          <a:pt x="350512" y="1352834"/>
                        </a:moveTo>
                        <a:cubicBezTo>
                          <a:pt x="317830" y="967041"/>
                          <a:pt x="294946" y="454502"/>
                          <a:pt x="263493" y="139"/>
                        </a:cubicBezTo>
                        <a:cubicBezTo>
                          <a:pt x="257090" y="-1381"/>
                          <a:pt x="252806" y="10130"/>
                          <a:pt x="240826" y="8343"/>
                        </a:cubicBezTo>
                        <a:cubicBezTo>
                          <a:pt x="233009" y="8578"/>
                          <a:pt x="231659" y="1060"/>
                          <a:pt x="225492" y="510"/>
                        </a:cubicBezTo>
                        <a:cubicBezTo>
                          <a:pt x="218370" y="1408"/>
                          <a:pt x="220860" y="12037"/>
                          <a:pt x="210820" y="12797"/>
                        </a:cubicBezTo>
                        <a:cubicBezTo>
                          <a:pt x="209122" y="12926"/>
                          <a:pt x="182802" y="7737"/>
                          <a:pt x="183627" y="16119"/>
                        </a:cubicBezTo>
                        <a:cubicBezTo>
                          <a:pt x="183312" y="17097"/>
                          <a:pt x="181929" y="22610"/>
                          <a:pt x="181727" y="24938"/>
                        </a:cubicBezTo>
                        <a:cubicBezTo>
                          <a:pt x="172229" y="79105"/>
                          <a:pt x="140436" y="95506"/>
                          <a:pt x="141819" y="164578"/>
                        </a:cubicBezTo>
                        <a:cubicBezTo>
                          <a:pt x="136217" y="248612"/>
                          <a:pt x="131730" y="377516"/>
                          <a:pt x="105709" y="449102"/>
                        </a:cubicBezTo>
                        <a:cubicBezTo>
                          <a:pt x="59819" y="734096"/>
                          <a:pt x="68549" y="1024845"/>
                          <a:pt x="6847" y="1308157"/>
                        </a:cubicBezTo>
                        <a:cubicBezTo>
                          <a:pt x="3897" y="1323192"/>
                          <a:pt x="-6458" y="1345664"/>
                          <a:pt x="5982" y="1359963"/>
                        </a:cubicBezTo>
                        <a:cubicBezTo>
                          <a:pt x="30095" y="1376259"/>
                          <a:pt x="79300" y="1393719"/>
                          <a:pt x="106566" y="1380681"/>
                        </a:cubicBezTo>
                        <a:cubicBezTo>
                          <a:pt x="108635" y="1399919"/>
                          <a:pt x="107439" y="1414097"/>
                          <a:pt x="135061" y="1419529"/>
                        </a:cubicBezTo>
                        <a:cubicBezTo>
                          <a:pt x="152360" y="1424832"/>
                          <a:pt x="213633" y="1443706"/>
                          <a:pt x="257810" y="1434095"/>
                        </a:cubicBezTo>
                        <a:cubicBezTo>
                          <a:pt x="265117" y="1432503"/>
                          <a:pt x="263339" y="1420111"/>
                          <a:pt x="265433" y="1413483"/>
                        </a:cubicBezTo>
                        <a:cubicBezTo>
                          <a:pt x="270485" y="1413992"/>
                          <a:pt x="306772" y="1418381"/>
                          <a:pt x="314217" y="1419093"/>
                        </a:cubicBezTo>
                        <a:cubicBezTo>
                          <a:pt x="320457" y="1417937"/>
                          <a:pt x="337263" y="1420693"/>
                          <a:pt x="338823" y="1412618"/>
                        </a:cubicBezTo>
                        <a:cubicBezTo>
                          <a:pt x="340440" y="1392280"/>
                          <a:pt x="335129" y="1380616"/>
                          <a:pt x="344910" y="1359195"/>
                        </a:cubicBezTo>
                        <a:cubicBezTo>
                          <a:pt x="347529" y="1357886"/>
                          <a:pt x="350884" y="1356285"/>
                          <a:pt x="350512" y="1352834"/>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grpSp>
            <p:grpSp>
              <p:nvGrpSpPr>
                <p:cNvPr id="60" name="Graphic 141">
                  <a:extLst>
                    <a:ext uri="{FF2B5EF4-FFF2-40B4-BE49-F238E27FC236}">
                      <a16:creationId xmlns:a16="http://schemas.microsoft.com/office/drawing/2014/main" id="{7003C1B5-FB92-4091-4160-4A19AEAD1454}"/>
                    </a:ext>
                  </a:extLst>
                </p:cNvPr>
                <p:cNvGrpSpPr/>
                <p:nvPr/>
              </p:nvGrpSpPr>
              <p:grpSpPr>
                <a:xfrm>
                  <a:off x="8215341" y="2518831"/>
                  <a:ext cx="1596026" cy="3205741"/>
                  <a:chOff x="8215341" y="2518831"/>
                  <a:chExt cx="1596026" cy="3205741"/>
                </a:xfrm>
              </p:grpSpPr>
              <p:sp>
                <p:nvSpPr>
                  <p:cNvPr id="61" name="Freeform 231">
                    <a:extLst>
                      <a:ext uri="{FF2B5EF4-FFF2-40B4-BE49-F238E27FC236}">
                        <a16:creationId xmlns:a16="http://schemas.microsoft.com/office/drawing/2014/main" id="{7D24CFD9-45B3-1399-B1C8-F2E3874C5FC0}"/>
                      </a:ext>
                    </a:extLst>
                  </p:cNvPr>
                  <p:cNvSpPr/>
                  <p:nvPr/>
                </p:nvSpPr>
                <p:spPr>
                  <a:xfrm>
                    <a:off x="8215341" y="2518831"/>
                    <a:ext cx="1596026" cy="3205741"/>
                  </a:xfrm>
                  <a:custGeom>
                    <a:avLst/>
                    <a:gdLst>
                      <a:gd name="connsiteX0" fmla="*/ 1592555 w 1596026"/>
                      <a:gd name="connsiteY0" fmla="*/ 320791 h 3205741"/>
                      <a:gd name="connsiteX1" fmla="*/ 1593258 w 1596026"/>
                      <a:gd name="connsiteY1" fmla="*/ 315941 h 3205741"/>
                      <a:gd name="connsiteX2" fmla="*/ 1563705 w 1596026"/>
                      <a:gd name="connsiteY2" fmla="*/ 228584 h 3205741"/>
                      <a:gd name="connsiteX3" fmla="*/ 1478819 w 1596026"/>
                      <a:gd name="connsiteY3" fmla="*/ 186963 h 3205741"/>
                      <a:gd name="connsiteX4" fmla="*/ 1480024 w 1596026"/>
                      <a:gd name="connsiteY4" fmla="*/ 227024 h 3205741"/>
                      <a:gd name="connsiteX5" fmla="*/ 1447390 w 1596026"/>
                      <a:gd name="connsiteY5" fmla="*/ 238478 h 3205741"/>
                      <a:gd name="connsiteX6" fmla="*/ 1451335 w 1596026"/>
                      <a:gd name="connsiteY6" fmla="*/ 264733 h 3205741"/>
                      <a:gd name="connsiteX7" fmla="*/ 1449128 w 1596026"/>
                      <a:gd name="connsiteY7" fmla="*/ 268548 h 3205741"/>
                      <a:gd name="connsiteX8" fmla="*/ 1449775 w 1596026"/>
                      <a:gd name="connsiteY8" fmla="*/ 328470 h 3205741"/>
                      <a:gd name="connsiteX9" fmla="*/ 1442273 w 1596026"/>
                      <a:gd name="connsiteY9" fmla="*/ 353496 h 3205741"/>
                      <a:gd name="connsiteX10" fmla="*/ 1446372 w 1596026"/>
                      <a:gd name="connsiteY10" fmla="*/ 429544 h 3205741"/>
                      <a:gd name="connsiteX11" fmla="*/ 1370322 w 1596026"/>
                      <a:gd name="connsiteY11" fmla="*/ 524062 h 3205741"/>
                      <a:gd name="connsiteX12" fmla="*/ 1245697 w 1596026"/>
                      <a:gd name="connsiteY12" fmla="*/ 664421 h 3205741"/>
                      <a:gd name="connsiteX13" fmla="*/ 1241025 w 1596026"/>
                      <a:gd name="connsiteY13" fmla="*/ 458522 h 3205741"/>
                      <a:gd name="connsiteX14" fmla="*/ 1158524 w 1596026"/>
                      <a:gd name="connsiteY14" fmla="*/ 232788 h 3205741"/>
                      <a:gd name="connsiteX15" fmla="*/ 1048393 w 1596026"/>
                      <a:gd name="connsiteY15" fmla="*/ 178702 h 3205741"/>
                      <a:gd name="connsiteX16" fmla="*/ 980087 w 1596026"/>
                      <a:gd name="connsiteY16" fmla="*/ 134284 h 3205741"/>
                      <a:gd name="connsiteX17" fmla="*/ 976239 w 1596026"/>
                      <a:gd name="connsiteY17" fmla="*/ 133961 h 3205741"/>
                      <a:gd name="connsiteX18" fmla="*/ 968301 w 1596026"/>
                      <a:gd name="connsiteY18" fmla="*/ 114375 h 3205741"/>
                      <a:gd name="connsiteX19" fmla="*/ 968220 w 1596026"/>
                      <a:gd name="connsiteY19" fmla="*/ 90149 h 3205741"/>
                      <a:gd name="connsiteX20" fmla="*/ 959700 w 1596026"/>
                      <a:gd name="connsiteY20" fmla="*/ 91305 h 3205741"/>
                      <a:gd name="connsiteX21" fmla="*/ 959692 w 1596026"/>
                      <a:gd name="connsiteY21" fmla="*/ 91305 h 3205741"/>
                      <a:gd name="connsiteX22" fmla="*/ 964954 w 1596026"/>
                      <a:gd name="connsiteY22" fmla="*/ 135804 h 3205741"/>
                      <a:gd name="connsiteX23" fmla="*/ 779372 w 1596026"/>
                      <a:gd name="connsiteY23" fmla="*/ 122774 h 3205741"/>
                      <a:gd name="connsiteX24" fmla="*/ 791602 w 1596026"/>
                      <a:gd name="connsiteY24" fmla="*/ 67896 h 3205741"/>
                      <a:gd name="connsiteX25" fmla="*/ 782193 w 1596026"/>
                      <a:gd name="connsiteY25" fmla="*/ 2785 h 3205741"/>
                      <a:gd name="connsiteX26" fmla="*/ 774481 w 1596026"/>
                      <a:gd name="connsiteY26" fmla="*/ 4911 h 3205741"/>
                      <a:gd name="connsiteX27" fmla="*/ 767416 w 1596026"/>
                      <a:gd name="connsiteY27" fmla="*/ 119653 h 3205741"/>
                      <a:gd name="connsiteX28" fmla="*/ 765799 w 1596026"/>
                      <a:gd name="connsiteY28" fmla="*/ 120696 h 3205741"/>
                      <a:gd name="connsiteX29" fmla="*/ 756811 w 1596026"/>
                      <a:gd name="connsiteY29" fmla="*/ 125481 h 3205741"/>
                      <a:gd name="connsiteX30" fmla="*/ 749471 w 1596026"/>
                      <a:gd name="connsiteY30" fmla="*/ 119839 h 3205741"/>
                      <a:gd name="connsiteX31" fmla="*/ 668384 w 1596026"/>
                      <a:gd name="connsiteY31" fmla="*/ 139587 h 3205741"/>
                      <a:gd name="connsiteX32" fmla="*/ 456320 w 1596026"/>
                      <a:gd name="connsiteY32" fmla="*/ 284739 h 3205741"/>
                      <a:gd name="connsiteX33" fmla="*/ 374150 w 1596026"/>
                      <a:gd name="connsiteY33" fmla="*/ 703722 h 3205741"/>
                      <a:gd name="connsiteX34" fmla="*/ 276751 w 1596026"/>
                      <a:gd name="connsiteY34" fmla="*/ 1157988 h 3205741"/>
                      <a:gd name="connsiteX35" fmla="*/ 243156 w 1596026"/>
                      <a:gd name="connsiteY35" fmla="*/ 1292091 h 3205741"/>
                      <a:gd name="connsiteX36" fmla="*/ 258846 w 1596026"/>
                      <a:gd name="connsiteY36" fmla="*/ 1300934 h 3205741"/>
                      <a:gd name="connsiteX37" fmla="*/ 238928 w 1596026"/>
                      <a:gd name="connsiteY37" fmla="*/ 1364840 h 3205741"/>
                      <a:gd name="connsiteX38" fmla="*/ 185932 w 1596026"/>
                      <a:gd name="connsiteY38" fmla="*/ 1464629 h 3205741"/>
                      <a:gd name="connsiteX39" fmla="*/ 191817 w 1596026"/>
                      <a:gd name="connsiteY39" fmla="*/ 1529320 h 3205741"/>
                      <a:gd name="connsiteX40" fmla="*/ 190508 w 1596026"/>
                      <a:gd name="connsiteY40" fmla="*/ 1537961 h 3205741"/>
                      <a:gd name="connsiteX41" fmla="*/ 142637 w 1596026"/>
                      <a:gd name="connsiteY41" fmla="*/ 1661870 h 3205741"/>
                      <a:gd name="connsiteX42" fmla="*/ 133292 w 1596026"/>
                      <a:gd name="connsiteY42" fmla="*/ 1820651 h 3205741"/>
                      <a:gd name="connsiteX43" fmla="*/ 20267 w 1596026"/>
                      <a:gd name="connsiteY43" fmla="*/ 2771702 h 3205741"/>
                      <a:gd name="connsiteX44" fmla="*/ 7423 w 1596026"/>
                      <a:gd name="connsiteY44" fmla="*/ 2828819 h 3205741"/>
                      <a:gd name="connsiteX45" fmla="*/ 42602 w 1596026"/>
                      <a:gd name="connsiteY45" fmla="*/ 2908900 h 3205741"/>
                      <a:gd name="connsiteX46" fmla="*/ 107311 w 1596026"/>
                      <a:gd name="connsiteY46" fmla="*/ 2918301 h 3205741"/>
                      <a:gd name="connsiteX47" fmla="*/ 168051 w 1596026"/>
                      <a:gd name="connsiteY47" fmla="*/ 2962598 h 3205741"/>
                      <a:gd name="connsiteX48" fmla="*/ 279985 w 1596026"/>
                      <a:gd name="connsiteY48" fmla="*/ 2972653 h 3205741"/>
                      <a:gd name="connsiteX49" fmla="*/ 289046 w 1596026"/>
                      <a:gd name="connsiteY49" fmla="*/ 2945760 h 3205741"/>
                      <a:gd name="connsiteX50" fmla="*/ 350878 w 1596026"/>
                      <a:gd name="connsiteY50" fmla="*/ 2951434 h 3205741"/>
                      <a:gd name="connsiteX51" fmla="*/ 358993 w 1596026"/>
                      <a:gd name="connsiteY51" fmla="*/ 2943319 h 3205741"/>
                      <a:gd name="connsiteX52" fmla="*/ 363690 w 1596026"/>
                      <a:gd name="connsiteY52" fmla="*/ 2898319 h 3205741"/>
                      <a:gd name="connsiteX53" fmla="*/ 375104 w 1596026"/>
                      <a:gd name="connsiteY53" fmla="*/ 2875354 h 3205741"/>
                      <a:gd name="connsiteX54" fmla="*/ 282717 w 1596026"/>
                      <a:gd name="connsiteY54" fmla="*/ 1515231 h 3205741"/>
                      <a:gd name="connsiteX55" fmla="*/ 348347 w 1596026"/>
                      <a:gd name="connsiteY55" fmla="*/ 1423897 h 3205741"/>
                      <a:gd name="connsiteX56" fmla="*/ 376300 w 1596026"/>
                      <a:gd name="connsiteY56" fmla="*/ 1326380 h 3205741"/>
                      <a:gd name="connsiteX57" fmla="*/ 380237 w 1596026"/>
                      <a:gd name="connsiteY57" fmla="*/ 1297975 h 3205741"/>
                      <a:gd name="connsiteX58" fmla="*/ 393575 w 1596026"/>
                      <a:gd name="connsiteY58" fmla="*/ 1297708 h 3205741"/>
                      <a:gd name="connsiteX59" fmla="*/ 393535 w 1596026"/>
                      <a:gd name="connsiteY59" fmla="*/ 1297830 h 3205741"/>
                      <a:gd name="connsiteX60" fmla="*/ 403356 w 1596026"/>
                      <a:gd name="connsiteY60" fmla="*/ 1301968 h 3205741"/>
                      <a:gd name="connsiteX61" fmla="*/ 416977 w 1596026"/>
                      <a:gd name="connsiteY61" fmla="*/ 1261980 h 3205741"/>
                      <a:gd name="connsiteX62" fmla="*/ 419063 w 1596026"/>
                      <a:gd name="connsiteY62" fmla="*/ 1255853 h 3205741"/>
                      <a:gd name="connsiteX63" fmla="*/ 584065 w 1596026"/>
                      <a:gd name="connsiteY63" fmla="*/ 760733 h 3205741"/>
                      <a:gd name="connsiteX64" fmla="*/ 568075 w 1596026"/>
                      <a:gd name="connsiteY64" fmla="*/ 918609 h 3205741"/>
                      <a:gd name="connsiteX65" fmla="*/ 484750 w 1596026"/>
                      <a:gd name="connsiteY65" fmla="*/ 1162798 h 3205741"/>
                      <a:gd name="connsiteX66" fmla="*/ 421617 w 1596026"/>
                      <a:gd name="connsiteY66" fmla="*/ 1944164 h 3205741"/>
                      <a:gd name="connsiteX67" fmla="*/ 423945 w 1596026"/>
                      <a:gd name="connsiteY67" fmla="*/ 1977815 h 3205741"/>
                      <a:gd name="connsiteX68" fmla="*/ 429862 w 1596026"/>
                      <a:gd name="connsiteY68" fmla="*/ 1985615 h 3205741"/>
                      <a:gd name="connsiteX69" fmla="*/ 440743 w 1596026"/>
                      <a:gd name="connsiteY69" fmla="*/ 1994523 h 3205741"/>
                      <a:gd name="connsiteX70" fmla="*/ 484992 w 1596026"/>
                      <a:gd name="connsiteY70" fmla="*/ 2569085 h 3205741"/>
                      <a:gd name="connsiteX71" fmla="*/ 506996 w 1596026"/>
                      <a:gd name="connsiteY71" fmla="*/ 2658964 h 3205741"/>
                      <a:gd name="connsiteX72" fmla="*/ 671335 w 1596026"/>
                      <a:gd name="connsiteY72" fmla="*/ 2853077 h 3205741"/>
                      <a:gd name="connsiteX73" fmla="*/ 661699 w 1596026"/>
                      <a:gd name="connsiteY73" fmla="*/ 2880730 h 3205741"/>
                      <a:gd name="connsiteX74" fmla="*/ 700250 w 1596026"/>
                      <a:gd name="connsiteY74" fmla="*/ 2904681 h 3205741"/>
                      <a:gd name="connsiteX75" fmla="*/ 752017 w 1596026"/>
                      <a:gd name="connsiteY75" fmla="*/ 2941088 h 3205741"/>
                      <a:gd name="connsiteX76" fmla="*/ 704663 w 1596026"/>
                      <a:gd name="connsiteY76" fmla="*/ 3088431 h 3205741"/>
                      <a:gd name="connsiteX77" fmla="*/ 686766 w 1596026"/>
                      <a:gd name="connsiteY77" fmla="*/ 3123011 h 3205741"/>
                      <a:gd name="connsiteX78" fmla="*/ 678513 w 1596026"/>
                      <a:gd name="connsiteY78" fmla="*/ 3146663 h 3205741"/>
                      <a:gd name="connsiteX79" fmla="*/ 675457 w 1596026"/>
                      <a:gd name="connsiteY79" fmla="*/ 3176038 h 3205741"/>
                      <a:gd name="connsiteX80" fmla="*/ 770900 w 1596026"/>
                      <a:gd name="connsiteY80" fmla="*/ 3205154 h 3205741"/>
                      <a:gd name="connsiteX81" fmla="*/ 885776 w 1596026"/>
                      <a:gd name="connsiteY81" fmla="*/ 3104007 h 3205741"/>
                      <a:gd name="connsiteX82" fmla="*/ 918304 w 1596026"/>
                      <a:gd name="connsiteY82" fmla="*/ 3085981 h 3205741"/>
                      <a:gd name="connsiteX83" fmla="*/ 918231 w 1596026"/>
                      <a:gd name="connsiteY83" fmla="*/ 3043811 h 3205741"/>
                      <a:gd name="connsiteX84" fmla="*/ 913494 w 1596026"/>
                      <a:gd name="connsiteY84" fmla="*/ 2951103 h 3205741"/>
                      <a:gd name="connsiteX85" fmla="*/ 914400 w 1596026"/>
                      <a:gd name="connsiteY85" fmla="*/ 2918616 h 3205741"/>
                      <a:gd name="connsiteX86" fmla="*/ 915572 w 1596026"/>
                      <a:gd name="connsiteY86" fmla="*/ 2890470 h 3205741"/>
                      <a:gd name="connsiteX87" fmla="*/ 888225 w 1596026"/>
                      <a:gd name="connsiteY87" fmla="*/ 2834331 h 3205741"/>
                      <a:gd name="connsiteX88" fmla="*/ 895234 w 1596026"/>
                      <a:gd name="connsiteY88" fmla="*/ 2808368 h 3205741"/>
                      <a:gd name="connsiteX89" fmla="*/ 913632 w 1596026"/>
                      <a:gd name="connsiteY89" fmla="*/ 2728917 h 3205741"/>
                      <a:gd name="connsiteX90" fmla="*/ 905742 w 1596026"/>
                      <a:gd name="connsiteY90" fmla="*/ 2603439 h 3205741"/>
                      <a:gd name="connsiteX91" fmla="*/ 925870 w 1596026"/>
                      <a:gd name="connsiteY91" fmla="*/ 2427385 h 3205741"/>
                      <a:gd name="connsiteX92" fmla="*/ 903624 w 1596026"/>
                      <a:gd name="connsiteY92" fmla="*/ 2318785 h 3205741"/>
                      <a:gd name="connsiteX93" fmla="*/ 969869 w 1596026"/>
                      <a:gd name="connsiteY93" fmla="*/ 2533664 h 3205741"/>
                      <a:gd name="connsiteX94" fmla="*/ 1134014 w 1596026"/>
                      <a:gd name="connsiteY94" fmla="*/ 2862858 h 3205741"/>
                      <a:gd name="connsiteX95" fmla="*/ 1140708 w 1596026"/>
                      <a:gd name="connsiteY95" fmla="*/ 2928583 h 3205741"/>
                      <a:gd name="connsiteX96" fmla="*/ 1241849 w 1596026"/>
                      <a:gd name="connsiteY96" fmla="*/ 2953358 h 3205741"/>
                      <a:gd name="connsiteX97" fmla="*/ 1236902 w 1596026"/>
                      <a:gd name="connsiteY97" fmla="*/ 3046503 h 3205741"/>
                      <a:gd name="connsiteX98" fmla="*/ 1227396 w 1596026"/>
                      <a:gd name="connsiteY98" fmla="*/ 3126948 h 3205741"/>
                      <a:gd name="connsiteX99" fmla="*/ 1282413 w 1596026"/>
                      <a:gd name="connsiteY99" fmla="*/ 3188252 h 3205741"/>
                      <a:gd name="connsiteX100" fmla="*/ 1393222 w 1596026"/>
                      <a:gd name="connsiteY100" fmla="*/ 3172635 h 3205741"/>
                      <a:gd name="connsiteX101" fmla="*/ 1418023 w 1596026"/>
                      <a:gd name="connsiteY101" fmla="*/ 3121467 h 3205741"/>
                      <a:gd name="connsiteX102" fmla="*/ 1413399 w 1596026"/>
                      <a:gd name="connsiteY102" fmla="*/ 3083047 h 3205741"/>
                      <a:gd name="connsiteX103" fmla="*/ 1400983 w 1596026"/>
                      <a:gd name="connsiteY103" fmla="*/ 3037740 h 3205741"/>
                      <a:gd name="connsiteX104" fmla="*/ 1375002 w 1596026"/>
                      <a:gd name="connsiteY104" fmla="*/ 2899734 h 3205741"/>
                      <a:gd name="connsiteX105" fmla="*/ 1447301 w 1596026"/>
                      <a:gd name="connsiteY105" fmla="*/ 2693981 h 3205741"/>
                      <a:gd name="connsiteX106" fmla="*/ 1410675 w 1596026"/>
                      <a:gd name="connsiteY106" fmla="*/ 2571033 h 3205741"/>
                      <a:gd name="connsiteX107" fmla="*/ 1297731 w 1596026"/>
                      <a:gd name="connsiteY107" fmla="*/ 2017779 h 3205741"/>
                      <a:gd name="connsiteX108" fmla="*/ 1304182 w 1596026"/>
                      <a:gd name="connsiteY108" fmla="*/ 2009946 h 3205741"/>
                      <a:gd name="connsiteX109" fmla="*/ 1277134 w 1596026"/>
                      <a:gd name="connsiteY109" fmla="*/ 1682976 h 3205741"/>
                      <a:gd name="connsiteX110" fmla="*/ 1146980 w 1596026"/>
                      <a:gd name="connsiteY110" fmla="*/ 895313 h 3205741"/>
                      <a:gd name="connsiteX111" fmla="*/ 1216095 w 1596026"/>
                      <a:gd name="connsiteY111" fmla="*/ 906969 h 3205741"/>
                      <a:gd name="connsiteX112" fmla="*/ 1313235 w 1596026"/>
                      <a:gd name="connsiteY112" fmla="*/ 836903 h 3205741"/>
                      <a:gd name="connsiteX113" fmla="*/ 1492933 w 1596026"/>
                      <a:gd name="connsiteY113" fmla="*/ 615040 h 3205741"/>
                      <a:gd name="connsiteX114" fmla="*/ 1496070 w 1596026"/>
                      <a:gd name="connsiteY114" fmla="*/ 611475 h 3205741"/>
                      <a:gd name="connsiteX115" fmla="*/ 1507435 w 1596026"/>
                      <a:gd name="connsiteY115" fmla="*/ 600247 h 3205741"/>
                      <a:gd name="connsiteX116" fmla="*/ 1514347 w 1596026"/>
                      <a:gd name="connsiteY116" fmla="*/ 593845 h 3205741"/>
                      <a:gd name="connsiteX117" fmla="*/ 1514169 w 1596026"/>
                      <a:gd name="connsiteY117" fmla="*/ 566823 h 3205741"/>
                      <a:gd name="connsiteX118" fmla="*/ 1513506 w 1596026"/>
                      <a:gd name="connsiteY118" fmla="*/ 480275 h 3205741"/>
                      <a:gd name="connsiteX119" fmla="*/ 1594940 w 1596026"/>
                      <a:gd name="connsiteY119" fmla="*/ 332140 h 3205741"/>
                      <a:gd name="connsiteX120" fmla="*/ 1592555 w 1596026"/>
                      <a:gd name="connsiteY120" fmla="*/ 320791 h 3205741"/>
                      <a:gd name="connsiteX121" fmla="*/ 1479991 w 1596026"/>
                      <a:gd name="connsiteY121" fmla="*/ 198102 h 3205741"/>
                      <a:gd name="connsiteX122" fmla="*/ 1560108 w 1596026"/>
                      <a:gd name="connsiteY122" fmla="*/ 250094 h 3205741"/>
                      <a:gd name="connsiteX123" fmla="*/ 1540085 w 1596026"/>
                      <a:gd name="connsiteY123" fmla="*/ 232658 h 3205741"/>
                      <a:gd name="connsiteX124" fmla="*/ 1492957 w 1596026"/>
                      <a:gd name="connsiteY124" fmla="*/ 225998 h 3205741"/>
                      <a:gd name="connsiteX125" fmla="*/ 1490670 w 1596026"/>
                      <a:gd name="connsiteY125" fmla="*/ 223605 h 3205741"/>
                      <a:gd name="connsiteX126" fmla="*/ 1479991 w 1596026"/>
                      <a:gd name="connsiteY126" fmla="*/ 198102 h 3205741"/>
                      <a:gd name="connsiteX127" fmla="*/ 1552857 w 1596026"/>
                      <a:gd name="connsiteY127" fmla="*/ 255946 h 3205741"/>
                      <a:gd name="connsiteX128" fmla="*/ 1473662 w 1596026"/>
                      <a:gd name="connsiteY128" fmla="*/ 291772 h 3205741"/>
                      <a:gd name="connsiteX129" fmla="*/ 1468424 w 1596026"/>
                      <a:gd name="connsiteY129" fmla="*/ 294803 h 3205741"/>
                      <a:gd name="connsiteX130" fmla="*/ 1467292 w 1596026"/>
                      <a:gd name="connsiteY130" fmla="*/ 267699 h 3205741"/>
                      <a:gd name="connsiteX131" fmla="*/ 1510491 w 1596026"/>
                      <a:gd name="connsiteY131" fmla="*/ 251387 h 3205741"/>
                      <a:gd name="connsiteX132" fmla="*/ 1548694 w 1596026"/>
                      <a:gd name="connsiteY132" fmla="*/ 249124 h 3205741"/>
                      <a:gd name="connsiteX133" fmla="*/ 1552857 w 1596026"/>
                      <a:gd name="connsiteY133" fmla="*/ 255946 h 3205741"/>
                      <a:gd name="connsiteX134" fmla="*/ 1458069 w 1596026"/>
                      <a:gd name="connsiteY134" fmla="*/ 241558 h 3205741"/>
                      <a:gd name="connsiteX135" fmla="*/ 1517572 w 1596026"/>
                      <a:gd name="connsiteY135" fmla="*/ 236829 h 3205741"/>
                      <a:gd name="connsiteX136" fmla="*/ 1456670 w 1596026"/>
                      <a:gd name="connsiteY136" fmla="*/ 260150 h 3205741"/>
                      <a:gd name="connsiteX137" fmla="*/ 1458069 w 1596026"/>
                      <a:gd name="connsiteY137" fmla="*/ 241558 h 3205741"/>
                      <a:gd name="connsiteX138" fmla="*/ 1378575 w 1596026"/>
                      <a:gd name="connsiteY138" fmla="*/ 543195 h 3205741"/>
                      <a:gd name="connsiteX139" fmla="*/ 1388655 w 1596026"/>
                      <a:gd name="connsiteY139" fmla="*/ 558885 h 3205741"/>
                      <a:gd name="connsiteX140" fmla="*/ 1366813 w 1596026"/>
                      <a:gd name="connsiteY140" fmla="*/ 557066 h 3205741"/>
                      <a:gd name="connsiteX141" fmla="*/ 1378575 w 1596026"/>
                      <a:gd name="connsiteY141" fmla="*/ 543195 h 3205741"/>
                      <a:gd name="connsiteX142" fmla="*/ 1234178 w 1596026"/>
                      <a:gd name="connsiteY142" fmla="*/ 703318 h 3205741"/>
                      <a:gd name="connsiteX143" fmla="*/ 1264289 w 1596026"/>
                      <a:gd name="connsiteY143" fmla="*/ 672932 h 3205741"/>
                      <a:gd name="connsiteX144" fmla="*/ 1269414 w 1596026"/>
                      <a:gd name="connsiteY144" fmla="*/ 673417 h 3205741"/>
                      <a:gd name="connsiteX145" fmla="*/ 1285323 w 1596026"/>
                      <a:gd name="connsiteY145" fmla="*/ 675673 h 3205741"/>
                      <a:gd name="connsiteX146" fmla="*/ 1284846 w 1596026"/>
                      <a:gd name="connsiteY146" fmla="*/ 685648 h 3205741"/>
                      <a:gd name="connsiteX147" fmla="*/ 1281111 w 1596026"/>
                      <a:gd name="connsiteY147" fmla="*/ 714376 h 3205741"/>
                      <a:gd name="connsiteX148" fmla="*/ 1265316 w 1596026"/>
                      <a:gd name="connsiteY148" fmla="*/ 721052 h 3205741"/>
                      <a:gd name="connsiteX149" fmla="*/ 1231413 w 1596026"/>
                      <a:gd name="connsiteY149" fmla="*/ 722176 h 3205741"/>
                      <a:gd name="connsiteX150" fmla="*/ 1234178 w 1596026"/>
                      <a:gd name="connsiteY150" fmla="*/ 703318 h 3205741"/>
                      <a:gd name="connsiteX151" fmla="*/ 753981 w 1596026"/>
                      <a:gd name="connsiteY151" fmla="*/ 130493 h 3205741"/>
                      <a:gd name="connsiteX152" fmla="*/ 756382 w 1596026"/>
                      <a:gd name="connsiteY152" fmla="*/ 127866 h 3205741"/>
                      <a:gd name="connsiteX153" fmla="*/ 761426 w 1596026"/>
                      <a:gd name="connsiteY153" fmla="*/ 134187 h 3205741"/>
                      <a:gd name="connsiteX154" fmla="*/ 928894 w 1596026"/>
                      <a:gd name="connsiteY154" fmla="*/ 157750 h 3205741"/>
                      <a:gd name="connsiteX155" fmla="*/ 980879 w 1596026"/>
                      <a:gd name="connsiteY155" fmla="*/ 150014 h 3205741"/>
                      <a:gd name="connsiteX156" fmla="*/ 1013383 w 1596026"/>
                      <a:gd name="connsiteY156" fmla="*/ 178144 h 3205741"/>
                      <a:gd name="connsiteX157" fmla="*/ 837355 w 1596026"/>
                      <a:gd name="connsiteY157" fmla="*/ 174280 h 3205741"/>
                      <a:gd name="connsiteX158" fmla="*/ 720839 w 1596026"/>
                      <a:gd name="connsiteY158" fmla="*/ 144704 h 3205741"/>
                      <a:gd name="connsiteX159" fmla="*/ 753981 w 1596026"/>
                      <a:gd name="connsiteY159" fmla="*/ 130493 h 3205741"/>
                      <a:gd name="connsiteX160" fmla="*/ 699910 w 1596026"/>
                      <a:gd name="connsiteY160" fmla="*/ 151170 h 3205741"/>
                      <a:gd name="connsiteX161" fmla="*/ 1040625 w 1596026"/>
                      <a:gd name="connsiteY161" fmla="*/ 196493 h 3205741"/>
                      <a:gd name="connsiteX162" fmla="*/ 1069871 w 1596026"/>
                      <a:gd name="connsiteY162" fmla="*/ 212943 h 3205741"/>
                      <a:gd name="connsiteX163" fmla="*/ 653648 w 1596026"/>
                      <a:gd name="connsiteY163" fmla="*/ 162891 h 3205741"/>
                      <a:gd name="connsiteX164" fmla="*/ 699910 w 1596026"/>
                      <a:gd name="connsiteY164" fmla="*/ 151170 h 3205741"/>
                      <a:gd name="connsiteX165" fmla="*/ 975471 w 1596026"/>
                      <a:gd name="connsiteY165" fmla="*/ 387502 h 3205741"/>
                      <a:gd name="connsiteX166" fmla="*/ 988227 w 1596026"/>
                      <a:gd name="connsiteY166" fmla="*/ 410944 h 3205741"/>
                      <a:gd name="connsiteX167" fmla="*/ 1003820 w 1596026"/>
                      <a:gd name="connsiteY167" fmla="*/ 435946 h 3205741"/>
                      <a:gd name="connsiteX168" fmla="*/ 1004338 w 1596026"/>
                      <a:gd name="connsiteY168" fmla="*/ 462516 h 3205741"/>
                      <a:gd name="connsiteX169" fmla="*/ 973103 w 1596026"/>
                      <a:gd name="connsiteY169" fmla="*/ 512858 h 3205741"/>
                      <a:gd name="connsiteX170" fmla="*/ 984573 w 1596026"/>
                      <a:gd name="connsiteY170" fmla="*/ 540212 h 3205741"/>
                      <a:gd name="connsiteX171" fmla="*/ 1004726 w 1596026"/>
                      <a:gd name="connsiteY171" fmla="*/ 567631 h 3205741"/>
                      <a:gd name="connsiteX172" fmla="*/ 1003901 w 1596026"/>
                      <a:gd name="connsiteY172" fmla="*/ 607239 h 3205741"/>
                      <a:gd name="connsiteX173" fmla="*/ 974129 w 1596026"/>
                      <a:gd name="connsiteY173" fmla="*/ 645975 h 3205741"/>
                      <a:gd name="connsiteX174" fmla="*/ 986190 w 1596026"/>
                      <a:gd name="connsiteY174" fmla="*/ 675058 h 3205741"/>
                      <a:gd name="connsiteX175" fmla="*/ 999754 w 1596026"/>
                      <a:gd name="connsiteY175" fmla="*/ 704829 h 3205741"/>
                      <a:gd name="connsiteX176" fmla="*/ 997766 w 1596026"/>
                      <a:gd name="connsiteY176" fmla="*/ 739458 h 3205741"/>
                      <a:gd name="connsiteX177" fmla="*/ 994015 w 1596026"/>
                      <a:gd name="connsiteY177" fmla="*/ 798644 h 3205741"/>
                      <a:gd name="connsiteX178" fmla="*/ 993174 w 1596026"/>
                      <a:gd name="connsiteY178" fmla="*/ 810810 h 3205741"/>
                      <a:gd name="connsiteX179" fmla="*/ 968681 w 1596026"/>
                      <a:gd name="connsiteY179" fmla="*/ 759715 h 3205741"/>
                      <a:gd name="connsiteX180" fmla="*/ 977686 w 1596026"/>
                      <a:gd name="connsiteY180" fmla="*/ 703754 h 3205741"/>
                      <a:gd name="connsiteX181" fmla="*/ 967792 w 1596026"/>
                      <a:gd name="connsiteY181" fmla="*/ 614757 h 3205741"/>
                      <a:gd name="connsiteX182" fmla="*/ 956766 w 1596026"/>
                      <a:gd name="connsiteY182" fmla="*/ 522356 h 3205741"/>
                      <a:gd name="connsiteX183" fmla="*/ 966070 w 1596026"/>
                      <a:gd name="connsiteY183" fmla="*/ 408770 h 3205741"/>
                      <a:gd name="connsiteX184" fmla="*/ 971486 w 1596026"/>
                      <a:gd name="connsiteY184" fmla="*/ 357788 h 3205741"/>
                      <a:gd name="connsiteX185" fmla="*/ 960120 w 1596026"/>
                      <a:gd name="connsiteY185" fmla="*/ 291731 h 3205741"/>
                      <a:gd name="connsiteX186" fmla="*/ 983716 w 1596026"/>
                      <a:gd name="connsiteY186" fmla="*/ 276664 h 3205741"/>
                      <a:gd name="connsiteX187" fmla="*/ 998687 w 1596026"/>
                      <a:gd name="connsiteY187" fmla="*/ 347352 h 3205741"/>
                      <a:gd name="connsiteX188" fmla="*/ 975471 w 1596026"/>
                      <a:gd name="connsiteY188" fmla="*/ 387502 h 3205741"/>
                      <a:gd name="connsiteX189" fmla="*/ 1000207 w 1596026"/>
                      <a:gd name="connsiteY189" fmla="*/ 361038 h 3205741"/>
                      <a:gd name="connsiteX190" fmla="*/ 1003182 w 1596026"/>
                      <a:gd name="connsiteY190" fmla="*/ 410669 h 3205741"/>
                      <a:gd name="connsiteX191" fmla="*/ 989682 w 1596026"/>
                      <a:gd name="connsiteY191" fmla="*/ 388060 h 3205741"/>
                      <a:gd name="connsiteX192" fmla="*/ 1000207 w 1596026"/>
                      <a:gd name="connsiteY192" fmla="*/ 361038 h 3205741"/>
                      <a:gd name="connsiteX193" fmla="*/ 1004621 w 1596026"/>
                      <a:gd name="connsiteY193" fmla="*/ 481034 h 3205741"/>
                      <a:gd name="connsiteX194" fmla="*/ 1004920 w 1596026"/>
                      <a:gd name="connsiteY194" fmla="*/ 547293 h 3205741"/>
                      <a:gd name="connsiteX195" fmla="*/ 1004895 w 1596026"/>
                      <a:gd name="connsiteY195" fmla="*/ 549953 h 3205741"/>
                      <a:gd name="connsiteX196" fmla="*/ 1004621 w 1596026"/>
                      <a:gd name="connsiteY196" fmla="*/ 481034 h 3205741"/>
                      <a:gd name="connsiteX197" fmla="*/ 1003562 w 1596026"/>
                      <a:gd name="connsiteY197" fmla="*/ 618556 h 3205741"/>
                      <a:gd name="connsiteX198" fmla="*/ 1001193 w 1596026"/>
                      <a:gd name="connsiteY198" fmla="*/ 676845 h 3205741"/>
                      <a:gd name="connsiteX199" fmla="*/ 1003562 w 1596026"/>
                      <a:gd name="connsiteY199" fmla="*/ 618556 h 3205741"/>
                      <a:gd name="connsiteX200" fmla="*/ 996747 w 1596026"/>
                      <a:gd name="connsiteY200" fmla="*/ 755908 h 3205741"/>
                      <a:gd name="connsiteX201" fmla="*/ 995858 w 1596026"/>
                      <a:gd name="connsiteY201" fmla="*/ 770005 h 3205741"/>
                      <a:gd name="connsiteX202" fmla="*/ 995502 w 1596026"/>
                      <a:gd name="connsiteY202" fmla="*/ 775591 h 3205741"/>
                      <a:gd name="connsiteX203" fmla="*/ 996747 w 1596026"/>
                      <a:gd name="connsiteY203" fmla="*/ 755908 h 3205741"/>
                      <a:gd name="connsiteX204" fmla="*/ 777666 w 1596026"/>
                      <a:gd name="connsiteY204" fmla="*/ 789057 h 3205741"/>
                      <a:gd name="connsiteX205" fmla="*/ 804512 w 1596026"/>
                      <a:gd name="connsiteY205" fmla="*/ 749692 h 3205741"/>
                      <a:gd name="connsiteX206" fmla="*/ 781013 w 1596026"/>
                      <a:gd name="connsiteY206" fmla="*/ 714553 h 3205741"/>
                      <a:gd name="connsiteX207" fmla="*/ 782791 w 1596026"/>
                      <a:gd name="connsiteY207" fmla="*/ 671267 h 3205741"/>
                      <a:gd name="connsiteX208" fmla="*/ 810954 w 1596026"/>
                      <a:gd name="connsiteY208" fmla="*/ 633631 h 3205741"/>
                      <a:gd name="connsiteX209" fmla="*/ 788547 w 1596026"/>
                      <a:gd name="connsiteY209" fmla="*/ 590127 h 3205741"/>
                      <a:gd name="connsiteX210" fmla="*/ 785362 w 1596026"/>
                      <a:gd name="connsiteY210" fmla="*/ 586813 h 3205741"/>
                      <a:gd name="connsiteX211" fmla="*/ 785742 w 1596026"/>
                      <a:gd name="connsiteY211" fmla="*/ 543648 h 3205741"/>
                      <a:gd name="connsiteX212" fmla="*/ 806621 w 1596026"/>
                      <a:gd name="connsiteY212" fmla="*/ 499788 h 3205741"/>
                      <a:gd name="connsiteX213" fmla="*/ 800429 w 1596026"/>
                      <a:gd name="connsiteY213" fmla="*/ 478238 h 3205741"/>
                      <a:gd name="connsiteX214" fmla="*/ 782702 w 1596026"/>
                      <a:gd name="connsiteY214" fmla="*/ 457520 h 3205741"/>
                      <a:gd name="connsiteX215" fmla="*/ 779073 w 1596026"/>
                      <a:gd name="connsiteY215" fmla="*/ 417726 h 3205741"/>
                      <a:gd name="connsiteX216" fmla="*/ 792790 w 1596026"/>
                      <a:gd name="connsiteY216" fmla="*/ 391253 h 3205741"/>
                      <a:gd name="connsiteX217" fmla="*/ 782953 w 1596026"/>
                      <a:gd name="connsiteY217" fmla="*/ 347441 h 3205741"/>
                      <a:gd name="connsiteX218" fmla="*/ 773988 w 1596026"/>
                      <a:gd name="connsiteY218" fmla="*/ 334201 h 3205741"/>
                      <a:gd name="connsiteX219" fmla="*/ 764668 w 1596026"/>
                      <a:gd name="connsiteY219" fmla="*/ 280552 h 3205741"/>
                      <a:gd name="connsiteX220" fmla="*/ 816395 w 1596026"/>
                      <a:gd name="connsiteY220" fmla="*/ 297244 h 3205741"/>
                      <a:gd name="connsiteX221" fmla="*/ 805369 w 1596026"/>
                      <a:gd name="connsiteY221" fmla="*/ 336149 h 3205741"/>
                      <a:gd name="connsiteX222" fmla="*/ 822991 w 1596026"/>
                      <a:gd name="connsiteY222" fmla="*/ 389604 h 3205741"/>
                      <a:gd name="connsiteX223" fmla="*/ 824915 w 1596026"/>
                      <a:gd name="connsiteY223" fmla="*/ 493378 h 3205741"/>
                      <a:gd name="connsiteX224" fmla="*/ 826677 w 1596026"/>
                      <a:gd name="connsiteY224" fmla="*/ 519454 h 3205741"/>
                      <a:gd name="connsiteX225" fmla="*/ 815400 w 1596026"/>
                      <a:gd name="connsiteY225" fmla="*/ 549274 h 3205741"/>
                      <a:gd name="connsiteX226" fmla="*/ 827728 w 1596026"/>
                      <a:gd name="connsiteY226" fmla="*/ 633542 h 3205741"/>
                      <a:gd name="connsiteX227" fmla="*/ 810211 w 1596026"/>
                      <a:gd name="connsiteY227" fmla="*/ 685801 h 3205741"/>
                      <a:gd name="connsiteX228" fmla="*/ 825173 w 1596026"/>
                      <a:gd name="connsiteY228" fmla="*/ 744680 h 3205741"/>
                      <a:gd name="connsiteX229" fmla="*/ 776825 w 1596026"/>
                      <a:gd name="connsiteY229" fmla="*/ 807892 h 3205741"/>
                      <a:gd name="connsiteX230" fmla="*/ 777666 w 1596026"/>
                      <a:gd name="connsiteY230" fmla="*/ 789057 h 3205741"/>
                      <a:gd name="connsiteX231" fmla="*/ 776219 w 1596026"/>
                      <a:gd name="connsiteY231" fmla="*/ 383816 h 3205741"/>
                      <a:gd name="connsiteX232" fmla="*/ 775063 w 1596026"/>
                      <a:gd name="connsiteY232" fmla="*/ 353835 h 3205741"/>
                      <a:gd name="connsiteX233" fmla="*/ 776963 w 1596026"/>
                      <a:gd name="connsiteY233" fmla="*/ 395125 h 3205741"/>
                      <a:gd name="connsiteX234" fmla="*/ 776219 w 1596026"/>
                      <a:gd name="connsiteY234" fmla="*/ 383816 h 3205741"/>
                      <a:gd name="connsiteX235" fmla="*/ 778394 w 1596026"/>
                      <a:gd name="connsiteY235" fmla="*/ 773117 h 3205741"/>
                      <a:gd name="connsiteX236" fmla="*/ 780196 w 1596026"/>
                      <a:gd name="connsiteY236" fmla="*/ 733282 h 3205741"/>
                      <a:gd name="connsiteX237" fmla="*/ 778394 w 1596026"/>
                      <a:gd name="connsiteY237" fmla="*/ 773117 h 3205741"/>
                      <a:gd name="connsiteX238" fmla="*/ 784925 w 1596026"/>
                      <a:gd name="connsiteY238" fmla="*/ 605720 h 3205741"/>
                      <a:gd name="connsiteX239" fmla="*/ 783446 w 1596026"/>
                      <a:gd name="connsiteY239" fmla="*/ 653912 h 3205741"/>
                      <a:gd name="connsiteX240" fmla="*/ 784925 w 1596026"/>
                      <a:gd name="connsiteY240" fmla="*/ 605720 h 3205741"/>
                      <a:gd name="connsiteX241" fmla="*/ 783907 w 1596026"/>
                      <a:gd name="connsiteY241" fmla="*/ 476201 h 3205741"/>
                      <a:gd name="connsiteX242" fmla="*/ 794617 w 1596026"/>
                      <a:gd name="connsiteY242" fmla="*/ 489425 h 3205741"/>
                      <a:gd name="connsiteX243" fmla="*/ 785483 w 1596026"/>
                      <a:gd name="connsiteY243" fmla="*/ 519721 h 3205741"/>
                      <a:gd name="connsiteX244" fmla="*/ 784618 w 1596026"/>
                      <a:gd name="connsiteY244" fmla="*/ 490702 h 3205741"/>
                      <a:gd name="connsiteX245" fmla="*/ 783907 w 1596026"/>
                      <a:gd name="connsiteY245" fmla="*/ 476201 h 3205741"/>
                      <a:gd name="connsiteX246" fmla="*/ 836927 w 1596026"/>
                      <a:gd name="connsiteY246" fmla="*/ 764848 h 3205741"/>
                      <a:gd name="connsiteX247" fmla="*/ 887368 w 1596026"/>
                      <a:gd name="connsiteY247" fmla="*/ 807204 h 3205741"/>
                      <a:gd name="connsiteX248" fmla="*/ 810485 w 1596026"/>
                      <a:gd name="connsiteY248" fmla="*/ 807528 h 3205741"/>
                      <a:gd name="connsiteX249" fmla="*/ 836927 w 1596026"/>
                      <a:gd name="connsiteY249" fmla="*/ 764848 h 3205741"/>
                      <a:gd name="connsiteX250" fmla="*/ 838317 w 1596026"/>
                      <a:gd name="connsiteY250" fmla="*/ 753378 h 3205741"/>
                      <a:gd name="connsiteX251" fmla="*/ 822708 w 1596026"/>
                      <a:gd name="connsiteY251" fmla="*/ 689245 h 3205741"/>
                      <a:gd name="connsiteX252" fmla="*/ 840791 w 1596026"/>
                      <a:gd name="connsiteY252" fmla="*/ 635935 h 3205741"/>
                      <a:gd name="connsiteX253" fmla="*/ 828366 w 1596026"/>
                      <a:gd name="connsiteY253" fmla="*/ 551020 h 3205741"/>
                      <a:gd name="connsiteX254" fmla="*/ 839255 w 1596026"/>
                      <a:gd name="connsiteY254" fmla="*/ 521111 h 3205741"/>
                      <a:gd name="connsiteX255" fmla="*/ 818650 w 1596026"/>
                      <a:gd name="connsiteY255" fmla="*/ 443398 h 3205741"/>
                      <a:gd name="connsiteX256" fmla="*/ 835084 w 1596026"/>
                      <a:gd name="connsiteY256" fmla="*/ 386371 h 3205741"/>
                      <a:gd name="connsiteX257" fmla="*/ 823484 w 1596026"/>
                      <a:gd name="connsiteY257" fmla="*/ 299984 h 3205741"/>
                      <a:gd name="connsiteX258" fmla="*/ 888961 w 1596026"/>
                      <a:gd name="connsiteY258" fmla="*/ 344960 h 3205741"/>
                      <a:gd name="connsiteX259" fmla="*/ 905904 w 1596026"/>
                      <a:gd name="connsiteY259" fmla="*/ 344960 h 3205741"/>
                      <a:gd name="connsiteX260" fmla="*/ 953193 w 1596026"/>
                      <a:gd name="connsiteY260" fmla="*/ 297495 h 3205741"/>
                      <a:gd name="connsiteX261" fmla="*/ 969239 w 1596026"/>
                      <a:gd name="connsiteY261" fmla="*/ 337806 h 3205741"/>
                      <a:gd name="connsiteX262" fmla="*/ 945756 w 1596026"/>
                      <a:gd name="connsiteY262" fmla="*/ 378061 h 3205741"/>
                      <a:gd name="connsiteX263" fmla="*/ 963354 w 1596026"/>
                      <a:gd name="connsiteY263" fmla="*/ 435339 h 3205741"/>
                      <a:gd name="connsiteX264" fmla="*/ 943921 w 1596026"/>
                      <a:gd name="connsiteY264" fmla="*/ 520732 h 3205741"/>
                      <a:gd name="connsiteX265" fmla="*/ 960104 w 1596026"/>
                      <a:gd name="connsiteY265" fmla="*/ 582585 h 3205741"/>
                      <a:gd name="connsiteX266" fmla="*/ 954874 w 1596026"/>
                      <a:gd name="connsiteY266" fmla="*/ 613003 h 3205741"/>
                      <a:gd name="connsiteX267" fmla="*/ 957833 w 1596026"/>
                      <a:gd name="connsiteY267" fmla="*/ 749239 h 3205741"/>
                      <a:gd name="connsiteX268" fmla="*/ 940857 w 1596026"/>
                      <a:gd name="connsiteY268" fmla="*/ 764557 h 3205741"/>
                      <a:gd name="connsiteX269" fmla="*/ 903430 w 1596026"/>
                      <a:gd name="connsiteY269" fmla="*/ 803535 h 3205741"/>
                      <a:gd name="connsiteX270" fmla="*/ 838317 w 1596026"/>
                      <a:gd name="connsiteY270" fmla="*/ 753378 h 3205741"/>
                      <a:gd name="connsiteX271" fmla="*/ 937923 w 1596026"/>
                      <a:gd name="connsiteY271" fmla="*/ 787950 h 3205741"/>
                      <a:gd name="connsiteX272" fmla="*/ 955820 w 1596026"/>
                      <a:gd name="connsiteY272" fmla="*/ 766545 h 3205741"/>
                      <a:gd name="connsiteX273" fmla="*/ 974671 w 1596026"/>
                      <a:gd name="connsiteY273" fmla="*/ 811699 h 3205741"/>
                      <a:gd name="connsiteX274" fmla="*/ 916865 w 1596026"/>
                      <a:gd name="connsiteY274" fmla="*/ 807851 h 3205741"/>
                      <a:gd name="connsiteX275" fmla="*/ 937923 w 1596026"/>
                      <a:gd name="connsiteY275" fmla="*/ 787950 h 3205741"/>
                      <a:gd name="connsiteX276" fmla="*/ 973555 w 1596026"/>
                      <a:gd name="connsiteY276" fmla="*/ 253004 h 3205741"/>
                      <a:gd name="connsiteX277" fmla="*/ 897004 w 1596026"/>
                      <a:gd name="connsiteY277" fmla="*/ 318188 h 3205741"/>
                      <a:gd name="connsiteX278" fmla="*/ 725406 w 1596026"/>
                      <a:gd name="connsiteY278" fmla="*/ 242439 h 3205741"/>
                      <a:gd name="connsiteX279" fmla="*/ 670575 w 1596026"/>
                      <a:gd name="connsiteY279" fmla="*/ 185274 h 3205741"/>
                      <a:gd name="connsiteX280" fmla="*/ 1014482 w 1596026"/>
                      <a:gd name="connsiteY280" fmla="*/ 237694 h 3205741"/>
                      <a:gd name="connsiteX281" fmla="*/ 973555 w 1596026"/>
                      <a:gd name="connsiteY281" fmla="*/ 253004 h 3205741"/>
                      <a:gd name="connsiteX282" fmla="*/ 317234 w 1596026"/>
                      <a:gd name="connsiteY282" fmla="*/ 1082773 h 3205741"/>
                      <a:gd name="connsiteX283" fmla="*/ 320532 w 1596026"/>
                      <a:gd name="connsiteY283" fmla="*/ 1070139 h 3205741"/>
                      <a:gd name="connsiteX284" fmla="*/ 325730 w 1596026"/>
                      <a:gd name="connsiteY284" fmla="*/ 1050213 h 3205741"/>
                      <a:gd name="connsiteX285" fmla="*/ 339084 w 1596026"/>
                      <a:gd name="connsiteY285" fmla="*/ 1073728 h 3205741"/>
                      <a:gd name="connsiteX286" fmla="*/ 341088 w 1596026"/>
                      <a:gd name="connsiteY286" fmla="*/ 1088601 h 3205741"/>
                      <a:gd name="connsiteX287" fmla="*/ 329852 w 1596026"/>
                      <a:gd name="connsiteY287" fmla="*/ 1094874 h 3205741"/>
                      <a:gd name="connsiteX288" fmla="*/ 311090 w 1596026"/>
                      <a:gd name="connsiteY288" fmla="*/ 1106320 h 3205741"/>
                      <a:gd name="connsiteX289" fmla="*/ 317234 w 1596026"/>
                      <a:gd name="connsiteY289" fmla="*/ 1082773 h 3205741"/>
                      <a:gd name="connsiteX290" fmla="*/ 291997 w 1596026"/>
                      <a:gd name="connsiteY290" fmla="*/ 1179320 h 3205741"/>
                      <a:gd name="connsiteX291" fmla="*/ 319044 w 1596026"/>
                      <a:gd name="connsiteY291" fmla="*/ 1187630 h 3205741"/>
                      <a:gd name="connsiteX292" fmla="*/ 290695 w 1596026"/>
                      <a:gd name="connsiteY292" fmla="*/ 1184299 h 3205741"/>
                      <a:gd name="connsiteX293" fmla="*/ 291997 w 1596026"/>
                      <a:gd name="connsiteY293" fmla="*/ 1179320 h 3205741"/>
                      <a:gd name="connsiteX294" fmla="*/ 107012 w 1596026"/>
                      <a:gd name="connsiteY294" fmla="*/ 2899766 h 3205741"/>
                      <a:gd name="connsiteX295" fmla="*/ 68146 w 1596026"/>
                      <a:gd name="connsiteY295" fmla="*/ 2896783 h 3205741"/>
                      <a:gd name="connsiteX296" fmla="*/ 23234 w 1596026"/>
                      <a:gd name="connsiteY296" fmla="*/ 2878297 h 3205741"/>
                      <a:gd name="connsiteX297" fmla="*/ 25441 w 1596026"/>
                      <a:gd name="connsiteY297" fmla="*/ 2835972 h 3205741"/>
                      <a:gd name="connsiteX298" fmla="*/ 87539 w 1596026"/>
                      <a:gd name="connsiteY298" fmla="*/ 2317678 h 3205741"/>
                      <a:gd name="connsiteX299" fmla="*/ 126219 w 1596026"/>
                      <a:gd name="connsiteY299" fmla="*/ 1974978 h 3205741"/>
                      <a:gd name="connsiteX300" fmla="*/ 107012 w 1596026"/>
                      <a:gd name="connsiteY300" fmla="*/ 2899766 h 3205741"/>
                      <a:gd name="connsiteX301" fmla="*/ 268991 w 1596026"/>
                      <a:gd name="connsiteY301" fmla="*/ 2955468 h 3205741"/>
                      <a:gd name="connsiteX302" fmla="*/ 200943 w 1596026"/>
                      <a:gd name="connsiteY302" fmla="*/ 2951524 h 3205741"/>
                      <a:gd name="connsiteX303" fmla="*/ 146800 w 1596026"/>
                      <a:gd name="connsiteY303" fmla="*/ 2936796 h 3205741"/>
                      <a:gd name="connsiteX304" fmla="*/ 125653 w 1596026"/>
                      <a:gd name="connsiteY304" fmla="*/ 2903888 h 3205741"/>
                      <a:gd name="connsiteX305" fmla="*/ 125661 w 1596026"/>
                      <a:gd name="connsiteY305" fmla="*/ 2864207 h 3205741"/>
                      <a:gd name="connsiteX306" fmla="*/ 158206 w 1596026"/>
                      <a:gd name="connsiteY306" fmla="*/ 1697008 h 3205741"/>
                      <a:gd name="connsiteX307" fmla="*/ 168892 w 1596026"/>
                      <a:gd name="connsiteY307" fmla="*/ 1627920 h 3205741"/>
                      <a:gd name="connsiteX308" fmla="*/ 198405 w 1596026"/>
                      <a:gd name="connsiteY308" fmla="*/ 1551549 h 3205741"/>
                      <a:gd name="connsiteX309" fmla="*/ 205519 w 1596026"/>
                      <a:gd name="connsiteY309" fmla="*/ 1544613 h 3205741"/>
                      <a:gd name="connsiteX310" fmla="*/ 206731 w 1596026"/>
                      <a:gd name="connsiteY310" fmla="*/ 1543692 h 3205741"/>
                      <a:gd name="connsiteX311" fmla="*/ 213279 w 1596026"/>
                      <a:gd name="connsiteY311" fmla="*/ 1543934 h 3205741"/>
                      <a:gd name="connsiteX312" fmla="*/ 144043 w 1596026"/>
                      <a:gd name="connsiteY312" fmla="*/ 2890874 h 3205741"/>
                      <a:gd name="connsiteX313" fmla="*/ 148433 w 1596026"/>
                      <a:gd name="connsiteY313" fmla="*/ 2898553 h 3205741"/>
                      <a:gd name="connsiteX314" fmla="*/ 272903 w 1596026"/>
                      <a:gd name="connsiteY314" fmla="*/ 2919813 h 3205741"/>
                      <a:gd name="connsiteX315" fmla="*/ 268991 w 1596026"/>
                      <a:gd name="connsiteY315" fmla="*/ 2955468 h 3205741"/>
                      <a:gd name="connsiteX316" fmla="*/ 343150 w 1596026"/>
                      <a:gd name="connsiteY316" fmla="*/ 2936222 h 3205741"/>
                      <a:gd name="connsiteX317" fmla="*/ 290598 w 1596026"/>
                      <a:gd name="connsiteY317" fmla="*/ 2933077 h 3205741"/>
                      <a:gd name="connsiteX318" fmla="*/ 293080 w 1596026"/>
                      <a:gd name="connsiteY318" fmla="*/ 2912821 h 3205741"/>
                      <a:gd name="connsiteX319" fmla="*/ 316264 w 1596026"/>
                      <a:gd name="connsiteY319" fmla="*/ 2899887 h 3205741"/>
                      <a:gd name="connsiteX320" fmla="*/ 345025 w 1596026"/>
                      <a:gd name="connsiteY320" fmla="*/ 2903444 h 3205741"/>
                      <a:gd name="connsiteX321" fmla="*/ 343150 w 1596026"/>
                      <a:gd name="connsiteY321" fmla="*/ 2936222 h 3205741"/>
                      <a:gd name="connsiteX322" fmla="*/ 284164 w 1596026"/>
                      <a:gd name="connsiteY322" fmla="*/ 1785917 h 3205741"/>
                      <a:gd name="connsiteX323" fmla="*/ 357506 w 1596026"/>
                      <a:gd name="connsiteY323" fmla="*/ 2879404 h 3205741"/>
                      <a:gd name="connsiteX324" fmla="*/ 332738 w 1596026"/>
                      <a:gd name="connsiteY324" fmla="*/ 2885960 h 3205741"/>
                      <a:gd name="connsiteX325" fmla="*/ 325527 w 1596026"/>
                      <a:gd name="connsiteY325" fmla="*/ 2867142 h 3205741"/>
                      <a:gd name="connsiteX326" fmla="*/ 162320 w 1596026"/>
                      <a:gd name="connsiteY326" fmla="*/ 2886542 h 3205741"/>
                      <a:gd name="connsiteX327" fmla="*/ 177614 w 1596026"/>
                      <a:gd name="connsiteY327" fmla="*/ 2366631 h 3205741"/>
                      <a:gd name="connsiteX328" fmla="*/ 223028 w 1596026"/>
                      <a:gd name="connsiteY328" fmla="*/ 1543813 h 3205741"/>
                      <a:gd name="connsiteX329" fmla="*/ 237384 w 1596026"/>
                      <a:gd name="connsiteY329" fmla="*/ 1531551 h 3205741"/>
                      <a:gd name="connsiteX330" fmla="*/ 270729 w 1596026"/>
                      <a:gd name="connsiteY330" fmla="*/ 1531405 h 3205741"/>
                      <a:gd name="connsiteX331" fmla="*/ 284164 w 1596026"/>
                      <a:gd name="connsiteY331" fmla="*/ 1785917 h 3205741"/>
                      <a:gd name="connsiteX332" fmla="*/ 353796 w 1596026"/>
                      <a:gd name="connsiteY332" fmla="*/ 1317262 h 3205741"/>
                      <a:gd name="connsiteX333" fmla="*/ 359656 w 1596026"/>
                      <a:gd name="connsiteY333" fmla="*/ 1348407 h 3205741"/>
                      <a:gd name="connsiteX334" fmla="*/ 317606 w 1596026"/>
                      <a:gd name="connsiteY334" fmla="*/ 1433751 h 3205741"/>
                      <a:gd name="connsiteX335" fmla="*/ 252056 w 1596026"/>
                      <a:gd name="connsiteY335" fmla="*/ 1524478 h 3205741"/>
                      <a:gd name="connsiteX336" fmla="*/ 266202 w 1596026"/>
                      <a:gd name="connsiteY336" fmla="*/ 1467143 h 3205741"/>
                      <a:gd name="connsiteX337" fmla="*/ 283000 w 1596026"/>
                      <a:gd name="connsiteY337" fmla="*/ 1433678 h 3205741"/>
                      <a:gd name="connsiteX338" fmla="*/ 283533 w 1596026"/>
                      <a:gd name="connsiteY338" fmla="*/ 1428763 h 3205741"/>
                      <a:gd name="connsiteX339" fmla="*/ 271756 w 1596026"/>
                      <a:gd name="connsiteY339" fmla="*/ 1423453 h 3205741"/>
                      <a:gd name="connsiteX340" fmla="*/ 234644 w 1596026"/>
                      <a:gd name="connsiteY340" fmla="*/ 1505757 h 3205741"/>
                      <a:gd name="connsiteX341" fmla="*/ 226560 w 1596026"/>
                      <a:gd name="connsiteY341" fmla="*/ 1524664 h 3205741"/>
                      <a:gd name="connsiteX342" fmla="*/ 218614 w 1596026"/>
                      <a:gd name="connsiteY342" fmla="*/ 1532295 h 3205741"/>
                      <a:gd name="connsiteX343" fmla="*/ 204581 w 1596026"/>
                      <a:gd name="connsiteY343" fmla="*/ 1533555 h 3205741"/>
                      <a:gd name="connsiteX344" fmla="*/ 219616 w 1596026"/>
                      <a:gd name="connsiteY344" fmla="*/ 1461945 h 3205741"/>
                      <a:gd name="connsiteX345" fmla="*/ 209666 w 1596026"/>
                      <a:gd name="connsiteY345" fmla="*/ 1459205 h 3205741"/>
                      <a:gd name="connsiteX346" fmla="*/ 203449 w 1596026"/>
                      <a:gd name="connsiteY346" fmla="*/ 1477320 h 3205741"/>
                      <a:gd name="connsiteX347" fmla="*/ 254279 w 1596026"/>
                      <a:gd name="connsiteY347" fmla="*/ 1377863 h 3205741"/>
                      <a:gd name="connsiteX348" fmla="*/ 279378 w 1596026"/>
                      <a:gd name="connsiteY348" fmla="*/ 1294774 h 3205741"/>
                      <a:gd name="connsiteX349" fmla="*/ 323749 w 1596026"/>
                      <a:gd name="connsiteY349" fmla="*/ 1297110 h 3205741"/>
                      <a:gd name="connsiteX350" fmla="*/ 360602 w 1596026"/>
                      <a:gd name="connsiteY350" fmla="*/ 1298040 h 3205741"/>
                      <a:gd name="connsiteX351" fmla="*/ 353796 w 1596026"/>
                      <a:gd name="connsiteY351" fmla="*/ 1317262 h 3205741"/>
                      <a:gd name="connsiteX352" fmla="*/ 395216 w 1596026"/>
                      <a:gd name="connsiteY352" fmla="*/ 1292915 h 3205741"/>
                      <a:gd name="connsiteX353" fmla="*/ 380803 w 1596026"/>
                      <a:gd name="connsiteY353" fmla="*/ 1292333 h 3205741"/>
                      <a:gd name="connsiteX354" fmla="*/ 363173 w 1596026"/>
                      <a:gd name="connsiteY354" fmla="*/ 1291541 h 3205741"/>
                      <a:gd name="connsiteX355" fmla="*/ 277058 w 1596026"/>
                      <a:gd name="connsiteY355" fmla="*/ 1289536 h 3205741"/>
                      <a:gd name="connsiteX356" fmla="*/ 265483 w 1596026"/>
                      <a:gd name="connsiteY356" fmla="*/ 1288970 h 3205741"/>
                      <a:gd name="connsiteX357" fmla="*/ 263203 w 1596026"/>
                      <a:gd name="connsiteY357" fmla="*/ 1288857 h 3205741"/>
                      <a:gd name="connsiteX358" fmla="*/ 275967 w 1596026"/>
                      <a:gd name="connsiteY358" fmla="*/ 1240430 h 3205741"/>
                      <a:gd name="connsiteX359" fmla="*/ 405474 w 1596026"/>
                      <a:gd name="connsiteY359" fmla="*/ 1262247 h 3205741"/>
                      <a:gd name="connsiteX360" fmla="*/ 395216 w 1596026"/>
                      <a:gd name="connsiteY360" fmla="*/ 1292915 h 3205741"/>
                      <a:gd name="connsiteX361" fmla="*/ 409144 w 1596026"/>
                      <a:gd name="connsiteY361" fmla="*/ 1251326 h 3205741"/>
                      <a:gd name="connsiteX362" fmla="*/ 399298 w 1596026"/>
                      <a:gd name="connsiteY362" fmla="*/ 1248489 h 3205741"/>
                      <a:gd name="connsiteX363" fmla="*/ 278901 w 1596026"/>
                      <a:gd name="connsiteY363" fmla="*/ 1229315 h 3205741"/>
                      <a:gd name="connsiteX364" fmla="*/ 287834 w 1596026"/>
                      <a:gd name="connsiteY364" fmla="*/ 1195228 h 3205741"/>
                      <a:gd name="connsiteX365" fmla="*/ 416435 w 1596026"/>
                      <a:gd name="connsiteY365" fmla="*/ 1229550 h 3205741"/>
                      <a:gd name="connsiteX366" fmla="*/ 409144 w 1596026"/>
                      <a:gd name="connsiteY366" fmla="*/ 1251326 h 3205741"/>
                      <a:gd name="connsiteX367" fmla="*/ 360917 w 1596026"/>
                      <a:gd name="connsiteY367" fmla="*/ 1172862 h 3205741"/>
                      <a:gd name="connsiteX368" fmla="*/ 369858 w 1596026"/>
                      <a:gd name="connsiteY368" fmla="*/ 1199448 h 3205741"/>
                      <a:gd name="connsiteX369" fmla="*/ 343942 w 1596026"/>
                      <a:gd name="connsiteY369" fmla="*/ 1192496 h 3205741"/>
                      <a:gd name="connsiteX370" fmla="*/ 360909 w 1596026"/>
                      <a:gd name="connsiteY370" fmla="*/ 1171633 h 3205741"/>
                      <a:gd name="connsiteX371" fmla="*/ 360917 w 1596026"/>
                      <a:gd name="connsiteY371" fmla="*/ 1172862 h 3205741"/>
                      <a:gd name="connsiteX372" fmla="*/ 397180 w 1596026"/>
                      <a:gd name="connsiteY372" fmla="*/ 1208962 h 3205741"/>
                      <a:gd name="connsiteX373" fmla="*/ 409726 w 1596026"/>
                      <a:gd name="connsiteY373" fmla="*/ 1194444 h 3205741"/>
                      <a:gd name="connsiteX374" fmla="*/ 410761 w 1596026"/>
                      <a:gd name="connsiteY374" fmla="*/ 1194420 h 3205741"/>
                      <a:gd name="connsiteX375" fmla="*/ 419645 w 1596026"/>
                      <a:gd name="connsiteY375" fmla="*/ 1218492 h 3205741"/>
                      <a:gd name="connsiteX376" fmla="*/ 397180 w 1596026"/>
                      <a:gd name="connsiteY376" fmla="*/ 1208962 h 3205741"/>
                      <a:gd name="connsiteX377" fmla="*/ 422902 w 1596026"/>
                      <a:gd name="connsiteY377" fmla="*/ 1210223 h 3205741"/>
                      <a:gd name="connsiteX378" fmla="*/ 392314 w 1596026"/>
                      <a:gd name="connsiteY378" fmla="*/ 1206981 h 3205741"/>
                      <a:gd name="connsiteX379" fmla="*/ 376713 w 1596026"/>
                      <a:gd name="connsiteY379" fmla="*/ 1201598 h 3205741"/>
                      <a:gd name="connsiteX380" fmla="*/ 368783 w 1596026"/>
                      <a:gd name="connsiteY380" fmla="*/ 1179150 h 3205741"/>
                      <a:gd name="connsiteX381" fmla="*/ 340846 w 1596026"/>
                      <a:gd name="connsiteY381" fmla="*/ 1188551 h 3205741"/>
                      <a:gd name="connsiteX382" fmla="*/ 338025 w 1596026"/>
                      <a:gd name="connsiteY382" fmla="*/ 1191203 h 3205741"/>
                      <a:gd name="connsiteX383" fmla="*/ 294761 w 1596026"/>
                      <a:gd name="connsiteY383" fmla="*/ 1168747 h 3205741"/>
                      <a:gd name="connsiteX384" fmla="*/ 301156 w 1596026"/>
                      <a:gd name="connsiteY384" fmla="*/ 1144319 h 3205741"/>
                      <a:gd name="connsiteX385" fmla="*/ 341339 w 1596026"/>
                      <a:gd name="connsiteY385" fmla="*/ 1163606 h 3205741"/>
                      <a:gd name="connsiteX386" fmla="*/ 363035 w 1596026"/>
                      <a:gd name="connsiteY386" fmla="*/ 1147375 h 3205741"/>
                      <a:gd name="connsiteX387" fmla="*/ 373714 w 1596026"/>
                      <a:gd name="connsiteY387" fmla="*/ 1145710 h 3205741"/>
                      <a:gd name="connsiteX388" fmla="*/ 382113 w 1596026"/>
                      <a:gd name="connsiteY388" fmla="*/ 1161537 h 3205741"/>
                      <a:gd name="connsiteX389" fmla="*/ 397981 w 1596026"/>
                      <a:gd name="connsiteY389" fmla="*/ 1175569 h 3205741"/>
                      <a:gd name="connsiteX390" fmla="*/ 426855 w 1596026"/>
                      <a:gd name="connsiteY390" fmla="*/ 1160971 h 3205741"/>
                      <a:gd name="connsiteX391" fmla="*/ 434066 w 1596026"/>
                      <a:gd name="connsiteY391" fmla="*/ 1176919 h 3205741"/>
                      <a:gd name="connsiteX392" fmla="*/ 422902 w 1596026"/>
                      <a:gd name="connsiteY392" fmla="*/ 1210223 h 3205741"/>
                      <a:gd name="connsiteX393" fmla="*/ 478315 w 1596026"/>
                      <a:gd name="connsiteY393" fmla="*/ 1045250 h 3205741"/>
                      <a:gd name="connsiteX394" fmla="*/ 470498 w 1596026"/>
                      <a:gd name="connsiteY394" fmla="*/ 1068457 h 3205741"/>
                      <a:gd name="connsiteX395" fmla="*/ 470434 w 1596026"/>
                      <a:gd name="connsiteY395" fmla="*/ 1068336 h 3205741"/>
                      <a:gd name="connsiteX396" fmla="*/ 489859 w 1596026"/>
                      <a:gd name="connsiteY396" fmla="*/ 1011058 h 3205741"/>
                      <a:gd name="connsiteX397" fmla="*/ 478056 w 1596026"/>
                      <a:gd name="connsiteY397" fmla="*/ 1039406 h 3205741"/>
                      <a:gd name="connsiteX398" fmla="*/ 478315 w 1596026"/>
                      <a:gd name="connsiteY398" fmla="*/ 1045250 h 3205741"/>
                      <a:gd name="connsiteX399" fmla="*/ 748501 w 1596026"/>
                      <a:gd name="connsiteY399" fmla="*/ 3018567 h 3205741"/>
                      <a:gd name="connsiteX400" fmla="*/ 749091 w 1596026"/>
                      <a:gd name="connsiteY400" fmla="*/ 3016699 h 3205741"/>
                      <a:gd name="connsiteX401" fmla="*/ 777618 w 1596026"/>
                      <a:gd name="connsiteY401" fmla="*/ 3052662 h 3205741"/>
                      <a:gd name="connsiteX402" fmla="*/ 776154 w 1596026"/>
                      <a:gd name="connsiteY402" fmla="*/ 3055200 h 3205741"/>
                      <a:gd name="connsiteX403" fmla="*/ 762396 w 1596026"/>
                      <a:gd name="connsiteY403" fmla="*/ 3064852 h 3205741"/>
                      <a:gd name="connsiteX404" fmla="*/ 730612 w 1596026"/>
                      <a:gd name="connsiteY404" fmla="*/ 3064181 h 3205741"/>
                      <a:gd name="connsiteX405" fmla="*/ 748501 w 1596026"/>
                      <a:gd name="connsiteY405" fmla="*/ 3018567 h 3205741"/>
                      <a:gd name="connsiteX406" fmla="*/ 762655 w 1596026"/>
                      <a:gd name="connsiteY406" fmla="*/ 2940231 h 3205741"/>
                      <a:gd name="connsiteX407" fmla="*/ 790155 w 1596026"/>
                      <a:gd name="connsiteY407" fmla="*/ 2935082 h 3205741"/>
                      <a:gd name="connsiteX408" fmla="*/ 797051 w 1596026"/>
                      <a:gd name="connsiteY408" fmla="*/ 2933433 h 3205741"/>
                      <a:gd name="connsiteX409" fmla="*/ 794334 w 1596026"/>
                      <a:gd name="connsiteY409" fmla="*/ 2969186 h 3205741"/>
                      <a:gd name="connsiteX410" fmla="*/ 772703 w 1596026"/>
                      <a:gd name="connsiteY410" fmla="*/ 2983356 h 3205741"/>
                      <a:gd name="connsiteX411" fmla="*/ 755161 w 1596026"/>
                      <a:gd name="connsiteY411" fmla="*/ 2995820 h 3205741"/>
                      <a:gd name="connsiteX412" fmla="*/ 762655 w 1596026"/>
                      <a:gd name="connsiteY412" fmla="*/ 2940231 h 3205741"/>
                      <a:gd name="connsiteX413" fmla="*/ 772371 w 1596026"/>
                      <a:gd name="connsiteY413" fmla="*/ 3072814 h 3205741"/>
                      <a:gd name="connsiteX414" fmla="*/ 781554 w 1596026"/>
                      <a:gd name="connsiteY414" fmla="*/ 3065523 h 3205741"/>
                      <a:gd name="connsiteX415" fmla="*/ 787172 w 1596026"/>
                      <a:gd name="connsiteY415" fmla="*/ 3070251 h 3205741"/>
                      <a:gd name="connsiteX416" fmla="*/ 788636 w 1596026"/>
                      <a:gd name="connsiteY416" fmla="*/ 3075586 h 3205741"/>
                      <a:gd name="connsiteX417" fmla="*/ 770205 w 1596026"/>
                      <a:gd name="connsiteY417" fmla="*/ 3078949 h 3205741"/>
                      <a:gd name="connsiteX418" fmla="*/ 768507 w 1596026"/>
                      <a:gd name="connsiteY418" fmla="*/ 3077793 h 3205741"/>
                      <a:gd name="connsiteX419" fmla="*/ 772371 w 1596026"/>
                      <a:gd name="connsiteY419" fmla="*/ 3072814 h 3205741"/>
                      <a:gd name="connsiteX420" fmla="*/ 785976 w 1596026"/>
                      <a:gd name="connsiteY420" fmla="*/ 3042186 h 3205741"/>
                      <a:gd name="connsiteX421" fmla="*/ 794181 w 1596026"/>
                      <a:gd name="connsiteY421" fmla="*/ 2978401 h 3205741"/>
                      <a:gd name="connsiteX422" fmla="*/ 795329 w 1596026"/>
                      <a:gd name="connsiteY422" fmla="*/ 2979565 h 3205741"/>
                      <a:gd name="connsiteX423" fmla="*/ 815691 w 1596026"/>
                      <a:gd name="connsiteY423" fmla="*/ 3011389 h 3205741"/>
                      <a:gd name="connsiteX424" fmla="*/ 785976 w 1596026"/>
                      <a:gd name="connsiteY424" fmla="*/ 3042186 h 3205741"/>
                      <a:gd name="connsiteX425" fmla="*/ 723700 w 1596026"/>
                      <a:gd name="connsiteY425" fmla="*/ 3079054 h 3205741"/>
                      <a:gd name="connsiteX426" fmla="*/ 729892 w 1596026"/>
                      <a:gd name="connsiteY426" fmla="*/ 3077082 h 3205741"/>
                      <a:gd name="connsiteX427" fmla="*/ 753035 w 1596026"/>
                      <a:gd name="connsiteY427" fmla="*/ 3076637 h 3205741"/>
                      <a:gd name="connsiteX428" fmla="*/ 755679 w 1596026"/>
                      <a:gd name="connsiteY428" fmla="*/ 3083791 h 3205741"/>
                      <a:gd name="connsiteX429" fmla="*/ 714065 w 1596026"/>
                      <a:gd name="connsiteY429" fmla="*/ 3098559 h 3205741"/>
                      <a:gd name="connsiteX430" fmla="*/ 723700 w 1596026"/>
                      <a:gd name="connsiteY430" fmla="*/ 3079054 h 3205741"/>
                      <a:gd name="connsiteX431" fmla="*/ 694365 w 1596026"/>
                      <a:gd name="connsiteY431" fmla="*/ 3136405 h 3205741"/>
                      <a:gd name="connsiteX432" fmla="*/ 704898 w 1596026"/>
                      <a:gd name="connsiteY432" fmla="*/ 3116367 h 3205741"/>
                      <a:gd name="connsiteX433" fmla="*/ 767764 w 1596026"/>
                      <a:gd name="connsiteY433" fmla="*/ 3095390 h 3205741"/>
                      <a:gd name="connsiteX434" fmla="*/ 793817 w 1596026"/>
                      <a:gd name="connsiteY434" fmla="*/ 3091284 h 3205741"/>
                      <a:gd name="connsiteX435" fmla="*/ 843127 w 1596026"/>
                      <a:gd name="connsiteY435" fmla="*/ 3126738 h 3205741"/>
                      <a:gd name="connsiteX436" fmla="*/ 859795 w 1596026"/>
                      <a:gd name="connsiteY436" fmla="*/ 3144836 h 3205741"/>
                      <a:gd name="connsiteX437" fmla="*/ 832901 w 1596026"/>
                      <a:gd name="connsiteY437" fmla="*/ 3159580 h 3205741"/>
                      <a:gd name="connsiteX438" fmla="*/ 816233 w 1596026"/>
                      <a:gd name="connsiteY438" fmla="*/ 3163783 h 3205741"/>
                      <a:gd name="connsiteX439" fmla="*/ 797220 w 1596026"/>
                      <a:gd name="connsiteY439" fmla="*/ 3149015 h 3205741"/>
                      <a:gd name="connsiteX440" fmla="*/ 808060 w 1596026"/>
                      <a:gd name="connsiteY440" fmla="*/ 3132388 h 3205741"/>
                      <a:gd name="connsiteX441" fmla="*/ 809030 w 1596026"/>
                      <a:gd name="connsiteY441" fmla="*/ 3125234 h 3205741"/>
                      <a:gd name="connsiteX442" fmla="*/ 795062 w 1596026"/>
                      <a:gd name="connsiteY442" fmla="*/ 3167195 h 3205741"/>
                      <a:gd name="connsiteX443" fmla="*/ 778782 w 1596026"/>
                      <a:gd name="connsiteY443" fmla="*/ 3168682 h 3205741"/>
                      <a:gd name="connsiteX444" fmla="*/ 771135 w 1596026"/>
                      <a:gd name="connsiteY444" fmla="*/ 3137181 h 3205741"/>
                      <a:gd name="connsiteX445" fmla="*/ 777197 w 1596026"/>
                      <a:gd name="connsiteY445" fmla="*/ 3132824 h 3205741"/>
                      <a:gd name="connsiteX446" fmla="*/ 774764 w 1596026"/>
                      <a:gd name="connsiteY446" fmla="*/ 3128863 h 3205741"/>
                      <a:gd name="connsiteX447" fmla="*/ 769849 w 1596026"/>
                      <a:gd name="connsiteY447" fmla="*/ 3126859 h 3205741"/>
                      <a:gd name="connsiteX448" fmla="*/ 762275 w 1596026"/>
                      <a:gd name="connsiteY448" fmla="*/ 3169369 h 3205741"/>
                      <a:gd name="connsiteX449" fmla="*/ 748274 w 1596026"/>
                      <a:gd name="connsiteY449" fmla="*/ 3169078 h 3205741"/>
                      <a:gd name="connsiteX450" fmla="*/ 739584 w 1596026"/>
                      <a:gd name="connsiteY450" fmla="*/ 3160493 h 3205741"/>
                      <a:gd name="connsiteX451" fmla="*/ 738760 w 1596026"/>
                      <a:gd name="connsiteY451" fmla="*/ 3139275 h 3205741"/>
                      <a:gd name="connsiteX452" fmla="*/ 737402 w 1596026"/>
                      <a:gd name="connsiteY452" fmla="*/ 3129235 h 3205741"/>
                      <a:gd name="connsiteX453" fmla="*/ 728235 w 1596026"/>
                      <a:gd name="connsiteY453" fmla="*/ 3166281 h 3205741"/>
                      <a:gd name="connsiteX454" fmla="*/ 712391 w 1596026"/>
                      <a:gd name="connsiteY454" fmla="*/ 3161181 h 3205741"/>
                      <a:gd name="connsiteX455" fmla="*/ 715487 w 1596026"/>
                      <a:gd name="connsiteY455" fmla="*/ 3134586 h 3205741"/>
                      <a:gd name="connsiteX456" fmla="*/ 712019 w 1596026"/>
                      <a:gd name="connsiteY456" fmla="*/ 3126358 h 3205741"/>
                      <a:gd name="connsiteX457" fmla="*/ 703071 w 1596026"/>
                      <a:gd name="connsiteY457" fmla="*/ 3156403 h 3205741"/>
                      <a:gd name="connsiteX458" fmla="*/ 694365 w 1596026"/>
                      <a:gd name="connsiteY458" fmla="*/ 3136405 h 3205741"/>
                      <a:gd name="connsiteX459" fmla="*/ 846061 w 1596026"/>
                      <a:gd name="connsiteY459" fmla="*/ 3180233 h 3205741"/>
                      <a:gd name="connsiteX460" fmla="*/ 728340 w 1596026"/>
                      <a:gd name="connsiteY460" fmla="*/ 3186110 h 3205741"/>
                      <a:gd name="connsiteX461" fmla="*/ 683977 w 1596026"/>
                      <a:gd name="connsiteY461" fmla="*/ 3158036 h 3205741"/>
                      <a:gd name="connsiteX462" fmla="*/ 815344 w 1596026"/>
                      <a:gd name="connsiteY462" fmla="*/ 3176870 h 3205741"/>
                      <a:gd name="connsiteX463" fmla="*/ 867345 w 1596026"/>
                      <a:gd name="connsiteY463" fmla="*/ 3155668 h 3205741"/>
                      <a:gd name="connsiteX464" fmla="*/ 846061 w 1596026"/>
                      <a:gd name="connsiteY464" fmla="*/ 3180233 h 3205741"/>
                      <a:gd name="connsiteX465" fmla="*/ 866513 w 1596026"/>
                      <a:gd name="connsiteY465" fmla="*/ 3122372 h 3205741"/>
                      <a:gd name="connsiteX466" fmla="*/ 864468 w 1596026"/>
                      <a:gd name="connsiteY466" fmla="*/ 3133568 h 3205741"/>
                      <a:gd name="connsiteX467" fmla="*/ 799419 w 1596026"/>
                      <a:gd name="connsiteY467" fmla="*/ 3084098 h 3205741"/>
                      <a:gd name="connsiteX468" fmla="*/ 801464 w 1596026"/>
                      <a:gd name="connsiteY468" fmla="*/ 3074050 h 3205741"/>
                      <a:gd name="connsiteX469" fmla="*/ 847961 w 1596026"/>
                      <a:gd name="connsiteY469" fmla="*/ 3096247 h 3205741"/>
                      <a:gd name="connsiteX470" fmla="*/ 868445 w 1596026"/>
                      <a:gd name="connsiteY470" fmla="*/ 3110886 h 3205741"/>
                      <a:gd name="connsiteX471" fmla="*/ 866513 w 1596026"/>
                      <a:gd name="connsiteY471" fmla="*/ 3122372 h 3205741"/>
                      <a:gd name="connsiteX472" fmla="*/ 869940 w 1596026"/>
                      <a:gd name="connsiteY472" fmla="*/ 3100515 h 3205741"/>
                      <a:gd name="connsiteX473" fmla="*/ 797746 w 1596026"/>
                      <a:gd name="connsiteY473" fmla="*/ 3062774 h 3205741"/>
                      <a:gd name="connsiteX474" fmla="*/ 789969 w 1596026"/>
                      <a:gd name="connsiteY474" fmla="*/ 3055855 h 3205741"/>
                      <a:gd name="connsiteX475" fmla="*/ 801690 w 1596026"/>
                      <a:gd name="connsiteY475" fmla="*/ 3045379 h 3205741"/>
                      <a:gd name="connsiteX476" fmla="*/ 831875 w 1596026"/>
                      <a:gd name="connsiteY476" fmla="*/ 3005237 h 3205741"/>
                      <a:gd name="connsiteX477" fmla="*/ 831996 w 1596026"/>
                      <a:gd name="connsiteY477" fmla="*/ 3003847 h 3205741"/>
                      <a:gd name="connsiteX478" fmla="*/ 852164 w 1596026"/>
                      <a:gd name="connsiteY478" fmla="*/ 3009538 h 3205741"/>
                      <a:gd name="connsiteX479" fmla="*/ 874022 w 1596026"/>
                      <a:gd name="connsiteY479" fmla="*/ 3024613 h 3205741"/>
                      <a:gd name="connsiteX480" fmla="*/ 869940 w 1596026"/>
                      <a:gd name="connsiteY480" fmla="*/ 3100515 h 3205741"/>
                      <a:gd name="connsiteX481" fmla="*/ 885299 w 1596026"/>
                      <a:gd name="connsiteY481" fmla="*/ 3090815 h 3205741"/>
                      <a:gd name="connsiteX482" fmla="*/ 900569 w 1596026"/>
                      <a:gd name="connsiteY482" fmla="*/ 2958467 h 3205741"/>
                      <a:gd name="connsiteX483" fmla="*/ 901232 w 1596026"/>
                      <a:gd name="connsiteY483" fmla="*/ 2984964 h 3205741"/>
                      <a:gd name="connsiteX484" fmla="*/ 907933 w 1596026"/>
                      <a:gd name="connsiteY484" fmla="*/ 3069839 h 3205741"/>
                      <a:gd name="connsiteX485" fmla="*/ 885299 w 1596026"/>
                      <a:gd name="connsiteY485" fmla="*/ 3090815 h 3205741"/>
                      <a:gd name="connsiteX486" fmla="*/ 889405 w 1596026"/>
                      <a:gd name="connsiteY486" fmla="*/ 2950586 h 3205741"/>
                      <a:gd name="connsiteX487" fmla="*/ 874847 w 1596026"/>
                      <a:gd name="connsiteY487" fmla="*/ 3008600 h 3205741"/>
                      <a:gd name="connsiteX488" fmla="*/ 830864 w 1596026"/>
                      <a:gd name="connsiteY488" fmla="*/ 2995076 h 3205741"/>
                      <a:gd name="connsiteX489" fmla="*/ 805684 w 1596026"/>
                      <a:gd name="connsiteY489" fmla="*/ 2973373 h 3205741"/>
                      <a:gd name="connsiteX490" fmla="*/ 810316 w 1596026"/>
                      <a:gd name="connsiteY490" fmla="*/ 2929335 h 3205741"/>
                      <a:gd name="connsiteX491" fmla="*/ 880998 w 1596026"/>
                      <a:gd name="connsiteY491" fmla="*/ 2851331 h 3205741"/>
                      <a:gd name="connsiteX492" fmla="*/ 889405 w 1596026"/>
                      <a:gd name="connsiteY492" fmla="*/ 2950586 h 3205741"/>
                      <a:gd name="connsiteX493" fmla="*/ 1407797 w 1596026"/>
                      <a:gd name="connsiteY493" fmla="*/ 3145022 h 3205741"/>
                      <a:gd name="connsiteX494" fmla="*/ 1391792 w 1596026"/>
                      <a:gd name="connsiteY494" fmla="*/ 3159653 h 3205741"/>
                      <a:gd name="connsiteX495" fmla="*/ 1295920 w 1596026"/>
                      <a:gd name="connsiteY495" fmla="*/ 3177234 h 3205741"/>
                      <a:gd name="connsiteX496" fmla="*/ 1235334 w 1596026"/>
                      <a:gd name="connsiteY496" fmla="*/ 3146057 h 3205741"/>
                      <a:gd name="connsiteX497" fmla="*/ 1347712 w 1596026"/>
                      <a:gd name="connsiteY497" fmla="*/ 3162021 h 3205741"/>
                      <a:gd name="connsiteX498" fmla="*/ 1408250 w 1596026"/>
                      <a:gd name="connsiteY498" fmla="*/ 3138491 h 3205741"/>
                      <a:gd name="connsiteX499" fmla="*/ 1407797 w 1596026"/>
                      <a:gd name="connsiteY499" fmla="*/ 3145022 h 3205741"/>
                      <a:gd name="connsiteX500" fmla="*/ 1408177 w 1596026"/>
                      <a:gd name="connsiteY500" fmla="*/ 3100337 h 3205741"/>
                      <a:gd name="connsiteX501" fmla="*/ 1383611 w 1596026"/>
                      <a:gd name="connsiteY501" fmla="*/ 3140261 h 3205741"/>
                      <a:gd name="connsiteX502" fmla="*/ 1383910 w 1596026"/>
                      <a:gd name="connsiteY502" fmla="*/ 3122276 h 3205741"/>
                      <a:gd name="connsiteX503" fmla="*/ 1359910 w 1596026"/>
                      <a:gd name="connsiteY503" fmla="*/ 3105204 h 3205741"/>
                      <a:gd name="connsiteX504" fmla="*/ 1368891 w 1596026"/>
                      <a:gd name="connsiteY504" fmla="*/ 3141570 h 3205741"/>
                      <a:gd name="connsiteX505" fmla="*/ 1363879 w 1596026"/>
                      <a:gd name="connsiteY505" fmla="*/ 3146154 h 3205741"/>
                      <a:gd name="connsiteX506" fmla="*/ 1352966 w 1596026"/>
                      <a:gd name="connsiteY506" fmla="*/ 3148150 h 3205741"/>
                      <a:gd name="connsiteX507" fmla="*/ 1336807 w 1596026"/>
                      <a:gd name="connsiteY507" fmla="*/ 3103579 h 3205741"/>
                      <a:gd name="connsiteX508" fmla="*/ 1330922 w 1596026"/>
                      <a:gd name="connsiteY508" fmla="*/ 3111210 h 3205741"/>
                      <a:gd name="connsiteX509" fmla="*/ 1340477 w 1596026"/>
                      <a:gd name="connsiteY509" fmla="*/ 3128960 h 3205741"/>
                      <a:gd name="connsiteX510" fmla="*/ 1336767 w 1596026"/>
                      <a:gd name="connsiteY510" fmla="*/ 3145952 h 3205741"/>
                      <a:gd name="connsiteX511" fmla="*/ 1332612 w 1596026"/>
                      <a:gd name="connsiteY511" fmla="*/ 3151133 h 3205741"/>
                      <a:gd name="connsiteX512" fmla="*/ 1322329 w 1596026"/>
                      <a:gd name="connsiteY512" fmla="*/ 3152192 h 3205741"/>
                      <a:gd name="connsiteX513" fmla="*/ 1314213 w 1596026"/>
                      <a:gd name="connsiteY513" fmla="*/ 3109706 h 3205741"/>
                      <a:gd name="connsiteX514" fmla="*/ 1306631 w 1596026"/>
                      <a:gd name="connsiteY514" fmla="*/ 3117288 h 3205741"/>
                      <a:gd name="connsiteX515" fmla="*/ 1305031 w 1596026"/>
                      <a:gd name="connsiteY515" fmla="*/ 3153081 h 3205741"/>
                      <a:gd name="connsiteX516" fmla="*/ 1291127 w 1596026"/>
                      <a:gd name="connsiteY516" fmla="*/ 3153000 h 3205741"/>
                      <a:gd name="connsiteX517" fmla="*/ 1281742 w 1596026"/>
                      <a:gd name="connsiteY517" fmla="*/ 3104484 h 3205741"/>
                      <a:gd name="connsiteX518" fmla="*/ 1276714 w 1596026"/>
                      <a:gd name="connsiteY518" fmla="*/ 3110999 h 3205741"/>
                      <a:gd name="connsiteX519" fmla="*/ 1278872 w 1596026"/>
                      <a:gd name="connsiteY519" fmla="*/ 3146728 h 3205741"/>
                      <a:gd name="connsiteX520" fmla="*/ 1269099 w 1596026"/>
                      <a:gd name="connsiteY520" fmla="*/ 3150535 h 3205741"/>
                      <a:gd name="connsiteX521" fmla="*/ 1241025 w 1596026"/>
                      <a:gd name="connsiteY521" fmla="*/ 3106400 h 3205741"/>
                      <a:gd name="connsiteX522" fmla="*/ 1241526 w 1596026"/>
                      <a:gd name="connsiteY522" fmla="*/ 3104751 h 3205741"/>
                      <a:gd name="connsiteX523" fmla="*/ 1297739 w 1596026"/>
                      <a:gd name="connsiteY523" fmla="*/ 3082877 h 3205741"/>
                      <a:gd name="connsiteX524" fmla="*/ 1320939 w 1596026"/>
                      <a:gd name="connsiteY524" fmla="*/ 3073517 h 3205741"/>
                      <a:gd name="connsiteX525" fmla="*/ 1329314 w 1596026"/>
                      <a:gd name="connsiteY525" fmla="*/ 3071254 h 3205741"/>
                      <a:gd name="connsiteX526" fmla="*/ 1403731 w 1596026"/>
                      <a:gd name="connsiteY526" fmla="*/ 3099666 h 3205741"/>
                      <a:gd name="connsiteX527" fmla="*/ 1408177 w 1596026"/>
                      <a:gd name="connsiteY527" fmla="*/ 3100337 h 3205741"/>
                      <a:gd name="connsiteX528" fmla="*/ 1300285 w 1596026"/>
                      <a:gd name="connsiteY528" fmla="*/ 3062459 h 3205741"/>
                      <a:gd name="connsiteX529" fmla="*/ 1303656 w 1596026"/>
                      <a:gd name="connsiteY529" fmla="*/ 3067851 h 3205741"/>
                      <a:gd name="connsiteX530" fmla="*/ 1243620 w 1596026"/>
                      <a:gd name="connsiteY530" fmla="*/ 3092489 h 3205741"/>
                      <a:gd name="connsiteX531" fmla="*/ 1244016 w 1596026"/>
                      <a:gd name="connsiteY531" fmla="*/ 3090217 h 3205741"/>
                      <a:gd name="connsiteX532" fmla="*/ 1247694 w 1596026"/>
                      <a:gd name="connsiteY532" fmla="*/ 3065118 h 3205741"/>
                      <a:gd name="connsiteX533" fmla="*/ 1300285 w 1596026"/>
                      <a:gd name="connsiteY533" fmla="*/ 3062459 h 3205741"/>
                      <a:gd name="connsiteX534" fmla="*/ 1248914 w 1596026"/>
                      <a:gd name="connsiteY534" fmla="*/ 3055216 h 3205741"/>
                      <a:gd name="connsiteX535" fmla="*/ 1252673 w 1596026"/>
                      <a:gd name="connsiteY535" fmla="*/ 3013167 h 3205741"/>
                      <a:gd name="connsiteX536" fmla="*/ 1277643 w 1596026"/>
                      <a:gd name="connsiteY536" fmla="*/ 3008519 h 3205741"/>
                      <a:gd name="connsiteX537" fmla="*/ 1307981 w 1596026"/>
                      <a:gd name="connsiteY537" fmla="*/ 3036520 h 3205741"/>
                      <a:gd name="connsiteX538" fmla="*/ 1301393 w 1596026"/>
                      <a:gd name="connsiteY538" fmla="*/ 3049590 h 3205741"/>
                      <a:gd name="connsiteX539" fmla="*/ 1248914 w 1596026"/>
                      <a:gd name="connsiteY539" fmla="*/ 3055216 h 3205741"/>
                      <a:gd name="connsiteX540" fmla="*/ 1310754 w 1596026"/>
                      <a:gd name="connsiteY540" fmla="*/ 3054933 h 3205741"/>
                      <a:gd name="connsiteX541" fmla="*/ 1315572 w 1596026"/>
                      <a:gd name="connsiteY541" fmla="*/ 3042631 h 3205741"/>
                      <a:gd name="connsiteX542" fmla="*/ 1326581 w 1596026"/>
                      <a:gd name="connsiteY542" fmla="*/ 3054739 h 3205741"/>
                      <a:gd name="connsiteX543" fmla="*/ 1318684 w 1596026"/>
                      <a:gd name="connsiteY543" fmla="*/ 3063437 h 3205741"/>
                      <a:gd name="connsiteX544" fmla="*/ 1314181 w 1596026"/>
                      <a:gd name="connsiteY544" fmla="*/ 3062305 h 3205741"/>
                      <a:gd name="connsiteX545" fmla="*/ 1310754 w 1596026"/>
                      <a:gd name="connsiteY545" fmla="*/ 3054933 h 3205741"/>
                      <a:gd name="connsiteX546" fmla="*/ 1395769 w 1596026"/>
                      <a:gd name="connsiteY546" fmla="*/ 3067155 h 3205741"/>
                      <a:gd name="connsiteX547" fmla="*/ 1401039 w 1596026"/>
                      <a:gd name="connsiteY547" fmla="*/ 3084486 h 3205741"/>
                      <a:gd name="connsiteX548" fmla="*/ 1335740 w 1596026"/>
                      <a:gd name="connsiteY548" fmla="*/ 3062993 h 3205741"/>
                      <a:gd name="connsiteX549" fmla="*/ 1336371 w 1596026"/>
                      <a:gd name="connsiteY549" fmla="*/ 3055766 h 3205741"/>
                      <a:gd name="connsiteX550" fmla="*/ 1370718 w 1596026"/>
                      <a:gd name="connsiteY550" fmla="*/ 3054319 h 3205741"/>
                      <a:gd name="connsiteX551" fmla="*/ 1395769 w 1596026"/>
                      <a:gd name="connsiteY551" fmla="*/ 3067155 h 3205741"/>
                      <a:gd name="connsiteX552" fmla="*/ 1391096 w 1596026"/>
                      <a:gd name="connsiteY552" fmla="*/ 3047497 h 3205741"/>
                      <a:gd name="connsiteX553" fmla="*/ 1334131 w 1596026"/>
                      <a:gd name="connsiteY553" fmla="*/ 3048297 h 3205741"/>
                      <a:gd name="connsiteX554" fmla="*/ 1328691 w 1596026"/>
                      <a:gd name="connsiteY554" fmla="*/ 3040464 h 3205741"/>
                      <a:gd name="connsiteX555" fmla="*/ 1347477 w 1596026"/>
                      <a:gd name="connsiteY555" fmla="*/ 3005213 h 3205741"/>
                      <a:gd name="connsiteX556" fmla="*/ 1350339 w 1596026"/>
                      <a:gd name="connsiteY556" fmla="*/ 2997986 h 3205741"/>
                      <a:gd name="connsiteX557" fmla="*/ 1385591 w 1596026"/>
                      <a:gd name="connsiteY557" fmla="*/ 3007945 h 3205741"/>
                      <a:gd name="connsiteX558" fmla="*/ 1391096 w 1596026"/>
                      <a:gd name="connsiteY558" fmla="*/ 3047497 h 3205741"/>
                      <a:gd name="connsiteX559" fmla="*/ 1367234 w 1596026"/>
                      <a:gd name="connsiteY559" fmla="*/ 2906548 h 3205741"/>
                      <a:gd name="connsiteX560" fmla="*/ 1384007 w 1596026"/>
                      <a:gd name="connsiteY560" fmla="*/ 2989717 h 3205741"/>
                      <a:gd name="connsiteX561" fmla="*/ 1384274 w 1596026"/>
                      <a:gd name="connsiteY561" fmla="*/ 2993015 h 3205741"/>
                      <a:gd name="connsiteX562" fmla="*/ 1348027 w 1596026"/>
                      <a:gd name="connsiteY562" fmla="*/ 2990364 h 3205741"/>
                      <a:gd name="connsiteX563" fmla="*/ 1335554 w 1596026"/>
                      <a:gd name="connsiteY563" fmla="*/ 2978999 h 3205741"/>
                      <a:gd name="connsiteX564" fmla="*/ 1315951 w 1596026"/>
                      <a:gd name="connsiteY564" fmla="*/ 2966082 h 3205741"/>
                      <a:gd name="connsiteX565" fmla="*/ 1313890 w 1596026"/>
                      <a:gd name="connsiteY565" fmla="*/ 2938137 h 3205741"/>
                      <a:gd name="connsiteX566" fmla="*/ 1367234 w 1596026"/>
                      <a:gd name="connsiteY566" fmla="*/ 2906548 h 3205741"/>
                      <a:gd name="connsiteX567" fmla="*/ 1312783 w 1596026"/>
                      <a:gd name="connsiteY567" fmla="*/ 2974933 h 3205741"/>
                      <a:gd name="connsiteX568" fmla="*/ 1331852 w 1596026"/>
                      <a:gd name="connsiteY568" fmla="*/ 2991657 h 3205741"/>
                      <a:gd name="connsiteX569" fmla="*/ 1338391 w 1596026"/>
                      <a:gd name="connsiteY569" fmla="*/ 2997453 h 3205741"/>
                      <a:gd name="connsiteX570" fmla="*/ 1333137 w 1596026"/>
                      <a:gd name="connsiteY570" fmla="*/ 3006668 h 3205741"/>
                      <a:gd name="connsiteX571" fmla="*/ 1319864 w 1596026"/>
                      <a:gd name="connsiteY571" fmla="*/ 3029617 h 3205741"/>
                      <a:gd name="connsiteX572" fmla="*/ 1290286 w 1596026"/>
                      <a:gd name="connsiteY572" fmla="*/ 3003402 h 3205741"/>
                      <a:gd name="connsiteX573" fmla="*/ 1307027 w 1596026"/>
                      <a:gd name="connsiteY573" fmla="*/ 2974828 h 3205741"/>
                      <a:gd name="connsiteX574" fmla="*/ 1312783 w 1596026"/>
                      <a:gd name="connsiteY574" fmla="*/ 2974933 h 3205741"/>
                      <a:gd name="connsiteX575" fmla="*/ 1301328 w 1596026"/>
                      <a:gd name="connsiteY575" fmla="*/ 2942745 h 3205741"/>
                      <a:gd name="connsiteX576" fmla="*/ 1303947 w 1596026"/>
                      <a:gd name="connsiteY576" fmla="*/ 2963252 h 3205741"/>
                      <a:gd name="connsiteX577" fmla="*/ 1275590 w 1596026"/>
                      <a:gd name="connsiteY577" fmla="*/ 2996434 h 3205741"/>
                      <a:gd name="connsiteX578" fmla="*/ 1253231 w 1596026"/>
                      <a:gd name="connsiteY578" fmla="*/ 3001559 h 3205741"/>
                      <a:gd name="connsiteX579" fmla="*/ 1252722 w 1596026"/>
                      <a:gd name="connsiteY579" fmla="*/ 2952663 h 3205741"/>
                      <a:gd name="connsiteX580" fmla="*/ 1267272 w 1596026"/>
                      <a:gd name="connsiteY580" fmla="*/ 2950933 h 3205741"/>
                      <a:gd name="connsiteX581" fmla="*/ 1301328 w 1596026"/>
                      <a:gd name="connsiteY581" fmla="*/ 2942745 h 3205741"/>
                      <a:gd name="connsiteX582" fmla="*/ 1280594 w 1596026"/>
                      <a:gd name="connsiteY582" fmla="*/ 1965334 h 3205741"/>
                      <a:gd name="connsiteX583" fmla="*/ 1281871 w 1596026"/>
                      <a:gd name="connsiteY583" fmla="*/ 1991678 h 3205741"/>
                      <a:gd name="connsiteX584" fmla="*/ 530082 w 1596026"/>
                      <a:gd name="connsiteY584" fmla="*/ 1988978 h 3205741"/>
                      <a:gd name="connsiteX585" fmla="*/ 441082 w 1596026"/>
                      <a:gd name="connsiteY585" fmla="*/ 1973159 h 3205741"/>
                      <a:gd name="connsiteX586" fmla="*/ 437647 w 1596026"/>
                      <a:gd name="connsiteY586" fmla="*/ 1926599 h 3205741"/>
                      <a:gd name="connsiteX587" fmla="*/ 761741 w 1596026"/>
                      <a:gd name="connsiteY587" fmla="*/ 1930309 h 3205741"/>
                      <a:gd name="connsiteX588" fmla="*/ 1279082 w 1596026"/>
                      <a:gd name="connsiteY588" fmla="*/ 1937439 h 3205741"/>
                      <a:gd name="connsiteX589" fmla="*/ 1280594 w 1596026"/>
                      <a:gd name="connsiteY589" fmla="*/ 1965334 h 3205741"/>
                      <a:gd name="connsiteX590" fmla="*/ 1268388 w 1596026"/>
                      <a:gd name="connsiteY590" fmla="*/ 1789635 h 3205741"/>
                      <a:gd name="connsiteX591" fmla="*/ 1269794 w 1596026"/>
                      <a:gd name="connsiteY591" fmla="*/ 1805842 h 3205741"/>
                      <a:gd name="connsiteX592" fmla="*/ 1277595 w 1596026"/>
                      <a:gd name="connsiteY592" fmla="*/ 1912582 h 3205741"/>
                      <a:gd name="connsiteX593" fmla="*/ 617005 w 1596026"/>
                      <a:gd name="connsiteY593" fmla="*/ 1914563 h 3205741"/>
                      <a:gd name="connsiteX594" fmla="*/ 436232 w 1596026"/>
                      <a:gd name="connsiteY594" fmla="*/ 1905914 h 3205741"/>
                      <a:gd name="connsiteX595" fmla="*/ 428229 w 1596026"/>
                      <a:gd name="connsiteY595" fmla="*/ 1735921 h 3205741"/>
                      <a:gd name="connsiteX596" fmla="*/ 445092 w 1596026"/>
                      <a:gd name="connsiteY596" fmla="*/ 1719035 h 3205741"/>
                      <a:gd name="connsiteX597" fmla="*/ 476068 w 1596026"/>
                      <a:gd name="connsiteY597" fmla="*/ 1741782 h 3205741"/>
                      <a:gd name="connsiteX598" fmla="*/ 483400 w 1596026"/>
                      <a:gd name="connsiteY598" fmla="*/ 1735412 h 3205741"/>
                      <a:gd name="connsiteX599" fmla="*/ 513454 w 1596026"/>
                      <a:gd name="connsiteY599" fmla="*/ 1702109 h 3205741"/>
                      <a:gd name="connsiteX600" fmla="*/ 555643 w 1596026"/>
                      <a:gd name="connsiteY600" fmla="*/ 1735986 h 3205741"/>
                      <a:gd name="connsiteX601" fmla="*/ 576652 w 1596026"/>
                      <a:gd name="connsiteY601" fmla="*/ 1740133 h 3205741"/>
                      <a:gd name="connsiteX602" fmla="*/ 622494 w 1596026"/>
                      <a:gd name="connsiteY602" fmla="*/ 1688270 h 3205741"/>
                      <a:gd name="connsiteX603" fmla="*/ 746205 w 1596026"/>
                      <a:gd name="connsiteY603" fmla="*/ 1691487 h 3205741"/>
                      <a:gd name="connsiteX604" fmla="*/ 806993 w 1596026"/>
                      <a:gd name="connsiteY604" fmla="*/ 1743318 h 3205741"/>
                      <a:gd name="connsiteX605" fmla="*/ 818124 w 1596026"/>
                      <a:gd name="connsiteY605" fmla="*/ 1743318 h 3205741"/>
                      <a:gd name="connsiteX606" fmla="*/ 874297 w 1596026"/>
                      <a:gd name="connsiteY606" fmla="*/ 1700484 h 3205741"/>
                      <a:gd name="connsiteX607" fmla="*/ 927948 w 1596026"/>
                      <a:gd name="connsiteY607" fmla="*/ 1740004 h 3205741"/>
                      <a:gd name="connsiteX608" fmla="*/ 941076 w 1596026"/>
                      <a:gd name="connsiteY608" fmla="*/ 1740004 h 3205741"/>
                      <a:gd name="connsiteX609" fmla="*/ 995947 w 1596026"/>
                      <a:gd name="connsiteY609" fmla="*/ 1696903 h 3205741"/>
                      <a:gd name="connsiteX610" fmla="*/ 1053276 w 1596026"/>
                      <a:gd name="connsiteY610" fmla="*/ 1737716 h 3205741"/>
                      <a:gd name="connsiteX611" fmla="*/ 1066137 w 1596026"/>
                      <a:gd name="connsiteY611" fmla="*/ 1737716 h 3205741"/>
                      <a:gd name="connsiteX612" fmla="*/ 1121234 w 1596026"/>
                      <a:gd name="connsiteY612" fmla="*/ 1691649 h 3205741"/>
                      <a:gd name="connsiteX613" fmla="*/ 1163972 w 1596026"/>
                      <a:gd name="connsiteY613" fmla="*/ 1733407 h 3205741"/>
                      <a:gd name="connsiteX614" fmla="*/ 1175273 w 1596026"/>
                      <a:gd name="connsiteY614" fmla="*/ 1731953 h 3205741"/>
                      <a:gd name="connsiteX615" fmla="*/ 1214034 w 1596026"/>
                      <a:gd name="connsiteY615" fmla="*/ 1687842 h 3205741"/>
                      <a:gd name="connsiteX616" fmla="*/ 1262689 w 1596026"/>
                      <a:gd name="connsiteY616" fmla="*/ 1729406 h 3205741"/>
                      <a:gd name="connsiteX617" fmla="*/ 1268388 w 1596026"/>
                      <a:gd name="connsiteY617" fmla="*/ 1789635 h 3205741"/>
                      <a:gd name="connsiteX618" fmla="*/ 1256181 w 1596026"/>
                      <a:gd name="connsiteY618" fmla="*/ 1669169 h 3205741"/>
                      <a:gd name="connsiteX619" fmla="*/ 1249852 w 1596026"/>
                      <a:gd name="connsiteY619" fmla="*/ 1661692 h 3205741"/>
                      <a:gd name="connsiteX620" fmla="*/ 1254597 w 1596026"/>
                      <a:gd name="connsiteY620" fmla="*/ 1655597 h 3205741"/>
                      <a:gd name="connsiteX621" fmla="*/ 1256181 w 1596026"/>
                      <a:gd name="connsiteY621" fmla="*/ 1669169 h 3205741"/>
                      <a:gd name="connsiteX622" fmla="*/ 1252584 w 1596026"/>
                      <a:gd name="connsiteY622" fmla="*/ 1638833 h 3205741"/>
                      <a:gd name="connsiteX623" fmla="*/ 1243038 w 1596026"/>
                      <a:gd name="connsiteY623" fmla="*/ 1661434 h 3205741"/>
                      <a:gd name="connsiteX624" fmla="*/ 1241882 w 1596026"/>
                      <a:gd name="connsiteY624" fmla="*/ 1670568 h 3205741"/>
                      <a:gd name="connsiteX625" fmla="*/ 1258453 w 1596026"/>
                      <a:gd name="connsiteY625" fmla="*/ 1689386 h 3205741"/>
                      <a:gd name="connsiteX626" fmla="*/ 1259609 w 1596026"/>
                      <a:gd name="connsiteY626" fmla="*/ 1699967 h 3205741"/>
                      <a:gd name="connsiteX627" fmla="*/ 1168596 w 1596026"/>
                      <a:gd name="connsiteY627" fmla="*/ 1712593 h 3205741"/>
                      <a:gd name="connsiteX628" fmla="*/ 1060244 w 1596026"/>
                      <a:gd name="connsiteY628" fmla="*/ 1719423 h 3205741"/>
                      <a:gd name="connsiteX629" fmla="*/ 1001403 w 1596026"/>
                      <a:gd name="connsiteY629" fmla="*/ 1678748 h 3205741"/>
                      <a:gd name="connsiteX630" fmla="*/ 988728 w 1596026"/>
                      <a:gd name="connsiteY630" fmla="*/ 1678748 h 3205741"/>
                      <a:gd name="connsiteX631" fmla="*/ 935490 w 1596026"/>
                      <a:gd name="connsiteY631" fmla="*/ 1721153 h 3205741"/>
                      <a:gd name="connsiteX632" fmla="*/ 894563 w 1596026"/>
                      <a:gd name="connsiteY632" fmla="*/ 1692910 h 3205741"/>
                      <a:gd name="connsiteX633" fmla="*/ 876221 w 1596026"/>
                      <a:gd name="connsiteY633" fmla="*/ 1684277 h 3205741"/>
                      <a:gd name="connsiteX634" fmla="*/ 864904 w 1596026"/>
                      <a:gd name="connsiteY634" fmla="*/ 1686670 h 3205741"/>
                      <a:gd name="connsiteX635" fmla="*/ 813234 w 1596026"/>
                      <a:gd name="connsiteY635" fmla="*/ 1726496 h 3205741"/>
                      <a:gd name="connsiteX636" fmla="*/ 771312 w 1596026"/>
                      <a:gd name="connsiteY636" fmla="*/ 1690978 h 3205741"/>
                      <a:gd name="connsiteX637" fmla="*/ 735931 w 1596026"/>
                      <a:gd name="connsiteY637" fmla="*/ 1677899 h 3205741"/>
                      <a:gd name="connsiteX638" fmla="*/ 681884 w 1596026"/>
                      <a:gd name="connsiteY638" fmla="*/ 1720272 h 3205741"/>
                      <a:gd name="connsiteX639" fmla="*/ 628427 w 1596026"/>
                      <a:gd name="connsiteY639" fmla="*/ 1672249 h 3205741"/>
                      <a:gd name="connsiteX640" fmla="*/ 590459 w 1596026"/>
                      <a:gd name="connsiteY640" fmla="*/ 1704065 h 3205741"/>
                      <a:gd name="connsiteX641" fmla="*/ 569320 w 1596026"/>
                      <a:gd name="connsiteY641" fmla="*/ 1726682 h 3205741"/>
                      <a:gd name="connsiteX642" fmla="*/ 519428 w 1596026"/>
                      <a:gd name="connsiteY642" fmla="*/ 1684487 h 3205741"/>
                      <a:gd name="connsiteX643" fmla="*/ 507772 w 1596026"/>
                      <a:gd name="connsiteY643" fmla="*/ 1684487 h 3205741"/>
                      <a:gd name="connsiteX644" fmla="*/ 476318 w 1596026"/>
                      <a:gd name="connsiteY644" fmla="*/ 1722519 h 3205741"/>
                      <a:gd name="connsiteX645" fmla="*/ 450475 w 1596026"/>
                      <a:gd name="connsiteY645" fmla="*/ 1700403 h 3205741"/>
                      <a:gd name="connsiteX646" fmla="*/ 427744 w 1596026"/>
                      <a:gd name="connsiteY646" fmla="*/ 1712965 h 3205741"/>
                      <a:gd name="connsiteX647" fmla="*/ 427526 w 1596026"/>
                      <a:gd name="connsiteY647" fmla="*/ 1642147 h 3205741"/>
                      <a:gd name="connsiteX648" fmla="*/ 454452 w 1596026"/>
                      <a:gd name="connsiteY648" fmla="*/ 1648888 h 3205741"/>
                      <a:gd name="connsiteX649" fmla="*/ 475801 w 1596026"/>
                      <a:gd name="connsiteY649" fmla="*/ 1626093 h 3205741"/>
                      <a:gd name="connsiteX650" fmla="*/ 512048 w 1596026"/>
                      <a:gd name="connsiteY650" fmla="*/ 1660488 h 3205741"/>
                      <a:gd name="connsiteX651" fmla="*/ 523704 w 1596026"/>
                      <a:gd name="connsiteY651" fmla="*/ 1660488 h 3205741"/>
                      <a:gd name="connsiteX652" fmla="*/ 565836 w 1596026"/>
                      <a:gd name="connsiteY652" fmla="*/ 1612780 h 3205741"/>
                      <a:gd name="connsiteX653" fmla="*/ 592140 w 1596026"/>
                      <a:gd name="connsiteY653" fmla="*/ 1628817 h 3205741"/>
                      <a:gd name="connsiteX654" fmla="*/ 618864 w 1596026"/>
                      <a:gd name="connsiteY654" fmla="*/ 1646924 h 3205741"/>
                      <a:gd name="connsiteX655" fmla="*/ 628387 w 1596026"/>
                      <a:gd name="connsiteY655" fmla="*/ 1645695 h 3205741"/>
                      <a:gd name="connsiteX656" fmla="*/ 687211 w 1596026"/>
                      <a:gd name="connsiteY656" fmla="*/ 1594479 h 3205741"/>
                      <a:gd name="connsiteX657" fmla="*/ 732018 w 1596026"/>
                      <a:gd name="connsiteY657" fmla="*/ 1636982 h 3205741"/>
                      <a:gd name="connsiteX658" fmla="*/ 769138 w 1596026"/>
                      <a:gd name="connsiteY658" fmla="*/ 1628817 h 3205741"/>
                      <a:gd name="connsiteX659" fmla="*/ 813218 w 1596026"/>
                      <a:gd name="connsiteY659" fmla="*/ 1591497 h 3205741"/>
                      <a:gd name="connsiteX660" fmla="*/ 864896 w 1596026"/>
                      <a:gd name="connsiteY660" fmla="*/ 1631323 h 3205741"/>
                      <a:gd name="connsiteX661" fmla="*/ 876213 w 1596026"/>
                      <a:gd name="connsiteY661" fmla="*/ 1633724 h 3205741"/>
                      <a:gd name="connsiteX662" fmla="*/ 894555 w 1596026"/>
                      <a:gd name="connsiteY662" fmla="*/ 1625091 h 3205741"/>
                      <a:gd name="connsiteX663" fmla="*/ 935482 w 1596026"/>
                      <a:gd name="connsiteY663" fmla="*/ 1596848 h 3205741"/>
                      <a:gd name="connsiteX664" fmla="*/ 988720 w 1596026"/>
                      <a:gd name="connsiteY664" fmla="*/ 1639253 h 3205741"/>
                      <a:gd name="connsiteX665" fmla="*/ 1001395 w 1596026"/>
                      <a:gd name="connsiteY665" fmla="*/ 1639253 h 3205741"/>
                      <a:gd name="connsiteX666" fmla="*/ 1060236 w 1596026"/>
                      <a:gd name="connsiteY666" fmla="*/ 1598578 h 3205741"/>
                      <a:gd name="connsiteX667" fmla="*/ 1168653 w 1596026"/>
                      <a:gd name="connsiteY667" fmla="*/ 1604907 h 3205741"/>
                      <a:gd name="connsiteX668" fmla="*/ 1205643 w 1596026"/>
                      <a:gd name="connsiteY668" fmla="*/ 1649689 h 3205741"/>
                      <a:gd name="connsiteX669" fmla="*/ 1217283 w 1596026"/>
                      <a:gd name="connsiteY669" fmla="*/ 1651192 h 3205741"/>
                      <a:gd name="connsiteX670" fmla="*/ 1250757 w 1596026"/>
                      <a:gd name="connsiteY670" fmla="*/ 1624161 h 3205741"/>
                      <a:gd name="connsiteX671" fmla="*/ 1252584 w 1596026"/>
                      <a:gd name="connsiteY671" fmla="*/ 1638833 h 3205741"/>
                      <a:gd name="connsiteX672" fmla="*/ 745518 w 1596026"/>
                      <a:gd name="connsiteY672" fmla="*/ 1627298 h 3205741"/>
                      <a:gd name="connsiteX673" fmla="*/ 745518 w 1596026"/>
                      <a:gd name="connsiteY673" fmla="*/ 1627298 h 3205741"/>
                      <a:gd name="connsiteX674" fmla="*/ 745518 w 1596026"/>
                      <a:gd name="connsiteY674" fmla="*/ 1627298 h 3205741"/>
                      <a:gd name="connsiteX675" fmla="*/ 1247742 w 1596026"/>
                      <a:gd name="connsiteY675" fmla="*/ 1600558 h 3205741"/>
                      <a:gd name="connsiteX676" fmla="*/ 1214050 w 1596026"/>
                      <a:gd name="connsiteY676" fmla="*/ 1629844 h 3205741"/>
                      <a:gd name="connsiteX677" fmla="*/ 1174869 w 1596026"/>
                      <a:gd name="connsiteY677" fmla="*/ 1586445 h 3205741"/>
                      <a:gd name="connsiteX678" fmla="*/ 1121137 w 1596026"/>
                      <a:gd name="connsiteY678" fmla="*/ 1626263 h 3205741"/>
                      <a:gd name="connsiteX679" fmla="*/ 1066129 w 1596026"/>
                      <a:gd name="connsiteY679" fmla="*/ 1580277 h 3205741"/>
                      <a:gd name="connsiteX680" fmla="*/ 1053268 w 1596026"/>
                      <a:gd name="connsiteY680" fmla="*/ 1580277 h 3205741"/>
                      <a:gd name="connsiteX681" fmla="*/ 995939 w 1596026"/>
                      <a:gd name="connsiteY681" fmla="*/ 1621090 h 3205741"/>
                      <a:gd name="connsiteX682" fmla="*/ 941068 w 1596026"/>
                      <a:gd name="connsiteY682" fmla="*/ 1577990 h 3205741"/>
                      <a:gd name="connsiteX683" fmla="*/ 927940 w 1596026"/>
                      <a:gd name="connsiteY683" fmla="*/ 1577990 h 3205741"/>
                      <a:gd name="connsiteX684" fmla="*/ 874289 w 1596026"/>
                      <a:gd name="connsiteY684" fmla="*/ 1617509 h 3205741"/>
                      <a:gd name="connsiteX685" fmla="*/ 818116 w 1596026"/>
                      <a:gd name="connsiteY685" fmla="*/ 1574667 h 3205741"/>
                      <a:gd name="connsiteX686" fmla="*/ 806977 w 1596026"/>
                      <a:gd name="connsiteY686" fmla="*/ 1574667 h 3205741"/>
                      <a:gd name="connsiteX687" fmla="*/ 746205 w 1596026"/>
                      <a:gd name="connsiteY687" fmla="*/ 1626506 h 3205741"/>
                      <a:gd name="connsiteX688" fmla="*/ 622162 w 1596026"/>
                      <a:gd name="connsiteY688" fmla="*/ 1630151 h 3205741"/>
                      <a:gd name="connsiteX689" fmla="*/ 581033 w 1596026"/>
                      <a:gd name="connsiteY689" fmla="*/ 1603840 h 3205741"/>
                      <a:gd name="connsiteX690" fmla="*/ 551932 w 1596026"/>
                      <a:gd name="connsiteY690" fmla="*/ 1605166 h 3205741"/>
                      <a:gd name="connsiteX691" fmla="*/ 517246 w 1596026"/>
                      <a:gd name="connsiteY691" fmla="*/ 1643020 h 3205741"/>
                      <a:gd name="connsiteX692" fmla="*/ 470337 w 1596026"/>
                      <a:gd name="connsiteY692" fmla="*/ 1616442 h 3205741"/>
                      <a:gd name="connsiteX693" fmla="*/ 442440 w 1596026"/>
                      <a:gd name="connsiteY693" fmla="*/ 1645073 h 3205741"/>
                      <a:gd name="connsiteX694" fmla="*/ 427801 w 1596026"/>
                      <a:gd name="connsiteY694" fmla="*/ 1624291 h 3205741"/>
                      <a:gd name="connsiteX695" fmla="*/ 434470 w 1596026"/>
                      <a:gd name="connsiteY695" fmla="*/ 1551727 h 3205741"/>
                      <a:gd name="connsiteX696" fmla="*/ 455560 w 1596026"/>
                      <a:gd name="connsiteY696" fmla="*/ 1575904 h 3205741"/>
                      <a:gd name="connsiteX697" fmla="*/ 463482 w 1596026"/>
                      <a:gd name="connsiteY697" fmla="*/ 1574886 h 3205741"/>
                      <a:gd name="connsiteX698" fmla="*/ 487749 w 1596026"/>
                      <a:gd name="connsiteY698" fmla="*/ 1544217 h 3205741"/>
                      <a:gd name="connsiteX699" fmla="*/ 536452 w 1596026"/>
                      <a:gd name="connsiteY699" fmla="*/ 1546060 h 3205741"/>
                      <a:gd name="connsiteX700" fmla="*/ 586522 w 1596026"/>
                      <a:gd name="connsiteY700" fmla="*/ 1542940 h 3205741"/>
                      <a:gd name="connsiteX701" fmla="*/ 637271 w 1596026"/>
                      <a:gd name="connsiteY701" fmla="*/ 1540451 h 3205741"/>
                      <a:gd name="connsiteX702" fmla="*/ 681375 w 1596026"/>
                      <a:gd name="connsiteY702" fmla="*/ 1538211 h 3205741"/>
                      <a:gd name="connsiteX703" fmla="*/ 734403 w 1596026"/>
                      <a:gd name="connsiteY703" fmla="*/ 1541808 h 3205741"/>
                      <a:gd name="connsiteX704" fmla="*/ 788854 w 1596026"/>
                      <a:gd name="connsiteY704" fmla="*/ 1544444 h 3205741"/>
                      <a:gd name="connsiteX705" fmla="*/ 827873 w 1596026"/>
                      <a:gd name="connsiteY705" fmla="*/ 1537856 h 3205741"/>
                      <a:gd name="connsiteX706" fmla="*/ 877118 w 1596026"/>
                      <a:gd name="connsiteY706" fmla="*/ 1532731 h 3205741"/>
                      <a:gd name="connsiteX707" fmla="*/ 903843 w 1596026"/>
                      <a:gd name="connsiteY707" fmla="*/ 1554734 h 3205741"/>
                      <a:gd name="connsiteX708" fmla="*/ 928683 w 1596026"/>
                      <a:gd name="connsiteY708" fmla="*/ 1532044 h 3205741"/>
                      <a:gd name="connsiteX709" fmla="*/ 973337 w 1596026"/>
                      <a:gd name="connsiteY709" fmla="*/ 1530856 h 3205741"/>
                      <a:gd name="connsiteX710" fmla="*/ 991638 w 1596026"/>
                      <a:gd name="connsiteY710" fmla="*/ 1557563 h 3205741"/>
                      <a:gd name="connsiteX711" fmla="*/ 1000215 w 1596026"/>
                      <a:gd name="connsiteY711" fmla="*/ 1556456 h 3205741"/>
                      <a:gd name="connsiteX712" fmla="*/ 1015170 w 1596026"/>
                      <a:gd name="connsiteY712" fmla="*/ 1536102 h 3205741"/>
                      <a:gd name="connsiteX713" fmla="*/ 1054157 w 1596026"/>
                      <a:gd name="connsiteY713" fmla="*/ 1539464 h 3205741"/>
                      <a:gd name="connsiteX714" fmla="*/ 1100160 w 1596026"/>
                      <a:gd name="connsiteY714" fmla="*/ 1539505 h 3205741"/>
                      <a:gd name="connsiteX715" fmla="*/ 1121283 w 1596026"/>
                      <a:gd name="connsiteY715" fmla="*/ 1566851 h 3205741"/>
                      <a:gd name="connsiteX716" fmla="*/ 1130264 w 1596026"/>
                      <a:gd name="connsiteY716" fmla="*/ 1565695 h 3205741"/>
                      <a:gd name="connsiteX717" fmla="*/ 1150941 w 1596026"/>
                      <a:gd name="connsiteY717" fmla="*/ 1538244 h 3205741"/>
                      <a:gd name="connsiteX718" fmla="*/ 1197309 w 1596026"/>
                      <a:gd name="connsiteY718" fmla="*/ 1548396 h 3205741"/>
                      <a:gd name="connsiteX719" fmla="*/ 1202628 w 1596026"/>
                      <a:gd name="connsiteY719" fmla="*/ 1546796 h 3205741"/>
                      <a:gd name="connsiteX720" fmla="*/ 1223063 w 1596026"/>
                      <a:gd name="connsiteY720" fmla="*/ 1570359 h 3205741"/>
                      <a:gd name="connsiteX721" fmla="*/ 1232230 w 1596026"/>
                      <a:gd name="connsiteY721" fmla="*/ 1567942 h 3205741"/>
                      <a:gd name="connsiteX722" fmla="*/ 1241704 w 1596026"/>
                      <a:gd name="connsiteY722" fmla="*/ 1556294 h 3205741"/>
                      <a:gd name="connsiteX723" fmla="*/ 1247742 w 1596026"/>
                      <a:gd name="connsiteY723" fmla="*/ 1600558 h 3205741"/>
                      <a:gd name="connsiteX724" fmla="*/ 1343217 w 1596026"/>
                      <a:gd name="connsiteY724" fmla="*/ 775324 h 3205741"/>
                      <a:gd name="connsiteX725" fmla="*/ 1332296 w 1596026"/>
                      <a:gd name="connsiteY725" fmla="*/ 788815 h 3205741"/>
                      <a:gd name="connsiteX726" fmla="*/ 1317406 w 1596026"/>
                      <a:gd name="connsiteY726" fmla="*/ 806857 h 3205741"/>
                      <a:gd name="connsiteX727" fmla="*/ 1316477 w 1596026"/>
                      <a:gd name="connsiteY727" fmla="*/ 776585 h 3205741"/>
                      <a:gd name="connsiteX728" fmla="*/ 1320009 w 1596026"/>
                      <a:gd name="connsiteY728" fmla="*/ 764904 h 3205741"/>
                      <a:gd name="connsiteX729" fmla="*/ 1358948 w 1596026"/>
                      <a:gd name="connsiteY729" fmla="*/ 755625 h 3205741"/>
                      <a:gd name="connsiteX730" fmla="*/ 1343217 w 1596026"/>
                      <a:gd name="connsiteY730" fmla="*/ 775324 h 3205741"/>
                      <a:gd name="connsiteX731" fmla="*/ 1362157 w 1596026"/>
                      <a:gd name="connsiteY731" fmla="*/ 751567 h 3205741"/>
                      <a:gd name="connsiteX732" fmla="*/ 1313357 w 1596026"/>
                      <a:gd name="connsiteY732" fmla="*/ 761606 h 3205741"/>
                      <a:gd name="connsiteX733" fmla="*/ 1310891 w 1596026"/>
                      <a:gd name="connsiteY733" fmla="*/ 782162 h 3205741"/>
                      <a:gd name="connsiteX734" fmla="*/ 1313631 w 1596026"/>
                      <a:gd name="connsiteY734" fmla="*/ 811359 h 3205741"/>
                      <a:gd name="connsiteX735" fmla="*/ 1303486 w 1596026"/>
                      <a:gd name="connsiteY735" fmla="*/ 823258 h 3205741"/>
                      <a:gd name="connsiteX736" fmla="*/ 1176615 w 1596026"/>
                      <a:gd name="connsiteY736" fmla="*/ 895402 h 3205741"/>
                      <a:gd name="connsiteX737" fmla="*/ 1143779 w 1596026"/>
                      <a:gd name="connsiteY737" fmla="*/ 860902 h 3205741"/>
                      <a:gd name="connsiteX738" fmla="*/ 1142494 w 1596026"/>
                      <a:gd name="connsiteY738" fmla="*/ 566079 h 3205741"/>
                      <a:gd name="connsiteX739" fmla="*/ 1143707 w 1596026"/>
                      <a:gd name="connsiteY739" fmla="*/ 345509 h 3205741"/>
                      <a:gd name="connsiteX740" fmla="*/ 1127176 w 1596026"/>
                      <a:gd name="connsiteY740" fmla="*/ 319408 h 3205741"/>
                      <a:gd name="connsiteX741" fmla="*/ 1137062 w 1596026"/>
                      <a:gd name="connsiteY741" fmla="*/ 385522 h 3205741"/>
                      <a:gd name="connsiteX742" fmla="*/ 1136779 w 1596026"/>
                      <a:gd name="connsiteY742" fmla="*/ 508372 h 3205741"/>
                      <a:gd name="connsiteX743" fmla="*/ 1210251 w 1596026"/>
                      <a:gd name="connsiteY743" fmla="*/ 1366797 h 3205741"/>
                      <a:gd name="connsiteX744" fmla="*/ 1195134 w 1596026"/>
                      <a:gd name="connsiteY744" fmla="*/ 1352958 h 3205741"/>
                      <a:gd name="connsiteX745" fmla="*/ 1171530 w 1596026"/>
                      <a:gd name="connsiteY745" fmla="*/ 1387231 h 3205741"/>
                      <a:gd name="connsiteX746" fmla="*/ 1179986 w 1596026"/>
                      <a:gd name="connsiteY746" fmla="*/ 1416679 h 3205741"/>
                      <a:gd name="connsiteX747" fmla="*/ 1190171 w 1596026"/>
                      <a:gd name="connsiteY747" fmla="*/ 1429467 h 3205741"/>
                      <a:gd name="connsiteX748" fmla="*/ 1217251 w 1596026"/>
                      <a:gd name="connsiteY748" fmla="*/ 1404505 h 3205741"/>
                      <a:gd name="connsiteX749" fmla="*/ 1239950 w 1596026"/>
                      <a:gd name="connsiteY749" fmla="*/ 1544112 h 3205741"/>
                      <a:gd name="connsiteX750" fmla="*/ 1225545 w 1596026"/>
                      <a:gd name="connsiteY750" fmla="*/ 1556989 h 3205741"/>
                      <a:gd name="connsiteX751" fmla="*/ 1178522 w 1596026"/>
                      <a:gd name="connsiteY751" fmla="*/ 1556156 h 3205741"/>
                      <a:gd name="connsiteX752" fmla="*/ 1155921 w 1596026"/>
                      <a:gd name="connsiteY752" fmla="*/ 1528204 h 3205741"/>
                      <a:gd name="connsiteX753" fmla="*/ 1147926 w 1596026"/>
                      <a:gd name="connsiteY753" fmla="*/ 1527178 h 3205741"/>
                      <a:gd name="connsiteX754" fmla="*/ 1124007 w 1596026"/>
                      <a:gd name="connsiteY754" fmla="*/ 1553998 h 3205741"/>
                      <a:gd name="connsiteX755" fmla="*/ 1106514 w 1596026"/>
                      <a:gd name="connsiteY755" fmla="*/ 1528681 h 3205741"/>
                      <a:gd name="connsiteX756" fmla="*/ 1098495 w 1596026"/>
                      <a:gd name="connsiteY756" fmla="*/ 1527647 h 3205741"/>
                      <a:gd name="connsiteX757" fmla="*/ 1078294 w 1596026"/>
                      <a:gd name="connsiteY757" fmla="*/ 1552010 h 3205741"/>
                      <a:gd name="connsiteX758" fmla="*/ 1036446 w 1596026"/>
                      <a:gd name="connsiteY758" fmla="*/ 1550765 h 3205741"/>
                      <a:gd name="connsiteX759" fmla="*/ 995373 w 1596026"/>
                      <a:gd name="connsiteY759" fmla="*/ 1544476 h 3205741"/>
                      <a:gd name="connsiteX760" fmla="*/ 947163 w 1596026"/>
                      <a:gd name="connsiteY760" fmla="*/ 1536401 h 3205741"/>
                      <a:gd name="connsiteX761" fmla="*/ 935587 w 1596026"/>
                      <a:gd name="connsiteY761" fmla="*/ 1520743 h 3205741"/>
                      <a:gd name="connsiteX762" fmla="*/ 927778 w 1596026"/>
                      <a:gd name="connsiteY762" fmla="*/ 1518698 h 3205741"/>
                      <a:gd name="connsiteX763" fmla="*/ 899405 w 1596026"/>
                      <a:gd name="connsiteY763" fmla="*/ 1542811 h 3205741"/>
                      <a:gd name="connsiteX764" fmla="*/ 847791 w 1596026"/>
                      <a:gd name="connsiteY764" fmla="*/ 1544411 h 3205741"/>
                      <a:gd name="connsiteX765" fmla="*/ 804754 w 1596026"/>
                      <a:gd name="connsiteY765" fmla="*/ 1545204 h 3205741"/>
                      <a:gd name="connsiteX766" fmla="*/ 763504 w 1596026"/>
                      <a:gd name="connsiteY766" fmla="*/ 1553853 h 3205741"/>
                      <a:gd name="connsiteX767" fmla="*/ 709174 w 1596026"/>
                      <a:gd name="connsiteY767" fmla="*/ 1551509 h 3205741"/>
                      <a:gd name="connsiteX768" fmla="*/ 686031 w 1596026"/>
                      <a:gd name="connsiteY768" fmla="*/ 1528463 h 3205741"/>
                      <a:gd name="connsiteX769" fmla="*/ 679863 w 1596026"/>
                      <a:gd name="connsiteY769" fmla="*/ 1527671 h 3205741"/>
                      <a:gd name="connsiteX770" fmla="*/ 656784 w 1596026"/>
                      <a:gd name="connsiteY770" fmla="*/ 1546537 h 3205741"/>
                      <a:gd name="connsiteX771" fmla="*/ 606019 w 1596026"/>
                      <a:gd name="connsiteY771" fmla="*/ 1555558 h 3205741"/>
                      <a:gd name="connsiteX772" fmla="*/ 555990 w 1596026"/>
                      <a:gd name="connsiteY772" fmla="*/ 1559180 h 3205741"/>
                      <a:gd name="connsiteX773" fmla="*/ 509348 w 1596026"/>
                      <a:gd name="connsiteY773" fmla="*/ 1557458 h 3205741"/>
                      <a:gd name="connsiteX774" fmla="*/ 458810 w 1596026"/>
                      <a:gd name="connsiteY774" fmla="*/ 1564272 h 3205741"/>
                      <a:gd name="connsiteX775" fmla="*/ 437243 w 1596026"/>
                      <a:gd name="connsiteY775" fmla="*/ 1539505 h 3205741"/>
                      <a:gd name="connsiteX776" fmla="*/ 431414 w 1596026"/>
                      <a:gd name="connsiteY776" fmla="*/ 1538583 h 3205741"/>
                      <a:gd name="connsiteX777" fmla="*/ 433880 w 1596026"/>
                      <a:gd name="connsiteY777" fmla="*/ 1505838 h 3205741"/>
                      <a:gd name="connsiteX778" fmla="*/ 463797 w 1596026"/>
                      <a:gd name="connsiteY778" fmla="*/ 1508432 h 3205741"/>
                      <a:gd name="connsiteX779" fmla="*/ 472721 w 1596026"/>
                      <a:gd name="connsiteY779" fmla="*/ 1479761 h 3205741"/>
                      <a:gd name="connsiteX780" fmla="*/ 448648 w 1596026"/>
                      <a:gd name="connsiteY780" fmla="*/ 1444712 h 3205741"/>
                      <a:gd name="connsiteX781" fmla="*/ 439740 w 1596026"/>
                      <a:gd name="connsiteY781" fmla="*/ 1449287 h 3205741"/>
                      <a:gd name="connsiteX782" fmla="*/ 533995 w 1596026"/>
                      <a:gd name="connsiteY782" fmla="*/ 1070745 h 3205741"/>
                      <a:gd name="connsiteX783" fmla="*/ 593247 w 1596026"/>
                      <a:gd name="connsiteY783" fmla="*/ 888353 h 3205741"/>
                      <a:gd name="connsiteX784" fmla="*/ 595850 w 1596026"/>
                      <a:gd name="connsiteY784" fmla="*/ 660306 h 3205741"/>
                      <a:gd name="connsiteX785" fmla="*/ 602713 w 1596026"/>
                      <a:gd name="connsiteY785" fmla="*/ 385110 h 3205741"/>
                      <a:gd name="connsiteX786" fmla="*/ 613828 w 1596026"/>
                      <a:gd name="connsiteY786" fmla="*/ 354741 h 3205741"/>
                      <a:gd name="connsiteX787" fmla="*/ 605090 w 1596026"/>
                      <a:gd name="connsiteY787" fmla="*/ 347999 h 3205741"/>
                      <a:gd name="connsiteX788" fmla="*/ 586578 w 1596026"/>
                      <a:gd name="connsiteY788" fmla="*/ 400266 h 3205741"/>
                      <a:gd name="connsiteX789" fmla="*/ 577557 w 1596026"/>
                      <a:gd name="connsiteY789" fmla="*/ 720640 h 3205741"/>
                      <a:gd name="connsiteX790" fmla="*/ 491799 w 1596026"/>
                      <a:gd name="connsiteY790" fmla="*/ 1005343 h 3205741"/>
                      <a:gd name="connsiteX791" fmla="*/ 478687 w 1596026"/>
                      <a:gd name="connsiteY791" fmla="*/ 1012181 h 3205741"/>
                      <a:gd name="connsiteX792" fmla="*/ 455592 w 1596026"/>
                      <a:gd name="connsiteY792" fmla="*/ 1028016 h 3205741"/>
                      <a:gd name="connsiteX793" fmla="*/ 454477 w 1596026"/>
                      <a:gd name="connsiteY793" fmla="*/ 1046196 h 3205741"/>
                      <a:gd name="connsiteX794" fmla="*/ 468009 w 1596026"/>
                      <a:gd name="connsiteY794" fmla="*/ 1075902 h 3205741"/>
                      <a:gd name="connsiteX795" fmla="*/ 436911 w 1596026"/>
                      <a:gd name="connsiteY795" fmla="*/ 1168489 h 3205741"/>
                      <a:gd name="connsiteX796" fmla="*/ 402968 w 1596026"/>
                      <a:gd name="connsiteY796" fmla="*/ 1163000 h 3205741"/>
                      <a:gd name="connsiteX797" fmla="*/ 393268 w 1596026"/>
                      <a:gd name="connsiteY797" fmla="*/ 1170372 h 3205741"/>
                      <a:gd name="connsiteX798" fmla="*/ 339488 w 1596026"/>
                      <a:gd name="connsiteY798" fmla="*/ 1158142 h 3205741"/>
                      <a:gd name="connsiteX799" fmla="*/ 302982 w 1596026"/>
                      <a:gd name="connsiteY799" fmla="*/ 1137376 h 3205741"/>
                      <a:gd name="connsiteX800" fmla="*/ 309433 w 1596026"/>
                      <a:gd name="connsiteY800" fmla="*/ 1112681 h 3205741"/>
                      <a:gd name="connsiteX801" fmla="*/ 329796 w 1596026"/>
                      <a:gd name="connsiteY801" fmla="*/ 1101478 h 3205741"/>
                      <a:gd name="connsiteX802" fmla="*/ 341210 w 1596026"/>
                      <a:gd name="connsiteY802" fmla="*/ 1066275 h 3205741"/>
                      <a:gd name="connsiteX803" fmla="*/ 327371 w 1596026"/>
                      <a:gd name="connsiteY803" fmla="*/ 1043965 h 3205741"/>
                      <a:gd name="connsiteX804" fmla="*/ 465713 w 1596026"/>
                      <a:gd name="connsiteY804" fmla="*/ 320192 h 3205741"/>
                      <a:gd name="connsiteX805" fmla="*/ 629793 w 1596026"/>
                      <a:gd name="connsiteY805" fmla="*/ 168727 h 3205741"/>
                      <a:gd name="connsiteX806" fmla="*/ 752405 w 1596026"/>
                      <a:gd name="connsiteY806" fmla="*/ 276817 h 3205741"/>
                      <a:gd name="connsiteX807" fmla="*/ 760165 w 1596026"/>
                      <a:gd name="connsiteY807" fmla="*/ 373761 h 3205741"/>
                      <a:gd name="connsiteX808" fmla="*/ 760836 w 1596026"/>
                      <a:gd name="connsiteY808" fmla="*/ 783407 h 3205741"/>
                      <a:gd name="connsiteX809" fmla="*/ 760383 w 1596026"/>
                      <a:gd name="connsiteY809" fmla="*/ 793616 h 3205741"/>
                      <a:gd name="connsiteX810" fmla="*/ 767917 w 1596026"/>
                      <a:gd name="connsiteY810" fmla="*/ 825069 h 3205741"/>
                      <a:gd name="connsiteX811" fmla="*/ 993514 w 1596026"/>
                      <a:gd name="connsiteY811" fmla="*/ 831277 h 3205741"/>
                      <a:gd name="connsiteX812" fmla="*/ 998833 w 1596026"/>
                      <a:gd name="connsiteY812" fmla="*/ 831883 h 3205741"/>
                      <a:gd name="connsiteX813" fmla="*/ 1009455 w 1596026"/>
                      <a:gd name="connsiteY813" fmla="*/ 823686 h 3205741"/>
                      <a:gd name="connsiteX814" fmla="*/ 1022340 w 1596026"/>
                      <a:gd name="connsiteY814" fmla="*/ 559451 h 3205741"/>
                      <a:gd name="connsiteX815" fmla="*/ 997604 w 1596026"/>
                      <a:gd name="connsiteY815" fmla="*/ 271086 h 3205741"/>
                      <a:gd name="connsiteX816" fmla="*/ 1063647 w 1596026"/>
                      <a:gd name="connsiteY816" fmla="*/ 246731 h 3205741"/>
                      <a:gd name="connsiteX817" fmla="*/ 1093839 w 1596026"/>
                      <a:gd name="connsiteY817" fmla="*/ 228972 h 3205741"/>
                      <a:gd name="connsiteX818" fmla="*/ 1098907 w 1596026"/>
                      <a:gd name="connsiteY818" fmla="*/ 227323 h 3205741"/>
                      <a:gd name="connsiteX819" fmla="*/ 1130021 w 1596026"/>
                      <a:gd name="connsiteY819" fmla="*/ 241089 h 3205741"/>
                      <a:gd name="connsiteX820" fmla="*/ 1221301 w 1596026"/>
                      <a:gd name="connsiteY820" fmla="*/ 444506 h 3205741"/>
                      <a:gd name="connsiteX821" fmla="*/ 1225569 w 1596026"/>
                      <a:gd name="connsiteY821" fmla="*/ 642466 h 3205741"/>
                      <a:gd name="connsiteX822" fmla="*/ 1227816 w 1596026"/>
                      <a:gd name="connsiteY822" fmla="*/ 682980 h 3205741"/>
                      <a:gd name="connsiteX823" fmla="*/ 1185976 w 1596026"/>
                      <a:gd name="connsiteY823" fmla="*/ 714513 h 3205741"/>
                      <a:gd name="connsiteX824" fmla="*/ 1191877 w 1596026"/>
                      <a:gd name="connsiteY824" fmla="*/ 728764 h 3205741"/>
                      <a:gd name="connsiteX825" fmla="*/ 1227396 w 1596026"/>
                      <a:gd name="connsiteY825" fmla="*/ 708960 h 3205741"/>
                      <a:gd name="connsiteX826" fmla="*/ 1228269 w 1596026"/>
                      <a:gd name="connsiteY826" fmla="*/ 727859 h 3205741"/>
                      <a:gd name="connsiteX827" fmla="*/ 1276463 w 1596026"/>
                      <a:gd name="connsiteY827" fmla="*/ 725935 h 3205741"/>
                      <a:gd name="connsiteX828" fmla="*/ 1286357 w 1596026"/>
                      <a:gd name="connsiteY828" fmla="*/ 717358 h 3205741"/>
                      <a:gd name="connsiteX829" fmla="*/ 1291321 w 1596026"/>
                      <a:gd name="connsiteY829" fmla="*/ 681016 h 3205741"/>
                      <a:gd name="connsiteX830" fmla="*/ 1269455 w 1596026"/>
                      <a:gd name="connsiteY830" fmla="*/ 667258 h 3205741"/>
                      <a:gd name="connsiteX831" fmla="*/ 1344947 w 1596026"/>
                      <a:gd name="connsiteY831" fmla="*/ 582399 h 3205741"/>
                      <a:gd name="connsiteX832" fmla="*/ 1370540 w 1596026"/>
                      <a:gd name="connsiteY832" fmla="*/ 590038 h 3205741"/>
                      <a:gd name="connsiteX833" fmla="*/ 1405113 w 1596026"/>
                      <a:gd name="connsiteY833" fmla="*/ 633009 h 3205741"/>
                      <a:gd name="connsiteX834" fmla="*/ 1402745 w 1596026"/>
                      <a:gd name="connsiteY834" fmla="*/ 644964 h 3205741"/>
                      <a:gd name="connsiteX835" fmla="*/ 1423374 w 1596026"/>
                      <a:gd name="connsiteY835" fmla="*/ 672989 h 3205741"/>
                      <a:gd name="connsiteX836" fmla="*/ 1362157 w 1596026"/>
                      <a:gd name="connsiteY836" fmla="*/ 751567 h 3205741"/>
                      <a:gd name="connsiteX837" fmla="*/ 1215545 w 1596026"/>
                      <a:gd name="connsiteY837" fmla="*/ 1395161 h 3205741"/>
                      <a:gd name="connsiteX838" fmla="*/ 1195926 w 1596026"/>
                      <a:gd name="connsiteY838" fmla="*/ 1420244 h 3205741"/>
                      <a:gd name="connsiteX839" fmla="*/ 1191084 w 1596026"/>
                      <a:gd name="connsiteY839" fmla="*/ 1421165 h 3205741"/>
                      <a:gd name="connsiteX840" fmla="*/ 1182524 w 1596026"/>
                      <a:gd name="connsiteY840" fmla="*/ 1409113 h 3205741"/>
                      <a:gd name="connsiteX841" fmla="*/ 1182896 w 1596026"/>
                      <a:gd name="connsiteY841" fmla="*/ 1382114 h 3205741"/>
                      <a:gd name="connsiteX842" fmla="*/ 1197996 w 1596026"/>
                      <a:gd name="connsiteY842" fmla="*/ 1360201 h 3205741"/>
                      <a:gd name="connsiteX843" fmla="*/ 1215545 w 1596026"/>
                      <a:gd name="connsiteY843" fmla="*/ 1395161 h 3205741"/>
                      <a:gd name="connsiteX844" fmla="*/ 434696 w 1596026"/>
                      <a:gd name="connsiteY844" fmla="*/ 1496308 h 3205741"/>
                      <a:gd name="connsiteX845" fmla="*/ 445787 w 1596026"/>
                      <a:gd name="connsiteY845" fmla="*/ 1451930 h 3205741"/>
                      <a:gd name="connsiteX846" fmla="*/ 460887 w 1596026"/>
                      <a:gd name="connsiteY846" fmla="*/ 1473844 h 3205741"/>
                      <a:gd name="connsiteX847" fmla="*/ 468752 w 1596026"/>
                      <a:gd name="connsiteY847" fmla="*/ 1489469 h 3205741"/>
                      <a:gd name="connsiteX848" fmla="*/ 452698 w 1596026"/>
                      <a:gd name="connsiteY848" fmla="*/ 1512903 h 3205741"/>
                      <a:gd name="connsiteX849" fmla="*/ 447856 w 1596026"/>
                      <a:gd name="connsiteY849" fmla="*/ 1511981 h 3205741"/>
                      <a:gd name="connsiteX850" fmla="*/ 434696 w 1596026"/>
                      <a:gd name="connsiteY850" fmla="*/ 1496308 h 3205741"/>
                      <a:gd name="connsiteX851" fmla="*/ 1428135 w 1596026"/>
                      <a:gd name="connsiteY851" fmla="*/ 666870 h 3205741"/>
                      <a:gd name="connsiteX852" fmla="*/ 1407716 w 1596026"/>
                      <a:gd name="connsiteY852" fmla="*/ 649984 h 3205741"/>
                      <a:gd name="connsiteX853" fmla="*/ 1408355 w 1596026"/>
                      <a:gd name="connsiteY853" fmla="*/ 627731 h 3205741"/>
                      <a:gd name="connsiteX854" fmla="*/ 1374371 w 1596026"/>
                      <a:gd name="connsiteY854" fmla="*/ 626292 h 3205741"/>
                      <a:gd name="connsiteX855" fmla="*/ 1376255 w 1596026"/>
                      <a:gd name="connsiteY855" fmla="*/ 589343 h 3205741"/>
                      <a:gd name="connsiteX856" fmla="*/ 1348415 w 1596026"/>
                      <a:gd name="connsiteY856" fmla="*/ 578430 h 3205741"/>
                      <a:gd name="connsiteX857" fmla="*/ 1362788 w 1596026"/>
                      <a:gd name="connsiteY857" fmla="*/ 561779 h 3205741"/>
                      <a:gd name="connsiteX858" fmla="*/ 1373579 w 1596026"/>
                      <a:gd name="connsiteY858" fmla="*/ 562967 h 3205741"/>
                      <a:gd name="connsiteX859" fmla="*/ 1394095 w 1596026"/>
                      <a:gd name="connsiteY859" fmla="*/ 566419 h 3205741"/>
                      <a:gd name="connsiteX860" fmla="*/ 1399980 w 1596026"/>
                      <a:gd name="connsiteY860" fmla="*/ 574170 h 3205741"/>
                      <a:gd name="connsiteX861" fmla="*/ 1398460 w 1596026"/>
                      <a:gd name="connsiteY861" fmla="*/ 577970 h 3205741"/>
                      <a:gd name="connsiteX862" fmla="*/ 1402268 w 1596026"/>
                      <a:gd name="connsiteY862" fmla="*/ 607199 h 3205741"/>
                      <a:gd name="connsiteX863" fmla="*/ 1426535 w 1596026"/>
                      <a:gd name="connsiteY863" fmla="*/ 604160 h 3205741"/>
                      <a:gd name="connsiteX864" fmla="*/ 1438086 w 1596026"/>
                      <a:gd name="connsiteY864" fmla="*/ 615258 h 3205741"/>
                      <a:gd name="connsiteX865" fmla="*/ 1446663 w 1596026"/>
                      <a:gd name="connsiteY865" fmla="*/ 643089 h 3205741"/>
                      <a:gd name="connsiteX866" fmla="*/ 1428135 w 1596026"/>
                      <a:gd name="connsiteY866" fmla="*/ 666870 h 3205741"/>
                      <a:gd name="connsiteX867" fmla="*/ 1400085 w 1596026"/>
                      <a:gd name="connsiteY867" fmla="*/ 587088 h 3205741"/>
                      <a:gd name="connsiteX868" fmla="*/ 1403416 w 1596026"/>
                      <a:gd name="connsiteY868" fmla="*/ 578479 h 3205741"/>
                      <a:gd name="connsiteX869" fmla="*/ 1421774 w 1596026"/>
                      <a:gd name="connsiteY869" fmla="*/ 599269 h 3205741"/>
                      <a:gd name="connsiteX870" fmla="*/ 1392066 w 1596026"/>
                      <a:gd name="connsiteY870" fmla="*/ 603400 h 3205741"/>
                      <a:gd name="connsiteX871" fmla="*/ 1400085 w 1596026"/>
                      <a:gd name="connsiteY871" fmla="*/ 587088 h 3205741"/>
                      <a:gd name="connsiteX872" fmla="*/ 1451764 w 1596026"/>
                      <a:gd name="connsiteY872" fmla="*/ 636582 h 3205741"/>
                      <a:gd name="connsiteX873" fmla="*/ 1434400 w 1596026"/>
                      <a:gd name="connsiteY873" fmla="*/ 638223 h 3205741"/>
                      <a:gd name="connsiteX874" fmla="*/ 1433972 w 1596026"/>
                      <a:gd name="connsiteY874" fmla="*/ 637277 h 3205741"/>
                      <a:gd name="connsiteX875" fmla="*/ 1441950 w 1596026"/>
                      <a:gd name="connsiteY875" fmla="*/ 618507 h 3205741"/>
                      <a:gd name="connsiteX876" fmla="*/ 1456525 w 1596026"/>
                      <a:gd name="connsiteY876" fmla="*/ 630543 h 3205741"/>
                      <a:gd name="connsiteX877" fmla="*/ 1451764 w 1596026"/>
                      <a:gd name="connsiteY877" fmla="*/ 636582 h 3205741"/>
                      <a:gd name="connsiteX878" fmla="*/ 1463590 w 1596026"/>
                      <a:gd name="connsiteY878" fmla="*/ 621676 h 3205741"/>
                      <a:gd name="connsiteX879" fmla="*/ 1386238 w 1596026"/>
                      <a:gd name="connsiteY879" fmla="*/ 534021 h 3205741"/>
                      <a:gd name="connsiteX880" fmla="*/ 1402931 w 1596026"/>
                      <a:gd name="connsiteY880" fmla="*/ 513254 h 3205741"/>
                      <a:gd name="connsiteX881" fmla="*/ 1408759 w 1596026"/>
                      <a:gd name="connsiteY881" fmla="*/ 505608 h 3205741"/>
                      <a:gd name="connsiteX882" fmla="*/ 1478755 w 1596026"/>
                      <a:gd name="connsiteY882" fmla="*/ 603141 h 3205741"/>
                      <a:gd name="connsiteX883" fmla="*/ 1463590 w 1596026"/>
                      <a:gd name="connsiteY883" fmla="*/ 621676 h 3205741"/>
                      <a:gd name="connsiteX884" fmla="*/ 1485917 w 1596026"/>
                      <a:gd name="connsiteY884" fmla="*/ 594872 h 3205741"/>
                      <a:gd name="connsiteX885" fmla="*/ 1416325 w 1596026"/>
                      <a:gd name="connsiteY885" fmla="*/ 495673 h 3205741"/>
                      <a:gd name="connsiteX886" fmla="*/ 1431571 w 1596026"/>
                      <a:gd name="connsiteY886" fmla="*/ 475513 h 3205741"/>
                      <a:gd name="connsiteX887" fmla="*/ 1453445 w 1596026"/>
                      <a:gd name="connsiteY887" fmla="*/ 445670 h 3205741"/>
                      <a:gd name="connsiteX888" fmla="*/ 1496094 w 1596026"/>
                      <a:gd name="connsiteY888" fmla="*/ 585010 h 3205741"/>
                      <a:gd name="connsiteX889" fmla="*/ 1485917 w 1596026"/>
                      <a:gd name="connsiteY889" fmla="*/ 594872 h 3205741"/>
                      <a:gd name="connsiteX890" fmla="*/ 1484850 w 1596026"/>
                      <a:gd name="connsiteY890" fmla="*/ 524911 h 3205741"/>
                      <a:gd name="connsiteX891" fmla="*/ 1501081 w 1596026"/>
                      <a:gd name="connsiteY891" fmla="*/ 500305 h 3205741"/>
                      <a:gd name="connsiteX892" fmla="*/ 1501251 w 1596026"/>
                      <a:gd name="connsiteY892" fmla="*/ 565740 h 3205741"/>
                      <a:gd name="connsiteX893" fmla="*/ 1484850 w 1596026"/>
                      <a:gd name="connsiteY893" fmla="*/ 524911 h 3205741"/>
                      <a:gd name="connsiteX894" fmla="*/ 1579395 w 1596026"/>
                      <a:gd name="connsiteY894" fmla="*/ 323038 h 3205741"/>
                      <a:gd name="connsiteX895" fmla="*/ 1478447 w 1596026"/>
                      <a:gd name="connsiteY895" fmla="*/ 504767 h 3205741"/>
                      <a:gd name="connsiteX896" fmla="*/ 1465829 w 1596026"/>
                      <a:gd name="connsiteY896" fmla="*/ 440828 h 3205741"/>
                      <a:gd name="connsiteX897" fmla="*/ 1461375 w 1596026"/>
                      <a:gd name="connsiteY897" fmla="*/ 420919 h 3205741"/>
                      <a:gd name="connsiteX898" fmla="*/ 1454932 w 1596026"/>
                      <a:gd name="connsiteY898" fmla="*/ 379799 h 3205741"/>
                      <a:gd name="connsiteX899" fmla="*/ 1458853 w 1596026"/>
                      <a:gd name="connsiteY899" fmla="*/ 297575 h 3205741"/>
                      <a:gd name="connsiteX900" fmla="*/ 1464018 w 1596026"/>
                      <a:gd name="connsiteY900" fmla="*/ 301851 h 3205741"/>
                      <a:gd name="connsiteX901" fmla="*/ 1522729 w 1596026"/>
                      <a:gd name="connsiteY901" fmla="*/ 315245 h 3205741"/>
                      <a:gd name="connsiteX902" fmla="*/ 1533820 w 1596026"/>
                      <a:gd name="connsiteY902" fmla="*/ 335244 h 3205741"/>
                      <a:gd name="connsiteX903" fmla="*/ 1537563 w 1596026"/>
                      <a:gd name="connsiteY903" fmla="*/ 328648 h 3205741"/>
                      <a:gd name="connsiteX904" fmla="*/ 1533060 w 1596026"/>
                      <a:gd name="connsiteY904" fmla="*/ 304091 h 3205741"/>
                      <a:gd name="connsiteX905" fmla="*/ 1534046 w 1596026"/>
                      <a:gd name="connsiteY905" fmla="*/ 299410 h 3205741"/>
                      <a:gd name="connsiteX906" fmla="*/ 1524904 w 1596026"/>
                      <a:gd name="connsiteY906" fmla="*/ 296937 h 3205741"/>
                      <a:gd name="connsiteX907" fmla="*/ 1495083 w 1596026"/>
                      <a:gd name="connsiteY907" fmla="*/ 310703 h 3205741"/>
                      <a:gd name="connsiteX908" fmla="*/ 1474414 w 1596026"/>
                      <a:gd name="connsiteY908" fmla="*/ 301989 h 3205741"/>
                      <a:gd name="connsiteX909" fmla="*/ 1547513 w 1596026"/>
                      <a:gd name="connsiteY909" fmla="*/ 263351 h 3205741"/>
                      <a:gd name="connsiteX910" fmla="*/ 1557618 w 1596026"/>
                      <a:gd name="connsiteY910" fmla="*/ 274797 h 3205741"/>
                      <a:gd name="connsiteX911" fmla="*/ 1581578 w 1596026"/>
                      <a:gd name="connsiteY911" fmla="*/ 320395 h 3205741"/>
                      <a:gd name="connsiteX912" fmla="*/ 1579395 w 1596026"/>
                      <a:gd name="connsiteY912" fmla="*/ 323038 h 320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Lst>
                    <a:rect l="l" t="t" r="r" b="b"/>
                    <a:pathLst>
                      <a:path w="1596026" h="3205741">
                        <a:moveTo>
                          <a:pt x="1592555" y="320791"/>
                        </a:moveTo>
                        <a:cubicBezTo>
                          <a:pt x="1593525" y="319473"/>
                          <a:pt x="1593921" y="317776"/>
                          <a:pt x="1593258" y="315941"/>
                        </a:cubicBezTo>
                        <a:cubicBezTo>
                          <a:pt x="1582257" y="287601"/>
                          <a:pt x="1576315" y="256472"/>
                          <a:pt x="1563705" y="228584"/>
                        </a:cubicBezTo>
                        <a:cubicBezTo>
                          <a:pt x="1545767" y="199315"/>
                          <a:pt x="1507726" y="198458"/>
                          <a:pt x="1478819" y="186963"/>
                        </a:cubicBezTo>
                        <a:cubicBezTo>
                          <a:pt x="1463339" y="181725"/>
                          <a:pt x="1471447" y="223605"/>
                          <a:pt x="1480024" y="227024"/>
                        </a:cubicBezTo>
                        <a:cubicBezTo>
                          <a:pt x="1469200" y="228908"/>
                          <a:pt x="1454027" y="227954"/>
                          <a:pt x="1447390" y="238478"/>
                        </a:cubicBezTo>
                        <a:cubicBezTo>
                          <a:pt x="1443276" y="245939"/>
                          <a:pt x="1445984" y="258468"/>
                          <a:pt x="1451335" y="264733"/>
                        </a:cubicBezTo>
                        <a:cubicBezTo>
                          <a:pt x="1450414" y="265905"/>
                          <a:pt x="1449686" y="267190"/>
                          <a:pt x="1449128" y="268548"/>
                        </a:cubicBezTo>
                        <a:cubicBezTo>
                          <a:pt x="1428750" y="265307"/>
                          <a:pt x="1450810" y="318511"/>
                          <a:pt x="1449775" y="328470"/>
                        </a:cubicBezTo>
                        <a:cubicBezTo>
                          <a:pt x="1449064" y="336893"/>
                          <a:pt x="1444294" y="345259"/>
                          <a:pt x="1442273" y="353496"/>
                        </a:cubicBezTo>
                        <a:cubicBezTo>
                          <a:pt x="1435976" y="378570"/>
                          <a:pt x="1437876" y="405213"/>
                          <a:pt x="1446372" y="429544"/>
                        </a:cubicBezTo>
                        <a:cubicBezTo>
                          <a:pt x="1418532" y="458733"/>
                          <a:pt x="1395599" y="492739"/>
                          <a:pt x="1370322" y="524062"/>
                        </a:cubicBezTo>
                        <a:cubicBezTo>
                          <a:pt x="1342975" y="563460"/>
                          <a:pt x="1280481" y="627593"/>
                          <a:pt x="1245697" y="664421"/>
                        </a:cubicBezTo>
                        <a:cubicBezTo>
                          <a:pt x="1243644" y="595793"/>
                          <a:pt x="1242666" y="527158"/>
                          <a:pt x="1241025" y="458522"/>
                        </a:cubicBezTo>
                        <a:cubicBezTo>
                          <a:pt x="1241380" y="378360"/>
                          <a:pt x="1240330" y="274635"/>
                          <a:pt x="1158524" y="232788"/>
                        </a:cubicBezTo>
                        <a:cubicBezTo>
                          <a:pt x="1121388" y="215724"/>
                          <a:pt x="1083161" y="200196"/>
                          <a:pt x="1048393" y="178702"/>
                        </a:cubicBezTo>
                        <a:cubicBezTo>
                          <a:pt x="1024547" y="165518"/>
                          <a:pt x="1003230" y="148511"/>
                          <a:pt x="980087" y="134284"/>
                        </a:cubicBezTo>
                        <a:cubicBezTo>
                          <a:pt x="978858" y="133541"/>
                          <a:pt x="977476" y="133516"/>
                          <a:pt x="976239" y="133961"/>
                        </a:cubicBezTo>
                        <a:cubicBezTo>
                          <a:pt x="975576" y="126597"/>
                          <a:pt x="967865" y="121658"/>
                          <a:pt x="968301" y="114375"/>
                        </a:cubicBezTo>
                        <a:cubicBezTo>
                          <a:pt x="968786" y="106090"/>
                          <a:pt x="970419" y="98435"/>
                          <a:pt x="968220" y="90149"/>
                        </a:cubicBezTo>
                        <a:cubicBezTo>
                          <a:pt x="966895" y="85162"/>
                          <a:pt x="959644" y="86754"/>
                          <a:pt x="959700" y="91305"/>
                        </a:cubicBezTo>
                        <a:cubicBezTo>
                          <a:pt x="959700" y="91305"/>
                          <a:pt x="959692" y="91305"/>
                          <a:pt x="959692" y="91305"/>
                        </a:cubicBezTo>
                        <a:cubicBezTo>
                          <a:pt x="959417" y="107375"/>
                          <a:pt x="950938" y="122434"/>
                          <a:pt x="964954" y="135804"/>
                        </a:cubicBezTo>
                        <a:cubicBezTo>
                          <a:pt x="902816" y="143637"/>
                          <a:pt x="840581" y="133056"/>
                          <a:pt x="779372" y="122774"/>
                        </a:cubicBezTo>
                        <a:cubicBezTo>
                          <a:pt x="786615" y="105524"/>
                          <a:pt x="790155" y="86536"/>
                          <a:pt x="791602" y="67896"/>
                        </a:cubicBezTo>
                        <a:cubicBezTo>
                          <a:pt x="793170" y="45554"/>
                          <a:pt x="790454" y="23656"/>
                          <a:pt x="782193" y="2785"/>
                        </a:cubicBezTo>
                        <a:cubicBezTo>
                          <a:pt x="780309" y="-1976"/>
                          <a:pt x="773544" y="-214"/>
                          <a:pt x="774481" y="4911"/>
                        </a:cubicBezTo>
                        <a:cubicBezTo>
                          <a:pt x="782007" y="43024"/>
                          <a:pt x="780762" y="83052"/>
                          <a:pt x="767416" y="119653"/>
                        </a:cubicBezTo>
                        <a:cubicBezTo>
                          <a:pt x="767327" y="120171"/>
                          <a:pt x="767004" y="120785"/>
                          <a:pt x="765799" y="120696"/>
                        </a:cubicBezTo>
                        <a:cubicBezTo>
                          <a:pt x="761547" y="119750"/>
                          <a:pt x="757894" y="122232"/>
                          <a:pt x="756811" y="125481"/>
                        </a:cubicBezTo>
                        <a:cubicBezTo>
                          <a:pt x="756625" y="122159"/>
                          <a:pt x="753545" y="118958"/>
                          <a:pt x="749471" y="119839"/>
                        </a:cubicBezTo>
                        <a:cubicBezTo>
                          <a:pt x="722318" y="125748"/>
                          <a:pt x="695416" y="133047"/>
                          <a:pt x="668384" y="139587"/>
                        </a:cubicBezTo>
                        <a:cubicBezTo>
                          <a:pt x="574688" y="161339"/>
                          <a:pt x="485615" y="179923"/>
                          <a:pt x="456320" y="284739"/>
                        </a:cubicBezTo>
                        <a:cubicBezTo>
                          <a:pt x="410066" y="419868"/>
                          <a:pt x="394230" y="562983"/>
                          <a:pt x="374150" y="703722"/>
                        </a:cubicBezTo>
                        <a:cubicBezTo>
                          <a:pt x="349665" y="886106"/>
                          <a:pt x="334937" y="927557"/>
                          <a:pt x="276751" y="1157988"/>
                        </a:cubicBezTo>
                        <a:cubicBezTo>
                          <a:pt x="258822" y="1228847"/>
                          <a:pt x="243770" y="1288607"/>
                          <a:pt x="243156" y="1292091"/>
                        </a:cubicBezTo>
                        <a:cubicBezTo>
                          <a:pt x="241394" y="1302033"/>
                          <a:pt x="253244" y="1307069"/>
                          <a:pt x="258846" y="1300934"/>
                        </a:cubicBezTo>
                        <a:cubicBezTo>
                          <a:pt x="253050" y="1322460"/>
                          <a:pt x="247642" y="1344260"/>
                          <a:pt x="238928" y="1364840"/>
                        </a:cubicBezTo>
                        <a:cubicBezTo>
                          <a:pt x="224370" y="1399995"/>
                          <a:pt x="192512" y="1425950"/>
                          <a:pt x="185932" y="1464629"/>
                        </a:cubicBezTo>
                        <a:cubicBezTo>
                          <a:pt x="182869" y="1483051"/>
                          <a:pt x="180427" y="1514067"/>
                          <a:pt x="191817" y="1529320"/>
                        </a:cubicBezTo>
                        <a:cubicBezTo>
                          <a:pt x="191405" y="1532189"/>
                          <a:pt x="190904" y="1535099"/>
                          <a:pt x="190508" y="1537961"/>
                        </a:cubicBezTo>
                        <a:cubicBezTo>
                          <a:pt x="179239" y="1580762"/>
                          <a:pt x="149815" y="1617800"/>
                          <a:pt x="142637" y="1661870"/>
                        </a:cubicBezTo>
                        <a:cubicBezTo>
                          <a:pt x="137035" y="1714525"/>
                          <a:pt x="136922" y="1767818"/>
                          <a:pt x="133292" y="1820651"/>
                        </a:cubicBezTo>
                        <a:cubicBezTo>
                          <a:pt x="76602" y="2135310"/>
                          <a:pt x="72900" y="2456816"/>
                          <a:pt x="20267" y="2771702"/>
                        </a:cubicBezTo>
                        <a:cubicBezTo>
                          <a:pt x="16371" y="2790827"/>
                          <a:pt x="12160" y="2809879"/>
                          <a:pt x="7423" y="2828819"/>
                        </a:cubicBezTo>
                        <a:cubicBezTo>
                          <a:pt x="-6109" y="2870828"/>
                          <a:pt x="-4775" y="2894415"/>
                          <a:pt x="42602" y="2908900"/>
                        </a:cubicBezTo>
                        <a:cubicBezTo>
                          <a:pt x="63005" y="2916684"/>
                          <a:pt x="85502" y="2921728"/>
                          <a:pt x="107311" y="2918301"/>
                        </a:cubicBezTo>
                        <a:cubicBezTo>
                          <a:pt x="107990" y="2950853"/>
                          <a:pt x="143388" y="2955315"/>
                          <a:pt x="168051" y="2962598"/>
                        </a:cubicBezTo>
                        <a:cubicBezTo>
                          <a:pt x="204225" y="2972855"/>
                          <a:pt x="242566" y="2979969"/>
                          <a:pt x="279985" y="2972653"/>
                        </a:cubicBezTo>
                        <a:cubicBezTo>
                          <a:pt x="290380" y="2969266"/>
                          <a:pt x="286613" y="2954231"/>
                          <a:pt x="289046" y="2945760"/>
                        </a:cubicBezTo>
                        <a:cubicBezTo>
                          <a:pt x="309134" y="2951588"/>
                          <a:pt x="329933" y="2953722"/>
                          <a:pt x="350878" y="2951434"/>
                        </a:cubicBezTo>
                        <a:cubicBezTo>
                          <a:pt x="355550" y="2950925"/>
                          <a:pt x="358573" y="2948104"/>
                          <a:pt x="358993" y="2943319"/>
                        </a:cubicBezTo>
                        <a:cubicBezTo>
                          <a:pt x="360206" y="2928025"/>
                          <a:pt x="361928" y="2913758"/>
                          <a:pt x="363690" y="2898319"/>
                        </a:cubicBezTo>
                        <a:cubicBezTo>
                          <a:pt x="372501" y="2894819"/>
                          <a:pt x="384247" y="2883729"/>
                          <a:pt x="375104" y="2875354"/>
                        </a:cubicBezTo>
                        <a:cubicBezTo>
                          <a:pt x="339658" y="2422381"/>
                          <a:pt x="312214" y="1968527"/>
                          <a:pt x="282717" y="1515231"/>
                        </a:cubicBezTo>
                        <a:cubicBezTo>
                          <a:pt x="304809" y="1484950"/>
                          <a:pt x="326821" y="1454590"/>
                          <a:pt x="348347" y="1423897"/>
                        </a:cubicBezTo>
                        <a:cubicBezTo>
                          <a:pt x="368427" y="1396050"/>
                          <a:pt x="385871" y="1361429"/>
                          <a:pt x="376300" y="1326380"/>
                        </a:cubicBezTo>
                        <a:cubicBezTo>
                          <a:pt x="373778" y="1316106"/>
                          <a:pt x="378071" y="1308273"/>
                          <a:pt x="380237" y="1297975"/>
                        </a:cubicBezTo>
                        <a:cubicBezTo>
                          <a:pt x="380286" y="1297765"/>
                          <a:pt x="387310" y="1298008"/>
                          <a:pt x="393575" y="1297708"/>
                        </a:cubicBezTo>
                        <a:cubicBezTo>
                          <a:pt x="393567" y="1297741"/>
                          <a:pt x="393551" y="1297789"/>
                          <a:pt x="393535" y="1297830"/>
                        </a:cubicBezTo>
                        <a:cubicBezTo>
                          <a:pt x="391586" y="1303625"/>
                          <a:pt x="400422" y="1307255"/>
                          <a:pt x="403356" y="1301968"/>
                        </a:cubicBezTo>
                        <a:cubicBezTo>
                          <a:pt x="403405" y="1301879"/>
                          <a:pt x="408643" y="1286481"/>
                          <a:pt x="416977" y="1261980"/>
                        </a:cubicBezTo>
                        <a:cubicBezTo>
                          <a:pt x="419636" y="1260436"/>
                          <a:pt x="420833" y="1257922"/>
                          <a:pt x="419063" y="1255853"/>
                        </a:cubicBezTo>
                        <a:cubicBezTo>
                          <a:pt x="487862" y="1038404"/>
                          <a:pt x="543226" y="923548"/>
                          <a:pt x="584065" y="760733"/>
                        </a:cubicBezTo>
                        <a:cubicBezTo>
                          <a:pt x="582828" y="813784"/>
                          <a:pt x="582141" y="867078"/>
                          <a:pt x="568075" y="918609"/>
                        </a:cubicBezTo>
                        <a:cubicBezTo>
                          <a:pt x="543348" y="1000970"/>
                          <a:pt x="508580" y="1080073"/>
                          <a:pt x="484750" y="1162798"/>
                        </a:cubicBezTo>
                        <a:cubicBezTo>
                          <a:pt x="400874" y="1414480"/>
                          <a:pt x="399993" y="1682418"/>
                          <a:pt x="421617" y="1944164"/>
                        </a:cubicBezTo>
                        <a:cubicBezTo>
                          <a:pt x="422401" y="1955375"/>
                          <a:pt x="423201" y="1966595"/>
                          <a:pt x="423945" y="1977815"/>
                        </a:cubicBezTo>
                        <a:cubicBezTo>
                          <a:pt x="424220" y="1981937"/>
                          <a:pt x="426782" y="1984532"/>
                          <a:pt x="429862" y="1985615"/>
                        </a:cubicBezTo>
                        <a:cubicBezTo>
                          <a:pt x="431366" y="1990206"/>
                          <a:pt x="436911" y="1992033"/>
                          <a:pt x="440743" y="1994523"/>
                        </a:cubicBezTo>
                        <a:cubicBezTo>
                          <a:pt x="439563" y="2186769"/>
                          <a:pt x="455301" y="2379160"/>
                          <a:pt x="484992" y="2569085"/>
                        </a:cubicBezTo>
                        <a:cubicBezTo>
                          <a:pt x="489818" y="2599648"/>
                          <a:pt x="494733" y="2630341"/>
                          <a:pt x="506996" y="2658964"/>
                        </a:cubicBezTo>
                        <a:cubicBezTo>
                          <a:pt x="545296" y="2735101"/>
                          <a:pt x="608517" y="2796704"/>
                          <a:pt x="671335" y="2853077"/>
                        </a:cubicBezTo>
                        <a:cubicBezTo>
                          <a:pt x="665951" y="2861217"/>
                          <a:pt x="663300" y="2871426"/>
                          <a:pt x="661699" y="2880730"/>
                        </a:cubicBezTo>
                        <a:cubicBezTo>
                          <a:pt x="658611" y="2898699"/>
                          <a:pt x="683525" y="2908512"/>
                          <a:pt x="700250" y="2904681"/>
                        </a:cubicBezTo>
                        <a:cubicBezTo>
                          <a:pt x="701915" y="2930458"/>
                          <a:pt x="728704" y="2943004"/>
                          <a:pt x="752017" y="2941088"/>
                        </a:cubicBezTo>
                        <a:cubicBezTo>
                          <a:pt x="747296" y="2993104"/>
                          <a:pt x="728389" y="3042243"/>
                          <a:pt x="704663" y="3088431"/>
                        </a:cubicBezTo>
                        <a:cubicBezTo>
                          <a:pt x="698843" y="3100030"/>
                          <a:pt x="692821" y="3111525"/>
                          <a:pt x="686766" y="3123011"/>
                        </a:cubicBezTo>
                        <a:cubicBezTo>
                          <a:pt x="682700" y="3130731"/>
                          <a:pt x="677818" y="3138677"/>
                          <a:pt x="678513" y="3146663"/>
                        </a:cubicBezTo>
                        <a:cubicBezTo>
                          <a:pt x="667156" y="3150357"/>
                          <a:pt x="669290" y="3168189"/>
                          <a:pt x="675457" y="3176038"/>
                        </a:cubicBezTo>
                        <a:cubicBezTo>
                          <a:pt x="691786" y="3195866"/>
                          <a:pt x="745494" y="3202292"/>
                          <a:pt x="770900" y="3205154"/>
                        </a:cubicBezTo>
                        <a:cubicBezTo>
                          <a:pt x="842601" y="3210287"/>
                          <a:pt x="892024" y="3182229"/>
                          <a:pt x="885776" y="3104007"/>
                        </a:cubicBezTo>
                        <a:cubicBezTo>
                          <a:pt x="897667" y="3100313"/>
                          <a:pt x="912807" y="3099173"/>
                          <a:pt x="918304" y="3085981"/>
                        </a:cubicBezTo>
                        <a:cubicBezTo>
                          <a:pt x="923971" y="3073266"/>
                          <a:pt x="919517" y="3057108"/>
                          <a:pt x="918231" y="3043811"/>
                        </a:cubicBezTo>
                        <a:cubicBezTo>
                          <a:pt x="915249" y="3013021"/>
                          <a:pt x="913373" y="2982046"/>
                          <a:pt x="913494" y="2951103"/>
                        </a:cubicBezTo>
                        <a:cubicBezTo>
                          <a:pt x="913535" y="2940296"/>
                          <a:pt x="913777" y="2929440"/>
                          <a:pt x="914400" y="2918616"/>
                        </a:cubicBezTo>
                        <a:cubicBezTo>
                          <a:pt x="916356" y="2909531"/>
                          <a:pt x="917075" y="2900211"/>
                          <a:pt x="915572" y="2890470"/>
                        </a:cubicBezTo>
                        <a:cubicBezTo>
                          <a:pt x="911684" y="2869575"/>
                          <a:pt x="896640" y="2853432"/>
                          <a:pt x="888225" y="2834331"/>
                        </a:cubicBezTo>
                        <a:cubicBezTo>
                          <a:pt x="891329" y="2826822"/>
                          <a:pt x="896575" y="2816597"/>
                          <a:pt x="895234" y="2808368"/>
                        </a:cubicBezTo>
                        <a:cubicBezTo>
                          <a:pt x="912266" y="2785783"/>
                          <a:pt x="914537" y="2756230"/>
                          <a:pt x="913632" y="2728917"/>
                        </a:cubicBezTo>
                        <a:cubicBezTo>
                          <a:pt x="911862" y="2687053"/>
                          <a:pt x="907884" y="2645287"/>
                          <a:pt x="905742" y="2603439"/>
                        </a:cubicBezTo>
                        <a:cubicBezTo>
                          <a:pt x="896446" y="2542580"/>
                          <a:pt x="935991" y="2487743"/>
                          <a:pt x="925870" y="2427385"/>
                        </a:cubicBezTo>
                        <a:cubicBezTo>
                          <a:pt x="918789" y="2391220"/>
                          <a:pt x="894126" y="2356785"/>
                          <a:pt x="903624" y="2318785"/>
                        </a:cubicBezTo>
                        <a:cubicBezTo>
                          <a:pt x="937333" y="2386346"/>
                          <a:pt x="949394" y="2461618"/>
                          <a:pt x="969869" y="2533664"/>
                        </a:cubicBezTo>
                        <a:cubicBezTo>
                          <a:pt x="1004677" y="2649361"/>
                          <a:pt x="1045936" y="2778346"/>
                          <a:pt x="1134014" y="2862858"/>
                        </a:cubicBezTo>
                        <a:cubicBezTo>
                          <a:pt x="1135469" y="2881595"/>
                          <a:pt x="1128663" y="2914494"/>
                          <a:pt x="1140708" y="2928583"/>
                        </a:cubicBezTo>
                        <a:cubicBezTo>
                          <a:pt x="1166955" y="2949802"/>
                          <a:pt x="1209014" y="2953738"/>
                          <a:pt x="1241849" y="2953358"/>
                        </a:cubicBezTo>
                        <a:cubicBezTo>
                          <a:pt x="1240136" y="2984390"/>
                          <a:pt x="1240742" y="3015584"/>
                          <a:pt x="1236902" y="3046503"/>
                        </a:cubicBezTo>
                        <a:cubicBezTo>
                          <a:pt x="1235431" y="3073444"/>
                          <a:pt x="1226135" y="3099974"/>
                          <a:pt x="1227396" y="3126948"/>
                        </a:cubicBezTo>
                        <a:cubicBezTo>
                          <a:pt x="1213864" y="3171600"/>
                          <a:pt x="1242084" y="3187007"/>
                          <a:pt x="1282413" y="3188252"/>
                        </a:cubicBezTo>
                        <a:cubicBezTo>
                          <a:pt x="1319702" y="3191881"/>
                          <a:pt x="1359312" y="3190143"/>
                          <a:pt x="1393222" y="3172635"/>
                        </a:cubicBezTo>
                        <a:cubicBezTo>
                          <a:pt x="1417780" y="3160801"/>
                          <a:pt x="1424441" y="3148239"/>
                          <a:pt x="1418023" y="3121467"/>
                        </a:cubicBezTo>
                        <a:cubicBezTo>
                          <a:pt x="1421806" y="3109221"/>
                          <a:pt x="1421992" y="3092957"/>
                          <a:pt x="1413399" y="3083047"/>
                        </a:cubicBezTo>
                        <a:cubicBezTo>
                          <a:pt x="1407635" y="3068344"/>
                          <a:pt x="1403537" y="3053292"/>
                          <a:pt x="1400983" y="3037740"/>
                        </a:cubicBezTo>
                        <a:cubicBezTo>
                          <a:pt x="1392390" y="2991892"/>
                          <a:pt x="1397911" y="2941767"/>
                          <a:pt x="1375002" y="2899734"/>
                        </a:cubicBezTo>
                        <a:cubicBezTo>
                          <a:pt x="1427731" y="2848485"/>
                          <a:pt x="1472102" y="2768477"/>
                          <a:pt x="1447301" y="2693981"/>
                        </a:cubicBezTo>
                        <a:cubicBezTo>
                          <a:pt x="1433495" y="2653685"/>
                          <a:pt x="1422840" y="2611975"/>
                          <a:pt x="1410675" y="2571033"/>
                        </a:cubicBezTo>
                        <a:cubicBezTo>
                          <a:pt x="1359732" y="2389644"/>
                          <a:pt x="1323194" y="2204406"/>
                          <a:pt x="1297731" y="2017779"/>
                        </a:cubicBezTo>
                        <a:cubicBezTo>
                          <a:pt x="1300762" y="2016275"/>
                          <a:pt x="1303163" y="2013648"/>
                          <a:pt x="1304182" y="2009946"/>
                        </a:cubicBezTo>
                        <a:cubicBezTo>
                          <a:pt x="1294190" y="1902349"/>
                          <a:pt x="1290844" y="1791325"/>
                          <a:pt x="1277134" y="1682976"/>
                        </a:cubicBezTo>
                        <a:cubicBezTo>
                          <a:pt x="1253069" y="1417236"/>
                          <a:pt x="1174772" y="1160373"/>
                          <a:pt x="1146980" y="895313"/>
                        </a:cubicBezTo>
                        <a:cubicBezTo>
                          <a:pt x="1160844" y="919191"/>
                          <a:pt x="1194884" y="919296"/>
                          <a:pt x="1216095" y="906969"/>
                        </a:cubicBezTo>
                        <a:cubicBezTo>
                          <a:pt x="1233426" y="897414"/>
                          <a:pt x="1293301" y="860619"/>
                          <a:pt x="1313235" y="836903"/>
                        </a:cubicBezTo>
                        <a:cubicBezTo>
                          <a:pt x="1367193" y="772697"/>
                          <a:pt x="1458319" y="654802"/>
                          <a:pt x="1492933" y="615040"/>
                        </a:cubicBezTo>
                        <a:cubicBezTo>
                          <a:pt x="1494534" y="614830"/>
                          <a:pt x="1495657" y="613423"/>
                          <a:pt x="1496070" y="611475"/>
                        </a:cubicBezTo>
                        <a:cubicBezTo>
                          <a:pt x="1501865" y="604830"/>
                          <a:pt x="1503741" y="603545"/>
                          <a:pt x="1507435" y="600247"/>
                        </a:cubicBezTo>
                        <a:cubicBezTo>
                          <a:pt x="1510838" y="600312"/>
                          <a:pt x="1514371" y="597790"/>
                          <a:pt x="1514347" y="593845"/>
                        </a:cubicBezTo>
                        <a:cubicBezTo>
                          <a:pt x="1514290" y="584840"/>
                          <a:pt x="1514233" y="575828"/>
                          <a:pt x="1514169" y="566823"/>
                        </a:cubicBezTo>
                        <a:cubicBezTo>
                          <a:pt x="1514128" y="560380"/>
                          <a:pt x="1515794" y="500822"/>
                          <a:pt x="1513506" y="480275"/>
                        </a:cubicBezTo>
                        <a:cubicBezTo>
                          <a:pt x="1544676" y="428881"/>
                          <a:pt x="1568345" y="384253"/>
                          <a:pt x="1594940" y="332140"/>
                        </a:cubicBezTo>
                        <a:cubicBezTo>
                          <a:pt x="1597252" y="327597"/>
                          <a:pt x="1595603" y="323296"/>
                          <a:pt x="1592555" y="320791"/>
                        </a:cubicBezTo>
                        <a:close/>
                        <a:moveTo>
                          <a:pt x="1479991" y="198102"/>
                        </a:moveTo>
                        <a:cubicBezTo>
                          <a:pt x="1510046" y="208150"/>
                          <a:pt x="1553229" y="212280"/>
                          <a:pt x="1560108" y="250094"/>
                        </a:cubicBezTo>
                        <a:cubicBezTo>
                          <a:pt x="1556147" y="241768"/>
                          <a:pt x="1549842" y="233200"/>
                          <a:pt x="1540085" y="232658"/>
                        </a:cubicBezTo>
                        <a:cubicBezTo>
                          <a:pt x="1534968" y="224001"/>
                          <a:pt x="1503030" y="226192"/>
                          <a:pt x="1492957" y="225998"/>
                        </a:cubicBezTo>
                        <a:cubicBezTo>
                          <a:pt x="1492586" y="224939"/>
                          <a:pt x="1491826" y="224017"/>
                          <a:pt x="1490670" y="223605"/>
                        </a:cubicBezTo>
                        <a:cubicBezTo>
                          <a:pt x="1481843" y="220428"/>
                          <a:pt x="1478973" y="207721"/>
                          <a:pt x="1479991" y="198102"/>
                        </a:cubicBezTo>
                        <a:close/>
                        <a:moveTo>
                          <a:pt x="1552857" y="255946"/>
                        </a:moveTo>
                        <a:cubicBezTo>
                          <a:pt x="1541014" y="244597"/>
                          <a:pt x="1484348" y="281878"/>
                          <a:pt x="1473662" y="291772"/>
                        </a:cubicBezTo>
                        <a:cubicBezTo>
                          <a:pt x="1471714" y="292467"/>
                          <a:pt x="1469935" y="293493"/>
                          <a:pt x="1468424" y="294803"/>
                        </a:cubicBezTo>
                        <a:cubicBezTo>
                          <a:pt x="1459855" y="287035"/>
                          <a:pt x="1451464" y="272557"/>
                          <a:pt x="1467292" y="267699"/>
                        </a:cubicBezTo>
                        <a:cubicBezTo>
                          <a:pt x="1481600" y="262033"/>
                          <a:pt x="1495948" y="256439"/>
                          <a:pt x="1510491" y="251387"/>
                        </a:cubicBezTo>
                        <a:cubicBezTo>
                          <a:pt x="1521945" y="248849"/>
                          <a:pt x="1540351" y="235843"/>
                          <a:pt x="1548694" y="249124"/>
                        </a:cubicBezTo>
                        <a:cubicBezTo>
                          <a:pt x="1550044" y="251355"/>
                          <a:pt x="1551450" y="253634"/>
                          <a:pt x="1552857" y="255946"/>
                        </a:cubicBezTo>
                        <a:close/>
                        <a:moveTo>
                          <a:pt x="1458069" y="241558"/>
                        </a:moveTo>
                        <a:cubicBezTo>
                          <a:pt x="1477017" y="235698"/>
                          <a:pt x="1497856" y="235722"/>
                          <a:pt x="1517572" y="236829"/>
                        </a:cubicBezTo>
                        <a:cubicBezTo>
                          <a:pt x="1497032" y="244395"/>
                          <a:pt x="1476653" y="250935"/>
                          <a:pt x="1456670" y="260150"/>
                        </a:cubicBezTo>
                        <a:cubicBezTo>
                          <a:pt x="1456363" y="253699"/>
                          <a:pt x="1451885" y="245204"/>
                          <a:pt x="1458069" y="241558"/>
                        </a:cubicBezTo>
                        <a:close/>
                        <a:moveTo>
                          <a:pt x="1378575" y="543195"/>
                        </a:moveTo>
                        <a:cubicBezTo>
                          <a:pt x="1381752" y="548530"/>
                          <a:pt x="1385050" y="553857"/>
                          <a:pt x="1388655" y="558885"/>
                        </a:cubicBezTo>
                        <a:cubicBezTo>
                          <a:pt x="1381542" y="556694"/>
                          <a:pt x="1373975" y="558093"/>
                          <a:pt x="1366813" y="557066"/>
                        </a:cubicBezTo>
                        <a:cubicBezTo>
                          <a:pt x="1370904" y="552289"/>
                          <a:pt x="1374840" y="547649"/>
                          <a:pt x="1378575" y="543195"/>
                        </a:cubicBezTo>
                        <a:close/>
                        <a:moveTo>
                          <a:pt x="1234178" y="703318"/>
                        </a:moveTo>
                        <a:cubicBezTo>
                          <a:pt x="1246699" y="692349"/>
                          <a:pt x="1250709" y="687668"/>
                          <a:pt x="1264289" y="672932"/>
                        </a:cubicBezTo>
                        <a:cubicBezTo>
                          <a:pt x="1266003" y="673078"/>
                          <a:pt x="1267709" y="673231"/>
                          <a:pt x="1269414" y="673417"/>
                        </a:cubicBezTo>
                        <a:cubicBezTo>
                          <a:pt x="1274200" y="674404"/>
                          <a:pt x="1280909" y="673894"/>
                          <a:pt x="1285323" y="675673"/>
                        </a:cubicBezTo>
                        <a:cubicBezTo>
                          <a:pt x="1287028" y="677330"/>
                          <a:pt x="1285129" y="683514"/>
                          <a:pt x="1284846" y="685648"/>
                        </a:cubicBezTo>
                        <a:cubicBezTo>
                          <a:pt x="1283560" y="695218"/>
                          <a:pt x="1282300" y="704789"/>
                          <a:pt x="1281111" y="714376"/>
                        </a:cubicBezTo>
                        <a:cubicBezTo>
                          <a:pt x="1280861" y="722758"/>
                          <a:pt x="1271152" y="720487"/>
                          <a:pt x="1265316" y="721052"/>
                        </a:cubicBezTo>
                        <a:cubicBezTo>
                          <a:pt x="1254055" y="721473"/>
                          <a:pt x="1242690" y="722322"/>
                          <a:pt x="1231413" y="722176"/>
                        </a:cubicBezTo>
                        <a:cubicBezTo>
                          <a:pt x="1232311" y="715887"/>
                          <a:pt x="1233232" y="709606"/>
                          <a:pt x="1234178" y="703318"/>
                        </a:cubicBezTo>
                        <a:close/>
                        <a:moveTo>
                          <a:pt x="753981" y="130493"/>
                        </a:moveTo>
                        <a:cubicBezTo>
                          <a:pt x="755178" y="129790"/>
                          <a:pt x="755946" y="128868"/>
                          <a:pt x="756382" y="127866"/>
                        </a:cubicBezTo>
                        <a:cubicBezTo>
                          <a:pt x="756374" y="130493"/>
                          <a:pt x="757894" y="133080"/>
                          <a:pt x="761426" y="134187"/>
                        </a:cubicBezTo>
                        <a:cubicBezTo>
                          <a:pt x="815481" y="150815"/>
                          <a:pt x="872341" y="158607"/>
                          <a:pt x="928894" y="157750"/>
                        </a:cubicBezTo>
                        <a:cubicBezTo>
                          <a:pt x="943347" y="156327"/>
                          <a:pt x="969594" y="158356"/>
                          <a:pt x="980879" y="150014"/>
                        </a:cubicBezTo>
                        <a:cubicBezTo>
                          <a:pt x="990393" y="160733"/>
                          <a:pt x="1001767" y="169657"/>
                          <a:pt x="1013383" y="178144"/>
                        </a:cubicBezTo>
                        <a:cubicBezTo>
                          <a:pt x="954777" y="180181"/>
                          <a:pt x="895565" y="183116"/>
                          <a:pt x="837355" y="174280"/>
                        </a:cubicBezTo>
                        <a:cubicBezTo>
                          <a:pt x="797843" y="167507"/>
                          <a:pt x="758896" y="157249"/>
                          <a:pt x="720839" y="144704"/>
                        </a:cubicBezTo>
                        <a:cubicBezTo>
                          <a:pt x="732245" y="140816"/>
                          <a:pt x="743602" y="136685"/>
                          <a:pt x="753981" y="130493"/>
                        </a:cubicBezTo>
                        <a:close/>
                        <a:moveTo>
                          <a:pt x="699910" y="151170"/>
                        </a:moveTo>
                        <a:cubicBezTo>
                          <a:pt x="811051" y="203655"/>
                          <a:pt x="920810" y="203785"/>
                          <a:pt x="1040625" y="196493"/>
                        </a:cubicBezTo>
                        <a:cubicBezTo>
                          <a:pt x="1050172" y="202313"/>
                          <a:pt x="1059961" y="207745"/>
                          <a:pt x="1069871" y="212943"/>
                        </a:cubicBezTo>
                        <a:cubicBezTo>
                          <a:pt x="929217" y="233127"/>
                          <a:pt x="785669" y="213978"/>
                          <a:pt x="653648" y="162891"/>
                        </a:cubicBezTo>
                        <a:cubicBezTo>
                          <a:pt x="669128" y="159181"/>
                          <a:pt x="684624" y="155503"/>
                          <a:pt x="699910" y="151170"/>
                        </a:cubicBezTo>
                        <a:close/>
                        <a:moveTo>
                          <a:pt x="975471" y="387502"/>
                        </a:moveTo>
                        <a:cubicBezTo>
                          <a:pt x="977872" y="395933"/>
                          <a:pt x="983765" y="403515"/>
                          <a:pt x="988227" y="410944"/>
                        </a:cubicBezTo>
                        <a:cubicBezTo>
                          <a:pt x="993562" y="419157"/>
                          <a:pt x="997725" y="428266"/>
                          <a:pt x="1003820" y="435946"/>
                        </a:cubicBezTo>
                        <a:cubicBezTo>
                          <a:pt x="1004014" y="444797"/>
                          <a:pt x="1004192" y="453656"/>
                          <a:pt x="1004338" y="462516"/>
                        </a:cubicBezTo>
                        <a:cubicBezTo>
                          <a:pt x="994395" y="476718"/>
                          <a:pt x="973782" y="495374"/>
                          <a:pt x="973103" y="512858"/>
                        </a:cubicBezTo>
                        <a:cubicBezTo>
                          <a:pt x="973305" y="522841"/>
                          <a:pt x="979861" y="531822"/>
                          <a:pt x="984573" y="540212"/>
                        </a:cubicBezTo>
                        <a:cubicBezTo>
                          <a:pt x="990450" y="548110"/>
                          <a:pt x="994694" y="565416"/>
                          <a:pt x="1004726" y="567631"/>
                        </a:cubicBezTo>
                        <a:cubicBezTo>
                          <a:pt x="1004548" y="580831"/>
                          <a:pt x="1004273" y="594039"/>
                          <a:pt x="1003901" y="607239"/>
                        </a:cubicBezTo>
                        <a:cubicBezTo>
                          <a:pt x="987273" y="611855"/>
                          <a:pt x="972036" y="627900"/>
                          <a:pt x="974129" y="645975"/>
                        </a:cubicBezTo>
                        <a:cubicBezTo>
                          <a:pt x="975738" y="655990"/>
                          <a:pt x="982019" y="665916"/>
                          <a:pt x="986190" y="675058"/>
                        </a:cubicBezTo>
                        <a:cubicBezTo>
                          <a:pt x="990709" y="684977"/>
                          <a:pt x="995082" y="694976"/>
                          <a:pt x="999754" y="704829"/>
                        </a:cubicBezTo>
                        <a:cubicBezTo>
                          <a:pt x="999124" y="716372"/>
                          <a:pt x="998461" y="727923"/>
                          <a:pt x="997766" y="739458"/>
                        </a:cubicBezTo>
                        <a:cubicBezTo>
                          <a:pt x="968972" y="756692"/>
                          <a:pt x="978963" y="775534"/>
                          <a:pt x="994015" y="798644"/>
                        </a:cubicBezTo>
                        <a:cubicBezTo>
                          <a:pt x="993740" y="802702"/>
                          <a:pt x="993465" y="806760"/>
                          <a:pt x="993174" y="810810"/>
                        </a:cubicBezTo>
                        <a:cubicBezTo>
                          <a:pt x="977945" y="798766"/>
                          <a:pt x="968083" y="779228"/>
                          <a:pt x="968681" y="759715"/>
                        </a:cubicBezTo>
                        <a:cubicBezTo>
                          <a:pt x="972165" y="739038"/>
                          <a:pt x="986861" y="727317"/>
                          <a:pt x="977686" y="703754"/>
                        </a:cubicBezTo>
                        <a:cubicBezTo>
                          <a:pt x="958310" y="665843"/>
                          <a:pt x="955650" y="656612"/>
                          <a:pt x="967792" y="614757"/>
                        </a:cubicBezTo>
                        <a:cubicBezTo>
                          <a:pt x="980176" y="567267"/>
                          <a:pt x="967000" y="562644"/>
                          <a:pt x="956766" y="522356"/>
                        </a:cubicBezTo>
                        <a:cubicBezTo>
                          <a:pt x="956531" y="478327"/>
                          <a:pt x="994080" y="457455"/>
                          <a:pt x="966070" y="408770"/>
                        </a:cubicBezTo>
                        <a:cubicBezTo>
                          <a:pt x="954907" y="386548"/>
                          <a:pt x="951414" y="375943"/>
                          <a:pt x="971486" y="357788"/>
                        </a:cubicBezTo>
                        <a:cubicBezTo>
                          <a:pt x="988470" y="339132"/>
                          <a:pt x="979367" y="305659"/>
                          <a:pt x="960120" y="291731"/>
                        </a:cubicBezTo>
                        <a:cubicBezTo>
                          <a:pt x="967428" y="285879"/>
                          <a:pt x="975083" y="280617"/>
                          <a:pt x="983716" y="276664"/>
                        </a:cubicBezTo>
                        <a:cubicBezTo>
                          <a:pt x="987993" y="299871"/>
                          <a:pt x="996933" y="323191"/>
                          <a:pt x="998687" y="347352"/>
                        </a:cubicBezTo>
                        <a:cubicBezTo>
                          <a:pt x="986594" y="357174"/>
                          <a:pt x="970653" y="370584"/>
                          <a:pt x="975471" y="387502"/>
                        </a:cubicBezTo>
                        <a:close/>
                        <a:moveTo>
                          <a:pt x="1000207" y="361038"/>
                        </a:moveTo>
                        <a:cubicBezTo>
                          <a:pt x="1001824" y="377552"/>
                          <a:pt x="1002656" y="394171"/>
                          <a:pt x="1003182" y="410669"/>
                        </a:cubicBezTo>
                        <a:cubicBezTo>
                          <a:pt x="998671" y="403160"/>
                          <a:pt x="993821" y="395772"/>
                          <a:pt x="989682" y="388060"/>
                        </a:cubicBezTo>
                        <a:cubicBezTo>
                          <a:pt x="983151" y="377099"/>
                          <a:pt x="994492" y="369250"/>
                          <a:pt x="1000207" y="361038"/>
                        </a:cubicBezTo>
                        <a:close/>
                        <a:moveTo>
                          <a:pt x="1004621" y="481034"/>
                        </a:moveTo>
                        <a:cubicBezTo>
                          <a:pt x="1004903" y="503134"/>
                          <a:pt x="1005033" y="525234"/>
                          <a:pt x="1004920" y="547293"/>
                        </a:cubicBezTo>
                        <a:cubicBezTo>
                          <a:pt x="1004912" y="548183"/>
                          <a:pt x="1004903" y="549064"/>
                          <a:pt x="1004895" y="549953"/>
                        </a:cubicBezTo>
                        <a:cubicBezTo>
                          <a:pt x="983522" y="508445"/>
                          <a:pt x="976692" y="520780"/>
                          <a:pt x="1004621" y="481034"/>
                        </a:cubicBezTo>
                        <a:close/>
                        <a:moveTo>
                          <a:pt x="1003562" y="618556"/>
                        </a:moveTo>
                        <a:cubicBezTo>
                          <a:pt x="1002939" y="637988"/>
                          <a:pt x="1002131" y="657421"/>
                          <a:pt x="1001193" y="676845"/>
                        </a:cubicBezTo>
                        <a:cubicBezTo>
                          <a:pt x="990725" y="652304"/>
                          <a:pt x="975625" y="638392"/>
                          <a:pt x="1003562" y="618556"/>
                        </a:cubicBezTo>
                        <a:close/>
                        <a:moveTo>
                          <a:pt x="996747" y="755908"/>
                        </a:moveTo>
                        <a:cubicBezTo>
                          <a:pt x="996456" y="760604"/>
                          <a:pt x="996157" y="765309"/>
                          <a:pt x="995858" y="770005"/>
                        </a:cubicBezTo>
                        <a:cubicBezTo>
                          <a:pt x="995737" y="771864"/>
                          <a:pt x="995624" y="773731"/>
                          <a:pt x="995502" y="775591"/>
                        </a:cubicBezTo>
                        <a:cubicBezTo>
                          <a:pt x="991089" y="769189"/>
                          <a:pt x="991089" y="761453"/>
                          <a:pt x="996747" y="755908"/>
                        </a:cubicBezTo>
                        <a:close/>
                        <a:moveTo>
                          <a:pt x="777666" y="789057"/>
                        </a:moveTo>
                        <a:cubicBezTo>
                          <a:pt x="792192" y="780449"/>
                          <a:pt x="806217" y="766739"/>
                          <a:pt x="804512" y="749692"/>
                        </a:cubicBezTo>
                        <a:cubicBezTo>
                          <a:pt x="803097" y="734471"/>
                          <a:pt x="789218" y="726096"/>
                          <a:pt x="781013" y="714553"/>
                        </a:cubicBezTo>
                        <a:cubicBezTo>
                          <a:pt x="781643" y="700125"/>
                          <a:pt x="782233" y="685696"/>
                          <a:pt x="782791" y="671267"/>
                        </a:cubicBezTo>
                        <a:cubicBezTo>
                          <a:pt x="794553" y="660896"/>
                          <a:pt x="809823" y="650873"/>
                          <a:pt x="810954" y="633631"/>
                        </a:cubicBezTo>
                        <a:cubicBezTo>
                          <a:pt x="812159" y="615032"/>
                          <a:pt x="793647" y="606124"/>
                          <a:pt x="788547" y="590127"/>
                        </a:cubicBezTo>
                        <a:cubicBezTo>
                          <a:pt x="787973" y="588324"/>
                          <a:pt x="786760" y="587265"/>
                          <a:pt x="785362" y="586813"/>
                        </a:cubicBezTo>
                        <a:cubicBezTo>
                          <a:pt x="785637" y="572424"/>
                          <a:pt x="785782" y="558036"/>
                          <a:pt x="785742" y="543648"/>
                        </a:cubicBezTo>
                        <a:cubicBezTo>
                          <a:pt x="795490" y="534942"/>
                          <a:pt x="802224" y="512309"/>
                          <a:pt x="806621" y="499788"/>
                        </a:cubicBezTo>
                        <a:cubicBezTo>
                          <a:pt x="809208" y="490694"/>
                          <a:pt x="806169" y="485044"/>
                          <a:pt x="800429" y="478238"/>
                        </a:cubicBezTo>
                        <a:cubicBezTo>
                          <a:pt x="794634" y="471359"/>
                          <a:pt x="789056" y="463954"/>
                          <a:pt x="782702" y="457520"/>
                        </a:cubicBezTo>
                        <a:cubicBezTo>
                          <a:pt x="781781" y="444231"/>
                          <a:pt x="780479" y="430958"/>
                          <a:pt x="779073" y="417726"/>
                        </a:cubicBezTo>
                        <a:cubicBezTo>
                          <a:pt x="786421" y="411098"/>
                          <a:pt x="788021" y="399813"/>
                          <a:pt x="792790" y="391253"/>
                        </a:cubicBezTo>
                        <a:cubicBezTo>
                          <a:pt x="804423" y="369646"/>
                          <a:pt x="796307" y="364085"/>
                          <a:pt x="782953" y="347441"/>
                        </a:cubicBezTo>
                        <a:cubicBezTo>
                          <a:pt x="780035" y="342899"/>
                          <a:pt x="777173" y="338453"/>
                          <a:pt x="773988" y="334201"/>
                        </a:cubicBezTo>
                        <a:cubicBezTo>
                          <a:pt x="772630" y="315933"/>
                          <a:pt x="769704" y="297996"/>
                          <a:pt x="764668" y="280552"/>
                        </a:cubicBezTo>
                        <a:cubicBezTo>
                          <a:pt x="781942" y="285903"/>
                          <a:pt x="799419" y="290915"/>
                          <a:pt x="816395" y="297244"/>
                        </a:cubicBezTo>
                        <a:cubicBezTo>
                          <a:pt x="802054" y="303727"/>
                          <a:pt x="801165" y="322537"/>
                          <a:pt x="805369" y="336149"/>
                        </a:cubicBezTo>
                        <a:cubicBezTo>
                          <a:pt x="810946" y="354183"/>
                          <a:pt x="828027" y="369363"/>
                          <a:pt x="822991" y="389604"/>
                        </a:cubicBezTo>
                        <a:cubicBezTo>
                          <a:pt x="800203" y="444150"/>
                          <a:pt x="800793" y="439171"/>
                          <a:pt x="824915" y="493378"/>
                        </a:cubicBezTo>
                        <a:cubicBezTo>
                          <a:pt x="827914" y="501970"/>
                          <a:pt x="829078" y="510555"/>
                          <a:pt x="826677" y="519454"/>
                        </a:cubicBezTo>
                        <a:cubicBezTo>
                          <a:pt x="823896" y="529744"/>
                          <a:pt x="818367" y="539040"/>
                          <a:pt x="815400" y="549274"/>
                        </a:cubicBezTo>
                        <a:cubicBezTo>
                          <a:pt x="806815" y="578269"/>
                          <a:pt x="825052" y="605210"/>
                          <a:pt x="827728" y="633542"/>
                        </a:cubicBezTo>
                        <a:cubicBezTo>
                          <a:pt x="829959" y="653169"/>
                          <a:pt x="814851" y="667840"/>
                          <a:pt x="810211" y="685801"/>
                        </a:cubicBezTo>
                        <a:cubicBezTo>
                          <a:pt x="804439" y="707464"/>
                          <a:pt x="823751" y="723841"/>
                          <a:pt x="825173" y="744680"/>
                        </a:cubicBezTo>
                        <a:cubicBezTo>
                          <a:pt x="828698" y="773740"/>
                          <a:pt x="806646" y="805572"/>
                          <a:pt x="776825" y="807892"/>
                        </a:cubicBezTo>
                        <a:cubicBezTo>
                          <a:pt x="777108" y="801619"/>
                          <a:pt x="777383" y="795338"/>
                          <a:pt x="777666" y="789057"/>
                        </a:cubicBezTo>
                        <a:close/>
                        <a:moveTo>
                          <a:pt x="776219" y="383816"/>
                        </a:moveTo>
                        <a:cubicBezTo>
                          <a:pt x="775718" y="373833"/>
                          <a:pt x="775459" y="363834"/>
                          <a:pt x="775063" y="353835"/>
                        </a:cubicBezTo>
                        <a:cubicBezTo>
                          <a:pt x="792912" y="377592"/>
                          <a:pt x="787859" y="368660"/>
                          <a:pt x="776963" y="395125"/>
                        </a:cubicBezTo>
                        <a:cubicBezTo>
                          <a:pt x="776664" y="391366"/>
                          <a:pt x="776405" y="387591"/>
                          <a:pt x="776219" y="383816"/>
                        </a:cubicBezTo>
                        <a:close/>
                        <a:moveTo>
                          <a:pt x="778394" y="773117"/>
                        </a:moveTo>
                        <a:cubicBezTo>
                          <a:pt x="779000" y="759836"/>
                          <a:pt x="779598" y="746563"/>
                          <a:pt x="780196" y="733282"/>
                        </a:cubicBezTo>
                        <a:cubicBezTo>
                          <a:pt x="795498" y="746337"/>
                          <a:pt x="795450" y="760305"/>
                          <a:pt x="778394" y="773117"/>
                        </a:cubicBezTo>
                        <a:close/>
                        <a:moveTo>
                          <a:pt x="784925" y="605720"/>
                        </a:moveTo>
                        <a:cubicBezTo>
                          <a:pt x="800785" y="625613"/>
                          <a:pt x="807026" y="636614"/>
                          <a:pt x="783446" y="653912"/>
                        </a:cubicBezTo>
                        <a:cubicBezTo>
                          <a:pt x="784028" y="637851"/>
                          <a:pt x="784521" y="621789"/>
                          <a:pt x="784925" y="605720"/>
                        </a:cubicBezTo>
                        <a:close/>
                        <a:moveTo>
                          <a:pt x="783907" y="476201"/>
                        </a:moveTo>
                        <a:cubicBezTo>
                          <a:pt x="787326" y="480638"/>
                          <a:pt x="791586" y="484720"/>
                          <a:pt x="794617" y="489425"/>
                        </a:cubicBezTo>
                        <a:cubicBezTo>
                          <a:pt x="798433" y="496748"/>
                          <a:pt x="788401" y="512171"/>
                          <a:pt x="785483" y="519721"/>
                        </a:cubicBezTo>
                        <a:cubicBezTo>
                          <a:pt x="785297" y="510045"/>
                          <a:pt x="785022" y="500370"/>
                          <a:pt x="784618" y="490702"/>
                        </a:cubicBezTo>
                        <a:cubicBezTo>
                          <a:pt x="784408" y="485868"/>
                          <a:pt x="784173" y="481034"/>
                          <a:pt x="783907" y="476201"/>
                        </a:cubicBezTo>
                        <a:close/>
                        <a:moveTo>
                          <a:pt x="836927" y="764848"/>
                        </a:moveTo>
                        <a:cubicBezTo>
                          <a:pt x="852011" y="780974"/>
                          <a:pt x="868946" y="795080"/>
                          <a:pt x="887368" y="807204"/>
                        </a:cubicBezTo>
                        <a:cubicBezTo>
                          <a:pt x="861671" y="806938"/>
                          <a:pt x="836062" y="807269"/>
                          <a:pt x="810485" y="807528"/>
                        </a:cubicBezTo>
                        <a:cubicBezTo>
                          <a:pt x="823807" y="796890"/>
                          <a:pt x="833435" y="781879"/>
                          <a:pt x="836927" y="764848"/>
                        </a:cubicBezTo>
                        <a:close/>
                        <a:moveTo>
                          <a:pt x="838317" y="753378"/>
                        </a:moveTo>
                        <a:cubicBezTo>
                          <a:pt x="840799" y="723122"/>
                          <a:pt x="819143" y="709170"/>
                          <a:pt x="822708" y="689245"/>
                        </a:cubicBezTo>
                        <a:cubicBezTo>
                          <a:pt x="828091" y="671195"/>
                          <a:pt x="842343" y="655877"/>
                          <a:pt x="840791" y="635935"/>
                        </a:cubicBezTo>
                        <a:cubicBezTo>
                          <a:pt x="840451" y="607094"/>
                          <a:pt x="819499" y="580063"/>
                          <a:pt x="828366" y="551020"/>
                        </a:cubicBezTo>
                        <a:cubicBezTo>
                          <a:pt x="831511" y="540883"/>
                          <a:pt x="836911" y="531515"/>
                          <a:pt x="839255" y="521111"/>
                        </a:cubicBezTo>
                        <a:cubicBezTo>
                          <a:pt x="846207" y="492505"/>
                          <a:pt x="823177" y="470146"/>
                          <a:pt x="818650" y="443398"/>
                        </a:cubicBezTo>
                        <a:cubicBezTo>
                          <a:pt x="816265" y="422689"/>
                          <a:pt x="832942" y="406345"/>
                          <a:pt x="835084" y="386371"/>
                        </a:cubicBezTo>
                        <a:cubicBezTo>
                          <a:pt x="839538" y="355056"/>
                          <a:pt x="795280" y="328340"/>
                          <a:pt x="823484" y="299984"/>
                        </a:cubicBezTo>
                        <a:cubicBezTo>
                          <a:pt x="848486" y="310016"/>
                          <a:pt x="871896" y="323741"/>
                          <a:pt x="888961" y="344960"/>
                        </a:cubicBezTo>
                        <a:cubicBezTo>
                          <a:pt x="892728" y="349640"/>
                          <a:pt x="902153" y="349624"/>
                          <a:pt x="905904" y="344960"/>
                        </a:cubicBezTo>
                        <a:cubicBezTo>
                          <a:pt x="919994" y="327451"/>
                          <a:pt x="936217" y="312166"/>
                          <a:pt x="953193" y="297495"/>
                        </a:cubicBezTo>
                        <a:cubicBezTo>
                          <a:pt x="963540" y="306960"/>
                          <a:pt x="970815" y="324218"/>
                          <a:pt x="969239" y="337806"/>
                        </a:cubicBezTo>
                        <a:cubicBezTo>
                          <a:pt x="966409" y="353851"/>
                          <a:pt x="946411" y="360852"/>
                          <a:pt x="945756" y="378061"/>
                        </a:cubicBezTo>
                        <a:cubicBezTo>
                          <a:pt x="943897" y="398762"/>
                          <a:pt x="959183" y="415939"/>
                          <a:pt x="963354" y="435339"/>
                        </a:cubicBezTo>
                        <a:cubicBezTo>
                          <a:pt x="969118" y="465498"/>
                          <a:pt x="941779" y="490710"/>
                          <a:pt x="943921" y="520732"/>
                        </a:cubicBezTo>
                        <a:cubicBezTo>
                          <a:pt x="944988" y="542516"/>
                          <a:pt x="960872" y="560502"/>
                          <a:pt x="960104" y="582585"/>
                        </a:cubicBezTo>
                        <a:cubicBezTo>
                          <a:pt x="959910" y="592924"/>
                          <a:pt x="957421" y="603028"/>
                          <a:pt x="954874" y="613003"/>
                        </a:cubicBezTo>
                        <a:cubicBezTo>
                          <a:pt x="926800" y="702121"/>
                          <a:pt x="988995" y="686221"/>
                          <a:pt x="957833" y="749239"/>
                        </a:cubicBezTo>
                        <a:cubicBezTo>
                          <a:pt x="949798" y="747226"/>
                          <a:pt x="945554" y="759707"/>
                          <a:pt x="940857" y="764557"/>
                        </a:cubicBezTo>
                        <a:cubicBezTo>
                          <a:pt x="929653" y="778678"/>
                          <a:pt x="917084" y="791757"/>
                          <a:pt x="903430" y="803535"/>
                        </a:cubicBezTo>
                        <a:cubicBezTo>
                          <a:pt x="879527" y="789850"/>
                          <a:pt x="858211" y="772293"/>
                          <a:pt x="838317" y="753378"/>
                        </a:cubicBezTo>
                        <a:close/>
                        <a:moveTo>
                          <a:pt x="937923" y="787950"/>
                        </a:moveTo>
                        <a:cubicBezTo>
                          <a:pt x="944309" y="781047"/>
                          <a:pt x="949846" y="773885"/>
                          <a:pt x="955820" y="766545"/>
                        </a:cubicBezTo>
                        <a:cubicBezTo>
                          <a:pt x="957219" y="783076"/>
                          <a:pt x="964429" y="798766"/>
                          <a:pt x="974671" y="811699"/>
                        </a:cubicBezTo>
                        <a:cubicBezTo>
                          <a:pt x="955481" y="809686"/>
                          <a:pt x="936193" y="808506"/>
                          <a:pt x="916865" y="807851"/>
                        </a:cubicBezTo>
                        <a:cubicBezTo>
                          <a:pt x="924270" y="801651"/>
                          <a:pt x="931359" y="795120"/>
                          <a:pt x="937923" y="787950"/>
                        </a:cubicBezTo>
                        <a:close/>
                        <a:moveTo>
                          <a:pt x="973555" y="253004"/>
                        </a:moveTo>
                        <a:cubicBezTo>
                          <a:pt x="942959" y="267497"/>
                          <a:pt x="918822" y="292847"/>
                          <a:pt x="897004" y="318188"/>
                        </a:cubicBezTo>
                        <a:cubicBezTo>
                          <a:pt x="851194" y="272549"/>
                          <a:pt x="782751" y="266366"/>
                          <a:pt x="725406" y="242439"/>
                        </a:cubicBezTo>
                        <a:cubicBezTo>
                          <a:pt x="698496" y="231405"/>
                          <a:pt x="685433" y="208303"/>
                          <a:pt x="670575" y="185274"/>
                        </a:cubicBezTo>
                        <a:cubicBezTo>
                          <a:pt x="777529" y="233580"/>
                          <a:pt x="898410" y="244153"/>
                          <a:pt x="1014482" y="237694"/>
                        </a:cubicBezTo>
                        <a:cubicBezTo>
                          <a:pt x="1000716" y="242471"/>
                          <a:pt x="986934" y="247216"/>
                          <a:pt x="973555" y="253004"/>
                        </a:cubicBezTo>
                        <a:close/>
                        <a:moveTo>
                          <a:pt x="317234" y="1082773"/>
                        </a:moveTo>
                        <a:cubicBezTo>
                          <a:pt x="324266" y="1082118"/>
                          <a:pt x="323321" y="1074851"/>
                          <a:pt x="320532" y="1070139"/>
                        </a:cubicBezTo>
                        <a:cubicBezTo>
                          <a:pt x="322286" y="1063413"/>
                          <a:pt x="324024" y="1056761"/>
                          <a:pt x="325730" y="1050213"/>
                        </a:cubicBezTo>
                        <a:cubicBezTo>
                          <a:pt x="330426" y="1057909"/>
                          <a:pt x="334993" y="1065685"/>
                          <a:pt x="339084" y="1073728"/>
                        </a:cubicBezTo>
                        <a:cubicBezTo>
                          <a:pt x="341412" y="1078262"/>
                          <a:pt x="345623" y="1084212"/>
                          <a:pt x="341088" y="1088601"/>
                        </a:cubicBezTo>
                        <a:cubicBezTo>
                          <a:pt x="338089" y="1091511"/>
                          <a:pt x="333506" y="1092942"/>
                          <a:pt x="329852" y="1094874"/>
                        </a:cubicBezTo>
                        <a:cubicBezTo>
                          <a:pt x="323078" y="1097614"/>
                          <a:pt x="317678" y="1103854"/>
                          <a:pt x="311090" y="1106320"/>
                        </a:cubicBezTo>
                        <a:cubicBezTo>
                          <a:pt x="313143" y="1098438"/>
                          <a:pt x="315197" y="1090573"/>
                          <a:pt x="317234" y="1082773"/>
                        </a:cubicBezTo>
                        <a:close/>
                        <a:moveTo>
                          <a:pt x="291997" y="1179320"/>
                        </a:moveTo>
                        <a:cubicBezTo>
                          <a:pt x="311721" y="1157406"/>
                          <a:pt x="306652" y="1172538"/>
                          <a:pt x="319044" y="1187630"/>
                        </a:cubicBezTo>
                        <a:cubicBezTo>
                          <a:pt x="309659" y="1185981"/>
                          <a:pt x="300202" y="1184995"/>
                          <a:pt x="290695" y="1184299"/>
                        </a:cubicBezTo>
                        <a:cubicBezTo>
                          <a:pt x="291124" y="1182642"/>
                          <a:pt x="291560" y="1180985"/>
                          <a:pt x="291997" y="1179320"/>
                        </a:cubicBezTo>
                        <a:close/>
                        <a:moveTo>
                          <a:pt x="107012" y="2899766"/>
                        </a:moveTo>
                        <a:cubicBezTo>
                          <a:pt x="93949" y="2900243"/>
                          <a:pt x="80967" y="2899952"/>
                          <a:pt x="68146" y="2896783"/>
                        </a:cubicBezTo>
                        <a:cubicBezTo>
                          <a:pt x="53038" y="2892103"/>
                          <a:pt x="35909" y="2888029"/>
                          <a:pt x="23234" y="2878297"/>
                        </a:cubicBezTo>
                        <a:cubicBezTo>
                          <a:pt x="13793" y="2866083"/>
                          <a:pt x="22935" y="2849294"/>
                          <a:pt x="25441" y="2835972"/>
                        </a:cubicBezTo>
                        <a:cubicBezTo>
                          <a:pt x="67387" y="2666417"/>
                          <a:pt x="70644" y="2490750"/>
                          <a:pt x="87539" y="2317678"/>
                        </a:cubicBezTo>
                        <a:cubicBezTo>
                          <a:pt x="98266" y="2203218"/>
                          <a:pt x="111143" y="2088952"/>
                          <a:pt x="126219" y="1974978"/>
                        </a:cubicBezTo>
                        <a:cubicBezTo>
                          <a:pt x="113584" y="2283073"/>
                          <a:pt x="107166" y="2591412"/>
                          <a:pt x="107012" y="2899766"/>
                        </a:cubicBezTo>
                        <a:close/>
                        <a:moveTo>
                          <a:pt x="268991" y="2955468"/>
                        </a:moveTo>
                        <a:cubicBezTo>
                          <a:pt x="246317" y="2958605"/>
                          <a:pt x="223270" y="2956268"/>
                          <a:pt x="200943" y="2951524"/>
                        </a:cubicBezTo>
                        <a:cubicBezTo>
                          <a:pt x="182634" y="2947627"/>
                          <a:pt x="164681" y="2942276"/>
                          <a:pt x="146800" y="2936796"/>
                        </a:cubicBezTo>
                        <a:cubicBezTo>
                          <a:pt x="126405" y="2932568"/>
                          <a:pt x="124659" y="2922812"/>
                          <a:pt x="125653" y="2903888"/>
                        </a:cubicBezTo>
                        <a:cubicBezTo>
                          <a:pt x="125645" y="2890664"/>
                          <a:pt x="125645" y="2877432"/>
                          <a:pt x="125661" y="2864207"/>
                        </a:cubicBezTo>
                        <a:cubicBezTo>
                          <a:pt x="125823" y="2474931"/>
                          <a:pt x="137714" y="2085727"/>
                          <a:pt x="158206" y="1697008"/>
                        </a:cubicBezTo>
                        <a:cubicBezTo>
                          <a:pt x="159426" y="1673696"/>
                          <a:pt x="159855" y="1649802"/>
                          <a:pt x="168892" y="1627920"/>
                        </a:cubicBezTo>
                        <a:cubicBezTo>
                          <a:pt x="178827" y="1602660"/>
                          <a:pt x="195956" y="1579105"/>
                          <a:pt x="198405" y="1551549"/>
                        </a:cubicBezTo>
                        <a:cubicBezTo>
                          <a:pt x="201978" y="1551201"/>
                          <a:pt x="205414" y="1548485"/>
                          <a:pt x="205519" y="1544613"/>
                        </a:cubicBezTo>
                        <a:cubicBezTo>
                          <a:pt x="205486" y="1543627"/>
                          <a:pt x="204573" y="1543506"/>
                          <a:pt x="206731" y="1543692"/>
                        </a:cubicBezTo>
                        <a:cubicBezTo>
                          <a:pt x="208882" y="1543878"/>
                          <a:pt x="211096" y="1543870"/>
                          <a:pt x="213279" y="1543934"/>
                        </a:cubicBezTo>
                        <a:cubicBezTo>
                          <a:pt x="155093" y="1990788"/>
                          <a:pt x="171495" y="2442517"/>
                          <a:pt x="144043" y="2890874"/>
                        </a:cubicBezTo>
                        <a:cubicBezTo>
                          <a:pt x="143607" y="2894091"/>
                          <a:pt x="146096" y="2896848"/>
                          <a:pt x="148433" y="2898553"/>
                        </a:cubicBezTo>
                        <a:cubicBezTo>
                          <a:pt x="182966" y="2923822"/>
                          <a:pt x="230812" y="2930984"/>
                          <a:pt x="272903" y="2919813"/>
                        </a:cubicBezTo>
                        <a:cubicBezTo>
                          <a:pt x="271618" y="2931703"/>
                          <a:pt x="270325" y="2943586"/>
                          <a:pt x="268991" y="2955468"/>
                        </a:cubicBezTo>
                        <a:close/>
                        <a:moveTo>
                          <a:pt x="343150" y="2936222"/>
                        </a:moveTo>
                        <a:cubicBezTo>
                          <a:pt x="325657" y="2938162"/>
                          <a:pt x="307719" y="2937127"/>
                          <a:pt x="290598" y="2933077"/>
                        </a:cubicBezTo>
                        <a:cubicBezTo>
                          <a:pt x="291423" y="2926328"/>
                          <a:pt x="292296" y="2919578"/>
                          <a:pt x="293080" y="2912821"/>
                        </a:cubicBezTo>
                        <a:cubicBezTo>
                          <a:pt x="301236" y="2909288"/>
                          <a:pt x="309021" y="2904980"/>
                          <a:pt x="316264" y="2899887"/>
                        </a:cubicBezTo>
                        <a:cubicBezTo>
                          <a:pt x="325043" y="2904026"/>
                          <a:pt x="335478" y="2904721"/>
                          <a:pt x="345025" y="2903444"/>
                        </a:cubicBezTo>
                        <a:cubicBezTo>
                          <a:pt x="344395" y="2914373"/>
                          <a:pt x="343732" y="2925293"/>
                          <a:pt x="343150" y="2936222"/>
                        </a:cubicBezTo>
                        <a:close/>
                        <a:moveTo>
                          <a:pt x="284164" y="1785917"/>
                        </a:moveTo>
                        <a:cubicBezTo>
                          <a:pt x="305513" y="2150588"/>
                          <a:pt x="329165" y="2515243"/>
                          <a:pt x="357506" y="2879404"/>
                        </a:cubicBezTo>
                        <a:cubicBezTo>
                          <a:pt x="350514" y="2883680"/>
                          <a:pt x="341258" y="2886469"/>
                          <a:pt x="332738" y="2885960"/>
                        </a:cubicBezTo>
                        <a:cubicBezTo>
                          <a:pt x="348962" y="2873600"/>
                          <a:pt x="336044" y="2858266"/>
                          <a:pt x="325527" y="2867142"/>
                        </a:cubicBezTo>
                        <a:cubicBezTo>
                          <a:pt x="282434" y="2909450"/>
                          <a:pt x="213538" y="2919651"/>
                          <a:pt x="162320" y="2886542"/>
                        </a:cubicBezTo>
                        <a:cubicBezTo>
                          <a:pt x="180929" y="2713939"/>
                          <a:pt x="170679" y="2539856"/>
                          <a:pt x="177614" y="2366631"/>
                        </a:cubicBezTo>
                        <a:cubicBezTo>
                          <a:pt x="183337" y="2091903"/>
                          <a:pt x="203280" y="1817781"/>
                          <a:pt x="223028" y="1543813"/>
                        </a:cubicBezTo>
                        <a:cubicBezTo>
                          <a:pt x="230069" y="1543272"/>
                          <a:pt x="234959" y="1537832"/>
                          <a:pt x="237384" y="1531551"/>
                        </a:cubicBezTo>
                        <a:cubicBezTo>
                          <a:pt x="243439" y="1546335"/>
                          <a:pt x="262710" y="1543078"/>
                          <a:pt x="270729" y="1531405"/>
                        </a:cubicBezTo>
                        <a:cubicBezTo>
                          <a:pt x="272677" y="1616345"/>
                          <a:pt x="280243" y="1701074"/>
                          <a:pt x="284164" y="1785917"/>
                        </a:cubicBezTo>
                        <a:close/>
                        <a:moveTo>
                          <a:pt x="353796" y="1317262"/>
                        </a:moveTo>
                        <a:cubicBezTo>
                          <a:pt x="356350" y="1327633"/>
                          <a:pt x="359842" y="1337592"/>
                          <a:pt x="359656" y="1348407"/>
                        </a:cubicBezTo>
                        <a:cubicBezTo>
                          <a:pt x="358339" y="1381282"/>
                          <a:pt x="335680" y="1407997"/>
                          <a:pt x="317606" y="1433751"/>
                        </a:cubicBezTo>
                        <a:cubicBezTo>
                          <a:pt x="295036" y="1463416"/>
                          <a:pt x="275417" y="1495677"/>
                          <a:pt x="252056" y="1524478"/>
                        </a:cubicBezTo>
                        <a:cubicBezTo>
                          <a:pt x="249938" y="1504884"/>
                          <a:pt x="259355" y="1485185"/>
                          <a:pt x="266202" y="1467143"/>
                        </a:cubicBezTo>
                        <a:cubicBezTo>
                          <a:pt x="271036" y="1455430"/>
                          <a:pt x="276088" y="1444340"/>
                          <a:pt x="283000" y="1433678"/>
                        </a:cubicBezTo>
                        <a:cubicBezTo>
                          <a:pt x="284164" y="1431892"/>
                          <a:pt x="284180" y="1430170"/>
                          <a:pt x="283533" y="1428763"/>
                        </a:cubicBezTo>
                        <a:cubicBezTo>
                          <a:pt x="286023" y="1422151"/>
                          <a:pt x="275846" y="1416752"/>
                          <a:pt x="271756" y="1423453"/>
                        </a:cubicBezTo>
                        <a:cubicBezTo>
                          <a:pt x="256130" y="1449060"/>
                          <a:pt x="246147" y="1478128"/>
                          <a:pt x="234644" y="1505757"/>
                        </a:cubicBezTo>
                        <a:cubicBezTo>
                          <a:pt x="232001" y="1512078"/>
                          <a:pt x="229341" y="1518407"/>
                          <a:pt x="226560" y="1524664"/>
                        </a:cubicBezTo>
                        <a:cubicBezTo>
                          <a:pt x="224523" y="1529239"/>
                          <a:pt x="223909" y="1531583"/>
                          <a:pt x="218614" y="1532295"/>
                        </a:cubicBezTo>
                        <a:cubicBezTo>
                          <a:pt x="214766" y="1532812"/>
                          <a:pt x="209245" y="1532610"/>
                          <a:pt x="204581" y="1533555"/>
                        </a:cubicBezTo>
                        <a:cubicBezTo>
                          <a:pt x="208308" y="1509879"/>
                          <a:pt x="213142" y="1485484"/>
                          <a:pt x="219616" y="1461945"/>
                        </a:cubicBezTo>
                        <a:cubicBezTo>
                          <a:pt x="221371" y="1455422"/>
                          <a:pt x="211978" y="1453094"/>
                          <a:pt x="209666" y="1459205"/>
                        </a:cubicBezTo>
                        <a:cubicBezTo>
                          <a:pt x="207386" y="1465227"/>
                          <a:pt x="205325" y="1471257"/>
                          <a:pt x="203449" y="1477320"/>
                        </a:cubicBezTo>
                        <a:cubicBezTo>
                          <a:pt x="206901" y="1438132"/>
                          <a:pt x="239049" y="1412168"/>
                          <a:pt x="254279" y="1377863"/>
                        </a:cubicBezTo>
                        <a:cubicBezTo>
                          <a:pt x="265159" y="1351357"/>
                          <a:pt x="275151" y="1322985"/>
                          <a:pt x="279378" y="1294774"/>
                        </a:cubicBezTo>
                        <a:cubicBezTo>
                          <a:pt x="293929" y="1296658"/>
                          <a:pt x="309029" y="1297353"/>
                          <a:pt x="323749" y="1297110"/>
                        </a:cubicBezTo>
                        <a:cubicBezTo>
                          <a:pt x="336497" y="1296908"/>
                          <a:pt x="360740" y="1297805"/>
                          <a:pt x="360602" y="1298040"/>
                        </a:cubicBezTo>
                        <a:cubicBezTo>
                          <a:pt x="356665" y="1304749"/>
                          <a:pt x="351500" y="1307901"/>
                          <a:pt x="353796" y="1317262"/>
                        </a:cubicBezTo>
                        <a:close/>
                        <a:moveTo>
                          <a:pt x="395216" y="1292915"/>
                        </a:moveTo>
                        <a:cubicBezTo>
                          <a:pt x="388790" y="1292349"/>
                          <a:pt x="380827" y="1292503"/>
                          <a:pt x="380803" y="1292333"/>
                        </a:cubicBezTo>
                        <a:cubicBezTo>
                          <a:pt x="379655" y="1282568"/>
                          <a:pt x="366196" y="1282480"/>
                          <a:pt x="363173" y="1291541"/>
                        </a:cubicBezTo>
                        <a:cubicBezTo>
                          <a:pt x="362946" y="1292212"/>
                          <a:pt x="277058" y="1289536"/>
                          <a:pt x="277058" y="1289536"/>
                        </a:cubicBezTo>
                        <a:cubicBezTo>
                          <a:pt x="274245" y="1286384"/>
                          <a:pt x="269516" y="1285939"/>
                          <a:pt x="265483" y="1288970"/>
                        </a:cubicBezTo>
                        <a:lnTo>
                          <a:pt x="263203" y="1288857"/>
                        </a:lnTo>
                        <a:cubicBezTo>
                          <a:pt x="265733" y="1279351"/>
                          <a:pt x="270244" y="1262239"/>
                          <a:pt x="275967" y="1240430"/>
                        </a:cubicBezTo>
                        <a:cubicBezTo>
                          <a:pt x="318616" y="1242564"/>
                          <a:pt x="365145" y="1247745"/>
                          <a:pt x="405474" y="1262247"/>
                        </a:cubicBezTo>
                        <a:cubicBezTo>
                          <a:pt x="400842" y="1276102"/>
                          <a:pt x="397293" y="1286723"/>
                          <a:pt x="395216" y="1292915"/>
                        </a:cubicBezTo>
                        <a:close/>
                        <a:moveTo>
                          <a:pt x="409144" y="1251326"/>
                        </a:moveTo>
                        <a:cubicBezTo>
                          <a:pt x="405846" y="1250356"/>
                          <a:pt x="402410" y="1249524"/>
                          <a:pt x="399298" y="1248489"/>
                        </a:cubicBezTo>
                        <a:cubicBezTo>
                          <a:pt x="361119" y="1234844"/>
                          <a:pt x="319618" y="1228976"/>
                          <a:pt x="278901" y="1229315"/>
                        </a:cubicBezTo>
                        <a:cubicBezTo>
                          <a:pt x="281674" y="1218734"/>
                          <a:pt x="284681" y="1207280"/>
                          <a:pt x="287834" y="1195228"/>
                        </a:cubicBezTo>
                        <a:cubicBezTo>
                          <a:pt x="330830" y="1201202"/>
                          <a:pt x="376939" y="1211306"/>
                          <a:pt x="416435" y="1229550"/>
                        </a:cubicBezTo>
                        <a:cubicBezTo>
                          <a:pt x="413841" y="1237302"/>
                          <a:pt x="411391" y="1244593"/>
                          <a:pt x="409144" y="1251326"/>
                        </a:cubicBezTo>
                        <a:close/>
                        <a:moveTo>
                          <a:pt x="360917" y="1172862"/>
                        </a:moveTo>
                        <a:cubicBezTo>
                          <a:pt x="363642" y="1181777"/>
                          <a:pt x="365953" y="1190807"/>
                          <a:pt x="369858" y="1199448"/>
                        </a:cubicBezTo>
                        <a:cubicBezTo>
                          <a:pt x="361346" y="1196853"/>
                          <a:pt x="352664" y="1194476"/>
                          <a:pt x="343942" y="1192496"/>
                        </a:cubicBezTo>
                        <a:cubicBezTo>
                          <a:pt x="351371" y="1187201"/>
                          <a:pt x="352996" y="1176717"/>
                          <a:pt x="360909" y="1171633"/>
                        </a:cubicBezTo>
                        <a:cubicBezTo>
                          <a:pt x="360562" y="1171989"/>
                          <a:pt x="360570" y="1172401"/>
                          <a:pt x="360917" y="1172862"/>
                        </a:cubicBezTo>
                        <a:close/>
                        <a:moveTo>
                          <a:pt x="397180" y="1208962"/>
                        </a:moveTo>
                        <a:cubicBezTo>
                          <a:pt x="401473" y="1204225"/>
                          <a:pt x="405547" y="1199278"/>
                          <a:pt x="409726" y="1194444"/>
                        </a:cubicBezTo>
                        <a:cubicBezTo>
                          <a:pt x="410163" y="1193062"/>
                          <a:pt x="410510" y="1193054"/>
                          <a:pt x="410761" y="1194420"/>
                        </a:cubicBezTo>
                        <a:cubicBezTo>
                          <a:pt x="414714" y="1201792"/>
                          <a:pt x="416274" y="1210789"/>
                          <a:pt x="419645" y="1218492"/>
                        </a:cubicBezTo>
                        <a:cubicBezTo>
                          <a:pt x="411892" y="1215679"/>
                          <a:pt x="404601" y="1212357"/>
                          <a:pt x="397180" y="1208962"/>
                        </a:cubicBezTo>
                        <a:close/>
                        <a:moveTo>
                          <a:pt x="422902" y="1210223"/>
                        </a:moveTo>
                        <a:cubicBezTo>
                          <a:pt x="412725" y="1177873"/>
                          <a:pt x="410696" y="1183774"/>
                          <a:pt x="392314" y="1206981"/>
                        </a:cubicBezTo>
                        <a:cubicBezTo>
                          <a:pt x="387189" y="1205057"/>
                          <a:pt x="381983" y="1203311"/>
                          <a:pt x="376713" y="1201598"/>
                        </a:cubicBezTo>
                        <a:cubicBezTo>
                          <a:pt x="375185" y="1193967"/>
                          <a:pt x="371078" y="1186644"/>
                          <a:pt x="368783" y="1179150"/>
                        </a:cubicBezTo>
                        <a:cubicBezTo>
                          <a:pt x="363439" y="1148515"/>
                          <a:pt x="348776" y="1177073"/>
                          <a:pt x="340846" y="1188551"/>
                        </a:cubicBezTo>
                        <a:cubicBezTo>
                          <a:pt x="339124" y="1186684"/>
                          <a:pt x="337685" y="1189748"/>
                          <a:pt x="338025" y="1191203"/>
                        </a:cubicBezTo>
                        <a:cubicBezTo>
                          <a:pt x="312432" y="1191583"/>
                          <a:pt x="319174" y="1145289"/>
                          <a:pt x="294761" y="1168747"/>
                        </a:cubicBezTo>
                        <a:cubicBezTo>
                          <a:pt x="296855" y="1160745"/>
                          <a:pt x="298989" y="1152572"/>
                          <a:pt x="301156" y="1144319"/>
                        </a:cubicBezTo>
                        <a:cubicBezTo>
                          <a:pt x="323119" y="1128201"/>
                          <a:pt x="330264" y="1167284"/>
                          <a:pt x="341339" y="1163606"/>
                        </a:cubicBezTo>
                        <a:cubicBezTo>
                          <a:pt x="348242" y="1157770"/>
                          <a:pt x="355453" y="1152298"/>
                          <a:pt x="363035" y="1147375"/>
                        </a:cubicBezTo>
                        <a:cubicBezTo>
                          <a:pt x="366503" y="1145120"/>
                          <a:pt x="369874" y="1142193"/>
                          <a:pt x="373714" y="1145710"/>
                        </a:cubicBezTo>
                        <a:cubicBezTo>
                          <a:pt x="377117" y="1150374"/>
                          <a:pt x="379025" y="1156582"/>
                          <a:pt x="382113" y="1161537"/>
                        </a:cubicBezTo>
                        <a:cubicBezTo>
                          <a:pt x="385265" y="1167244"/>
                          <a:pt x="389169" y="1182311"/>
                          <a:pt x="397981" y="1175569"/>
                        </a:cubicBezTo>
                        <a:cubicBezTo>
                          <a:pt x="403979" y="1170259"/>
                          <a:pt x="418602" y="1154440"/>
                          <a:pt x="426855" y="1160971"/>
                        </a:cubicBezTo>
                        <a:cubicBezTo>
                          <a:pt x="429806" y="1165861"/>
                          <a:pt x="431430" y="1171827"/>
                          <a:pt x="434066" y="1176919"/>
                        </a:cubicBezTo>
                        <a:cubicBezTo>
                          <a:pt x="430194" y="1188478"/>
                          <a:pt x="426451" y="1199650"/>
                          <a:pt x="422902" y="1210223"/>
                        </a:cubicBezTo>
                        <a:close/>
                        <a:moveTo>
                          <a:pt x="478315" y="1045250"/>
                        </a:moveTo>
                        <a:cubicBezTo>
                          <a:pt x="475745" y="1052865"/>
                          <a:pt x="473134" y="1060625"/>
                          <a:pt x="470498" y="1068457"/>
                        </a:cubicBezTo>
                        <a:cubicBezTo>
                          <a:pt x="470474" y="1068417"/>
                          <a:pt x="470450" y="1068377"/>
                          <a:pt x="470434" y="1068336"/>
                        </a:cubicBezTo>
                        <a:cubicBezTo>
                          <a:pt x="448058" y="1022779"/>
                          <a:pt x="456603" y="1038727"/>
                          <a:pt x="489859" y="1011058"/>
                        </a:cubicBezTo>
                        <a:cubicBezTo>
                          <a:pt x="485801" y="1019852"/>
                          <a:pt x="485324" y="1032179"/>
                          <a:pt x="478056" y="1039406"/>
                        </a:cubicBezTo>
                        <a:cubicBezTo>
                          <a:pt x="475987" y="1041023"/>
                          <a:pt x="477571" y="1043375"/>
                          <a:pt x="478315" y="1045250"/>
                        </a:cubicBezTo>
                        <a:close/>
                        <a:moveTo>
                          <a:pt x="748501" y="3018567"/>
                        </a:moveTo>
                        <a:cubicBezTo>
                          <a:pt x="748703" y="3017944"/>
                          <a:pt x="748897" y="3017322"/>
                          <a:pt x="749091" y="3016699"/>
                        </a:cubicBezTo>
                        <a:cubicBezTo>
                          <a:pt x="752647" y="3032130"/>
                          <a:pt x="765711" y="3043067"/>
                          <a:pt x="777618" y="3052662"/>
                        </a:cubicBezTo>
                        <a:cubicBezTo>
                          <a:pt x="776890" y="3053349"/>
                          <a:pt x="776373" y="3054206"/>
                          <a:pt x="776154" y="3055200"/>
                        </a:cubicBezTo>
                        <a:cubicBezTo>
                          <a:pt x="771151" y="3057706"/>
                          <a:pt x="767004" y="3061432"/>
                          <a:pt x="762396" y="3064852"/>
                        </a:cubicBezTo>
                        <a:cubicBezTo>
                          <a:pt x="751314" y="3062103"/>
                          <a:pt x="741015" y="3061901"/>
                          <a:pt x="730612" y="3064181"/>
                        </a:cubicBezTo>
                        <a:cubicBezTo>
                          <a:pt x="737345" y="3049275"/>
                          <a:pt x="743473" y="3034111"/>
                          <a:pt x="748501" y="3018567"/>
                        </a:cubicBezTo>
                        <a:close/>
                        <a:moveTo>
                          <a:pt x="762655" y="2940231"/>
                        </a:moveTo>
                        <a:cubicBezTo>
                          <a:pt x="772137" y="2939059"/>
                          <a:pt x="781522" y="2936965"/>
                          <a:pt x="790155" y="2935082"/>
                        </a:cubicBezTo>
                        <a:cubicBezTo>
                          <a:pt x="792467" y="2934581"/>
                          <a:pt x="794771" y="2934031"/>
                          <a:pt x="797051" y="2933433"/>
                        </a:cubicBezTo>
                        <a:cubicBezTo>
                          <a:pt x="797051" y="2945364"/>
                          <a:pt x="796485" y="2957400"/>
                          <a:pt x="794334" y="2969186"/>
                        </a:cubicBezTo>
                        <a:cubicBezTo>
                          <a:pt x="786332" y="2968167"/>
                          <a:pt x="779089" y="2979112"/>
                          <a:pt x="772703" y="2983356"/>
                        </a:cubicBezTo>
                        <a:cubicBezTo>
                          <a:pt x="767133" y="2987696"/>
                          <a:pt x="760157" y="2990752"/>
                          <a:pt x="755161" y="2995820"/>
                        </a:cubicBezTo>
                        <a:cubicBezTo>
                          <a:pt x="759890" y="2977608"/>
                          <a:pt x="763067" y="2958726"/>
                          <a:pt x="762655" y="2940231"/>
                        </a:cubicBezTo>
                        <a:close/>
                        <a:moveTo>
                          <a:pt x="772371" y="3072814"/>
                        </a:moveTo>
                        <a:cubicBezTo>
                          <a:pt x="775419" y="3070364"/>
                          <a:pt x="778604" y="3068053"/>
                          <a:pt x="781554" y="3065523"/>
                        </a:cubicBezTo>
                        <a:cubicBezTo>
                          <a:pt x="783341" y="3067147"/>
                          <a:pt x="785669" y="3068335"/>
                          <a:pt x="787172" y="3070251"/>
                        </a:cubicBezTo>
                        <a:cubicBezTo>
                          <a:pt x="786995" y="3071747"/>
                          <a:pt x="787334" y="3074358"/>
                          <a:pt x="788636" y="3075586"/>
                        </a:cubicBezTo>
                        <a:cubicBezTo>
                          <a:pt x="787884" y="3085019"/>
                          <a:pt x="775775" y="3082829"/>
                          <a:pt x="770205" y="3078949"/>
                        </a:cubicBezTo>
                        <a:cubicBezTo>
                          <a:pt x="770051" y="3078860"/>
                          <a:pt x="769356" y="3078375"/>
                          <a:pt x="768507" y="3077793"/>
                        </a:cubicBezTo>
                        <a:cubicBezTo>
                          <a:pt x="770771" y="3077227"/>
                          <a:pt x="772832" y="3075174"/>
                          <a:pt x="772371" y="3072814"/>
                        </a:cubicBezTo>
                        <a:close/>
                        <a:moveTo>
                          <a:pt x="785976" y="3042186"/>
                        </a:moveTo>
                        <a:cubicBezTo>
                          <a:pt x="734702" y="3000888"/>
                          <a:pt x="774247" y="3009966"/>
                          <a:pt x="794181" y="2978401"/>
                        </a:cubicBezTo>
                        <a:cubicBezTo>
                          <a:pt x="794504" y="2978845"/>
                          <a:pt x="794892" y="2979233"/>
                          <a:pt x="795329" y="2979565"/>
                        </a:cubicBezTo>
                        <a:cubicBezTo>
                          <a:pt x="795975" y="2988262"/>
                          <a:pt x="829061" y="2990097"/>
                          <a:pt x="815691" y="3011389"/>
                        </a:cubicBezTo>
                        <a:cubicBezTo>
                          <a:pt x="806799" y="3022754"/>
                          <a:pt x="796040" y="3031750"/>
                          <a:pt x="785976" y="3042186"/>
                        </a:cubicBezTo>
                        <a:close/>
                        <a:moveTo>
                          <a:pt x="723700" y="3079054"/>
                        </a:moveTo>
                        <a:cubicBezTo>
                          <a:pt x="725842" y="3079879"/>
                          <a:pt x="728510" y="3079466"/>
                          <a:pt x="729892" y="3077082"/>
                        </a:cubicBezTo>
                        <a:cubicBezTo>
                          <a:pt x="734338" y="3072515"/>
                          <a:pt x="747385" y="3075966"/>
                          <a:pt x="753035" y="3076637"/>
                        </a:cubicBezTo>
                        <a:cubicBezTo>
                          <a:pt x="752656" y="3079507"/>
                          <a:pt x="753860" y="3081827"/>
                          <a:pt x="755679" y="3083791"/>
                        </a:cubicBezTo>
                        <a:cubicBezTo>
                          <a:pt x="740999" y="3085981"/>
                          <a:pt x="726861" y="3091066"/>
                          <a:pt x="714065" y="3098559"/>
                        </a:cubicBezTo>
                        <a:cubicBezTo>
                          <a:pt x="717355" y="3092092"/>
                          <a:pt x="720556" y="3085593"/>
                          <a:pt x="723700" y="3079054"/>
                        </a:cubicBezTo>
                        <a:close/>
                        <a:moveTo>
                          <a:pt x="694365" y="3136405"/>
                        </a:moveTo>
                        <a:cubicBezTo>
                          <a:pt x="697881" y="3129728"/>
                          <a:pt x="701414" y="3123060"/>
                          <a:pt x="704898" y="3116367"/>
                        </a:cubicBezTo>
                        <a:cubicBezTo>
                          <a:pt x="724759" y="3106537"/>
                          <a:pt x="745081" y="3096280"/>
                          <a:pt x="767764" y="3095390"/>
                        </a:cubicBezTo>
                        <a:cubicBezTo>
                          <a:pt x="776130" y="3095051"/>
                          <a:pt x="787067" y="3097678"/>
                          <a:pt x="793817" y="3091284"/>
                        </a:cubicBezTo>
                        <a:cubicBezTo>
                          <a:pt x="812240" y="3099965"/>
                          <a:pt x="829061" y="3111994"/>
                          <a:pt x="843127" y="3126738"/>
                        </a:cubicBezTo>
                        <a:cubicBezTo>
                          <a:pt x="848842" y="3132428"/>
                          <a:pt x="852957" y="3140536"/>
                          <a:pt x="859795" y="3144836"/>
                        </a:cubicBezTo>
                        <a:cubicBezTo>
                          <a:pt x="853765" y="3152911"/>
                          <a:pt x="841955" y="3156856"/>
                          <a:pt x="832901" y="3159580"/>
                        </a:cubicBezTo>
                        <a:cubicBezTo>
                          <a:pt x="827469" y="3161213"/>
                          <a:pt x="821891" y="3162603"/>
                          <a:pt x="816233" y="3163783"/>
                        </a:cubicBezTo>
                        <a:cubicBezTo>
                          <a:pt x="808368" y="3160890"/>
                          <a:pt x="800486" y="3157470"/>
                          <a:pt x="797220" y="3149015"/>
                        </a:cubicBezTo>
                        <a:cubicBezTo>
                          <a:pt x="794294" y="3141449"/>
                          <a:pt x="798991" y="3131393"/>
                          <a:pt x="808060" y="3132388"/>
                        </a:cubicBezTo>
                        <a:cubicBezTo>
                          <a:pt x="812434" y="3132865"/>
                          <a:pt x="812563" y="3126584"/>
                          <a:pt x="809030" y="3125234"/>
                        </a:cubicBezTo>
                        <a:cubicBezTo>
                          <a:pt x="782258" y="3117854"/>
                          <a:pt x="775750" y="3153768"/>
                          <a:pt x="795062" y="3167195"/>
                        </a:cubicBezTo>
                        <a:cubicBezTo>
                          <a:pt x="789638" y="3167841"/>
                          <a:pt x="784198" y="3168326"/>
                          <a:pt x="778782" y="3168682"/>
                        </a:cubicBezTo>
                        <a:cubicBezTo>
                          <a:pt x="778838" y="3158626"/>
                          <a:pt x="755622" y="3158925"/>
                          <a:pt x="771135" y="3137181"/>
                        </a:cubicBezTo>
                        <a:cubicBezTo>
                          <a:pt x="774012" y="3140374"/>
                          <a:pt x="779590" y="3136640"/>
                          <a:pt x="777197" y="3132824"/>
                        </a:cubicBezTo>
                        <a:cubicBezTo>
                          <a:pt x="776373" y="3131507"/>
                          <a:pt x="775548" y="3130205"/>
                          <a:pt x="774764" y="3128863"/>
                        </a:cubicBezTo>
                        <a:cubicBezTo>
                          <a:pt x="773762" y="3127150"/>
                          <a:pt x="771733" y="3126414"/>
                          <a:pt x="769849" y="3126859"/>
                        </a:cubicBezTo>
                        <a:cubicBezTo>
                          <a:pt x="750578" y="3131151"/>
                          <a:pt x="747902" y="3157592"/>
                          <a:pt x="762275" y="3169369"/>
                        </a:cubicBezTo>
                        <a:cubicBezTo>
                          <a:pt x="757627" y="3169442"/>
                          <a:pt x="752947" y="3169369"/>
                          <a:pt x="748274" y="3169078"/>
                        </a:cubicBezTo>
                        <a:cubicBezTo>
                          <a:pt x="748234" y="3164220"/>
                          <a:pt x="742228" y="3163565"/>
                          <a:pt x="739584" y="3160493"/>
                        </a:cubicBezTo>
                        <a:cubicBezTo>
                          <a:pt x="737418" y="3157034"/>
                          <a:pt x="732325" y="3140010"/>
                          <a:pt x="738760" y="3139275"/>
                        </a:cubicBezTo>
                        <a:cubicBezTo>
                          <a:pt x="744354" y="3138111"/>
                          <a:pt x="743165" y="3128872"/>
                          <a:pt x="737402" y="3129235"/>
                        </a:cubicBezTo>
                        <a:cubicBezTo>
                          <a:pt x="720491" y="3130302"/>
                          <a:pt x="720443" y="3153235"/>
                          <a:pt x="728235" y="3166281"/>
                        </a:cubicBezTo>
                        <a:cubicBezTo>
                          <a:pt x="722811" y="3165044"/>
                          <a:pt x="717508" y="3163379"/>
                          <a:pt x="712391" y="3161181"/>
                        </a:cubicBezTo>
                        <a:cubicBezTo>
                          <a:pt x="719521" y="3154269"/>
                          <a:pt x="705294" y="3140770"/>
                          <a:pt x="715487" y="3134586"/>
                        </a:cubicBezTo>
                        <a:cubicBezTo>
                          <a:pt x="719974" y="3132040"/>
                          <a:pt x="716942" y="3125113"/>
                          <a:pt x="712019" y="3126358"/>
                        </a:cubicBezTo>
                        <a:cubicBezTo>
                          <a:pt x="699150" y="3129381"/>
                          <a:pt x="696305" y="3146622"/>
                          <a:pt x="703071" y="3156403"/>
                        </a:cubicBezTo>
                        <a:cubicBezTo>
                          <a:pt x="694405" y="3151440"/>
                          <a:pt x="686694" y="3146687"/>
                          <a:pt x="694365" y="3136405"/>
                        </a:cubicBezTo>
                        <a:close/>
                        <a:moveTo>
                          <a:pt x="846061" y="3180233"/>
                        </a:moveTo>
                        <a:cubicBezTo>
                          <a:pt x="811059" y="3199673"/>
                          <a:pt x="765614" y="3195753"/>
                          <a:pt x="728340" y="3186110"/>
                        </a:cubicBezTo>
                        <a:cubicBezTo>
                          <a:pt x="715390" y="3181842"/>
                          <a:pt x="679556" y="3177121"/>
                          <a:pt x="683977" y="3158036"/>
                        </a:cubicBezTo>
                        <a:cubicBezTo>
                          <a:pt x="718955" y="3190200"/>
                          <a:pt x="772016" y="3183790"/>
                          <a:pt x="815344" y="3176870"/>
                        </a:cubicBezTo>
                        <a:cubicBezTo>
                          <a:pt x="833216" y="3174001"/>
                          <a:pt x="853967" y="3168763"/>
                          <a:pt x="867345" y="3155668"/>
                        </a:cubicBezTo>
                        <a:cubicBezTo>
                          <a:pt x="863360" y="3165845"/>
                          <a:pt x="856618" y="3174364"/>
                          <a:pt x="846061" y="3180233"/>
                        </a:cubicBezTo>
                        <a:close/>
                        <a:moveTo>
                          <a:pt x="866513" y="3122372"/>
                        </a:moveTo>
                        <a:cubicBezTo>
                          <a:pt x="865858" y="3125961"/>
                          <a:pt x="865324" y="3129825"/>
                          <a:pt x="864468" y="3133568"/>
                        </a:cubicBezTo>
                        <a:cubicBezTo>
                          <a:pt x="847427" y="3111888"/>
                          <a:pt x="824543" y="3095140"/>
                          <a:pt x="799419" y="3084098"/>
                        </a:cubicBezTo>
                        <a:cubicBezTo>
                          <a:pt x="800858" y="3081075"/>
                          <a:pt x="801577" y="3077462"/>
                          <a:pt x="801464" y="3074050"/>
                        </a:cubicBezTo>
                        <a:cubicBezTo>
                          <a:pt x="818343" y="3077979"/>
                          <a:pt x="834671" y="3084955"/>
                          <a:pt x="847961" y="3096247"/>
                        </a:cubicBezTo>
                        <a:cubicBezTo>
                          <a:pt x="853579" y="3099731"/>
                          <a:pt x="861557" y="3114111"/>
                          <a:pt x="868445" y="3110886"/>
                        </a:cubicBezTo>
                        <a:cubicBezTo>
                          <a:pt x="867847" y="3114726"/>
                          <a:pt x="867208" y="3118557"/>
                          <a:pt x="866513" y="3122372"/>
                        </a:cubicBezTo>
                        <a:close/>
                        <a:moveTo>
                          <a:pt x="869940" y="3100515"/>
                        </a:moveTo>
                        <a:cubicBezTo>
                          <a:pt x="854072" y="3079482"/>
                          <a:pt x="824357" y="3062605"/>
                          <a:pt x="797746" y="3062774"/>
                        </a:cubicBezTo>
                        <a:cubicBezTo>
                          <a:pt x="795579" y="3059994"/>
                          <a:pt x="792435" y="3058248"/>
                          <a:pt x="789969" y="3055855"/>
                        </a:cubicBezTo>
                        <a:cubicBezTo>
                          <a:pt x="794504" y="3053858"/>
                          <a:pt x="798376" y="3048693"/>
                          <a:pt x="801690" y="3045379"/>
                        </a:cubicBezTo>
                        <a:cubicBezTo>
                          <a:pt x="812862" y="3033206"/>
                          <a:pt x="829167" y="3022673"/>
                          <a:pt x="831875" y="3005237"/>
                        </a:cubicBezTo>
                        <a:cubicBezTo>
                          <a:pt x="831931" y="3004768"/>
                          <a:pt x="831963" y="3004308"/>
                          <a:pt x="831996" y="3003847"/>
                        </a:cubicBezTo>
                        <a:cubicBezTo>
                          <a:pt x="838503" y="3006361"/>
                          <a:pt x="845851" y="3006304"/>
                          <a:pt x="852164" y="3009538"/>
                        </a:cubicBezTo>
                        <a:cubicBezTo>
                          <a:pt x="860693" y="3012795"/>
                          <a:pt x="865429" y="3022503"/>
                          <a:pt x="874022" y="3024613"/>
                        </a:cubicBezTo>
                        <a:cubicBezTo>
                          <a:pt x="873246" y="3050035"/>
                          <a:pt x="873174" y="3075271"/>
                          <a:pt x="869940" y="3100515"/>
                        </a:cubicBezTo>
                        <a:close/>
                        <a:moveTo>
                          <a:pt x="885299" y="3090815"/>
                        </a:moveTo>
                        <a:cubicBezTo>
                          <a:pt x="888419" y="3046648"/>
                          <a:pt x="882332" y="3000145"/>
                          <a:pt x="900569" y="2958467"/>
                        </a:cubicBezTo>
                        <a:cubicBezTo>
                          <a:pt x="900625" y="2967302"/>
                          <a:pt x="900876" y="2976137"/>
                          <a:pt x="901232" y="2984964"/>
                        </a:cubicBezTo>
                        <a:cubicBezTo>
                          <a:pt x="901911" y="3013369"/>
                          <a:pt x="905702" y="3041588"/>
                          <a:pt x="907933" y="3069839"/>
                        </a:cubicBezTo>
                        <a:cubicBezTo>
                          <a:pt x="909639" y="3085860"/>
                          <a:pt x="897845" y="3087857"/>
                          <a:pt x="885299" y="3090815"/>
                        </a:cubicBezTo>
                        <a:close/>
                        <a:moveTo>
                          <a:pt x="889405" y="2950586"/>
                        </a:moveTo>
                        <a:cubicBezTo>
                          <a:pt x="881386" y="2969016"/>
                          <a:pt x="875979" y="2988472"/>
                          <a:pt x="874847" y="3008600"/>
                        </a:cubicBezTo>
                        <a:cubicBezTo>
                          <a:pt x="865082" y="2999660"/>
                          <a:pt x="843531" y="2988311"/>
                          <a:pt x="830864" y="2995076"/>
                        </a:cubicBezTo>
                        <a:cubicBezTo>
                          <a:pt x="827283" y="2984528"/>
                          <a:pt x="816144" y="2977738"/>
                          <a:pt x="805684" y="2973373"/>
                        </a:cubicBezTo>
                        <a:cubicBezTo>
                          <a:pt x="809346" y="2958257"/>
                          <a:pt x="810485" y="2945647"/>
                          <a:pt x="810316" y="2929335"/>
                        </a:cubicBezTo>
                        <a:cubicBezTo>
                          <a:pt x="845600" y="2917751"/>
                          <a:pt x="866165" y="2883324"/>
                          <a:pt x="880998" y="2851331"/>
                        </a:cubicBezTo>
                        <a:cubicBezTo>
                          <a:pt x="908717" y="2891319"/>
                          <a:pt x="908660" y="2906208"/>
                          <a:pt x="889405" y="2950586"/>
                        </a:cubicBezTo>
                        <a:close/>
                        <a:moveTo>
                          <a:pt x="1407797" y="3145022"/>
                        </a:moveTo>
                        <a:cubicBezTo>
                          <a:pt x="1405768" y="3152006"/>
                          <a:pt x="1397644" y="3156314"/>
                          <a:pt x="1391792" y="3159653"/>
                        </a:cubicBezTo>
                        <a:cubicBezTo>
                          <a:pt x="1362877" y="3176070"/>
                          <a:pt x="1328570" y="3179223"/>
                          <a:pt x="1295920" y="3177234"/>
                        </a:cubicBezTo>
                        <a:cubicBezTo>
                          <a:pt x="1273561" y="3176062"/>
                          <a:pt x="1235285" y="3176442"/>
                          <a:pt x="1235334" y="3146057"/>
                        </a:cubicBezTo>
                        <a:cubicBezTo>
                          <a:pt x="1262681" y="3174542"/>
                          <a:pt x="1312322" y="3166014"/>
                          <a:pt x="1347712" y="3162021"/>
                        </a:cubicBezTo>
                        <a:cubicBezTo>
                          <a:pt x="1368972" y="3158740"/>
                          <a:pt x="1393077" y="3155102"/>
                          <a:pt x="1408250" y="3138491"/>
                        </a:cubicBezTo>
                        <a:cubicBezTo>
                          <a:pt x="1408452" y="3140673"/>
                          <a:pt x="1408436" y="3142856"/>
                          <a:pt x="1407797" y="3145022"/>
                        </a:cubicBezTo>
                        <a:close/>
                        <a:moveTo>
                          <a:pt x="1408177" y="3100337"/>
                        </a:moveTo>
                        <a:cubicBezTo>
                          <a:pt x="1410844" y="3117207"/>
                          <a:pt x="1399253" y="3134118"/>
                          <a:pt x="1383611" y="3140261"/>
                        </a:cubicBezTo>
                        <a:cubicBezTo>
                          <a:pt x="1385017" y="3134174"/>
                          <a:pt x="1384783" y="3127319"/>
                          <a:pt x="1383910" y="3122276"/>
                        </a:cubicBezTo>
                        <a:cubicBezTo>
                          <a:pt x="1380466" y="3098915"/>
                          <a:pt x="1351487" y="3093555"/>
                          <a:pt x="1359910" y="3105204"/>
                        </a:cubicBezTo>
                        <a:cubicBezTo>
                          <a:pt x="1371429" y="3112341"/>
                          <a:pt x="1374792" y="3129979"/>
                          <a:pt x="1368891" y="3141570"/>
                        </a:cubicBezTo>
                        <a:cubicBezTo>
                          <a:pt x="1367500" y="3143026"/>
                          <a:pt x="1364299" y="3143785"/>
                          <a:pt x="1363879" y="3146154"/>
                        </a:cubicBezTo>
                        <a:cubicBezTo>
                          <a:pt x="1360258" y="3146914"/>
                          <a:pt x="1356612" y="3147552"/>
                          <a:pt x="1352966" y="3148150"/>
                        </a:cubicBezTo>
                        <a:cubicBezTo>
                          <a:pt x="1356256" y="3132388"/>
                          <a:pt x="1352101" y="3111719"/>
                          <a:pt x="1336807" y="3103579"/>
                        </a:cubicBezTo>
                        <a:cubicBezTo>
                          <a:pt x="1332207" y="3101251"/>
                          <a:pt x="1326323" y="3107629"/>
                          <a:pt x="1330922" y="3111210"/>
                        </a:cubicBezTo>
                        <a:cubicBezTo>
                          <a:pt x="1336492" y="3115534"/>
                          <a:pt x="1339224" y="3122162"/>
                          <a:pt x="1340477" y="3128960"/>
                        </a:cubicBezTo>
                        <a:cubicBezTo>
                          <a:pt x="1340687" y="3134255"/>
                          <a:pt x="1344341" y="3144901"/>
                          <a:pt x="1336767" y="3145952"/>
                        </a:cubicBezTo>
                        <a:cubicBezTo>
                          <a:pt x="1334156" y="3146348"/>
                          <a:pt x="1332749" y="3148692"/>
                          <a:pt x="1332612" y="3151133"/>
                        </a:cubicBezTo>
                        <a:cubicBezTo>
                          <a:pt x="1329192" y="3151545"/>
                          <a:pt x="1325757" y="3151901"/>
                          <a:pt x="1322329" y="3152192"/>
                        </a:cubicBezTo>
                        <a:cubicBezTo>
                          <a:pt x="1329815" y="3138248"/>
                          <a:pt x="1326153" y="3119980"/>
                          <a:pt x="1314213" y="3109706"/>
                        </a:cubicBezTo>
                        <a:cubicBezTo>
                          <a:pt x="1309056" y="3105204"/>
                          <a:pt x="1301538" y="3112543"/>
                          <a:pt x="1306631" y="3117288"/>
                        </a:cubicBezTo>
                        <a:cubicBezTo>
                          <a:pt x="1317786" y="3126729"/>
                          <a:pt x="1317002" y="3144658"/>
                          <a:pt x="1305031" y="3153081"/>
                        </a:cubicBezTo>
                        <a:cubicBezTo>
                          <a:pt x="1300455" y="3153170"/>
                          <a:pt x="1296308" y="3153154"/>
                          <a:pt x="1291127" y="3153000"/>
                        </a:cubicBezTo>
                        <a:cubicBezTo>
                          <a:pt x="1303260" y="3138725"/>
                          <a:pt x="1298475" y="3113125"/>
                          <a:pt x="1281742" y="3104484"/>
                        </a:cubicBezTo>
                        <a:cubicBezTo>
                          <a:pt x="1277740" y="3102488"/>
                          <a:pt x="1273028" y="3107669"/>
                          <a:pt x="1276714" y="3110999"/>
                        </a:cubicBezTo>
                        <a:cubicBezTo>
                          <a:pt x="1287222" y="3119463"/>
                          <a:pt x="1290019" y="3137715"/>
                          <a:pt x="1278872" y="3146728"/>
                        </a:cubicBezTo>
                        <a:cubicBezTo>
                          <a:pt x="1275857" y="3148627"/>
                          <a:pt x="1271282" y="3147245"/>
                          <a:pt x="1269099" y="3150535"/>
                        </a:cubicBezTo>
                        <a:cubicBezTo>
                          <a:pt x="1244978" y="3146339"/>
                          <a:pt x="1235867" y="3129065"/>
                          <a:pt x="1241025" y="3106400"/>
                        </a:cubicBezTo>
                        <a:cubicBezTo>
                          <a:pt x="1241526" y="3105931"/>
                          <a:pt x="1241688" y="3105300"/>
                          <a:pt x="1241526" y="3104751"/>
                        </a:cubicBezTo>
                        <a:cubicBezTo>
                          <a:pt x="1260037" y="3096894"/>
                          <a:pt x="1278193" y="3088035"/>
                          <a:pt x="1297739" y="3082877"/>
                        </a:cubicBezTo>
                        <a:cubicBezTo>
                          <a:pt x="1305273" y="3080347"/>
                          <a:pt x="1316509" y="3080986"/>
                          <a:pt x="1320939" y="3073517"/>
                        </a:cubicBezTo>
                        <a:cubicBezTo>
                          <a:pt x="1324035" y="3073533"/>
                          <a:pt x="1326905" y="3072725"/>
                          <a:pt x="1329314" y="3071254"/>
                        </a:cubicBezTo>
                        <a:cubicBezTo>
                          <a:pt x="1356014" y="3076015"/>
                          <a:pt x="1380879" y="3084882"/>
                          <a:pt x="1403731" y="3099666"/>
                        </a:cubicBezTo>
                        <a:cubicBezTo>
                          <a:pt x="1405323" y="3100677"/>
                          <a:pt x="1406867" y="3100790"/>
                          <a:pt x="1408177" y="3100337"/>
                        </a:cubicBezTo>
                        <a:close/>
                        <a:moveTo>
                          <a:pt x="1300285" y="3062459"/>
                        </a:moveTo>
                        <a:cubicBezTo>
                          <a:pt x="1300811" y="3064601"/>
                          <a:pt x="1302023" y="3066387"/>
                          <a:pt x="1303656" y="3067851"/>
                        </a:cubicBezTo>
                        <a:cubicBezTo>
                          <a:pt x="1282445" y="3073024"/>
                          <a:pt x="1262002" y="3080525"/>
                          <a:pt x="1243620" y="3092489"/>
                        </a:cubicBezTo>
                        <a:cubicBezTo>
                          <a:pt x="1243757" y="3091729"/>
                          <a:pt x="1243886" y="3090969"/>
                          <a:pt x="1244016" y="3090217"/>
                        </a:cubicBezTo>
                        <a:cubicBezTo>
                          <a:pt x="1245390" y="3081875"/>
                          <a:pt x="1246602" y="3073501"/>
                          <a:pt x="1247694" y="3065118"/>
                        </a:cubicBezTo>
                        <a:cubicBezTo>
                          <a:pt x="1264904" y="3062693"/>
                          <a:pt x="1283383" y="3051716"/>
                          <a:pt x="1300285" y="3062459"/>
                        </a:cubicBezTo>
                        <a:close/>
                        <a:moveTo>
                          <a:pt x="1248914" y="3055216"/>
                        </a:moveTo>
                        <a:cubicBezTo>
                          <a:pt x="1250571" y="3041240"/>
                          <a:pt x="1251849" y="3027224"/>
                          <a:pt x="1252673" y="3013167"/>
                        </a:cubicBezTo>
                        <a:cubicBezTo>
                          <a:pt x="1260935" y="3010661"/>
                          <a:pt x="1268848" y="3008600"/>
                          <a:pt x="1277643" y="3008519"/>
                        </a:cubicBezTo>
                        <a:cubicBezTo>
                          <a:pt x="1286042" y="3019836"/>
                          <a:pt x="1297876" y="3027248"/>
                          <a:pt x="1307981" y="3036520"/>
                        </a:cubicBezTo>
                        <a:cubicBezTo>
                          <a:pt x="1305014" y="3040125"/>
                          <a:pt x="1302743" y="3044797"/>
                          <a:pt x="1301393" y="3049590"/>
                        </a:cubicBezTo>
                        <a:cubicBezTo>
                          <a:pt x="1284134" y="3042526"/>
                          <a:pt x="1265195" y="3047279"/>
                          <a:pt x="1248914" y="3055216"/>
                        </a:cubicBezTo>
                        <a:close/>
                        <a:moveTo>
                          <a:pt x="1310754" y="3054933"/>
                        </a:moveTo>
                        <a:cubicBezTo>
                          <a:pt x="1311619" y="3050399"/>
                          <a:pt x="1313559" y="3046567"/>
                          <a:pt x="1315572" y="3042631"/>
                        </a:cubicBezTo>
                        <a:cubicBezTo>
                          <a:pt x="1320131" y="3045767"/>
                          <a:pt x="1324811" y="3049073"/>
                          <a:pt x="1326581" y="3054739"/>
                        </a:cubicBezTo>
                        <a:cubicBezTo>
                          <a:pt x="1328238" y="3060624"/>
                          <a:pt x="1324657" y="3064544"/>
                          <a:pt x="1318684" y="3063437"/>
                        </a:cubicBezTo>
                        <a:cubicBezTo>
                          <a:pt x="1317423" y="3063203"/>
                          <a:pt x="1315717" y="3062839"/>
                          <a:pt x="1314181" y="3062305"/>
                        </a:cubicBezTo>
                        <a:cubicBezTo>
                          <a:pt x="1314496" y="3059404"/>
                          <a:pt x="1312928" y="3056898"/>
                          <a:pt x="1310754" y="3054933"/>
                        </a:cubicBezTo>
                        <a:close/>
                        <a:moveTo>
                          <a:pt x="1395769" y="3067155"/>
                        </a:moveTo>
                        <a:cubicBezTo>
                          <a:pt x="1397426" y="3072943"/>
                          <a:pt x="1398978" y="3078666"/>
                          <a:pt x="1401039" y="3084486"/>
                        </a:cubicBezTo>
                        <a:cubicBezTo>
                          <a:pt x="1381226" y="3072684"/>
                          <a:pt x="1358592" y="3065514"/>
                          <a:pt x="1335740" y="3062993"/>
                        </a:cubicBezTo>
                        <a:cubicBezTo>
                          <a:pt x="1336484" y="3060721"/>
                          <a:pt x="1336694" y="3058207"/>
                          <a:pt x="1336371" y="3055766"/>
                        </a:cubicBezTo>
                        <a:cubicBezTo>
                          <a:pt x="1347445" y="3052355"/>
                          <a:pt x="1359344" y="3053099"/>
                          <a:pt x="1370718" y="3054319"/>
                        </a:cubicBezTo>
                        <a:cubicBezTo>
                          <a:pt x="1381962" y="3055152"/>
                          <a:pt x="1389666" y="3057318"/>
                          <a:pt x="1395769" y="3067155"/>
                        </a:cubicBezTo>
                        <a:close/>
                        <a:moveTo>
                          <a:pt x="1391096" y="3047497"/>
                        </a:moveTo>
                        <a:cubicBezTo>
                          <a:pt x="1373329" y="3041394"/>
                          <a:pt x="1351099" y="3039123"/>
                          <a:pt x="1334131" y="3048297"/>
                        </a:cubicBezTo>
                        <a:cubicBezTo>
                          <a:pt x="1332765" y="3045395"/>
                          <a:pt x="1330890" y="3042663"/>
                          <a:pt x="1328691" y="3040464"/>
                        </a:cubicBezTo>
                        <a:cubicBezTo>
                          <a:pt x="1335255" y="3028873"/>
                          <a:pt x="1341172" y="3016942"/>
                          <a:pt x="1347477" y="3005213"/>
                        </a:cubicBezTo>
                        <a:cubicBezTo>
                          <a:pt x="1348714" y="3002885"/>
                          <a:pt x="1350016" y="3000557"/>
                          <a:pt x="1350339" y="2997986"/>
                        </a:cubicBezTo>
                        <a:cubicBezTo>
                          <a:pt x="1362020" y="3001292"/>
                          <a:pt x="1374921" y="3001559"/>
                          <a:pt x="1385591" y="3007945"/>
                        </a:cubicBezTo>
                        <a:cubicBezTo>
                          <a:pt x="1386861" y="3021194"/>
                          <a:pt x="1388453" y="3034434"/>
                          <a:pt x="1391096" y="3047497"/>
                        </a:cubicBezTo>
                        <a:close/>
                        <a:moveTo>
                          <a:pt x="1367234" y="2906548"/>
                        </a:moveTo>
                        <a:cubicBezTo>
                          <a:pt x="1379917" y="2932083"/>
                          <a:pt x="1381760" y="2961595"/>
                          <a:pt x="1384007" y="2989717"/>
                        </a:cubicBezTo>
                        <a:cubicBezTo>
                          <a:pt x="1384096" y="2990816"/>
                          <a:pt x="1384185" y="2991916"/>
                          <a:pt x="1384274" y="2993015"/>
                        </a:cubicBezTo>
                        <a:cubicBezTo>
                          <a:pt x="1372763" y="2988311"/>
                          <a:pt x="1358964" y="2985045"/>
                          <a:pt x="1348027" y="2990364"/>
                        </a:cubicBezTo>
                        <a:cubicBezTo>
                          <a:pt x="1344786" y="2985861"/>
                          <a:pt x="1338998" y="2982094"/>
                          <a:pt x="1335554" y="2978999"/>
                        </a:cubicBezTo>
                        <a:cubicBezTo>
                          <a:pt x="1330033" y="2974044"/>
                          <a:pt x="1323857" y="2965839"/>
                          <a:pt x="1315951" y="2966082"/>
                        </a:cubicBezTo>
                        <a:cubicBezTo>
                          <a:pt x="1314860" y="2956826"/>
                          <a:pt x="1314133" y="2947482"/>
                          <a:pt x="1313890" y="2938137"/>
                        </a:cubicBezTo>
                        <a:cubicBezTo>
                          <a:pt x="1333145" y="2930369"/>
                          <a:pt x="1351252" y="2919780"/>
                          <a:pt x="1367234" y="2906548"/>
                        </a:cubicBezTo>
                        <a:close/>
                        <a:moveTo>
                          <a:pt x="1312783" y="2974933"/>
                        </a:moveTo>
                        <a:cubicBezTo>
                          <a:pt x="1317350" y="2981885"/>
                          <a:pt x="1325765" y="2986031"/>
                          <a:pt x="1331852" y="2991657"/>
                        </a:cubicBezTo>
                        <a:cubicBezTo>
                          <a:pt x="1333436" y="2992926"/>
                          <a:pt x="1338197" y="2995812"/>
                          <a:pt x="1338391" y="2997453"/>
                        </a:cubicBezTo>
                        <a:cubicBezTo>
                          <a:pt x="1338618" y="2999344"/>
                          <a:pt x="1334139" y="3004930"/>
                          <a:pt x="1333137" y="3006668"/>
                        </a:cubicBezTo>
                        <a:cubicBezTo>
                          <a:pt x="1328651" y="3014282"/>
                          <a:pt x="1324019" y="3021808"/>
                          <a:pt x="1319864" y="3029617"/>
                        </a:cubicBezTo>
                        <a:cubicBezTo>
                          <a:pt x="1309582" y="3021388"/>
                          <a:pt x="1299469" y="3012771"/>
                          <a:pt x="1290286" y="3003402"/>
                        </a:cubicBezTo>
                        <a:cubicBezTo>
                          <a:pt x="1282728" y="2997097"/>
                          <a:pt x="1303220" y="2980874"/>
                          <a:pt x="1307027" y="2974828"/>
                        </a:cubicBezTo>
                        <a:cubicBezTo>
                          <a:pt x="1308377" y="2976065"/>
                          <a:pt x="1311376" y="2976113"/>
                          <a:pt x="1312783" y="2974933"/>
                        </a:cubicBezTo>
                        <a:close/>
                        <a:moveTo>
                          <a:pt x="1301328" y="2942745"/>
                        </a:moveTo>
                        <a:cubicBezTo>
                          <a:pt x="1301837" y="2949616"/>
                          <a:pt x="1302719" y="2956430"/>
                          <a:pt x="1303947" y="2963252"/>
                        </a:cubicBezTo>
                        <a:cubicBezTo>
                          <a:pt x="1292857" y="2972346"/>
                          <a:pt x="1280076" y="2982232"/>
                          <a:pt x="1275590" y="2996434"/>
                        </a:cubicBezTo>
                        <a:cubicBezTo>
                          <a:pt x="1266957" y="2997227"/>
                          <a:pt x="1260967" y="2998496"/>
                          <a:pt x="1253231" y="3001559"/>
                        </a:cubicBezTo>
                        <a:cubicBezTo>
                          <a:pt x="1253667" y="2985506"/>
                          <a:pt x="1255009" y="2968717"/>
                          <a:pt x="1252722" y="2952663"/>
                        </a:cubicBezTo>
                        <a:cubicBezTo>
                          <a:pt x="1257588" y="2952235"/>
                          <a:pt x="1262446" y="2951669"/>
                          <a:pt x="1267272" y="2950933"/>
                        </a:cubicBezTo>
                        <a:cubicBezTo>
                          <a:pt x="1278824" y="2949179"/>
                          <a:pt x="1290221" y="2946415"/>
                          <a:pt x="1301328" y="2942745"/>
                        </a:cubicBezTo>
                        <a:close/>
                        <a:moveTo>
                          <a:pt x="1280594" y="1965334"/>
                        </a:moveTo>
                        <a:cubicBezTo>
                          <a:pt x="1281046" y="1974113"/>
                          <a:pt x="1281459" y="1982899"/>
                          <a:pt x="1281871" y="1991678"/>
                        </a:cubicBezTo>
                        <a:cubicBezTo>
                          <a:pt x="1032671" y="1949992"/>
                          <a:pt x="780487" y="2005638"/>
                          <a:pt x="530082" y="1988978"/>
                        </a:cubicBezTo>
                        <a:cubicBezTo>
                          <a:pt x="499834" y="1987313"/>
                          <a:pt x="469730" y="1981630"/>
                          <a:pt x="441082" y="1973159"/>
                        </a:cubicBezTo>
                        <a:cubicBezTo>
                          <a:pt x="439886" y="1957647"/>
                          <a:pt x="438738" y="1942127"/>
                          <a:pt x="437647" y="1926599"/>
                        </a:cubicBezTo>
                        <a:cubicBezTo>
                          <a:pt x="544722" y="1944560"/>
                          <a:pt x="653963" y="1936832"/>
                          <a:pt x="761741" y="1930309"/>
                        </a:cubicBezTo>
                        <a:cubicBezTo>
                          <a:pt x="933978" y="1916915"/>
                          <a:pt x="1107508" y="1914611"/>
                          <a:pt x="1279082" y="1937439"/>
                        </a:cubicBezTo>
                        <a:cubicBezTo>
                          <a:pt x="1279600" y="1946742"/>
                          <a:pt x="1280117" y="1956038"/>
                          <a:pt x="1280594" y="1965334"/>
                        </a:cubicBezTo>
                        <a:close/>
                        <a:moveTo>
                          <a:pt x="1268388" y="1789635"/>
                        </a:moveTo>
                        <a:cubicBezTo>
                          <a:pt x="1255098" y="1788382"/>
                          <a:pt x="1256917" y="1808922"/>
                          <a:pt x="1269794" y="1805842"/>
                        </a:cubicBezTo>
                        <a:cubicBezTo>
                          <a:pt x="1272801" y="1841393"/>
                          <a:pt x="1275388" y="1876975"/>
                          <a:pt x="1277595" y="1912582"/>
                        </a:cubicBezTo>
                        <a:cubicBezTo>
                          <a:pt x="1057956" y="1880201"/>
                          <a:pt x="837137" y="1903594"/>
                          <a:pt x="617005" y="1914563"/>
                        </a:cubicBezTo>
                        <a:cubicBezTo>
                          <a:pt x="556605" y="1916325"/>
                          <a:pt x="496220" y="1912679"/>
                          <a:pt x="436232" y="1905914"/>
                        </a:cubicBezTo>
                        <a:cubicBezTo>
                          <a:pt x="432473" y="1849306"/>
                          <a:pt x="429612" y="1792618"/>
                          <a:pt x="428229" y="1735921"/>
                        </a:cubicBezTo>
                        <a:cubicBezTo>
                          <a:pt x="434526" y="1731476"/>
                          <a:pt x="439854" y="1724823"/>
                          <a:pt x="445092" y="1719035"/>
                        </a:cubicBezTo>
                        <a:cubicBezTo>
                          <a:pt x="454194" y="1725203"/>
                          <a:pt x="465301" y="1741871"/>
                          <a:pt x="476068" y="1741782"/>
                        </a:cubicBezTo>
                        <a:cubicBezTo>
                          <a:pt x="479560" y="1741507"/>
                          <a:pt x="483036" y="1739090"/>
                          <a:pt x="483400" y="1735412"/>
                        </a:cubicBezTo>
                        <a:cubicBezTo>
                          <a:pt x="495671" y="1726682"/>
                          <a:pt x="502978" y="1712690"/>
                          <a:pt x="513454" y="1702109"/>
                        </a:cubicBezTo>
                        <a:cubicBezTo>
                          <a:pt x="526105" y="1714832"/>
                          <a:pt x="541011" y="1726011"/>
                          <a:pt x="555643" y="1735986"/>
                        </a:cubicBezTo>
                        <a:cubicBezTo>
                          <a:pt x="562756" y="1740836"/>
                          <a:pt x="567744" y="1744862"/>
                          <a:pt x="576652" y="1740133"/>
                        </a:cubicBezTo>
                        <a:cubicBezTo>
                          <a:pt x="597305" y="1728412"/>
                          <a:pt x="605761" y="1704202"/>
                          <a:pt x="622494" y="1688270"/>
                        </a:cubicBezTo>
                        <a:cubicBezTo>
                          <a:pt x="698326" y="1755798"/>
                          <a:pt x="665393" y="1750075"/>
                          <a:pt x="746205" y="1691487"/>
                        </a:cubicBezTo>
                        <a:cubicBezTo>
                          <a:pt x="764902" y="1710354"/>
                          <a:pt x="789452" y="1723166"/>
                          <a:pt x="806993" y="1743318"/>
                        </a:cubicBezTo>
                        <a:cubicBezTo>
                          <a:pt x="809798" y="1746543"/>
                          <a:pt x="815255" y="1746139"/>
                          <a:pt x="818124" y="1743318"/>
                        </a:cubicBezTo>
                        <a:cubicBezTo>
                          <a:pt x="835124" y="1726601"/>
                          <a:pt x="857459" y="1717184"/>
                          <a:pt x="874297" y="1700484"/>
                        </a:cubicBezTo>
                        <a:cubicBezTo>
                          <a:pt x="891572" y="1715107"/>
                          <a:pt x="912751" y="1723012"/>
                          <a:pt x="927948" y="1740004"/>
                        </a:cubicBezTo>
                        <a:cubicBezTo>
                          <a:pt x="931650" y="1743851"/>
                          <a:pt x="937276" y="1743172"/>
                          <a:pt x="941076" y="1740004"/>
                        </a:cubicBezTo>
                        <a:cubicBezTo>
                          <a:pt x="959005" y="1725041"/>
                          <a:pt x="979060" y="1713046"/>
                          <a:pt x="995947" y="1696903"/>
                        </a:cubicBezTo>
                        <a:cubicBezTo>
                          <a:pt x="1014976" y="1710669"/>
                          <a:pt x="1036300" y="1721299"/>
                          <a:pt x="1053276" y="1737716"/>
                        </a:cubicBezTo>
                        <a:cubicBezTo>
                          <a:pt x="1057083" y="1741394"/>
                          <a:pt x="1062256" y="1740852"/>
                          <a:pt x="1066137" y="1737716"/>
                        </a:cubicBezTo>
                        <a:cubicBezTo>
                          <a:pt x="1084850" y="1722584"/>
                          <a:pt x="1103871" y="1708260"/>
                          <a:pt x="1121234" y="1691649"/>
                        </a:cubicBezTo>
                        <a:cubicBezTo>
                          <a:pt x="1133012" y="1707525"/>
                          <a:pt x="1148290" y="1721881"/>
                          <a:pt x="1163972" y="1733407"/>
                        </a:cubicBezTo>
                        <a:cubicBezTo>
                          <a:pt x="1166979" y="1735614"/>
                          <a:pt x="1172896" y="1734903"/>
                          <a:pt x="1175273" y="1731953"/>
                        </a:cubicBezTo>
                        <a:cubicBezTo>
                          <a:pt x="1187536" y="1716699"/>
                          <a:pt x="1201278" y="1702715"/>
                          <a:pt x="1214034" y="1687842"/>
                        </a:cubicBezTo>
                        <a:cubicBezTo>
                          <a:pt x="1231486" y="1700072"/>
                          <a:pt x="1247249" y="1715163"/>
                          <a:pt x="1262689" y="1729406"/>
                        </a:cubicBezTo>
                        <a:cubicBezTo>
                          <a:pt x="1264718" y="1749461"/>
                          <a:pt x="1266617" y="1769540"/>
                          <a:pt x="1268388" y="1789635"/>
                        </a:cubicBezTo>
                        <a:close/>
                        <a:moveTo>
                          <a:pt x="1256181" y="1669169"/>
                        </a:moveTo>
                        <a:cubicBezTo>
                          <a:pt x="1254055" y="1666696"/>
                          <a:pt x="1252002" y="1664150"/>
                          <a:pt x="1249852" y="1661692"/>
                        </a:cubicBezTo>
                        <a:cubicBezTo>
                          <a:pt x="1251687" y="1659938"/>
                          <a:pt x="1253174" y="1657780"/>
                          <a:pt x="1254597" y="1655597"/>
                        </a:cubicBezTo>
                        <a:cubicBezTo>
                          <a:pt x="1255131" y="1660116"/>
                          <a:pt x="1255656" y="1664643"/>
                          <a:pt x="1256181" y="1669169"/>
                        </a:cubicBezTo>
                        <a:close/>
                        <a:moveTo>
                          <a:pt x="1252584" y="1638833"/>
                        </a:moveTo>
                        <a:cubicBezTo>
                          <a:pt x="1247548" y="1645130"/>
                          <a:pt x="1239028" y="1653649"/>
                          <a:pt x="1243038" y="1661434"/>
                        </a:cubicBezTo>
                        <a:cubicBezTo>
                          <a:pt x="1240313" y="1663422"/>
                          <a:pt x="1238850" y="1667480"/>
                          <a:pt x="1241882" y="1670568"/>
                        </a:cubicBezTo>
                        <a:cubicBezTo>
                          <a:pt x="1247831" y="1676477"/>
                          <a:pt x="1252528" y="1683469"/>
                          <a:pt x="1258453" y="1689386"/>
                        </a:cubicBezTo>
                        <a:cubicBezTo>
                          <a:pt x="1258841" y="1692910"/>
                          <a:pt x="1259229" y="1696434"/>
                          <a:pt x="1259609" y="1699967"/>
                        </a:cubicBezTo>
                        <a:cubicBezTo>
                          <a:pt x="1194948" y="1645566"/>
                          <a:pt x="1219369" y="1662121"/>
                          <a:pt x="1168596" y="1712593"/>
                        </a:cubicBezTo>
                        <a:cubicBezTo>
                          <a:pt x="1097307" y="1646601"/>
                          <a:pt x="1136924" y="1666041"/>
                          <a:pt x="1060244" y="1719423"/>
                        </a:cubicBezTo>
                        <a:cubicBezTo>
                          <a:pt x="1042144" y="1703734"/>
                          <a:pt x="1020044" y="1693791"/>
                          <a:pt x="1001403" y="1678748"/>
                        </a:cubicBezTo>
                        <a:cubicBezTo>
                          <a:pt x="997717" y="1675773"/>
                          <a:pt x="992334" y="1674925"/>
                          <a:pt x="988728" y="1678748"/>
                        </a:cubicBezTo>
                        <a:cubicBezTo>
                          <a:pt x="972998" y="1695408"/>
                          <a:pt x="953767" y="1707605"/>
                          <a:pt x="935490" y="1721153"/>
                        </a:cubicBezTo>
                        <a:cubicBezTo>
                          <a:pt x="923413" y="1709651"/>
                          <a:pt x="909016" y="1701034"/>
                          <a:pt x="894563" y="1692910"/>
                        </a:cubicBezTo>
                        <a:cubicBezTo>
                          <a:pt x="888872" y="1689588"/>
                          <a:pt x="882761" y="1685546"/>
                          <a:pt x="876221" y="1684277"/>
                        </a:cubicBezTo>
                        <a:cubicBezTo>
                          <a:pt x="872147" y="1684528"/>
                          <a:pt x="868598" y="1683533"/>
                          <a:pt x="864904" y="1686670"/>
                        </a:cubicBezTo>
                        <a:cubicBezTo>
                          <a:pt x="848680" y="1701187"/>
                          <a:pt x="829652" y="1712286"/>
                          <a:pt x="813234" y="1726496"/>
                        </a:cubicBezTo>
                        <a:cubicBezTo>
                          <a:pt x="801375" y="1712375"/>
                          <a:pt x="785378" y="1702675"/>
                          <a:pt x="771312" y="1690978"/>
                        </a:cubicBezTo>
                        <a:cubicBezTo>
                          <a:pt x="761459" y="1682466"/>
                          <a:pt x="749560" y="1666049"/>
                          <a:pt x="735931" y="1677899"/>
                        </a:cubicBezTo>
                        <a:cubicBezTo>
                          <a:pt x="717783" y="1691900"/>
                          <a:pt x="699918" y="1706142"/>
                          <a:pt x="681884" y="1720272"/>
                        </a:cubicBezTo>
                        <a:cubicBezTo>
                          <a:pt x="664116" y="1704267"/>
                          <a:pt x="646251" y="1688254"/>
                          <a:pt x="628427" y="1672249"/>
                        </a:cubicBezTo>
                        <a:cubicBezTo>
                          <a:pt x="616463" y="1661450"/>
                          <a:pt x="597410" y="1696095"/>
                          <a:pt x="590459" y="1704065"/>
                        </a:cubicBezTo>
                        <a:cubicBezTo>
                          <a:pt x="584339" y="1712310"/>
                          <a:pt x="578163" y="1721169"/>
                          <a:pt x="569320" y="1726682"/>
                        </a:cubicBezTo>
                        <a:cubicBezTo>
                          <a:pt x="553121" y="1714032"/>
                          <a:pt x="533866" y="1699991"/>
                          <a:pt x="519428" y="1684487"/>
                        </a:cubicBezTo>
                        <a:cubicBezTo>
                          <a:pt x="516348" y="1681141"/>
                          <a:pt x="510916" y="1681537"/>
                          <a:pt x="507772" y="1684487"/>
                        </a:cubicBezTo>
                        <a:cubicBezTo>
                          <a:pt x="495954" y="1696014"/>
                          <a:pt x="486439" y="1709489"/>
                          <a:pt x="476318" y="1722519"/>
                        </a:cubicBezTo>
                        <a:cubicBezTo>
                          <a:pt x="467386" y="1715333"/>
                          <a:pt x="459101" y="1707880"/>
                          <a:pt x="450475" y="1700403"/>
                        </a:cubicBezTo>
                        <a:cubicBezTo>
                          <a:pt x="440395" y="1691867"/>
                          <a:pt x="433653" y="1706563"/>
                          <a:pt x="427744" y="1712965"/>
                        </a:cubicBezTo>
                        <a:cubicBezTo>
                          <a:pt x="427332" y="1689370"/>
                          <a:pt x="427251" y="1665758"/>
                          <a:pt x="427526" y="1642147"/>
                        </a:cubicBezTo>
                        <a:cubicBezTo>
                          <a:pt x="435602" y="1656179"/>
                          <a:pt x="441559" y="1666397"/>
                          <a:pt x="454452" y="1648888"/>
                        </a:cubicBezTo>
                        <a:cubicBezTo>
                          <a:pt x="461299" y="1640789"/>
                          <a:pt x="468971" y="1634815"/>
                          <a:pt x="475801" y="1626093"/>
                        </a:cubicBezTo>
                        <a:cubicBezTo>
                          <a:pt x="486948" y="1638566"/>
                          <a:pt x="500044" y="1648912"/>
                          <a:pt x="512048" y="1660488"/>
                        </a:cubicBezTo>
                        <a:cubicBezTo>
                          <a:pt x="515201" y="1663398"/>
                          <a:pt x="520608" y="1663899"/>
                          <a:pt x="523704" y="1660488"/>
                        </a:cubicBezTo>
                        <a:cubicBezTo>
                          <a:pt x="537948" y="1644758"/>
                          <a:pt x="552126" y="1628971"/>
                          <a:pt x="565836" y="1612780"/>
                        </a:cubicBezTo>
                        <a:cubicBezTo>
                          <a:pt x="575011" y="1617024"/>
                          <a:pt x="583345" y="1623773"/>
                          <a:pt x="592140" y="1628817"/>
                        </a:cubicBezTo>
                        <a:cubicBezTo>
                          <a:pt x="601202" y="1634629"/>
                          <a:pt x="610110" y="1640659"/>
                          <a:pt x="618864" y="1646924"/>
                        </a:cubicBezTo>
                        <a:cubicBezTo>
                          <a:pt x="621782" y="1649018"/>
                          <a:pt x="625954" y="1647878"/>
                          <a:pt x="628387" y="1645695"/>
                        </a:cubicBezTo>
                        <a:cubicBezTo>
                          <a:pt x="647787" y="1628340"/>
                          <a:pt x="667851" y="1611875"/>
                          <a:pt x="687211" y="1594479"/>
                        </a:cubicBezTo>
                        <a:cubicBezTo>
                          <a:pt x="703451" y="1607243"/>
                          <a:pt x="716069" y="1623887"/>
                          <a:pt x="732018" y="1636982"/>
                        </a:cubicBezTo>
                        <a:cubicBezTo>
                          <a:pt x="747757" y="1652049"/>
                          <a:pt x="756891" y="1640789"/>
                          <a:pt x="769138" y="1628817"/>
                        </a:cubicBezTo>
                        <a:cubicBezTo>
                          <a:pt x="783753" y="1616345"/>
                          <a:pt x="800753" y="1606289"/>
                          <a:pt x="813218" y="1591497"/>
                        </a:cubicBezTo>
                        <a:cubicBezTo>
                          <a:pt x="829627" y="1605707"/>
                          <a:pt x="848656" y="1616814"/>
                          <a:pt x="864896" y="1631323"/>
                        </a:cubicBezTo>
                        <a:cubicBezTo>
                          <a:pt x="868590" y="1634460"/>
                          <a:pt x="872147" y="1633473"/>
                          <a:pt x="876213" y="1633724"/>
                        </a:cubicBezTo>
                        <a:cubicBezTo>
                          <a:pt x="882761" y="1632455"/>
                          <a:pt x="888856" y="1628421"/>
                          <a:pt x="894555" y="1625091"/>
                        </a:cubicBezTo>
                        <a:cubicBezTo>
                          <a:pt x="909000" y="1616959"/>
                          <a:pt x="923413" y="1608350"/>
                          <a:pt x="935482" y="1596848"/>
                        </a:cubicBezTo>
                        <a:cubicBezTo>
                          <a:pt x="953759" y="1610395"/>
                          <a:pt x="972990" y="1622593"/>
                          <a:pt x="988720" y="1639253"/>
                        </a:cubicBezTo>
                        <a:cubicBezTo>
                          <a:pt x="992293" y="1643044"/>
                          <a:pt x="997717" y="1642228"/>
                          <a:pt x="1001395" y="1639253"/>
                        </a:cubicBezTo>
                        <a:cubicBezTo>
                          <a:pt x="1020036" y="1624210"/>
                          <a:pt x="1042144" y="1614267"/>
                          <a:pt x="1060236" y="1598578"/>
                        </a:cubicBezTo>
                        <a:cubicBezTo>
                          <a:pt x="1135680" y="1650764"/>
                          <a:pt x="1097986" y="1672387"/>
                          <a:pt x="1168653" y="1604907"/>
                        </a:cubicBezTo>
                        <a:cubicBezTo>
                          <a:pt x="1181449" y="1619473"/>
                          <a:pt x="1193639" y="1634484"/>
                          <a:pt x="1205643" y="1649689"/>
                        </a:cubicBezTo>
                        <a:cubicBezTo>
                          <a:pt x="1208092" y="1652833"/>
                          <a:pt x="1214082" y="1653342"/>
                          <a:pt x="1217283" y="1651192"/>
                        </a:cubicBezTo>
                        <a:cubicBezTo>
                          <a:pt x="1229215" y="1643190"/>
                          <a:pt x="1240378" y="1634088"/>
                          <a:pt x="1250757" y="1624161"/>
                        </a:cubicBezTo>
                        <a:cubicBezTo>
                          <a:pt x="1251388" y="1629036"/>
                          <a:pt x="1251986" y="1633934"/>
                          <a:pt x="1252584" y="1638833"/>
                        </a:cubicBezTo>
                        <a:close/>
                        <a:moveTo>
                          <a:pt x="745518" y="1627298"/>
                        </a:moveTo>
                        <a:cubicBezTo>
                          <a:pt x="745122" y="1627726"/>
                          <a:pt x="745299" y="1627435"/>
                          <a:pt x="745518" y="1627298"/>
                        </a:cubicBezTo>
                        <a:lnTo>
                          <a:pt x="745518" y="1627298"/>
                        </a:lnTo>
                        <a:close/>
                        <a:moveTo>
                          <a:pt x="1247742" y="1600558"/>
                        </a:moveTo>
                        <a:cubicBezTo>
                          <a:pt x="1236458" y="1610096"/>
                          <a:pt x="1226272" y="1621292"/>
                          <a:pt x="1214050" y="1629844"/>
                        </a:cubicBezTo>
                        <a:cubicBezTo>
                          <a:pt x="1201941" y="1614542"/>
                          <a:pt x="1187536" y="1601205"/>
                          <a:pt x="1174869" y="1586445"/>
                        </a:cubicBezTo>
                        <a:cubicBezTo>
                          <a:pt x="1164789" y="1573875"/>
                          <a:pt x="1127806" y="1617323"/>
                          <a:pt x="1121137" y="1626263"/>
                        </a:cubicBezTo>
                        <a:cubicBezTo>
                          <a:pt x="1103790" y="1609684"/>
                          <a:pt x="1084810" y="1595385"/>
                          <a:pt x="1066129" y="1580277"/>
                        </a:cubicBezTo>
                        <a:cubicBezTo>
                          <a:pt x="1062256" y="1577149"/>
                          <a:pt x="1057107" y="1576567"/>
                          <a:pt x="1053268" y="1580277"/>
                        </a:cubicBezTo>
                        <a:cubicBezTo>
                          <a:pt x="1036292" y="1596694"/>
                          <a:pt x="1014967" y="1607324"/>
                          <a:pt x="995939" y="1621090"/>
                        </a:cubicBezTo>
                        <a:cubicBezTo>
                          <a:pt x="979052" y="1604947"/>
                          <a:pt x="958997" y="1592952"/>
                          <a:pt x="941068" y="1577990"/>
                        </a:cubicBezTo>
                        <a:cubicBezTo>
                          <a:pt x="937276" y="1574821"/>
                          <a:pt x="931674" y="1574118"/>
                          <a:pt x="927940" y="1577990"/>
                        </a:cubicBezTo>
                        <a:cubicBezTo>
                          <a:pt x="912751" y="1594989"/>
                          <a:pt x="891564" y="1602870"/>
                          <a:pt x="874289" y="1617509"/>
                        </a:cubicBezTo>
                        <a:cubicBezTo>
                          <a:pt x="857467" y="1600809"/>
                          <a:pt x="835116" y="1591384"/>
                          <a:pt x="818116" y="1574667"/>
                        </a:cubicBezTo>
                        <a:cubicBezTo>
                          <a:pt x="815239" y="1571838"/>
                          <a:pt x="809798" y="1571426"/>
                          <a:pt x="806977" y="1574667"/>
                        </a:cubicBezTo>
                        <a:cubicBezTo>
                          <a:pt x="789339" y="1594746"/>
                          <a:pt x="764975" y="1607655"/>
                          <a:pt x="746205" y="1626506"/>
                        </a:cubicBezTo>
                        <a:cubicBezTo>
                          <a:pt x="669855" y="1557312"/>
                          <a:pt x="702149" y="1564038"/>
                          <a:pt x="622162" y="1630151"/>
                        </a:cubicBezTo>
                        <a:cubicBezTo>
                          <a:pt x="608768" y="1620904"/>
                          <a:pt x="595074" y="1612077"/>
                          <a:pt x="581033" y="1603840"/>
                        </a:cubicBezTo>
                        <a:cubicBezTo>
                          <a:pt x="570339" y="1596193"/>
                          <a:pt x="560945" y="1593550"/>
                          <a:pt x="551932" y="1605166"/>
                        </a:cubicBezTo>
                        <a:cubicBezTo>
                          <a:pt x="540001" y="1617444"/>
                          <a:pt x="528724" y="1630321"/>
                          <a:pt x="517246" y="1643020"/>
                        </a:cubicBezTo>
                        <a:cubicBezTo>
                          <a:pt x="510504" y="1638639"/>
                          <a:pt x="472592" y="1595910"/>
                          <a:pt x="470337" y="1616442"/>
                        </a:cubicBezTo>
                        <a:cubicBezTo>
                          <a:pt x="459537" y="1624145"/>
                          <a:pt x="452432" y="1636270"/>
                          <a:pt x="442440" y="1645073"/>
                        </a:cubicBezTo>
                        <a:cubicBezTo>
                          <a:pt x="438059" y="1637855"/>
                          <a:pt x="432691" y="1631065"/>
                          <a:pt x="427801" y="1624291"/>
                        </a:cubicBezTo>
                        <a:cubicBezTo>
                          <a:pt x="429927" y="1605061"/>
                          <a:pt x="425174" y="1566067"/>
                          <a:pt x="434470" y="1551727"/>
                        </a:cubicBezTo>
                        <a:cubicBezTo>
                          <a:pt x="441446" y="1559834"/>
                          <a:pt x="448527" y="1567853"/>
                          <a:pt x="455560" y="1575904"/>
                        </a:cubicBezTo>
                        <a:cubicBezTo>
                          <a:pt x="457864" y="1578547"/>
                          <a:pt x="461736" y="1577343"/>
                          <a:pt x="463482" y="1574886"/>
                        </a:cubicBezTo>
                        <a:cubicBezTo>
                          <a:pt x="471032" y="1564232"/>
                          <a:pt x="479124" y="1554006"/>
                          <a:pt x="487749" y="1544217"/>
                        </a:cubicBezTo>
                        <a:cubicBezTo>
                          <a:pt x="513325" y="1582759"/>
                          <a:pt x="505767" y="1571539"/>
                          <a:pt x="536452" y="1546060"/>
                        </a:cubicBezTo>
                        <a:cubicBezTo>
                          <a:pt x="561075" y="1591012"/>
                          <a:pt x="553565" y="1569260"/>
                          <a:pt x="586522" y="1542940"/>
                        </a:cubicBezTo>
                        <a:cubicBezTo>
                          <a:pt x="609803" y="1582023"/>
                          <a:pt x="599666" y="1571878"/>
                          <a:pt x="637271" y="1540451"/>
                        </a:cubicBezTo>
                        <a:cubicBezTo>
                          <a:pt x="669112" y="1576478"/>
                          <a:pt x="652112" y="1554491"/>
                          <a:pt x="681375" y="1538211"/>
                        </a:cubicBezTo>
                        <a:cubicBezTo>
                          <a:pt x="714493" y="1567958"/>
                          <a:pt x="700161" y="1574287"/>
                          <a:pt x="734403" y="1541808"/>
                        </a:cubicBezTo>
                        <a:cubicBezTo>
                          <a:pt x="769542" y="1574239"/>
                          <a:pt x="757522" y="1574425"/>
                          <a:pt x="788854" y="1544444"/>
                        </a:cubicBezTo>
                        <a:cubicBezTo>
                          <a:pt x="812320" y="1569841"/>
                          <a:pt x="803922" y="1555437"/>
                          <a:pt x="827873" y="1537856"/>
                        </a:cubicBezTo>
                        <a:cubicBezTo>
                          <a:pt x="854808" y="1576583"/>
                          <a:pt x="848317" y="1555081"/>
                          <a:pt x="877118" y="1532731"/>
                        </a:cubicBezTo>
                        <a:cubicBezTo>
                          <a:pt x="880877" y="1538559"/>
                          <a:pt x="896042" y="1562235"/>
                          <a:pt x="903843" y="1554734"/>
                        </a:cubicBezTo>
                        <a:cubicBezTo>
                          <a:pt x="911377" y="1546327"/>
                          <a:pt x="919646" y="1538737"/>
                          <a:pt x="928683" y="1532044"/>
                        </a:cubicBezTo>
                        <a:cubicBezTo>
                          <a:pt x="951301" y="1564466"/>
                          <a:pt x="948860" y="1545923"/>
                          <a:pt x="973337" y="1530856"/>
                        </a:cubicBezTo>
                        <a:cubicBezTo>
                          <a:pt x="978050" y="1540588"/>
                          <a:pt x="983983" y="1550013"/>
                          <a:pt x="991638" y="1557563"/>
                        </a:cubicBezTo>
                        <a:cubicBezTo>
                          <a:pt x="993934" y="1559826"/>
                          <a:pt x="998720" y="1559729"/>
                          <a:pt x="1000215" y="1556456"/>
                        </a:cubicBezTo>
                        <a:cubicBezTo>
                          <a:pt x="1003901" y="1548388"/>
                          <a:pt x="1008396" y="1541453"/>
                          <a:pt x="1015170" y="1536102"/>
                        </a:cubicBezTo>
                        <a:cubicBezTo>
                          <a:pt x="1039461" y="1567328"/>
                          <a:pt x="1031830" y="1570383"/>
                          <a:pt x="1054157" y="1539464"/>
                        </a:cubicBezTo>
                        <a:cubicBezTo>
                          <a:pt x="1090234" y="1574182"/>
                          <a:pt x="1070882" y="1569203"/>
                          <a:pt x="1100160" y="1539505"/>
                        </a:cubicBezTo>
                        <a:cubicBezTo>
                          <a:pt x="1105221" y="1549997"/>
                          <a:pt x="1112253" y="1559244"/>
                          <a:pt x="1121283" y="1566851"/>
                        </a:cubicBezTo>
                        <a:cubicBezTo>
                          <a:pt x="1123958" y="1569106"/>
                          <a:pt x="1128412" y="1569187"/>
                          <a:pt x="1130264" y="1565695"/>
                        </a:cubicBezTo>
                        <a:cubicBezTo>
                          <a:pt x="1135712" y="1555397"/>
                          <a:pt x="1142615" y="1546262"/>
                          <a:pt x="1150941" y="1538244"/>
                        </a:cubicBezTo>
                        <a:cubicBezTo>
                          <a:pt x="1186073" y="1578466"/>
                          <a:pt x="1172929" y="1572549"/>
                          <a:pt x="1197309" y="1548396"/>
                        </a:cubicBezTo>
                        <a:cubicBezTo>
                          <a:pt x="1199556" y="1546295"/>
                          <a:pt x="1200081" y="1544937"/>
                          <a:pt x="1202628" y="1546796"/>
                        </a:cubicBezTo>
                        <a:cubicBezTo>
                          <a:pt x="1209992" y="1553845"/>
                          <a:pt x="1215982" y="1562922"/>
                          <a:pt x="1223063" y="1570359"/>
                        </a:cubicBezTo>
                        <a:cubicBezTo>
                          <a:pt x="1226054" y="1573818"/>
                          <a:pt x="1230815" y="1571402"/>
                          <a:pt x="1232230" y="1567942"/>
                        </a:cubicBezTo>
                        <a:cubicBezTo>
                          <a:pt x="1234194" y="1563132"/>
                          <a:pt x="1237516" y="1559228"/>
                          <a:pt x="1241704" y="1556294"/>
                        </a:cubicBezTo>
                        <a:cubicBezTo>
                          <a:pt x="1243789" y="1571030"/>
                          <a:pt x="1245810" y="1585790"/>
                          <a:pt x="1247742" y="1600558"/>
                        </a:cubicBezTo>
                        <a:close/>
                        <a:moveTo>
                          <a:pt x="1343217" y="775324"/>
                        </a:moveTo>
                        <a:cubicBezTo>
                          <a:pt x="1332531" y="778371"/>
                          <a:pt x="1332345" y="776755"/>
                          <a:pt x="1332296" y="788815"/>
                        </a:cubicBezTo>
                        <a:cubicBezTo>
                          <a:pt x="1327244" y="795015"/>
                          <a:pt x="1322265" y="801045"/>
                          <a:pt x="1317406" y="806857"/>
                        </a:cubicBezTo>
                        <a:cubicBezTo>
                          <a:pt x="1318150" y="796672"/>
                          <a:pt x="1316541" y="786632"/>
                          <a:pt x="1316477" y="776585"/>
                        </a:cubicBezTo>
                        <a:cubicBezTo>
                          <a:pt x="1316622" y="772171"/>
                          <a:pt x="1314399" y="766853"/>
                          <a:pt x="1320009" y="764904"/>
                        </a:cubicBezTo>
                        <a:cubicBezTo>
                          <a:pt x="1332183" y="759489"/>
                          <a:pt x="1345933" y="757718"/>
                          <a:pt x="1358948" y="755625"/>
                        </a:cubicBezTo>
                        <a:cubicBezTo>
                          <a:pt x="1353669" y="762285"/>
                          <a:pt x="1348415" y="768865"/>
                          <a:pt x="1343217" y="775324"/>
                        </a:cubicBezTo>
                        <a:close/>
                        <a:moveTo>
                          <a:pt x="1362157" y="751567"/>
                        </a:moveTo>
                        <a:cubicBezTo>
                          <a:pt x="1355415" y="746798"/>
                          <a:pt x="1321182" y="757338"/>
                          <a:pt x="1313357" y="761606"/>
                        </a:cubicBezTo>
                        <a:cubicBezTo>
                          <a:pt x="1307698" y="766618"/>
                          <a:pt x="1311392" y="775526"/>
                          <a:pt x="1310891" y="782162"/>
                        </a:cubicBezTo>
                        <a:cubicBezTo>
                          <a:pt x="1311926" y="791725"/>
                          <a:pt x="1310309" y="802314"/>
                          <a:pt x="1313631" y="811359"/>
                        </a:cubicBezTo>
                        <a:cubicBezTo>
                          <a:pt x="1310180" y="815458"/>
                          <a:pt x="1306793" y="819426"/>
                          <a:pt x="1303486" y="823258"/>
                        </a:cubicBezTo>
                        <a:cubicBezTo>
                          <a:pt x="1257426" y="876576"/>
                          <a:pt x="1193550" y="896929"/>
                          <a:pt x="1176615" y="895402"/>
                        </a:cubicBezTo>
                        <a:cubicBezTo>
                          <a:pt x="1162242" y="894795"/>
                          <a:pt x="1153900" y="870481"/>
                          <a:pt x="1143779" y="860902"/>
                        </a:cubicBezTo>
                        <a:cubicBezTo>
                          <a:pt x="1134645" y="762787"/>
                          <a:pt x="1135187" y="664356"/>
                          <a:pt x="1142494" y="566079"/>
                        </a:cubicBezTo>
                        <a:cubicBezTo>
                          <a:pt x="1164207" y="494582"/>
                          <a:pt x="1161733" y="417605"/>
                          <a:pt x="1143707" y="345509"/>
                        </a:cubicBezTo>
                        <a:cubicBezTo>
                          <a:pt x="1142066" y="338396"/>
                          <a:pt x="1135187" y="302555"/>
                          <a:pt x="1127176" y="319408"/>
                        </a:cubicBezTo>
                        <a:cubicBezTo>
                          <a:pt x="1127596" y="341646"/>
                          <a:pt x="1134483" y="363454"/>
                          <a:pt x="1137062" y="385522"/>
                        </a:cubicBezTo>
                        <a:cubicBezTo>
                          <a:pt x="1144111" y="426149"/>
                          <a:pt x="1144402" y="467802"/>
                          <a:pt x="1136779" y="508372"/>
                        </a:cubicBezTo>
                        <a:cubicBezTo>
                          <a:pt x="1080477" y="794231"/>
                          <a:pt x="1155452" y="1086119"/>
                          <a:pt x="1210251" y="1366797"/>
                        </a:cubicBezTo>
                        <a:cubicBezTo>
                          <a:pt x="1207041" y="1363515"/>
                          <a:pt x="1200421" y="1346564"/>
                          <a:pt x="1195134" y="1352958"/>
                        </a:cubicBezTo>
                        <a:cubicBezTo>
                          <a:pt x="1187285" y="1364347"/>
                          <a:pt x="1178870" y="1375519"/>
                          <a:pt x="1171530" y="1387231"/>
                        </a:cubicBezTo>
                        <a:cubicBezTo>
                          <a:pt x="1163382" y="1397804"/>
                          <a:pt x="1173648" y="1408296"/>
                          <a:pt x="1179986" y="1416679"/>
                        </a:cubicBezTo>
                        <a:cubicBezTo>
                          <a:pt x="1182669" y="1420462"/>
                          <a:pt x="1185773" y="1427365"/>
                          <a:pt x="1190171" y="1429467"/>
                        </a:cubicBezTo>
                        <a:cubicBezTo>
                          <a:pt x="1198004" y="1433541"/>
                          <a:pt x="1212150" y="1410067"/>
                          <a:pt x="1217251" y="1404505"/>
                        </a:cubicBezTo>
                        <a:cubicBezTo>
                          <a:pt x="1225626" y="1450904"/>
                          <a:pt x="1233184" y="1497447"/>
                          <a:pt x="1239950" y="1544112"/>
                        </a:cubicBezTo>
                        <a:cubicBezTo>
                          <a:pt x="1233685" y="1545850"/>
                          <a:pt x="1229021" y="1552026"/>
                          <a:pt x="1225545" y="1556989"/>
                        </a:cubicBezTo>
                        <a:cubicBezTo>
                          <a:pt x="1203218" y="1532270"/>
                          <a:pt x="1200672" y="1526394"/>
                          <a:pt x="1178522" y="1556156"/>
                        </a:cubicBezTo>
                        <a:cubicBezTo>
                          <a:pt x="1170447" y="1547281"/>
                          <a:pt x="1162897" y="1537977"/>
                          <a:pt x="1155921" y="1528204"/>
                        </a:cubicBezTo>
                        <a:cubicBezTo>
                          <a:pt x="1153884" y="1525351"/>
                          <a:pt x="1150626" y="1524971"/>
                          <a:pt x="1147926" y="1527178"/>
                        </a:cubicBezTo>
                        <a:cubicBezTo>
                          <a:pt x="1138565" y="1534841"/>
                          <a:pt x="1130555" y="1543886"/>
                          <a:pt x="1124007" y="1553998"/>
                        </a:cubicBezTo>
                        <a:cubicBezTo>
                          <a:pt x="1116546" y="1546804"/>
                          <a:pt x="1110677" y="1538333"/>
                          <a:pt x="1106514" y="1528681"/>
                        </a:cubicBezTo>
                        <a:cubicBezTo>
                          <a:pt x="1105099" y="1525399"/>
                          <a:pt x="1100710" y="1525787"/>
                          <a:pt x="1098495" y="1527647"/>
                        </a:cubicBezTo>
                        <a:cubicBezTo>
                          <a:pt x="1090315" y="1534517"/>
                          <a:pt x="1083516" y="1542746"/>
                          <a:pt x="1078294" y="1552010"/>
                        </a:cubicBezTo>
                        <a:cubicBezTo>
                          <a:pt x="1048959" y="1527444"/>
                          <a:pt x="1059767" y="1520048"/>
                          <a:pt x="1036446" y="1550765"/>
                        </a:cubicBezTo>
                        <a:cubicBezTo>
                          <a:pt x="1015622" y="1523807"/>
                          <a:pt x="1022768" y="1512086"/>
                          <a:pt x="995373" y="1544476"/>
                        </a:cubicBezTo>
                        <a:cubicBezTo>
                          <a:pt x="971898" y="1512854"/>
                          <a:pt x="986384" y="1506840"/>
                          <a:pt x="947163" y="1536401"/>
                        </a:cubicBezTo>
                        <a:cubicBezTo>
                          <a:pt x="942207" y="1532076"/>
                          <a:pt x="938392" y="1526814"/>
                          <a:pt x="935587" y="1520743"/>
                        </a:cubicBezTo>
                        <a:cubicBezTo>
                          <a:pt x="934350" y="1518076"/>
                          <a:pt x="930138" y="1517074"/>
                          <a:pt x="927778" y="1518698"/>
                        </a:cubicBezTo>
                        <a:cubicBezTo>
                          <a:pt x="917488" y="1525763"/>
                          <a:pt x="907981" y="1533782"/>
                          <a:pt x="899405" y="1542811"/>
                        </a:cubicBezTo>
                        <a:cubicBezTo>
                          <a:pt x="873408" y="1517357"/>
                          <a:pt x="891442" y="1502322"/>
                          <a:pt x="847791" y="1544411"/>
                        </a:cubicBezTo>
                        <a:cubicBezTo>
                          <a:pt x="824882" y="1521228"/>
                          <a:pt x="836434" y="1514681"/>
                          <a:pt x="804754" y="1545204"/>
                        </a:cubicBezTo>
                        <a:cubicBezTo>
                          <a:pt x="783405" y="1521964"/>
                          <a:pt x="789880" y="1530993"/>
                          <a:pt x="763504" y="1553853"/>
                        </a:cubicBezTo>
                        <a:cubicBezTo>
                          <a:pt x="728575" y="1526765"/>
                          <a:pt x="744507" y="1516734"/>
                          <a:pt x="709174" y="1551509"/>
                        </a:cubicBezTo>
                        <a:cubicBezTo>
                          <a:pt x="701438" y="1543854"/>
                          <a:pt x="693751" y="1536150"/>
                          <a:pt x="686031" y="1528463"/>
                        </a:cubicBezTo>
                        <a:cubicBezTo>
                          <a:pt x="684268" y="1526709"/>
                          <a:pt x="681973" y="1526749"/>
                          <a:pt x="679863" y="1527671"/>
                        </a:cubicBezTo>
                        <a:cubicBezTo>
                          <a:pt x="670502" y="1531721"/>
                          <a:pt x="662588" y="1538284"/>
                          <a:pt x="656784" y="1546537"/>
                        </a:cubicBezTo>
                        <a:cubicBezTo>
                          <a:pt x="630723" y="1518133"/>
                          <a:pt x="642444" y="1524898"/>
                          <a:pt x="606019" y="1555558"/>
                        </a:cubicBezTo>
                        <a:cubicBezTo>
                          <a:pt x="584622" y="1520945"/>
                          <a:pt x="593417" y="1521940"/>
                          <a:pt x="555990" y="1559180"/>
                        </a:cubicBezTo>
                        <a:cubicBezTo>
                          <a:pt x="532588" y="1522594"/>
                          <a:pt x="546282" y="1525884"/>
                          <a:pt x="509348" y="1557458"/>
                        </a:cubicBezTo>
                        <a:cubicBezTo>
                          <a:pt x="482575" y="1523088"/>
                          <a:pt x="496139" y="1518771"/>
                          <a:pt x="458810" y="1564272"/>
                        </a:cubicBezTo>
                        <a:cubicBezTo>
                          <a:pt x="451656" y="1555987"/>
                          <a:pt x="444526" y="1547677"/>
                          <a:pt x="437243" y="1539505"/>
                        </a:cubicBezTo>
                        <a:cubicBezTo>
                          <a:pt x="435779" y="1537864"/>
                          <a:pt x="433306" y="1537670"/>
                          <a:pt x="431414" y="1538583"/>
                        </a:cubicBezTo>
                        <a:cubicBezTo>
                          <a:pt x="432126" y="1527663"/>
                          <a:pt x="432950" y="1516742"/>
                          <a:pt x="433880" y="1505838"/>
                        </a:cubicBezTo>
                        <a:cubicBezTo>
                          <a:pt x="446539" y="1520493"/>
                          <a:pt x="451502" y="1531228"/>
                          <a:pt x="463797" y="1508432"/>
                        </a:cubicBezTo>
                        <a:cubicBezTo>
                          <a:pt x="470126" y="1499517"/>
                          <a:pt x="479398" y="1490932"/>
                          <a:pt x="472721" y="1479761"/>
                        </a:cubicBezTo>
                        <a:cubicBezTo>
                          <a:pt x="465503" y="1467668"/>
                          <a:pt x="456635" y="1456303"/>
                          <a:pt x="448648" y="1444712"/>
                        </a:cubicBezTo>
                        <a:cubicBezTo>
                          <a:pt x="445043" y="1440185"/>
                          <a:pt x="441761" y="1446522"/>
                          <a:pt x="439740" y="1449287"/>
                        </a:cubicBezTo>
                        <a:cubicBezTo>
                          <a:pt x="455584" y="1319824"/>
                          <a:pt x="491071" y="1193628"/>
                          <a:pt x="533995" y="1070745"/>
                        </a:cubicBezTo>
                        <a:cubicBezTo>
                          <a:pt x="554568" y="1010290"/>
                          <a:pt x="581744" y="951500"/>
                          <a:pt x="593247" y="888353"/>
                        </a:cubicBezTo>
                        <a:cubicBezTo>
                          <a:pt x="602915" y="812968"/>
                          <a:pt x="598421" y="736071"/>
                          <a:pt x="595850" y="660306"/>
                        </a:cubicBezTo>
                        <a:cubicBezTo>
                          <a:pt x="602697" y="568835"/>
                          <a:pt x="589602" y="475958"/>
                          <a:pt x="602713" y="385110"/>
                        </a:cubicBezTo>
                        <a:cubicBezTo>
                          <a:pt x="605219" y="374432"/>
                          <a:pt x="609423" y="364732"/>
                          <a:pt x="613828" y="354741"/>
                        </a:cubicBezTo>
                        <a:cubicBezTo>
                          <a:pt x="616132" y="349503"/>
                          <a:pt x="609487" y="342688"/>
                          <a:pt x="605090" y="347999"/>
                        </a:cubicBezTo>
                        <a:cubicBezTo>
                          <a:pt x="593134" y="362420"/>
                          <a:pt x="588890" y="382078"/>
                          <a:pt x="586578" y="400266"/>
                        </a:cubicBezTo>
                        <a:cubicBezTo>
                          <a:pt x="578075" y="506796"/>
                          <a:pt x="592091" y="614369"/>
                          <a:pt x="577557" y="720640"/>
                        </a:cubicBezTo>
                        <a:cubicBezTo>
                          <a:pt x="560824" y="836450"/>
                          <a:pt x="531303" y="881676"/>
                          <a:pt x="491799" y="1005343"/>
                        </a:cubicBezTo>
                        <a:cubicBezTo>
                          <a:pt x="486965" y="1005294"/>
                          <a:pt x="482753" y="1009861"/>
                          <a:pt x="478687" y="1012181"/>
                        </a:cubicBezTo>
                        <a:cubicBezTo>
                          <a:pt x="470967" y="1017419"/>
                          <a:pt x="463191" y="1022609"/>
                          <a:pt x="455592" y="1028016"/>
                        </a:cubicBezTo>
                        <a:cubicBezTo>
                          <a:pt x="448543" y="1032058"/>
                          <a:pt x="452302" y="1040303"/>
                          <a:pt x="454477" y="1046196"/>
                        </a:cubicBezTo>
                        <a:cubicBezTo>
                          <a:pt x="457985" y="1056526"/>
                          <a:pt x="462528" y="1066461"/>
                          <a:pt x="468009" y="1075902"/>
                        </a:cubicBezTo>
                        <a:cubicBezTo>
                          <a:pt x="457605" y="1106821"/>
                          <a:pt x="446878" y="1138766"/>
                          <a:pt x="436911" y="1168489"/>
                        </a:cubicBezTo>
                        <a:cubicBezTo>
                          <a:pt x="429943" y="1145726"/>
                          <a:pt x="418327" y="1152427"/>
                          <a:pt x="402968" y="1163000"/>
                        </a:cubicBezTo>
                        <a:cubicBezTo>
                          <a:pt x="401069" y="1163517"/>
                          <a:pt x="393292" y="1173751"/>
                          <a:pt x="393268" y="1170372"/>
                        </a:cubicBezTo>
                        <a:cubicBezTo>
                          <a:pt x="372841" y="1130166"/>
                          <a:pt x="375848" y="1129171"/>
                          <a:pt x="339488" y="1158142"/>
                        </a:cubicBezTo>
                        <a:cubicBezTo>
                          <a:pt x="329820" y="1148110"/>
                          <a:pt x="319570" y="1128379"/>
                          <a:pt x="302982" y="1137376"/>
                        </a:cubicBezTo>
                        <a:cubicBezTo>
                          <a:pt x="305125" y="1129195"/>
                          <a:pt x="307275" y="1120942"/>
                          <a:pt x="309433" y="1112681"/>
                        </a:cubicBezTo>
                        <a:cubicBezTo>
                          <a:pt x="317169" y="1113619"/>
                          <a:pt x="323022" y="1104485"/>
                          <a:pt x="329796" y="1101478"/>
                        </a:cubicBezTo>
                        <a:cubicBezTo>
                          <a:pt x="350239" y="1092756"/>
                          <a:pt x="353545" y="1085449"/>
                          <a:pt x="341210" y="1066275"/>
                        </a:cubicBezTo>
                        <a:cubicBezTo>
                          <a:pt x="336974" y="1058563"/>
                          <a:pt x="332439" y="1051094"/>
                          <a:pt x="327371" y="1043965"/>
                        </a:cubicBezTo>
                        <a:cubicBezTo>
                          <a:pt x="405514" y="782187"/>
                          <a:pt x="393939" y="573629"/>
                          <a:pt x="465713" y="320192"/>
                        </a:cubicBezTo>
                        <a:cubicBezTo>
                          <a:pt x="493504" y="217243"/>
                          <a:pt x="529508" y="194917"/>
                          <a:pt x="629793" y="168727"/>
                        </a:cubicBezTo>
                        <a:cubicBezTo>
                          <a:pt x="677462" y="223758"/>
                          <a:pt x="671060" y="254758"/>
                          <a:pt x="752405" y="276817"/>
                        </a:cubicBezTo>
                        <a:cubicBezTo>
                          <a:pt x="759333" y="308439"/>
                          <a:pt x="758985" y="341573"/>
                          <a:pt x="760165" y="373761"/>
                        </a:cubicBezTo>
                        <a:cubicBezTo>
                          <a:pt x="774845" y="510094"/>
                          <a:pt x="768006" y="646807"/>
                          <a:pt x="760836" y="783407"/>
                        </a:cubicBezTo>
                        <a:cubicBezTo>
                          <a:pt x="757368" y="785574"/>
                          <a:pt x="756875" y="790965"/>
                          <a:pt x="760383" y="793616"/>
                        </a:cubicBezTo>
                        <a:cubicBezTo>
                          <a:pt x="761507" y="803074"/>
                          <a:pt x="753634" y="824074"/>
                          <a:pt x="767917" y="825069"/>
                        </a:cubicBezTo>
                        <a:cubicBezTo>
                          <a:pt x="843086" y="824770"/>
                          <a:pt x="918781" y="821617"/>
                          <a:pt x="993514" y="831277"/>
                        </a:cubicBezTo>
                        <a:cubicBezTo>
                          <a:pt x="995187" y="831495"/>
                          <a:pt x="998703" y="831867"/>
                          <a:pt x="998833" y="831883"/>
                        </a:cubicBezTo>
                        <a:cubicBezTo>
                          <a:pt x="1003497" y="832529"/>
                          <a:pt x="1008978" y="829781"/>
                          <a:pt x="1009455" y="823686"/>
                        </a:cubicBezTo>
                        <a:cubicBezTo>
                          <a:pt x="1015905" y="735748"/>
                          <a:pt x="1020359" y="647607"/>
                          <a:pt x="1022340" y="559451"/>
                        </a:cubicBezTo>
                        <a:cubicBezTo>
                          <a:pt x="1018848" y="478165"/>
                          <a:pt x="1034619" y="340199"/>
                          <a:pt x="997604" y="271086"/>
                        </a:cubicBezTo>
                        <a:cubicBezTo>
                          <a:pt x="1019607" y="262938"/>
                          <a:pt x="1042096" y="256068"/>
                          <a:pt x="1063647" y="246731"/>
                        </a:cubicBezTo>
                        <a:cubicBezTo>
                          <a:pt x="1074034" y="242253"/>
                          <a:pt x="1085432" y="236975"/>
                          <a:pt x="1093839" y="228972"/>
                        </a:cubicBezTo>
                        <a:cubicBezTo>
                          <a:pt x="1095617" y="228754"/>
                          <a:pt x="1097501" y="228479"/>
                          <a:pt x="1098907" y="227323"/>
                        </a:cubicBezTo>
                        <a:cubicBezTo>
                          <a:pt x="1109182" y="232125"/>
                          <a:pt x="1119561" y="236708"/>
                          <a:pt x="1130021" y="241089"/>
                        </a:cubicBezTo>
                        <a:cubicBezTo>
                          <a:pt x="1215182" y="268354"/>
                          <a:pt x="1223241" y="368442"/>
                          <a:pt x="1221301" y="444506"/>
                        </a:cubicBezTo>
                        <a:cubicBezTo>
                          <a:pt x="1222724" y="510490"/>
                          <a:pt x="1224146" y="576474"/>
                          <a:pt x="1225569" y="642466"/>
                        </a:cubicBezTo>
                        <a:cubicBezTo>
                          <a:pt x="1225852" y="655739"/>
                          <a:pt x="1224672" y="670006"/>
                          <a:pt x="1227816" y="682980"/>
                        </a:cubicBezTo>
                        <a:cubicBezTo>
                          <a:pt x="1215683" y="696043"/>
                          <a:pt x="1199548" y="703576"/>
                          <a:pt x="1185976" y="714513"/>
                        </a:cubicBezTo>
                        <a:cubicBezTo>
                          <a:pt x="1181489" y="719290"/>
                          <a:pt x="1184254" y="729588"/>
                          <a:pt x="1191877" y="728764"/>
                        </a:cubicBezTo>
                        <a:cubicBezTo>
                          <a:pt x="1205417" y="727163"/>
                          <a:pt x="1216903" y="717084"/>
                          <a:pt x="1227396" y="708960"/>
                        </a:cubicBezTo>
                        <a:cubicBezTo>
                          <a:pt x="1227695" y="713042"/>
                          <a:pt x="1222020" y="728077"/>
                          <a:pt x="1228269" y="727859"/>
                        </a:cubicBezTo>
                        <a:cubicBezTo>
                          <a:pt x="1244258" y="726210"/>
                          <a:pt x="1260466" y="727349"/>
                          <a:pt x="1276463" y="725935"/>
                        </a:cubicBezTo>
                        <a:cubicBezTo>
                          <a:pt x="1282073" y="725442"/>
                          <a:pt x="1285363" y="722928"/>
                          <a:pt x="1286357" y="717358"/>
                        </a:cubicBezTo>
                        <a:cubicBezTo>
                          <a:pt x="1288419" y="705314"/>
                          <a:pt x="1289542" y="693108"/>
                          <a:pt x="1291321" y="681016"/>
                        </a:cubicBezTo>
                        <a:cubicBezTo>
                          <a:pt x="1296365" y="666223"/>
                          <a:pt x="1278533" y="668907"/>
                          <a:pt x="1269455" y="667258"/>
                        </a:cubicBezTo>
                        <a:cubicBezTo>
                          <a:pt x="1288936" y="645853"/>
                          <a:pt x="1318005" y="613350"/>
                          <a:pt x="1344947" y="582399"/>
                        </a:cubicBezTo>
                        <a:cubicBezTo>
                          <a:pt x="1352416" y="586748"/>
                          <a:pt x="1362448" y="586950"/>
                          <a:pt x="1370540" y="590038"/>
                        </a:cubicBezTo>
                        <a:cubicBezTo>
                          <a:pt x="1360395" y="635531"/>
                          <a:pt x="1360136" y="632249"/>
                          <a:pt x="1405113" y="633009"/>
                        </a:cubicBezTo>
                        <a:cubicBezTo>
                          <a:pt x="1408153" y="631562"/>
                          <a:pt x="1402365" y="643073"/>
                          <a:pt x="1402745" y="644964"/>
                        </a:cubicBezTo>
                        <a:cubicBezTo>
                          <a:pt x="1399810" y="664283"/>
                          <a:pt x="1399382" y="676820"/>
                          <a:pt x="1423374" y="672989"/>
                        </a:cubicBezTo>
                        <a:cubicBezTo>
                          <a:pt x="1404192" y="697756"/>
                          <a:pt x="1383061" y="725118"/>
                          <a:pt x="1362157" y="751567"/>
                        </a:cubicBezTo>
                        <a:close/>
                        <a:moveTo>
                          <a:pt x="1215545" y="1395161"/>
                        </a:moveTo>
                        <a:cubicBezTo>
                          <a:pt x="1209596" y="1404044"/>
                          <a:pt x="1203468" y="1412645"/>
                          <a:pt x="1195926" y="1420244"/>
                        </a:cubicBezTo>
                        <a:cubicBezTo>
                          <a:pt x="1193501" y="1422766"/>
                          <a:pt x="1193437" y="1424423"/>
                          <a:pt x="1191084" y="1421165"/>
                        </a:cubicBezTo>
                        <a:cubicBezTo>
                          <a:pt x="1188207" y="1417164"/>
                          <a:pt x="1185377" y="1413130"/>
                          <a:pt x="1182524" y="1409113"/>
                        </a:cubicBezTo>
                        <a:cubicBezTo>
                          <a:pt x="1172064" y="1397481"/>
                          <a:pt x="1173195" y="1393787"/>
                          <a:pt x="1182896" y="1382114"/>
                        </a:cubicBezTo>
                        <a:cubicBezTo>
                          <a:pt x="1187932" y="1374807"/>
                          <a:pt x="1192960" y="1367508"/>
                          <a:pt x="1197996" y="1360201"/>
                        </a:cubicBezTo>
                        <a:cubicBezTo>
                          <a:pt x="1205020" y="1371275"/>
                          <a:pt x="1214575" y="1381589"/>
                          <a:pt x="1215545" y="1395161"/>
                        </a:cubicBezTo>
                        <a:close/>
                        <a:moveTo>
                          <a:pt x="434696" y="1496308"/>
                        </a:moveTo>
                        <a:cubicBezTo>
                          <a:pt x="436871" y="1480941"/>
                          <a:pt x="434478" y="1464047"/>
                          <a:pt x="445787" y="1451930"/>
                        </a:cubicBezTo>
                        <a:cubicBezTo>
                          <a:pt x="450823" y="1459237"/>
                          <a:pt x="455859" y="1466537"/>
                          <a:pt x="460887" y="1473844"/>
                        </a:cubicBezTo>
                        <a:cubicBezTo>
                          <a:pt x="463571" y="1477740"/>
                          <a:pt x="470078" y="1484312"/>
                          <a:pt x="468752" y="1489469"/>
                        </a:cubicBezTo>
                        <a:cubicBezTo>
                          <a:pt x="464969" y="1497957"/>
                          <a:pt x="457565" y="1504949"/>
                          <a:pt x="452698" y="1512903"/>
                        </a:cubicBezTo>
                        <a:cubicBezTo>
                          <a:pt x="450346" y="1516168"/>
                          <a:pt x="450281" y="1514503"/>
                          <a:pt x="447856" y="1511981"/>
                        </a:cubicBezTo>
                        <a:cubicBezTo>
                          <a:pt x="443119" y="1507058"/>
                          <a:pt x="438714" y="1501828"/>
                          <a:pt x="434696" y="1496308"/>
                        </a:cubicBezTo>
                        <a:close/>
                        <a:moveTo>
                          <a:pt x="1428135" y="666870"/>
                        </a:moveTo>
                        <a:cubicBezTo>
                          <a:pt x="1411281" y="667444"/>
                          <a:pt x="1404523" y="671308"/>
                          <a:pt x="1407716" y="649984"/>
                        </a:cubicBezTo>
                        <a:cubicBezTo>
                          <a:pt x="1407449" y="642854"/>
                          <a:pt x="1417198" y="632136"/>
                          <a:pt x="1408355" y="627731"/>
                        </a:cubicBezTo>
                        <a:cubicBezTo>
                          <a:pt x="1397515" y="625338"/>
                          <a:pt x="1385308" y="627908"/>
                          <a:pt x="1374371" y="626292"/>
                        </a:cubicBezTo>
                        <a:cubicBezTo>
                          <a:pt x="1365924" y="624990"/>
                          <a:pt x="1375317" y="595882"/>
                          <a:pt x="1376255" y="589343"/>
                        </a:cubicBezTo>
                        <a:cubicBezTo>
                          <a:pt x="1377104" y="582092"/>
                          <a:pt x="1353993" y="583046"/>
                          <a:pt x="1348415" y="578430"/>
                        </a:cubicBezTo>
                        <a:cubicBezTo>
                          <a:pt x="1353322" y="572780"/>
                          <a:pt x="1358140" y="567203"/>
                          <a:pt x="1362788" y="561779"/>
                        </a:cubicBezTo>
                        <a:cubicBezTo>
                          <a:pt x="1365916" y="563549"/>
                          <a:pt x="1369998" y="562943"/>
                          <a:pt x="1373579" y="562967"/>
                        </a:cubicBezTo>
                        <a:cubicBezTo>
                          <a:pt x="1380604" y="562983"/>
                          <a:pt x="1387426" y="564285"/>
                          <a:pt x="1394095" y="566419"/>
                        </a:cubicBezTo>
                        <a:cubicBezTo>
                          <a:pt x="1396027" y="569029"/>
                          <a:pt x="1397992" y="571616"/>
                          <a:pt x="1399980" y="574170"/>
                        </a:cubicBezTo>
                        <a:cubicBezTo>
                          <a:pt x="1398420" y="574316"/>
                          <a:pt x="1395874" y="577145"/>
                          <a:pt x="1398460" y="577970"/>
                        </a:cubicBezTo>
                        <a:cubicBezTo>
                          <a:pt x="1391614" y="590143"/>
                          <a:pt x="1372391" y="615832"/>
                          <a:pt x="1402268" y="607199"/>
                        </a:cubicBezTo>
                        <a:cubicBezTo>
                          <a:pt x="1410174" y="605809"/>
                          <a:pt x="1418985" y="606738"/>
                          <a:pt x="1426535" y="604160"/>
                        </a:cubicBezTo>
                        <a:cubicBezTo>
                          <a:pt x="1430334" y="607959"/>
                          <a:pt x="1434125" y="611701"/>
                          <a:pt x="1438086" y="615258"/>
                        </a:cubicBezTo>
                        <a:cubicBezTo>
                          <a:pt x="1431037" y="632370"/>
                          <a:pt x="1415630" y="648529"/>
                          <a:pt x="1446663" y="643089"/>
                        </a:cubicBezTo>
                        <a:cubicBezTo>
                          <a:pt x="1440802" y="650574"/>
                          <a:pt x="1434594" y="658544"/>
                          <a:pt x="1428135" y="666870"/>
                        </a:cubicBezTo>
                        <a:close/>
                        <a:moveTo>
                          <a:pt x="1400085" y="587088"/>
                        </a:moveTo>
                        <a:cubicBezTo>
                          <a:pt x="1401872" y="584380"/>
                          <a:pt x="1403189" y="581575"/>
                          <a:pt x="1403416" y="578479"/>
                        </a:cubicBezTo>
                        <a:cubicBezTo>
                          <a:pt x="1409212" y="585697"/>
                          <a:pt x="1415396" y="592625"/>
                          <a:pt x="1421774" y="599269"/>
                        </a:cubicBezTo>
                        <a:cubicBezTo>
                          <a:pt x="1411839" y="599706"/>
                          <a:pt x="1401273" y="600991"/>
                          <a:pt x="1392066" y="603400"/>
                        </a:cubicBezTo>
                        <a:cubicBezTo>
                          <a:pt x="1393133" y="597119"/>
                          <a:pt x="1396634" y="592237"/>
                          <a:pt x="1400085" y="587088"/>
                        </a:cubicBezTo>
                        <a:close/>
                        <a:moveTo>
                          <a:pt x="1451764" y="636582"/>
                        </a:moveTo>
                        <a:cubicBezTo>
                          <a:pt x="1446129" y="637002"/>
                          <a:pt x="1439962" y="638611"/>
                          <a:pt x="1434400" y="638223"/>
                        </a:cubicBezTo>
                        <a:cubicBezTo>
                          <a:pt x="1433066" y="638586"/>
                          <a:pt x="1432921" y="638271"/>
                          <a:pt x="1433972" y="637277"/>
                        </a:cubicBezTo>
                        <a:cubicBezTo>
                          <a:pt x="1436631" y="631020"/>
                          <a:pt x="1439493" y="624845"/>
                          <a:pt x="1441950" y="618507"/>
                        </a:cubicBezTo>
                        <a:cubicBezTo>
                          <a:pt x="1446897" y="622436"/>
                          <a:pt x="1451893" y="626122"/>
                          <a:pt x="1456525" y="630543"/>
                        </a:cubicBezTo>
                        <a:cubicBezTo>
                          <a:pt x="1454973" y="632516"/>
                          <a:pt x="1453380" y="634529"/>
                          <a:pt x="1451764" y="636582"/>
                        </a:cubicBezTo>
                        <a:close/>
                        <a:moveTo>
                          <a:pt x="1463590" y="621676"/>
                        </a:moveTo>
                        <a:cubicBezTo>
                          <a:pt x="1433656" y="598291"/>
                          <a:pt x="1407668" y="565222"/>
                          <a:pt x="1386238" y="534021"/>
                        </a:cubicBezTo>
                        <a:cubicBezTo>
                          <a:pt x="1392786" y="526115"/>
                          <a:pt x="1398477" y="519050"/>
                          <a:pt x="1402931" y="513254"/>
                        </a:cubicBezTo>
                        <a:cubicBezTo>
                          <a:pt x="1404887" y="510708"/>
                          <a:pt x="1406819" y="508154"/>
                          <a:pt x="1408759" y="505608"/>
                        </a:cubicBezTo>
                        <a:cubicBezTo>
                          <a:pt x="1426244" y="541805"/>
                          <a:pt x="1449985" y="575375"/>
                          <a:pt x="1478755" y="603141"/>
                        </a:cubicBezTo>
                        <a:cubicBezTo>
                          <a:pt x="1474301" y="608419"/>
                          <a:pt x="1469208" y="614660"/>
                          <a:pt x="1463590" y="621676"/>
                        </a:cubicBezTo>
                        <a:close/>
                        <a:moveTo>
                          <a:pt x="1485917" y="594872"/>
                        </a:moveTo>
                        <a:cubicBezTo>
                          <a:pt x="1458804" y="566370"/>
                          <a:pt x="1435103" y="530165"/>
                          <a:pt x="1416325" y="495673"/>
                        </a:cubicBezTo>
                        <a:cubicBezTo>
                          <a:pt x="1421410" y="488956"/>
                          <a:pt x="1426486" y="482239"/>
                          <a:pt x="1431571" y="475513"/>
                        </a:cubicBezTo>
                        <a:cubicBezTo>
                          <a:pt x="1439008" y="465676"/>
                          <a:pt x="1446954" y="456130"/>
                          <a:pt x="1453445" y="445670"/>
                        </a:cubicBezTo>
                        <a:cubicBezTo>
                          <a:pt x="1459031" y="494299"/>
                          <a:pt x="1474074" y="540390"/>
                          <a:pt x="1496094" y="585010"/>
                        </a:cubicBezTo>
                        <a:cubicBezTo>
                          <a:pt x="1493442" y="586724"/>
                          <a:pt x="1490524" y="589820"/>
                          <a:pt x="1485917" y="594872"/>
                        </a:cubicBezTo>
                        <a:close/>
                        <a:moveTo>
                          <a:pt x="1484850" y="524911"/>
                        </a:moveTo>
                        <a:cubicBezTo>
                          <a:pt x="1488503" y="519850"/>
                          <a:pt x="1494404" y="510862"/>
                          <a:pt x="1501081" y="500305"/>
                        </a:cubicBezTo>
                        <a:cubicBezTo>
                          <a:pt x="1500459" y="524717"/>
                          <a:pt x="1501146" y="557996"/>
                          <a:pt x="1501251" y="565740"/>
                        </a:cubicBezTo>
                        <a:cubicBezTo>
                          <a:pt x="1495237" y="552515"/>
                          <a:pt x="1489579" y="538483"/>
                          <a:pt x="1484850" y="524911"/>
                        </a:cubicBezTo>
                        <a:close/>
                        <a:moveTo>
                          <a:pt x="1579395" y="323038"/>
                        </a:moveTo>
                        <a:cubicBezTo>
                          <a:pt x="1546357" y="383929"/>
                          <a:pt x="1511849" y="444110"/>
                          <a:pt x="1478447" y="504767"/>
                        </a:cubicBezTo>
                        <a:cubicBezTo>
                          <a:pt x="1472498" y="483847"/>
                          <a:pt x="1468222" y="462443"/>
                          <a:pt x="1465829" y="440828"/>
                        </a:cubicBezTo>
                        <a:cubicBezTo>
                          <a:pt x="1465101" y="434159"/>
                          <a:pt x="1465724" y="426351"/>
                          <a:pt x="1461375" y="420919"/>
                        </a:cubicBezTo>
                        <a:cubicBezTo>
                          <a:pt x="1456412" y="407888"/>
                          <a:pt x="1454569" y="393710"/>
                          <a:pt x="1454932" y="379799"/>
                        </a:cubicBezTo>
                        <a:cubicBezTo>
                          <a:pt x="1455910" y="342228"/>
                          <a:pt x="1474955" y="338259"/>
                          <a:pt x="1458853" y="297575"/>
                        </a:cubicBezTo>
                        <a:cubicBezTo>
                          <a:pt x="1460542" y="299006"/>
                          <a:pt x="1462086" y="300793"/>
                          <a:pt x="1464018" y="301851"/>
                        </a:cubicBezTo>
                        <a:cubicBezTo>
                          <a:pt x="1460348" y="332714"/>
                          <a:pt x="1505940" y="323870"/>
                          <a:pt x="1522729" y="315245"/>
                        </a:cubicBezTo>
                        <a:cubicBezTo>
                          <a:pt x="1523384" y="322189"/>
                          <a:pt x="1524580" y="335866"/>
                          <a:pt x="1533820" y="335244"/>
                        </a:cubicBezTo>
                        <a:cubicBezTo>
                          <a:pt x="1536601" y="334597"/>
                          <a:pt x="1538411" y="331364"/>
                          <a:pt x="1537563" y="328648"/>
                        </a:cubicBezTo>
                        <a:cubicBezTo>
                          <a:pt x="1534992" y="320281"/>
                          <a:pt x="1532397" y="313031"/>
                          <a:pt x="1533060" y="304091"/>
                        </a:cubicBezTo>
                        <a:cubicBezTo>
                          <a:pt x="1533351" y="302579"/>
                          <a:pt x="1533973" y="301100"/>
                          <a:pt x="1534046" y="299410"/>
                        </a:cubicBezTo>
                        <a:cubicBezTo>
                          <a:pt x="1534507" y="294471"/>
                          <a:pt x="1527135" y="292847"/>
                          <a:pt x="1524904" y="296937"/>
                        </a:cubicBezTo>
                        <a:cubicBezTo>
                          <a:pt x="1519197" y="307364"/>
                          <a:pt x="1505964" y="309417"/>
                          <a:pt x="1495083" y="310703"/>
                        </a:cubicBezTo>
                        <a:cubicBezTo>
                          <a:pt x="1488075" y="312125"/>
                          <a:pt x="1470663" y="313928"/>
                          <a:pt x="1474414" y="301989"/>
                        </a:cubicBezTo>
                        <a:cubicBezTo>
                          <a:pt x="1497403" y="286695"/>
                          <a:pt x="1520919" y="270868"/>
                          <a:pt x="1547513" y="263351"/>
                        </a:cubicBezTo>
                        <a:cubicBezTo>
                          <a:pt x="1552550" y="264846"/>
                          <a:pt x="1554320" y="271054"/>
                          <a:pt x="1557618" y="274797"/>
                        </a:cubicBezTo>
                        <a:cubicBezTo>
                          <a:pt x="1567561" y="288837"/>
                          <a:pt x="1574278" y="305125"/>
                          <a:pt x="1581578" y="320395"/>
                        </a:cubicBezTo>
                        <a:cubicBezTo>
                          <a:pt x="1580761" y="321065"/>
                          <a:pt x="1580017" y="321930"/>
                          <a:pt x="1579395" y="323038"/>
                        </a:cubicBezTo>
                        <a:close/>
                      </a:path>
                    </a:pathLst>
                  </a:custGeom>
                  <a:solidFill>
                    <a:srgbClr val="000000"/>
                  </a:solidFill>
                  <a:ln w="8053" cap="flat">
                    <a:noFill/>
                    <a:prstDash val="solid"/>
                    <a:miter/>
                  </a:ln>
                </p:spPr>
                <p:txBody>
                  <a:bodyPr rtlCol="0" anchor="ctr"/>
                  <a:lstStyle/>
                  <a:p>
                    <a:endParaRPr lang="en-US"/>
                  </a:p>
                </p:txBody>
              </p:sp>
              <p:sp>
                <p:nvSpPr>
                  <p:cNvPr id="62" name="Freeform 232">
                    <a:extLst>
                      <a:ext uri="{FF2B5EF4-FFF2-40B4-BE49-F238E27FC236}">
                        <a16:creationId xmlns:a16="http://schemas.microsoft.com/office/drawing/2014/main" id="{6249B71B-AD12-ABE7-CB59-9868EA7D3C30}"/>
                      </a:ext>
                    </a:extLst>
                  </p:cNvPr>
                  <p:cNvSpPr/>
                  <p:nvPr/>
                </p:nvSpPr>
                <p:spPr>
                  <a:xfrm>
                    <a:off x="9686046" y="2859941"/>
                    <a:ext cx="33442" cy="47654"/>
                  </a:xfrm>
                  <a:custGeom>
                    <a:avLst/>
                    <a:gdLst>
                      <a:gd name="connsiteX0" fmla="*/ 30126 w 33442"/>
                      <a:gd name="connsiteY0" fmla="*/ 91 h 47654"/>
                      <a:gd name="connsiteX1" fmla="*/ 2601 w 33442"/>
                      <a:gd name="connsiteY1" fmla="*/ 45940 h 47654"/>
                      <a:gd name="connsiteX2" fmla="*/ 14428 w 33442"/>
                      <a:gd name="connsiteY2" fmla="*/ 22231 h 47654"/>
                      <a:gd name="connsiteX3" fmla="*/ 30126 w 33442"/>
                      <a:gd name="connsiteY3" fmla="*/ 6978 h 47654"/>
                      <a:gd name="connsiteX4" fmla="*/ 30126 w 33442"/>
                      <a:gd name="connsiteY4" fmla="*/ 91 h 4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2" h="47654">
                        <a:moveTo>
                          <a:pt x="30126" y="91"/>
                        </a:moveTo>
                        <a:cubicBezTo>
                          <a:pt x="7823" y="-1849"/>
                          <a:pt x="-6048" y="27607"/>
                          <a:pt x="2601" y="45940"/>
                        </a:cubicBezTo>
                        <a:cubicBezTo>
                          <a:pt x="13239" y="54670"/>
                          <a:pt x="11898" y="27494"/>
                          <a:pt x="14428" y="22231"/>
                        </a:cubicBezTo>
                        <a:cubicBezTo>
                          <a:pt x="16893" y="15053"/>
                          <a:pt x="21994" y="7706"/>
                          <a:pt x="30126" y="6978"/>
                        </a:cubicBezTo>
                        <a:cubicBezTo>
                          <a:pt x="34532" y="6574"/>
                          <a:pt x="34564" y="455"/>
                          <a:pt x="30126" y="91"/>
                        </a:cubicBezTo>
                        <a:close/>
                      </a:path>
                    </a:pathLst>
                  </a:custGeom>
                  <a:solidFill>
                    <a:srgbClr val="000000"/>
                  </a:solidFill>
                  <a:ln w="8053" cap="flat">
                    <a:noFill/>
                    <a:prstDash val="solid"/>
                    <a:miter/>
                  </a:ln>
                </p:spPr>
                <p:txBody>
                  <a:bodyPr rtlCol="0" anchor="ctr"/>
                  <a:lstStyle/>
                  <a:p>
                    <a:endParaRPr lang="en-US"/>
                  </a:p>
                </p:txBody>
              </p:sp>
              <p:grpSp>
                <p:nvGrpSpPr>
                  <p:cNvPr id="63" name="Graphic 141">
                    <a:extLst>
                      <a:ext uri="{FF2B5EF4-FFF2-40B4-BE49-F238E27FC236}">
                        <a16:creationId xmlns:a16="http://schemas.microsoft.com/office/drawing/2014/main" id="{497855AB-44CC-C3A6-6467-CD8D52823EB8}"/>
                      </a:ext>
                    </a:extLst>
                  </p:cNvPr>
                  <p:cNvGrpSpPr/>
                  <p:nvPr/>
                </p:nvGrpSpPr>
                <p:grpSpPr>
                  <a:xfrm>
                    <a:off x="8988111" y="5506821"/>
                    <a:ext cx="549010" cy="33760"/>
                    <a:chOff x="8988111" y="5506821"/>
                    <a:chExt cx="549010" cy="33760"/>
                  </a:xfrm>
                  <a:solidFill>
                    <a:srgbClr val="000000"/>
                  </a:solidFill>
                </p:grpSpPr>
                <p:sp>
                  <p:nvSpPr>
                    <p:cNvPr id="162" name="Freeform 234">
                      <a:extLst>
                        <a:ext uri="{FF2B5EF4-FFF2-40B4-BE49-F238E27FC236}">
                          <a16:creationId xmlns:a16="http://schemas.microsoft.com/office/drawing/2014/main" id="{70233685-B264-06FF-5582-D3FD71F4D238}"/>
                        </a:ext>
                      </a:extLst>
                    </p:cNvPr>
                    <p:cNvSpPr/>
                    <p:nvPr/>
                  </p:nvSpPr>
                  <p:spPr>
                    <a:xfrm>
                      <a:off x="8988111" y="5517773"/>
                      <a:ext cx="23539" cy="22808"/>
                    </a:xfrm>
                    <a:custGeom>
                      <a:avLst/>
                      <a:gdLst>
                        <a:gd name="connsiteX0" fmla="*/ 17709 w 23539"/>
                        <a:gd name="connsiteY0" fmla="*/ 2100 h 22808"/>
                        <a:gd name="connsiteX1" fmla="*/ 4403 w 23539"/>
                        <a:gd name="connsiteY1" fmla="*/ 19616 h 22808"/>
                        <a:gd name="connsiteX2" fmla="*/ 17709 w 23539"/>
                        <a:gd name="connsiteY2" fmla="*/ 2100 h 22808"/>
                      </a:gdLst>
                      <a:ahLst/>
                      <a:cxnLst>
                        <a:cxn ang="0">
                          <a:pos x="connsiteX0" y="connsiteY0"/>
                        </a:cxn>
                        <a:cxn ang="0">
                          <a:pos x="connsiteX1" y="connsiteY1"/>
                        </a:cxn>
                        <a:cxn ang="0">
                          <a:pos x="connsiteX2" y="connsiteY2"/>
                        </a:cxn>
                      </a:cxnLst>
                      <a:rect l="l" t="t" r="r" b="b"/>
                      <a:pathLst>
                        <a:path w="23539" h="22808">
                          <a:moveTo>
                            <a:pt x="17709" y="2100"/>
                          </a:moveTo>
                          <a:cubicBezTo>
                            <a:pt x="5745" y="-5814"/>
                            <a:pt x="-6898" y="10546"/>
                            <a:pt x="4403" y="19616"/>
                          </a:cubicBezTo>
                          <a:cubicBezTo>
                            <a:pt x="17256" y="30334"/>
                            <a:pt x="31928" y="11387"/>
                            <a:pt x="17709" y="2100"/>
                          </a:cubicBezTo>
                          <a:close/>
                        </a:path>
                      </a:pathLst>
                    </a:custGeom>
                    <a:solidFill>
                      <a:srgbClr val="000000"/>
                    </a:solidFill>
                    <a:ln w="8053" cap="flat">
                      <a:noFill/>
                      <a:prstDash val="solid"/>
                      <a:miter/>
                    </a:ln>
                  </p:spPr>
                  <p:txBody>
                    <a:bodyPr rtlCol="0" anchor="ctr"/>
                    <a:lstStyle/>
                    <a:p>
                      <a:endParaRPr lang="en-US"/>
                    </a:p>
                  </p:txBody>
                </p:sp>
                <p:sp>
                  <p:nvSpPr>
                    <p:cNvPr id="163" name="Freeform 235">
                      <a:extLst>
                        <a:ext uri="{FF2B5EF4-FFF2-40B4-BE49-F238E27FC236}">
                          <a16:creationId xmlns:a16="http://schemas.microsoft.com/office/drawing/2014/main" id="{A26A8EC9-8E48-5D2E-C833-EC174DB71960}"/>
                        </a:ext>
                      </a:extLst>
                    </p:cNvPr>
                    <p:cNvSpPr/>
                    <p:nvPr/>
                  </p:nvSpPr>
                  <p:spPr>
                    <a:xfrm>
                      <a:off x="9517646" y="5506821"/>
                      <a:ext cx="19475" cy="19500"/>
                    </a:xfrm>
                    <a:custGeom>
                      <a:avLst/>
                      <a:gdLst>
                        <a:gd name="connsiteX0" fmla="*/ 16589 w 19475"/>
                        <a:gd name="connsiteY0" fmla="*/ 2899 h 19500"/>
                        <a:gd name="connsiteX1" fmla="*/ 2887 w 19475"/>
                        <a:gd name="connsiteY1" fmla="*/ 16600 h 19500"/>
                        <a:gd name="connsiteX2" fmla="*/ 16589 w 19475"/>
                        <a:gd name="connsiteY2" fmla="*/ 2899 h 19500"/>
                      </a:gdLst>
                      <a:ahLst/>
                      <a:cxnLst>
                        <a:cxn ang="0">
                          <a:pos x="connsiteX0" y="connsiteY0"/>
                        </a:cxn>
                        <a:cxn ang="0">
                          <a:pos x="connsiteX1" y="connsiteY1"/>
                        </a:cxn>
                        <a:cxn ang="0">
                          <a:pos x="connsiteX2" y="connsiteY2"/>
                        </a:cxn>
                      </a:cxnLst>
                      <a:rect l="l" t="t" r="r" b="b"/>
                      <a:pathLst>
                        <a:path w="19475" h="19500">
                          <a:moveTo>
                            <a:pt x="16589" y="2899"/>
                          </a:moveTo>
                          <a:cubicBezTo>
                            <a:pt x="7503" y="-5993"/>
                            <a:pt x="-5956" y="7579"/>
                            <a:pt x="2887" y="16600"/>
                          </a:cubicBezTo>
                          <a:cubicBezTo>
                            <a:pt x="11973" y="25492"/>
                            <a:pt x="25432" y="11928"/>
                            <a:pt x="16589" y="2899"/>
                          </a:cubicBezTo>
                          <a:close/>
                        </a:path>
                      </a:pathLst>
                    </a:custGeom>
                    <a:solidFill>
                      <a:srgbClr val="000000"/>
                    </a:solidFill>
                    <a:ln w="8053" cap="flat">
                      <a:noFill/>
                      <a:prstDash val="solid"/>
                      <a:miter/>
                    </a:ln>
                  </p:spPr>
                  <p:txBody>
                    <a:bodyPr rtlCol="0" anchor="ctr"/>
                    <a:lstStyle/>
                    <a:p>
                      <a:endParaRPr lang="en-US"/>
                    </a:p>
                  </p:txBody>
                </p:sp>
              </p:grpSp>
              <p:grpSp>
                <p:nvGrpSpPr>
                  <p:cNvPr id="64" name="Graphic 141">
                    <a:extLst>
                      <a:ext uri="{FF2B5EF4-FFF2-40B4-BE49-F238E27FC236}">
                        <a16:creationId xmlns:a16="http://schemas.microsoft.com/office/drawing/2014/main" id="{55FC1A50-E3F0-7E47-909F-231B3E31EF96}"/>
                      </a:ext>
                    </a:extLst>
                  </p:cNvPr>
                  <p:cNvGrpSpPr/>
                  <p:nvPr/>
                </p:nvGrpSpPr>
                <p:grpSpPr>
                  <a:xfrm>
                    <a:off x="9052521" y="2848772"/>
                    <a:ext cx="114673" cy="447973"/>
                    <a:chOff x="9052521" y="2848772"/>
                    <a:chExt cx="114673" cy="447973"/>
                  </a:xfrm>
                  <a:solidFill>
                    <a:srgbClr val="000000"/>
                  </a:solidFill>
                </p:grpSpPr>
                <p:sp>
                  <p:nvSpPr>
                    <p:cNvPr id="138" name="Freeform 237">
                      <a:extLst>
                        <a:ext uri="{FF2B5EF4-FFF2-40B4-BE49-F238E27FC236}">
                          <a16:creationId xmlns:a16="http://schemas.microsoft.com/office/drawing/2014/main" id="{2F6590E7-D622-3C33-D424-B4FD396AC11E}"/>
                        </a:ext>
                      </a:extLst>
                    </p:cNvPr>
                    <p:cNvSpPr/>
                    <p:nvPr/>
                  </p:nvSpPr>
                  <p:spPr>
                    <a:xfrm>
                      <a:off x="9105625" y="2888973"/>
                      <a:ext cx="15465" cy="14749"/>
                    </a:xfrm>
                    <a:custGeom>
                      <a:avLst/>
                      <a:gdLst>
                        <a:gd name="connsiteX0" fmla="*/ 657 w 15465"/>
                        <a:gd name="connsiteY0" fmla="*/ 10393 h 14749"/>
                        <a:gd name="connsiteX1" fmla="*/ 6364 w 15465"/>
                        <a:gd name="connsiteY1" fmla="*/ 14628 h 14749"/>
                        <a:gd name="connsiteX2" fmla="*/ 8345 w 15465"/>
                        <a:gd name="connsiteY2" fmla="*/ 22 h 14749"/>
                        <a:gd name="connsiteX3" fmla="*/ 657 w 15465"/>
                        <a:gd name="connsiteY3" fmla="*/ 10393 h 14749"/>
                      </a:gdLst>
                      <a:ahLst/>
                      <a:cxnLst>
                        <a:cxn ang="0">
                          <a:pos x="connsiteX0" y="connsiteY0"/>
                        </a:cxn>
                        <a:cxn ang="0">
                          <a:pos x="connsiteX1" y="connsiteY1"/>
                        </a:cxn>
                        <a:cxn ang="0">
                          <a:pos x="connsiteX2" y="connsiteY2"/>
                        </a:cxn>
                        <a:cxn ang="0">
                          <a:pos x="connsiteX3" y="connsiteY3"/>
                        </a:cxn>
                      </a:cxnLst>
                      <a:rect l="l" t="t" r="r" b="b"/>
                      <a:pathLst>
                        <a:path w="15465" h="14749">
                          <a:moveTo>
                            <a:pt x="657" y="10393"/>
                          </a:moveTo>
                          <a:cubicBezTo>
                            <a:pt x="1458" y="12810"/>
                            <a:pt x="3672" y="14483"/>
                            <a:pt x="6364" y="14628"/>
                          </a:cubicBezTo>
                          <a:cubicBezTo>
                            <a:pt x="17382" y="16326"/>
                            <a:pt x="18821" y="-382"/>
                            <a:pt x="8345" y="22"/>
                          </a:cubicBezTo>
                          <a:cubicBezTo>
                            <a:pt x="2905" y="-390"/>
                            <a:pt x="-1768" y="5122"/>
                            <a:pt x="657" y="10393"/>
                          </a:cubicBezTo>
                          <a:close/>
                        </a:path>
                      </a:pathLst>
                    </a:custGeom>
                    <a:solidFill>
                      <a:srgbClr val="000000"/>
                    </a:solidFill>
                    <a:ln w="8053" cap="flat">
                      <a:noFill/>
                      <a:prstDash val="solid"/>
                      <a:miter/>
                    </a:ln>
                  </p:spPr>
                  <p:txBody>
                    <a:bodyPr rtlCol="0" anchor="ctr"/>
                    <a:lstStyle/>
                    <a:p>
                      <a:endParaRPr lang="en-US"/>
                    </a:p>
                  </p:txBody>
                </p:sp>
                <p:sp>
                  <p:nvSpPr>
                    <p:cNvPr id="139" name="Freeform 238">
                      <a:extLst>
                        <a:ext uri="{FF2B5EF4-FFF2-40B4-BE49-F238E27FC236}">
                          <a16:creationId xmlns:a16="http://schemas.microsoft.com/office/drawing/2014/main" id="{116308A2-38B9-3B9D-7D2F-F11F6AEEAB26}"/>
                        </a:ext>
                      </a:extLst>
                    </p:cNvPr>
                    <p:cNvSpPr/>
                    <p:nvPr/>
                  </p:nvSpPr>
                  <p:spPr>
                    <a:xfrm>
                      <a:off x="9052521" y="2848772"/>
                      <a:ext cx="14690" cy="15342"/>
                    </a:xfrm>
                    <a:custGeom>
                      <a:avLst/>
                      <a:gdLst>
                        <a:gd name="connsiteX0" fmla="*/ 7338 w 14690"/>
                        <a:gd name="connsiteY0" fmla="*/ 15342 h 15342"/>
                        <a:gd name="connsiteX1" fmla="*/ 7427 w 14690"/>
                        <a:gd name="connsiteY1" fmla="*/ 0 h 15342"/>
                        <a:gd name="connsiteX2" fmla="*/ 7338 w 14690"/>
                        <a:gd name="connsiteY2" fmla="*/ 15342 h 15342"/>
                      </a:gdLst>
                      <a:ahLst/>
                      <a:cxnLst>
                        <a:cxn ang="0">
                          <a:pos x="connsiteX0" y="connsiteY0"/>
                        </a:cxn>
                        <a:cxn ang="0">
                          <a:pos x="connsiteX1" y="connsiteY1"/>
                        </a:cxn>
                        <a:cxn ang="0">
                          <a:pos x="connsiteX2" y="connsiteY2"/>
                        </a:cxn>
                      </a:cxnLst>
                      <a:rect l="l" t="t" r="r" b="b"/>
                      <a:pathLst>
                        <a:path w="14690" h="15342">
                          <a:moveTo>
                            <a:pt x="7338" y="15342"/>
                          </a:moveTo>
                          <a:cubicBezTo>
                            <a:pt x="17264" y="15213"/>
                            <a:pt x="16989" y="501"/>
                            <a:pt x="7427" y="0"/>
                          </a:cubicBezTo>
                          <a:cubicBezTo>
                            <a:pt x="-2298" y="574"/>
                            <a:pt x="-2621" y="15059"/>
                            <a:pt x="7338" y="15342"/>
                          </a:cubicBezTo>
                          <a:close/>
                        </a:path>
                      </a:pathLst>
                    </a:custGeom>
                    <a:solidFill>
                      <a:srgbClr val="000000"/>
                    </a:solidFill>
                    <a:ln w="8053" cap="flat">
                      <a:noFill/>
                      <a:prstDash val="solid"/>
                      <a:miter/>
                    </a:ln>
                  </p:spPr>
                  <p:txBody>
                    <a:bodyPr rtlCol="0" anchor="ctr"/>
                    <a:lstStyle/>
                    <a:p>
                      <a:endParaRPr lang="en-US"/>
                    </a:p>
                  </p:txBody>
                </p:sp>
                <p:sp>
                  <p:nvSpPr>
                    <p:cNvPr id="140" name="Freeform 239">
                      <a:extLst>
                        <a:ext uri="{FF2B5EF4-FFF2-40B4-BE49-F238E27FC236}">
                          <a16:creationId xmlns:a16="http://schemas.microsoft.com/office/drawing/2014/main" id="{308B1B56-7C11-6E61-B032-1CFA7EB300F6}"/>
                        </a:ext>
                      </a:extLst>
                    </p:cNvPr>
                    <p:cNvSpPr/>
                    <p:nvPr/>
                  </p:nvSpPr>
                  <p:spPr>
                    <a:xfrm>
                      <a:off x="9149089" y="2849818"/>
                      <a:ext cx="17814" cy="17527"/>
                    </a:xfrm>
                    <a:custGeom>
                      <a:avLst/>
                      <a:gdLst>
                        <a:gd name="connsiteX0" fmla="*/ 392 w 17814"/>
                        <a:gd name="connsiteY0" fmla="*/ 10675 h 17527"/>
                        <a:gd name="connsiteX1" fmla="*/ 17456 w 17814"/>
                        <a:gd name="connsiteY1" fmla="*/ 6528 h 17527"/>
                        <a:gd name="connsiteX2" fmla="*/ 392 w 17814"/>
                        <a:gd name="connsiteY2" fmla="*/ 10675 h 17527"/>
                      </a:gdLst>
                      <a:ahLst/>
                      <a:cxnLst>
                        <a:cxn ang="0">
                          <a:pos x="connsiteX0" y="connsiteY0"/>
                        </a:cxn>
                        <a:cxn ang="0">
                          <a:pos x="connsiteX1" y="connsiteY1"/>
                        </a:cxn>
                        <a:cxn ang="0">
                          <a:pos x="connsiteX2" y="connsiteY2"/>
                        </a:cxn>
                      </a:cxnLst>
                      <a:rect l="l" t="t" r="r" b="b"/>
                      <a:pathLst>
                        <a:path w="17814" h="17527">
                          <a:moveTo>
                            <a:pt x="392" y="10675"/>
                          </a:moveTo>
                          <a:cubicBezTo>
                            <a:pt x="2817" y="22275"/>
                            <a:pt x="20536" y="17974"/>
                            <a:pt x="17456" y="6528"/>
                          </a:cubicBezTo>
                          <a:cubicBezTo>
                            <a:pt x="14385" y="-4231"/>
                            <a:pt x="-2793" y="-884"/>
                            <a:pt x="392" y="10675"/>
                          </a:cubicBezTo>
                          <a:close/>
                        </a:path>
                      </a:pathLst>
                    </a:custGeom>
                    <a:solidFill>
                      <a:srgbClr val="000000"/>
                    </a:solidFill>
                    <a:ln w="8053" cap="flat">
                      <a:noFill/>
                      <a:prstDash val="solid"/>
                      <a:miter/>
                    </a:ln>
                  </p:spPr>
                  <p:txBody>
                    <a:bodyPr rtlCol="0" anchor="ctr"/>
                    <a:lstStyle/>
                    <a:p>
                      <a:endParaRPr lang="en-US"/>
                    </a:p>
                  </p:txBody>
                </p:sp>
                <p:sp>
                  <p:nvSpPr>
                    <p:cNvPr id="141" name="Freeform 240">
                      <a:extLst>
                        <a:ext uri="{FF2B5EF4-FFF2-40B4-BE49-F238E27FC236}">
                          <a16:creationId xmlns:a16="http://schemas.microsoft.com/office/drawing/2014/main" id="{5D41847B-FB83-ED03-4BED-7C4175D66327}"/>
                        </a:ext>
                      </a:extLst>
                    </p:cNvPr>
                    <p:cNvSpPr/>
                    <p:nvPr/>
                  </p:nvSpPr>
                  <p:spPr>
                    <a:xfrm>
                      <a:off x="9057111" y="2891252"/>
                      <a:ext cx="14845" cy="14296"/>
                    </a:xfrm>
                    <a:custGeom>
                      <a:avLst/>
                      <a:gdLst>
                        <a:gd name="connsiteX0" fmla="*/ 5027 w 14845"/>
                        <a:gd name="connsiteY0" fmla="*/ 305 h 14296"/>
                        <a:gd name="connsiteX1" fmla="*/ 9311 w 14845"/>
                        <a:gd name="connsiteY1" fmla="*/ 13845 h 14296"/>
                        <a:gd name="connsiteX2" fmla="*/ 5027 w 14845"/>
                        <a:gd name="connsiteY2" fmla="*/ 305 h 14296"/>
                      </a:gdLst>
                      <a:ahLst/>
                      <a:cxnLst>
                        <a:cxn ang="0">
                          <a:pos x="connsiteX0" y="connsiteY0"/>
                        </a:cxn>
                        <a:cxn ang="0">
                          <a:pos x="connsiteX1" y="connsiteY1"/>
                        </a:cxn>
                        <a:cxn ang="0">
                          <a:pos x="connsiteX2" y="connsiteY2"/>
                        </a:cxn>
                      </a:cxnLst>
                      <a:rect l="l" t="t" r="r" b="b"/>
                      <a:pathLst>
                        <a:path w="14845" h="14296">
                          <a:moveTo>
                            <a:pt x="5027" y="305"/>
                          </a:moveTo>
                          <a:cubicBezTo>
                            <a:pt x="-4140" y="2860"/>
                            <a:pt x="395" y="16981"/>
                            <a:pt x="9311" y="13845"/>
                          </a:cubicBezTo>
                          <a:cubicBezTo>
                            <a:pt x="19472" y="11291"/>
                            <a:pt x="14210" y="-2184"/>
                            <a:pt x="5027" y="305"/>
                          </a:cubicBezTo>
                          <a:close/>
                        </a:path>
                      </a:pathLst>
                    </a:custGeom>
                    <a:solidFill>
                      <a:srgbClr val="000000"/>
                    </a:solidFill>
                    <a:ln w="8053" cap="flat">
                      <a:noFill/>
                      <a:prstDash val="solid"/>
                      <a:miter/>
                    </a:ln>
                  </p:spPr>
                  <p:txBody>
                    <a:bodyPr rtlCol="0" anchor="ctr"/>
                    <a:lstStyle/>
                    <a:p>
                      <a:endParaRPr lang="en-US"/>
                    </a:p>
                  </p:txBody>
                </p:sp>
                <p:sp>
                  <p:nvSpPr>
                    <p:cNvPr id="142" name="Freeform 241">
                      <a:extLst>
                        <a:ext uri="{FF2B5EF4-FFF2-40B4-BE49-F238E27FC236}">
                          <a16:creationId xmlns:a16="http://schemas.microsoft.com/office/drawing/2014/main" id="{3ADC9CFC-120B-FE50-1F1F-15D8A064F199}"/>
                        </a:ext>
                      </a:extLst>
                    </p:cNvPr>
                    <p:cNvSpPr/>
                    <p:nvPr/>
                  </p:nvSpPr>
                  <p:spPr>
                    <a:xfrm>
                      <a:off x="9145171" y="2887621"/>
                      <a:ext cx="13958" cy="14360"/>
                    </a:xfrm>
                    <a:custGeom>
                      <a:avLst/>
                      <a:gdLst>
                        <a:gd name="connsiteX0" fmla="*/ 2960 w 13958"/>
                        <a:gd name="connsiteY0" fmla="*/ 12407 h 14360"/>
                        <a:gd name="connsiteX1" fmla="*/ 10809 w 13958"/>
                        <a:gd name="connsiteY1" fmla="*/ 1915 h 14360"/>
                        <a:gd name="connsiteX2" fmla="*/ 2960 w 13958"/>
                        <a:gd name="connsiteY2" fmla="*/ 12407 h 14360"/>
                      </a:gdLst>
                      <a:ahLst/>
                      <a:cxnLst>
                        <a:cxn ang="0">
                          <a:pos x="connsiteX0" y="connsiteY0"/>
                        </a:cxn>
                        <a:cxn ang="0">
                          <a:pos x="connsiteX1" y="connsiteY1"/>
                        </a:cxn>
                        <a:cxn ang="0">
                          <a:pos x="connsiteX2" y="connsiteY2"/>
                        </a:cxn>
                      </a:cxnLst>
                      <a:rect l="l" t="t" r="r" b="b"/>
                      <a:pathLst>
                        <a:path w="13958" h="14360">
                          <a:moveTo>
                            <a:pt x="2960" y="12407"/>
                          </a:moveTo>
                          <a:cubicBezTo>
                            <a:pt x="10195" y="18946"/>
                            <a:pt x="18674" y="7428"/>
                            <a:pt x="10809" y="1915"/>
                          </a:cubicBezTo>
                          <a:cubicBezTo>
                            <a:pt x="3526" y="-4455"/>
                            <a:pt x="-4453" y="6627"/>
                            <a:pt x="2960" y="12407"/>
                          </a:cubicBezTo>
                          <a:close/>
                        </a:path>
                      </a:pathLst>
                    </a:custGeom>
                    <a:solidFill>
                      <a:srgbClr val="000000"/>
                    </a:solidFill>
                    <a:ln w="8053" cap="flat">
                      <a:noFill/>
                      <a:prstDash val="solid"/>
                      <a:miter/>
                    </a:ln>
                  </p:spPr>
                  <p:txBody>
                    <a:bodyPr rtlCol="0" anchor="ctr"/>
                    <a:lstStyle/>
                    <a:p>
                      <a:endParaRPr lang="en-US"/>
                    </a:p>
                  </p:txBody>
                </p:sp>
                <p:sp>
                  <p:nvSpPr>
                    <p:cNvPr id="143" name="Freeform 242">
                      <a:extLst>
                        <a:ext uri="{FF2B5EF4-FFF2-40B4-BE49-F238E27FC236}">
                          <a16:creationId xmlns:a16="http://schemas.microsoft.com/office/drawing/2014/main" id="{FAEE637B-1E07-0AE1-50E4-5A6CF7922DFF}"/>
                        </a:ext>
                      </a:extLst>
                    </p:cNvPr>
                    <p:cNvSpPr/>
                    <p:nvPr/>
                  </p:nvSpPr>
                  <p:spPr>
                    <a:xfrm>
                      <a:off x="9055240" y="2940247"/>
                      <a:ext cx="17704" cy="19982"/>
                    </a:xfrm>
                    <a:custGeom>
                      <a:avLst/>
                      <a:gdLst>
                        <a:gd name="connsiteX0" fmla="*/ 17091 w 17704"/>
                        <a:gd name="connsiteY0" fmla="*/ 13608 h 19982"/>
                        <a:gd name="connsiteX1" fmla="*/ 2258 w 17704"/>
                        <a:gd name="connsiteY1" fmla="*/ 3568 h 19982"/>
                        <a:gd name="connsiteX2" fmla="*/ 17091 w 17704"/>
                        <a:gd name="connsiteY2" fmla="*/ 13608 h 19982"/>
                      </a:gdLst>
                      <a:ahLst/>
                      <a:cxnLst>
                        <a:cxn ang="0">
                          <a:pos x="connsiteX0" y="connsiteY0"/>
                        </a:cxn>
                        <a:cxn ang="0">
                          <a:pos x="connsiteX1" y="connsiteY1"/>
                        </a:cxn>
                        <a:cxn ang="0">
                          <a:pos x="connsiteX2" y="connsiteY2"/>
                        </a:cxn>
                      </a:cxnLst>
                      <a:rect l="l" t="t" r="r" b="b"/>
                      <a:pathLst>
                        <a:path w="17704" h="19982">
                          <a:moveTo>
                            <a:pt x="17091" y="13608"/>
                          </a:moveTo>
                          <a:cubicBezTo>
                            <a:pt x="20422" y="4102"/>
                            <a:pt x="9428" y="-5339"/>
                            <a:pt x="2258" y="3568"/>
                          </a:cubicBezTo>
                          <a:cubicBezTo>
                            <a:pt x="-6141" y="15758"/>
                            <a:pt x="11166" y="27697"/>
                            <a:pt x="17091" y="13608"/>
                          </a:cubicBezTo>
                          <a:close/>
                        </a:path>
                      </a:pathLst>
                    </a:custGeom>
                    <a:solidFill>
                      <a:srgbClr val="000000"/>
                    </a:solidFill>
                    <a:ln w="8053" cap="flat">
                      <a:noFill/>
                      <a:prstDash val="solid"/>
                      <a:miter/>
                    </a:ln>
                  </p:spPr>
                  <p:txBody>
                    <a:bodyPr rtlCol="0" anchor="ctr"/>
                    <a:lstStyle/>
                    <a:p>
                      <a:endParaRPr lang="en-US"/>
                    </a:p>
                  </p:txBody>
                </p:sp>
                <p:sp>
                  <p:nvSpPr>
                    <p:cNvPr id="144" name="Freeform 243">
                      <a:extLst>
                        <a:ext uri="{FF2B5EF4-FFF2-40B4-BE49-F238E27FC236}">
                          <a16:creationId xmlns:a16="http://schemas.microsoft.com/office/drawing/2014/main" id="{78987EC3-70AE-A243-8FF7-78EED45C9353}"/>
                        </a:ext>
                      </a:extLst>
                    </p:cNvPr>
                    <p:cNvSpPr/>
                    <p:nvPr/>
                  </p:nvSpPr>
                  <p:spPr>
                    <a:xfrm>
                      <a:off x="9103148" y="2946515"/>
                      <a:ext cx="14950" cy="15479"/>
                    </a:xfrm>
                    <a:custGeom>
                      <a:avLst/>
                      <a:gdLst>
                        <a:gd name="connsiteX0" fmla="*/ 7475 w 14950"/>
                        <a:gd name="connsiteY0" fmla="*/ 15480 h 15479"/>
                        <a:gd name="connsiteX1" fmla="*/ 7475 w 14950"/>
                        <a:gd name="connsiteY1" fmla="*/ 0 h 15479"/>
                        <a:gd name="connsiteX2" fmla="*/ 7475 w 14950"/>
                        <a:gd name="connsiteY2" fmla="*/ 15480 h 15479"/>
                      </a:gdLst>
                      <a:ahLst/>
                      <a:cxnLst>
                        <a:cxn ang="0">
                          <a:pos x="connsiteX0" y="connsiteY0"/>
                        </a:cxn>
                        <a:cxn ang="0">
                          <a:pos x="connsiteX1" y="connsiteY1"/>
                        </a:cxn>
                        <a:cxn ang="0">
                          <a:pos x="connsiteX2" y="connsiteY2"/>
                        </a:cxn>
                      </a:cxnLst>
                      <a:rect l="l" t="t" r="r" b="b"/>
                      <a:pathLst>
                        <a:path w="14950" h="15479">
                          <a:moveTo>
                            <a:pt x="7475" y="15480"/>
                          </a:moveTo>
                          <a:cubicBezTo>
                            <a:pt x="17434" y="15480"/>
                            <a:pt x="17450" y="0"/>
                            <a:pt x="7475" y="0"/>
                          </a:cubicBezTo>
                          <a:cubicBezTo>
                            <a:pt x="-2484" y="0"/>
                            <a:pt x="-2500" y="15480"/>
                            <a:pt x="7475" y="15480"/>
                          </a:cubicBezTo>
                          <a:close/>
                        </a:path>
                      </a:pathLst>
                    </a:custGeom>
                    <a:solidFill>
                      <a:srgbClr val="000000"/>
                    </a:solidFill>
                    <a:ln w="8053" cap="flat">
                      <a:noFill/>
                      <a:prstDash val="solid"/>
                      <a:miter/>
                    </a:ln>
                  </p:spPr>
                  <p:txBody>
                    <a:bodyPr rtlCol="0" anchor="ctr"/>
                    <a:lstStyle/>
                    <a:p>
                      <a:endParaRPr lang="en-US"/>
                    </a:p>
                  </p:txBody>
                </p:sp>
                <p:sp>
                  <p:nvSpPr>
                    <p:cNvPr id="145" name="Freeform 244">
                      <a:extLst>
                        <a:ext uri="{FF2B5EF4-FFF2-40B4-BE49-F238E27FC236}">
                          <a16:creationId xmlns:a16="http://schemas.microsoft.com/office/drawing/2014/main" id="{E984F7AB-8035-7EDE-1F2C-BF1F01C8D692}"/>
                        </a:ext>
                      </a:extLst>
                    </p:cNvPr>
                    <p:cNvSpPr/>
                    <p:nvPr/>
                  </p:nvSpPr>
                  <p:spPr>
                    <a:xfrm>
                      <a:off x="9151332" y="2944050"/>
                      <a:ext cx="12513" cy="12949"/>
                    </a:xfrm>
                    <a:custGeom>
                      <a:avLst/>
                      <a:gdLst>
                        <a:gd name="connsiteX0" fmla="*/ 6257 w 12513"/>
                        <a:gd name="connsiteY0" fmla="*/ 12949 h 12949"/>
                        <a:gd name="connsiteX1" fmla="*/ 6257 w 12513"/>
                        <a:gd name="connsiteY1" fmla="*/ 0 h 12949"/>
                        <a:gd name="connsiteX2" fmla="*/ 6257 w 12513"/>
                        <a:gd name="connsiteY2" fmla="*/ 12949 h 12949"/>
                      </a:gdLst>
                      <a:ahLst/>
                      <a:cxnLst>
                        <a:cxn ang="0">
                          <a:pos x="connsiteX0" y="connsiteY0"/>
                        </a:cxn>
                        <a:cxn ang="0">
                          <a:pos x="connsiteX1" y="connsiteY1"/>
                        </a:cxn>
                        <a:cxn ang="0">
                          <a:pos x="connsiteX2" y="connsiteY2"/>
                        </a:cxn>
                      </a:cxnLst>
                      <a:rect l="l" t="t" r="r" b="b"/>
                      <a:pathLst>
                        <a:path w="12513" h="12949">
                          <a:moveTo>
                            <a:pt x="6257" y="12949"/>
                          </a:moveTo>
                          <a:cubicBezTo>
                            <a:pt x="14591" y="12949"/>
                            <a:pt x="14607" y="0"/>
                            <a:pt x="6257" y="0"/>
                          </a:cubicBezTo>
                          <a:cubicBezTo>
                            <a:pt x="-2077" y="0"/>
                            <a:pt x="-2094" y="12949"/>
                            <a:pt x="6257" y="12949"/>
                          </a:cubicBezTo>
                          <a:close/>
                        </a:path>
                      </a:pathLst>
                    </a:custGeom>
                    <a:solidFill>
                      <a:srgbClr val="000000"/>
                    </a:solidFill>
                    <a:ln w="8053" cap="flat">
                      <a:noFill/>
                      <a:prstDash val="solid"/>
                      <a:miter/>
                    </a:ln>
                  </p:spPr>
                  <p:txBody>
                    <a:bodyPr rtlCol="0" anchor="ctr"/>
                    <a:lstStyle/>
                    <a:p>
                      <a:endParaRPr lang="en-US"/>
                    </a:p>
                  </p:txBody>
                </p:sp>
                <p:sp>
                  <p:nvSpPr>
                    <p:cNvPr id="146" name="Freeform 245">
                      <a:extLst>
                        <a:ext uri="{FF2B5EF4-FFF2-40B4-BE49-F238E27FC236}">
                          <a16:creationId xmlns:a16="http://schemas.microsoft.com/office/drawing/2014/main" id="{E8CA9F8C-21ED-8091-08DB-DE8CA65B4881}"/>
                        </a:ext>
                      </a:extLst>
                    </p:cNvPr>
                    <p:cNvSpPr/>
                    <p:nvPr/>
                  </p:nvSpPr>
                  <p:spPr>
                    <a:xfrm>
                      <a:off x="9061837" y="2999363"/>
                      <a:ext cx="14150" cy="14568"/>
                    </a:xfrm>
                    <a:custGeom>
                      <a:avLst/>
                      <a:gdLst>
                        <a:gd name="connsiteX0" fmla="*/ 7075 w 14150"/>
                        <a:gd name="connsiteY0" fmla="*/ 1 h 14568"/>
                        <a:gd name="connsiteX1" fmla="*/ 7075 w 14150"/>
                        <a:gd name="connsiteY1" fmla="*/ 14567 h 14568"/>
                        <a:gd name="connsiteX2" fmla="*/ 7075 w 14150"/>
                        <a:gd name="connsiteY2" fmla="*/ 1 h 14568"/>
                      </a:gdLst>
                      <a:ahLst/>
                      <a:cxnLst>
                        <a:cxn ang="0">
                          <a:pos x="connsiteX0" y="connsiteY0"/>
                        </a:cxn>
                        <a:cxn ang="0">
                          <a:pos x="connsiteX1" y="connsiteY1"/>
                        </a:cxn>
                        <a:cxn ang="0">
                          <a:pos x="connsiteX2" y="connsiteY2"/>
                        </a:cxn>
                      </a:cxnLst>
                      <a:rect l="l" t="t" r="r" b="b"/>
                      <a:pathLst>
                        <a:path w="14150" h="14568">
                          <a:moveTo>
                            <a:pt x="7075" y="1"/>
                          </a:moveTo>
                          <a:cubicBezTo>
                            <a:pt x="-2366" y="-144"/>
                            <a:pt x="-2350" y="14697"/>
                            <a:pt x="7075" y="14567"/>
                          </a:cubicBezTo>
                          <a:cubicBezTo>
                            <a:pt x="16517" y="14721"/>
                            <a:pt x="16501" y="-120"/>
                            <a:pt x="7075" y="1"/>
                          </a:cubicBezTo>
                          <a:close/>
                        </a:path>
                      </a:pathLst>
                    </a:custGeom>
                    <a:solidFill>
                      <a:srgbClr val="000000"/>
                    </a:solidFill>
                    <a:ln w="8053" cap="flat">
                      <a:noFill/>
                      <a:prstDash val="solid"/>
                      <a:miter/>
                    </a:ln>
                  </p:spPr>
                  <p:txBody>
                    <a:bodyPr rtlCol="0" anchor="ctr"/>
                    <a:lstStyle/>
                    <a:p>
                      <a:endParaRPr lang="en-US"/>
                    </a:p>
                  </p:txBody>
                </p:sp>
                <p:sp>
                  <p:nvSpPr>
                    <p:cNvPr id="147" name="Freeform 246">
                      <a:extLst>
                        <a:ext uri="{FF2B5EF4-FFF2-40B4-BE49-F238E27FC236}">
                          <a16:creationId xmlns:a16="http://schemas.microsoft.com/office/drawing/2014/main" id="{549EF58A-403E-C798-166E-FB1ABC79684C}"/>
                        </a:ext>
                      </a:extLst>
                    </p:cNvPr>
                    <p:cNvSpPr/>
                    <p:nvPr/>
                  </p:nvSpPr>
                  <p:spPr>
                    <a:xfrm>
                      <a:off x="9104615" y="3004048"/>
                      <a:ext cx="14087" cy="14602"/>
                    </a:xfrm>
                    <a:custGeom>
                      <a:avLst/>
                      <a:gdLst>
                        <a:gd name="connsiteX0" fmla="*/ 2266 w 14087"/>
                        <a:gd name="connsiteY0" fmla="*/ 12210 h 14602"/>
                        <a:gd name="connsiteX1" fmla="*/ 10721 w 14087"/>
                        <a:gd name="connsiteY1" fmla="*/ 990 h 14602"/>
                        <a:gd name="connsiteX2" fmla="*/ 2266 w 14087"/>
                        <a:gd name="connsiteY2" fmla="*/ 12210 h 14602"/>
                      </a:gdLst>
                      <a:ahLst/>
                      <a:cxnLst>
                        <a:cxn ang="0">
                          <a:pos x="connsiteX0" y="connsiteY0"/>
                        </a:cxn>
                        <a:cxn ang="0">
                          <a:pos x="connsiteX1" y="connsiteY1"/>
                        </a:cxn>
                        <a:cxn ang="0">
                          <a:pos x="connsiteX2" y="connsiteY2"/>
                        </a:cxn>
                      </a:cxnLst>
                      <a:rect l="l" t="t" r="r" b="b"/>
                      <a:pathLst>
                        <a:path w="14087" h="14602">
                          <a:moveTo>
                            <a:pt x="2266" y="12210"/>
                          </a:moveTo>
                          <a:cubicBezTo>
                            <a:pt x="10179" y="20002"/>
                            <a:pt x="19087" y="6762"/>
                            <a:pt x="10721" y="990"/>
                          </a:cubicBezTo>
                          <a:cubicBezTo>
                            <a:pt x="3664" y="-3124"/>
                            <a:pt x="-3878" y="6552"/>
                            <a:pt x="2266" y="12210"/>
                          </a:cubicBezTo>
                          <a:close/>
                        </a:path>
                      </a:pathLst>
                    </a:custGeom>
                    <a:solidFill>
                      <a:srgbClr val="000000"/>
                    </a:solidFill>
                    <a:ln w="8053" cap="flat">
                      <a:noFill/>
                      <a:prstDash val="solid"/>
                      <a:miter/>
                    </a:ln>
                  </p:spPr>
                  <p:txBody>
                    <a:bodyPr rtlCol="0" anchor="ctr"/>
                    <a:lstStyle/>
                    <a:p>
                      <a:endParaRPr lang="en-US"/>
                    </a:p>
                  </p:txBody>
                </p:sp>
                <p:sp>
                  <p:nvSpPr>
                    <p:cNvPr id="148" name="Freeform 247">
                      <a:extLst>
                        <a:ext uri="{FF2B5EF4-FFF2-40B4-BE49-F238E27FC236}">
                          <a16:creationId xmlns:a16="http://schemas.microsoft.com/office/drawing/2014/main" id="{95D3E67B-31BC-C2F8-0863-6DD506C6D1AE}"/>
                        </a:ext>
                      </a:extLst>
                    </p:cNvPr>
                    <p:cNvSpPr/>
                    <p:nvPr/>
                  </p:nvSpPr>
                  <p:spPr>
                    <a:xfrm>
                      <a:off x="9144771" y="3001700"/>
                      <a:ext cx="12510" cy="12949"/>
                    </a:xfrm>
                    <a:custGeom>
                      <a:avLst/>
                      <a:gdLst>
                        <a:gd name="connsiteX0" fmla="*/ 6254 w 12510"/>
                        <a:gd name="connsiteY0" fmla="*/ 12949 h 12949"/>
                        <a:gd name="connsiteX1" fmla="*/ 6254 w 12510"/>
                        <a:gd name="connsiteY1" fmla="*/ 0 h 12949"/>
                        <a:gd name="connsiteX2" fmla="*/ 6254 w 12510"/>
                        <a:gd name="connsiteY2" fmla="*/ 12949 h 12949"/>
                      </a:gdLst>
                      <a:ahLst/>
                      <a:cxnLst>
                        <a:cxn ang="0">
                          <a:pos x="connsiteX0" y="connsiteY0"/>
                        </a:cxn>
                        <a:cxn ang="0">
                          <a:pos x="connsiteX1" y="connsiteY1"/>
                        </a:cxn>
                        <a:cxn ang="0">
                          <a:pos x="connsiteX2" y="connsiteY2"/>
                        </a:cxn>
                      </a:cxnLst>
                      <a:rect l="l" t="t" r="r" b="b"/>
                      <a:pathLst>
                        <a:path w="12510" h="12949">
                          <a:moveTo>
                            <a:pt x="6254" y="12949"/>
                          </a:moveTo>
                          <a:cubicBezTo>
                            <a:pt x="14588" y="12949"/>
                            <a:pt x="14604" y="0"/>
                            <a:pt x="6254" y="0"/>
                          </a:cubicBezTo>
                          <a:cubicBezTo>
                            <a:pt x="-2080" y="-8"/>
                            <a:pt x="-2089" y="12949"/>
                            <a:pt x="6254" y="12949"/>
                          </a:cubicBezTo>
                          <a:close/>
                        </a:path>
                      </a:pathLst>
                    </a:custGeom>
                    <a:solidFill>
                      <a:srgbClr val="000000"/>
                    </a:solidFill>
                    <a:ln w="8053" cap="flat">
                      <a:noFill/>
                      <a:prstDash val="solid"/>
                      <a:miter/>
                    </a:ln>
                  </p:spPr>
                  <p:txBody>
                    <a:bodyPr rtlCol="0" anchor="ctr"/>
                    <a:lstStyle/>
                    <a:p>
                      <a:endParaRPr lang="en-US"/>
                    </a:p>
                  </p:txBody>
                </p:sp>
                <p:sp>
                  <p:nvSpPr>
                    <p:cNvPr id="149" name="Freeform 248">
                      <a:extLst>
                        <a:ext uri="{FF2B5EF4-FFF2-40B4-BE49-F238E27FC236}">
                          <a16:creationId xmlns:a16="http://schemas.microsoft.com/office/drawing/2014/main" id="{8B6563A3-129C-7E97-5456-7C257F810463}"/>
                        </a:ext>
                      </a:extLst>
                    </p:cNvPr>
                    <p:cNvSpPr/>
                    <p:nvPr/>
                  </p:nvSpPr>
                  <p:spPr>
                    <a:xfrm>
                      <a:off x="9063278" y="3065906"/>
                      <a:ext cx="13292" cy="13757"/>
                    </a:xfrm>
                    <a:custGeom>
                      <a:avLst/>
                      <a:gdLst>
                        <a:gd name="connsiteX0" fmla="*/ 6645 w 13292"/>
                        <a:gd name="connsiteY0" fmla="*/ 0 h 13757"/>
                        <a:gd name="connsiteX1" fmla="*/ 6645 w 13292"/>
                        <a:gd name="connsiteY1" fmla="*/ 13758 h 13757"/>
                        <a:gd name="connsiteX2" fmla="*/ 6645 w 13292"/>
                        <a:gd name="connsiteY2" fmla="*/ 0 h 13757"/>
                      </a:gdLst>
                      <a:ahLst/>
                      <a:cxnLst>
                        <a:cxn ang="0">
                          <a:pos x="connsiteX0" y="connsiteY0"/>
                        </a:cxn>
                        <a:cxn ang="0">
                          <a:pos x="connsiteX1" y="connsiteY1"/>
                        </a:cxn>
                        <a:cxn ang="0">
                          <a:pos x="connsiteX2" y="connsiteY2"/>
                        </a:cxn>
                      </a:cxnLst>
                      <a:rect l="l" t="t" r="r" b="b"/>
                      <a:pathLst>
                        <a:path w="13292" h="13757">
                          <a:moveTo>
                            <a:pt x="6645" y="0"/>
                          </a:moveTo>
                          <a:cubicBezTo>
                            <a:pt x="-2207" y="0"/>
                            <a:pt x="-2223" y="13758"/>
                            <a:pt x="6645" y="13758"/>
                          </a:cubicBezTo>
                          <a:cubicBezTo>
                            <a:pt x="15504" y="13758"/>
                            <a:pt x="15512" y="0"/>
                            <a:pt x="6645" y="0"/>
                          </a:cubicBezTo>
                          <a:close/>
                        </a:path>
                      </a:pathLst>
                    </a:custGeom>
                    <a:solidFill>
                      <a:srgbClr val="000000"/>
                    </a:solidFill>
                    <a:ln w="8053" cap="flat">
                      <a:noFill/>
                      <a:prstDash val="solid"/>
                      <a:miter/>
                    </a:ln>
                  </p:spPr>
                  <p:txBody>
                    <a:bodyPr rtlCol="0" anchor="ctr"/>
                    <a:lstStyle/>
                    <a:p>
                      <a:endParaRPr lang="en-US"/>
                    </a:p>
                  </p:txBody>
                </p:sp>
                <p:sp>
                  <p:nvSpPr>
                    <p:cNvPr id="150" name="Freeform 249">
                      <a:extLst>
                        <a:ext uri="{FF2B5EF4-FFF2-40B4-BE49-F238E27FC236}">
                          <a16:creationId xmlns:a16="http://schemas.microsoft.com/office/drawing/2014/main" id="{B4FBB5AD-97D0-BE75-8DB4-CF753C848EE3}"/>
                        </a:ext>
                      </a:extLst>
                    </p:cNvPr>
                    <p:cNvSpPr/>
                    <p:nvPr/>
                  </p:nvSpPr>
                  <p:spPr>
                    <a:xfrm>
                      <a:off x="9108720" y="3067278"/>
                      <a:ext cx="14723" cy="15309"/>
                    </a:xfrm>
                    <a:custGeom>
                      <a:avLst/>
                      <a:gdLst>
                        <a:gd name="connsiteX0" fmla="*/ 10529 w 14723"/>
                        <a:gd name="connsiteY0" fmla="*/ 1611 h 15309"/>
                        <a:gd name="connsiteX1" fmla="*/ 4240 w 14723"/>
                        <a:gd name="connsiteY1" fmla="*/ 14269 h 15309"/>
                        <a:gd name="connsiteX2" fmla="*/ 10529 w 14723"/>
                        <a:gd name="connsiteY2" fmla="*/ 1611 h 15309"/>
                      </a:gdLst>
                      <a:ahLst/>
                      <a:cxnLst>
                        <a:cxn ang="0">
                          <a:pos x="connsiteX0" y="connsiteY0"/>
                        </a:cxn>
                        <a:cxn ang="0">
                          <a:pos x="connsiteX1" y="connsiteY1"/>
                        </a:cxn>
                        <a:cxn ang="0">
                          <a:pos x="connsiteX2" y="connsiteY2"/>
                        </a:cxn>
                      </a:cxnLst>
                      <a:rect l="l" t="t" r="r" b="b"/>
                      <a:pathLst>
                        <a:path w="14723" h="15309">
                          <a:moveTo>
                            <a:pt x="10529" y="1611"/>
                          </a:moveTo>
                          <a:cubicBezTo>
                            <a:pt x="1006" y="-4646"/>
                            <a:pt x="-4184" y="8975"/>
                            <a:pt x="4240" y="14269"/>
                          </a:cubicBezTo>
                          <a:cubicBezTo>
                            <a:pt x="12687" y="19136"/>
                            <a:pt x="19412" y="5572"/>
                            <a:pt x="10529" y="1611"/>
                          </a:cubicBezTo>
                          <a:close/>
                        </a:path>
                      </a:pathLst>
                    </a:custGeom>
                    <a:solidFill>
                      <a:srgbClr val="000000"/>
                    </a:solidFill>
                    <a:ln w="8053" cap="flat">
                      <a:noFill/>
                      <a:prstDash val="solid"/>
                      <a:miter/>
                    </a:ln>
                  </p:spPr>
                  <p:txBody>
                    <a:bodyPr rtlCol="0" anchor="ctr"/>
                    <a:lstStyle/>
                    <a:p>
                      <a:endParaRPr lang="en-US"/>
                    </a:p>
                  </p:txBody>
                </p:sp>
                <p:sp>
                  <p:nvSpPr>
                    <p:cNvPr id="151" name="Freeform 250">
                      <a:extLst>
                        <a:ext uri="{FF2B5EF4-FFF2-40B4-BE49-F238E27FC236}">
                          <a16:creationId xmlns:a16="http://schemas.microsoft.com/office/drawing/2014/main" id="{08DAD4BA-C8A9-3E83-F8D8-74E169925B29}"/>
                        </a:ext>
                      </a:extLst>
                    </p:cNvPr>
                    <p:cNvSpPr/>
                    <p:nvPr/>
                  </p:nvSpPr>
                  <p:spPr>
                    <a:xfrm>
                      <a:off x="9146613" y="3068824"/>
                      <a:ext cx="13877" cy="14364"/>
                    </a:xfrm>
                    <a:custGeom>
                      <a:avLst/>
                      <a:gdLst>
                        <a:gd name="connsiteX0" fmla="*/ 6942 w 13877"/>
                        <a:gd name="connsiteY0" fmla="*/ 0 h 14364"/>
                        <a:gd name="connsiteX1" fmla="*/ 6942 w 13877"/>
                        <a:gd name="connsiteY1" fmla="*/ 14364 h 14364"/>
                        <a:gd name="connsiteX2" fmla="*/ 6942 w 13877"/>
                        <a:gd name="connsiteY2" fmla="*/ 0 h 14364"/>
                      </a:gdLst>
                      <a:ahLst/>
                      <a:cxnLst>
                        <a:cxn ang="0">
                          <a:pos x="connsiteX0" y="connsiteY0"/>
                        </a:cxn>
                        <a:cxn ang="0">
                          <a:pos x="connsiteX1" y="connsiteY1"/>
                        </a:cxn>
                        <a:cxn ang="0">
                          <a:pos x="connsiteX2" y="connsiteY2"/>
                        </a:cxn>
                      </a:cxnLst>
                      <a:rect l="l" t="t" r="r" b="b"/>
                      <a:pathLst>
                        <a:path w="13877" h="14364">
                          <a:moveTo>
                            <a:pt x="6942" y="0"/>
                          </a:moveTo>
                          <a:cubicBezTo>
                            <a:pt x="-2306" y="0"/>
                            <a:pt x="-2322" y="14364"/>
                            <a:pt x="6942" y="14364"/>
                          </a:cubicBezTo>
                          <a:cubicBezTo>
                            <a:pt x="16181" y="14372"/>
                            <a:pt x="16197" y="0"/>
                            <a:pt x="6942" y="0"/>
                          </a:cubicBezTo>
                          <a:close/>
                        </a:path>
                      </a:pathLst>
                    </a:custGeom>
                    <a:solidFill>
                      <a:srgbClr val="000000"/>
                    </a:solidFill>
                    <a:ln w="8053" cap="flat">
                      <a:noFill/>
                      <a:prstDash val="solid"/>
                      <a:miter/>
                    </a:ln>
                  </p:spPr>
                  <p:txBody>
                    <a:bodyPr rtlCol="0" anchor="ctr"/>
                    <a:lstStyle/>
                    <a:p>
                      <a:endParaRPr lang="en-US"/>
                    </a:p>
                  </p:txBody>
                </p:sp>
                <p:sp>
                  <p:nvSpPr>
                    <p:cNvPr id="152" name="Freeform 251">
                      <a:extLst>
                        <a:ext uri="{FF2B5EF4-FFF2-40B4-BE49-F238E27FC236}">
                          <a16:creationId xmlns:a16="http://schemas.microsoft.com/office/drawing/2014/main" id="{32670B9D-59A3-E15E-AE8D-52D1B1124B72}"/>
                        </a:ext>
                      </a:extLst>
                    </p:cNvPr>
                    <p:cNvSpPr/>
                    <p:nvPr/>
                  </p:nvSpPr>
                  <p:spPr>
                    <a:xfrm>
                      <a:off x="9063189" y="3124379"/>
                      <a:ext cx="16212" cy="16211"/>
                    </a:xfrm>
                    <a:custGeom>
                      <a:avLst/>
                      <a:gdLst>
                        <a:gd name="connsiteX0" fmla="*/ 15067 w 16212"/>
                        <a:gd name="connsiteY0" fmla="*/ 4060 h 16211"/>
                        <a:gd name="connsiteX1" fmla="*/ 4065 w 16212"/>
                        <a:gd name="connsiteY1" fmla="*/ 15070 h 16211"/>
                        <a:gd name="connsiteX2" fmla="*/ 15067 w 16212"/>
                        <a:gd name="connsiteY2" fmla="*/ 4060 h 16211"/>
                      </a:gdLst>
                      <a:ahLst/>
                      <a:cxnLst>
                        <a:cxn ang="0">
                          <a:pos x="connsiteX0" y="connsiteY0"/>
                        </a:cxn>
                        <a:cxn ang="0">
                          <a:pos x="connsiteX1" y="connsiteY1"/>
                        </a:cxn>
                        <a:cxn ang="0">
                          <a:pos x="connsiteX2" y="connsiteY2"/>
                        </a:cxn>
                      </a:cxnLst>
                      <a:rect l="l" t="t" r="r" b="b"/>
                      <a:pathLst>
                        <a:path w="16212" h="16211">
                          <a:moveTo>
                            <a:pt x="15067" y="4060"/>
                          </a:moveTo>
                          <a:cubicBezTo>
                            <a:pt x="7784" y="-7232"/>
                            <a:pt x="-7211" y="7859"/>
                            <a:pt x="4065" y="15070"/>
                          </a:cubicBezTo>
                          <a:cubicBezTo>
                            <a:pt x="10920" y="19305"/>
                            <a:pt x="19303" y="10891"/>
                            <a:pt x="15067" y="4060"/>
                          </a:cubicBezTo>
                          <a:close/>
                        </a:path>
                      </a:pathLst>
                    </a:custGeom>
                    <a:solidFill>
                      <a:srgbClr val="000000"/>
                    </a:solidFill>
                    <a:ln w="8053" cap="flat">
                      <a:noFill/>
                      <a:prstDash val="solid"/>
                      <a:miter/>
                    </a:ln>
                  </p:spPr>
                  <p:txBody>
                    <a:bodyPr rtlCol="0" anchor="ctr"/>
                    <a:lstStyle/>
                    <a:p>
                      <a:endParaRPr lang="en-US"/>
                    </a:p>
                  </p:txBody>
                </p:sp>
                <p:sp>
                  <p:nvSpPr>
                    <p:cNvPr id="153" name="Freeform 252">
                      <a:extLst>
                        <a:ext uri="{FF2B5EF4-FFF2-40B4-BE49-F238E27FC236}">
                          <a16:creationId xmlns:a16="http://schemas.microsoft.com/office/drawing/2014/main" id="{5307EC43-2F7F-570B-DBED-C357BFD2C993}"/>
                        </a:ext>
                      </a:extLst>
                    </p:cNvPr>
                    <p:cNvSpPr/>
                    <p:nvPr/>
                  </p:nvSpPr>
                  <p:spPr>
                    <a:xfrm>
                      <a:off x="9105944" y="3122756"/>
                      <a:ext cx="18372" cy="18052"/>
                    </a:xfrm>
                    <a:custGeom>
                      <a:avLst/>
                      <a:gdLst>
                        <a:gd name="connsiteX0" fmla="*/ 13441 w 18372"/>
                        <a:gd name="connsiteY0" fmla="*/ 1310 h 18052"/>
                        <a:gd name="connsiteX1" fmla="*/ 4404 w 18372"/>
                        <a:gd name="connsiteY1" fmla="*/ 16773 h 18052"/>
                        <a:gd name="connsiteX2" fmla="*/ 13441 w 18372"/>
                        <a:gd name="connsiteY2" fmla="*/ 1310 h 18052"/>
                      </a:gdLst>
                      <a:ahLst/>
                      <a:cxnLst>
                        <a:cxn ang="0">
                          <a:pos x="connsiteX0" y="connsiteY0"/>
                        </a:cxn>
                        <a:cxn ang="0">
                          <a:pos x="connsiteX1" y="connsiteY1"/>
                        </a:cxn>
                        <a:cxn ang="0">
                          <a:pos x="connsiteX2" y="connsiteY2"/>
                        </a:cxn>
                      </a:cxnLst>
                      <a:rect l="l" t="t" r="r" b="b"/>
                      <a:pathLst>
                        <a:path w="18372" h="18052">
                          <a:moveTo>
                            <a:pt x="13441" y="1310"/>
                          </a:moveTo>
                          <a:cubicBezTo>
                            <a:pt x="3313" y="-4551"/>
                            <a:pt x="-5660" y="10808"/>
                            <a:pt x="4404" y="16773"/>
                          </a:cubicBezTo>
                          <a:cubicBezTo>
                            <a:pt x="14678" y="22561"/>
                            <a:pt x="24629" y="7170"/>
                            <a:pt x="13441" y="1310"/>
                          </a:cubicBezTo>
                          <a:close/>
                        </a:path>
                      </a:pathLst>
                    </a:custGeom>
                    <a:solidFill>
                      <a:srgbClr val="000000"/>
                    </a:solidFill>
                    <a:ln w="8053" cap="flat">
                      <a:noFill/>
                      <a:prstDash val="solid"/>
                      <a:miter/>
                    </a:ln>
                  </p:spPr>
                  <p:txBody>
                    <a:bodyPr rtlCol="0" anchor="ctr"/>
                    <a:lstStyle/>
                    <a:p>
                      <a:endParaRPr lang="en-US"/>
                    </a:p>
                  </p:txBody>
                </p:sp>
                <p:sp>
                  <p:nvSpPr>
                    <p:cNvPr id="154" name="Freeform 253">
                      <a:extLst>
                        <a:ext uri="{FF2B5EF4-FFF2-40B4-BE49-F238E27FC236}">
                          <a16:creationId xmlns:a16="http://schemas.microsoft.com/office/drawing/2014/main" id="{2E69A5A1-60F0-5741-9BF6-04887682EE16}"/>
                        </a:ext>
                      </a:extLst>
                    </p:cNvPr>
                    <p:cNvSpPr/>
                    <p:nvPr/>
                  </p:nvSpPr>
                  <p:spPr>
                    <a:xfrm>
                      <a:off x="9149486" y="3123451"/>
                      <a:ext cx="14687" cy="15084"/>
                    </a:xfrm>
                    <a:custGeom>
                      <a:avLst/>
                      <a:gdLst>
                        <a:gd name="connsiteX0" fmla="*/ 5346 w 14687"/>
                        <a:gd name="connsiteY0" fmla="*/ 332 h 15084"/>
                        <a:gd name="connsiteX1" fmla="*/ 9332 w 14687"/>
                        <a:gd name="connsiteY1" fmla="*/ 14769 h 15084"/>
                        <a:gd name="connsiteX2" fmla="*/ 5346 w 14687"/>
                        <a:gd name="connsiteY2" fmla="*/ 332 h 15084"/>
                      </a:gdLst>
                      <a:ahLst/>
                      <a:cxnLst>
                        <a:cxn ang="0">
                          <a:pos x="connsiteX0" y="connsiteY0"/>
                        </a:cxn>
                        <a:cxn ang="0">
                          <a:pos x="connsiteX1" y="connsiteY1"/>
                        </a:cxn>
                        <a:cxn ang="0">
                          <a:pos x="connsiteX2" y="connsiteY2"/>
                        </a:cxn>
                      </a:cxnLst>
                      <a:rect l="l" t="t" r="r" b="b"/>
                      <a:pathLst>
                        <a:path w="14687" h="15084">
                          <a:moveTo>
                            <a:pt x="5346" y="332"/>
                          </a:moveTo>
                          <a:cubicBezTo>
                            <a:pt x="-4047" y="2854"/>
                            <a:pt x="-13" y="17396"/>
                            <a:pt x="9332" y="14769"/>
                          </a:cubicBezTo>
                          <a:cubicBezTo>
                            <a:pt x="18757" y="12311"/>
                            <a:pt x="14675" y="-2376"/>
                            <a:pt x="5346" y="332"/>
                          </a:cubicBezTo>
                          <a:close/>
                        </a:path>
                      </a:pathLst>
                    </a:custGeom>
                    <a:solidFill>
                      <a:srgbClr val="000000"/>
                    </a:solidFill>
                    <a:ln w="8053" cap="flat">
                      <a:noFill/>
                      <a:prstDash val="solid"/>
                      <a:miter/>
                    </a:ln>
                  </p:spPr>
                  <p:txBody>
                    <a:bodyPr rtlCol="0" anchor="ctr"/>
                    <a:lstStyle/>
                    <a:p>
                      <a:endParaRPr lang="en-US"/>
                    </a:p>
                  </p:txBody>
                </p:sp>
                <p:sp>
                  <p:nvSpPr>
                    <p:cNvPr id="155" name="Freeform 254">
                      <a:extLst>
                        <a:ext uri="{FF2B5EF4-FFF2-40B4-BE49-F238E27FC236}">
                          <a16:creationId xmlns:a16="http://schemas.microsoft.com/office/drawing/2014/main" id="{B7539335-33E0-8713-8BAC-EED6991C57C9}"/>
                        </a:ext>
                      </a:extLst>
                    </p:cNvPr>
                    <p:cNvSpPr/>
                    <p:nvPr/>
                  </p:nvSpPr>
                  <p:spPr>
                    <a:xfrm>
                      <a:off x="9058236" y="3192126"/>
                      <a:ext cx="15334" cy="15495"/>
                    </a:xfrm>
                    <a:custGeom>
                      <a:avLst/>
                      <a:gdLst>
                        <a:gd name="connsiteX0" fmla="*/ 7564 w 15334"/>
                        <a:gd name="connsiteY0" fmla="*/ 15488 h 15495"/>
                        <a:gd name="connsiteX1" fmla="*/ 8615 w 15334"/>
                        <a:gd name="connsiteY1" fmla="*/ 65 h 15495"/>
                        <a:gd name="connsiteX2" fmla="*/ 7564 w 15334"/>
                        <a:gd name="connsiteY2" fmla="*/ 15488 h 15495"/>
                      </a:gdLst>
                      <a:ahLst/>
                      <a:cxnLst>
                        <a:cxn ang="0">
                          <a:pos x="connsiteX0" y="connsiteY0"/>
                        </a:cxn>
                        <a:cxn ang="0">
                          <a:pos x="connsiteX1" y="connsiteY1"/>
                        </a:cxn>
                        <a:cxn ang="0">
                          <a:pos x="connsiteX2" y="connsiteY2"/>
                        </a:cxn>
                      </a:cxnLst>
                      <a:rect l="l" t="t" r="r" b="b"/>
                      <a:pathLst>
                        <a:path w="15334" h="15495">
                          <a:moveTo>
                            <a:pt x="7564" y="15488"/>
                          </a:moveTo>
                          <a:cubicBezTo>
                            <a:pt x="16787" y="15893"/>
                            <a:pt x="18606" y="-169"/>
                            <a:pt x="8615" y="65"/>
                          </a:cubicBezTo>
                          <a:cubicBezTo>
                            <a:pt x="-2120" y="-1163"/>
                            <a:pt x="-3219" y="15311"/>
                            <a:pt x="7564" y="15488"/>
                          </a:cubicBezTo>
                          <a:close/>
                        </a:path>
                      </a:pathLst>
                    </a:custGeom>
                    <a:solidFill>
                      <a:srgbClr val="000000"/>
                    </a:solidFill>
                    <a:ln w="8053" cap="flat">
                      <a:noFill/>
                      <a:prstDash val="solid"/>
                      <a:miter/>
                    </a:ln>
                  </p:spPr>
                  <p:txBody>
                    <a:bodyPr rtlCol="0" anchor="ctr"/>
                    <a:lstStyle/>
                    <a:p>
                      <a:endParaRPr lang="en-US"/>
                    </a:p>
                  </p:txBody>
                </p:sp>
                <p:sp>
                  <p:nvSpPr>
                    <p:cNvPr id="156" name="Freeform 255">
                      <a:extLst>
                        <a:ext uri="{FF2B5EF4-FFF2-40B4-BE49-F238E27FC236}">
                          <a16:creationId xmlns:a16="http://schemas.microsoft.com/office/drawing/2014/main" id="{B302F9A6-1284-0A77-736F-9D8632B99F65}"/>
                        </a:ext>
                      </a:extLst>
                    </p:cNvPr>
                    <p:cNvSpPr/>
                    <p:nvPr/>
                  </p:nvSpPr>
                  <p:spPr>
                    <a:xfrm>
                      <a:off x="9107822" y="3193008"/>
                      <a:ext cx="15738" cy="16287"/>
                    </a:xfrm>
                    <a:custGeom>
                      <a:avLst/>
                      <a:gdLst>
                        <a:gd name="connsiteX0" fmla="*/ 7869 w 15738"/>
                        <a:gd name="connsiteY0" fmla="*/ 0 h 16287"/>
                        <a:gd name="connsiteX1" fmla="*/ 7869 w 15738"/>
                        <a:gd name="connsiteY1" fmla="*/ 16288 h 16287"/>
                        <a:gd name="connsiteX2" fmla="*/ 7869 w 15738"/>
                        <a:gd name="connsiteY2" fmla="*/ 0 h 16287"/>
                      </a:gdLst>
                      <a:ahLst/>
                      <a:cxnLst>
                        <a:cxn ang="0">
                          <a:pos x="connsiteX0" y="connsiteY0"/>
                        </a:cxn>
                        <a:cxn ang="0">
                          <a:pos x="connsiteX1" y="connsiteY1"/>
                        </a:cxn>
                        <a:cxn ang="0">
                          <a:pos x="connsiteX2" y="connsiteY2"/>
                        </a:cxn>
                      </a:cxnLst>
                      <a:rect l="l" t="t" r="r" b="b"/>
                      <a:pathLst>
                        <a:path w="15738" h="16287">
                          <a:moveTo>
                            <a:pt x="7869" y="0"/>
                          </a:moveTo>
                          <a:cubicBezTo>
                            <a:pt x="-2615" y="0"/>
                            <a:pt x="-2631" y="16288"/>
                            <a:pt x="7869" y="16288"/>
                          </a:cubicBezTo>
                          <a:cubicBezTo>
                            <a:pt x="18354" y="16288"/>
                            <a:pt x="18370" y="0"/>
                            <a:pt x="7869" y="0"/>
                          </a:cubicBezTo>
                          <a:close/>
                        </a:path>
                      </a:pathLst>
                    </a:custGeom>
                    <a:solidFill>
                      <a:srgbClr val="000000"/>
                    </a:solidFill>
                    <a:ln w="8053" cap="flat">
                      <a:noFill/>
                      <a:prstDash val="solid"/>
                      <a:miter/>
                    </a:ln>
                  </p:spPr>
                  <p:txBody>
                    <a:bodyPr rtlCol="0" anchor="ctr"/>
                    <a:lstStyle/>
                    <a:p>
                      <a:endParaRPr lang="en-US"/>
                    </a:p>
                  </p:txBody>
                </p:sp>
                <p:sp>
                  <p:nvSpPr>
                    <p:cNvPr id="157" name="Freeform 256">
                      <a:extLst>
                        <a:ext uri="{FF2B5EF4-FFF2-40B4-BE49-F238E27FC236}">
                          <a16:creationId xmlns:a16="http://schemas.microsoft.com/office/drawing/2014/main" id="{9279E9A1-3557-62F3-FC2E-F9AB7434A5CA}"/>
                        </a:ext>
                      </a:extLst>
                    </p:cNvPr>
                    <p:cNvSpPr/>
                    <p:nvPr/>
                  </p:nvSpPr>
                  <p:spPr>
                    <a:xfrm>
                      <a:off x="9147430" y="3187811"/>
                      <a:ext cx="14562" cy="15075"/>
                    </a:xfrm>
                    <a:custGeom>
                      <a:avLst/>
                      <a:gdLst>
                        <a:gd name="connsiteX0" fmla="*/ 7281 w 14562"/>
                        <a:gd name="connsiteY0" fmla="*/ 15075 h 15075"/>
                        <a:gd name="connsiteX1" fmla="*/ 7281 w 14562"/>
                        <a:gd name="connsiteY1" fmla="*/ 0 h 15075"/>
                        <a:gd name="connsiteX2" fmla="*/ 7281 w 14562"/>
                        <a:gd name="connsiteY2" fmla="*/ 15075 h 15075"/>
                      </a:gdLst>
                      <a:ahLst/>
                      <a:cxnLst>
                        <a:cxn ang="0">
                          <a:pos x="connsiteX0" y="connsiteY0"/>
                        </a:cxn>
                        <a:cxn ang="0">
                          <a:pos x="connsiteX1" y="connsiteY1"/>
                        </a:cxn>
                        <a:cxn ang="0">
                          <a:pos x="connsiteX2" y="connsiteY2"/>
                        </a:cxn>
                      </a:cxnLst>
                      <a:rect l="l" t="t" r="r" b="b"/>
                      <a:pathLst>
                        <a:path w="14562" h="15075">
                          <a:moveTo>
                            <a:pt x="7281" y="15075"/>
                          </a:moveTo>
                          <a:cubicBezTo>
                            <a:pt x="16982" y="15075"/>
                            <a:pt x="16998" y="0"/>
                            <a:pt x="7281" y="0"/>
                          </a:cubicBezTo>
                          <a:cubicBezTo>
                            <a:pt x="-2419" y="0"/>
                            <a:pt x="-2435" y="15075"/>
                            <a:pt x="7281" y="15075"/>
                          </a:cubicBezTo>
                          <a:close/>
                        </a:path>
                      </a:pathLst>
                    </a:custGeom>
                    <a:solidFill>
                      <a:srgbClr val="000000"/>
                    </a:solidFill>
                    <a:ln w="8053" cap="flat">
                      <a:noFill/>
                      <a:prstDash val="solid"/>
                      <a:miter/>
                    </a:ln>
                  </p:spPr>
                  <p:txBody>
                    <a:bodyPr rtlCol="0" anchor="ctr"/>
                    <a:lstStyle/>
                    <a:p>
                      <a:endParaRPr lang="en-US"/>
                    </a:p>
                  </p:txBody>
                </p:sp>
                <p:sp>
                  <p:nvSpPr>
                    <p:cNvPr id="158" name="Freeform 257">
                      <a:extLst>
                        <a:ext uri="{FF2B5EF4-FFF2-40B4-BE49-F238E27FC236}">
                          <a16:creationId xmlns:a16="http://schemas.microsoft.com/office/drawing/2014/main" id="{9457015C-911C-60EB-2E79-FFF970FB422E}"/>
                        </a:ext>
                      </a:extLst>
                    </p:cNvPr>
                    <p:cNvSpPr/>
                    <p:nvPr/>
                  </p:nvSpPr>
                  <p:spPr>
                    <a:xfrm>
                      <a:off x="9061704" y="3245194"/>
                      <a:ext cx="15599" cy="15560"/>
                    </a:xfrm>
                    <a:custGeom>
                      <a:avLst/>
                      <a:gdLst>
                        <a:gd name="connsiteX0" fmla="*/ 13732 w 15599"/>
                        <a:gd name="connsiteY0" fmla="*/ 1973 h 15560"/>
                        <a:gd name="connsiteX1" fmla="*/ 4589 w 15599"/>
                        <a:gd name="connsiteY1" fmla="*/ 14858 h 15560"/>
                        <a:gd name="connsiteX2" fmla="*/ 13732 w 15599"/>
                        <a:gd name="connsiteY2" fmla="*/ 1973 h 15560"/>
                      </a:gdLst>
                      <a:ahLst/>
                      <a:cxnLst>
                        <a:cxn ang="0">
                          <a:pos x="connsiteX0" y="connsiteY0"/>
                        </a:cxn>
                        <a:cxn ang="0">
                          <a:pos x="connsiteX1" y="connsiteY1"/>
                        </a:cxn>
                        <a:cxn ang="0">
                          <a:pos x="connsiteX2" y="connsiteY2"/>
                        </a:cxn>
                      </a:cxnLst>
                      <a:rect l="l" t="t" r="r" b="b"/>
                      <a:pathLst>
                        <a:path w="15599" h="15560">
                          <a:moveTo>
                            <a:pt x="13732" y="1973"/>
                          </a:moveTo>
                          <a:cubicBezTo>
                            <a:pt x="5236" y="-5359"/>
                            <a:pt x="-6647" y="9733"/>
                            <a:pt x="4589" y="14858"/>
                          </a:cubicBezTo>
                          <a:cubicBezTo>
                            <a:pt x="11687" y="18438"/>
                            <a:pt x="19172" y="7437"/>
                            <a:pt x="13732" y="1973"/>
                          </a:cubicBezTo>
                          <a:close/>
                        </a:path>
                      </a:pathLst>
                    </a:custGeom>
                    <a:solidFill>
                      <a:srgbClr val="000000"/>
                    </a:solidFill>
                    <a:ln w="8053" cap="flat">
                      <a:noFill/>
                      <a:prstDash val="solid"/>
                      <a:miter/>
                    </a:ln>
                  </p:spPr>
                  <p:txBody>
                    <a:bodyPr rtlCol="0" anchor="ctr"/>
                    <a:lstStyle/>
                    <a:p>
                      <a:endParaRPr lang="en-US"/>
                    </a:p>
                  </p:txBody>
                </p:sp>
                <p:sp>
                  <p:nvSpPr>
                    <p:cNvPr id="159" name="Freeform 258">
                      <a:extLst>
                        <a:ext uri="{FF2B5EF4-FFF2-40B4-BE49-F238E27FC236}">
                          <a16:creationId xmlns:a16="http://schemas.microsoft.com/office/drawing/2014/main" id="{F2A02F6A-9F18-5354-0FB0-20D8506BAD2F}"/>
                        </a:ext>
                      </a:extLst>
                    </p:cNvPr>
                    <p:cNvSpPr/>
                    <p:nvPr/>
                  </p:nvSpPr>
                  <p:spPr>
                    <a:xfrm>
                      <a:off x="9111075" y="3241216"/>
                      <a:ext cx="16508" cy="17001"/>
                    </a:xfrm>
                    <a:custGeom>
                      <a:avLst/>
                      <a:gdLst>
                        <a:gd name="connsiteX0" fmla="*/ 8254 w 16508"/>
                        <a:gd name="connsiteY0" fmla="*/ 1 h 17001"/>
                        <a:gd name="connsiteX1" fmla="*/ 8254 w 16508"/>
                        <a:gd name="connsiteY1" fmla="*/ 17001 h 17001"/>
                        <a:gd name="connsiteX2" fmla="*/ 8254 w 16508"/>
                        <a:gd name="connsiteY2" fmla="*/ 1 h 17001"/>
                      </a:gdLst>
                      <a:ahLst/>
                      <a:cxnLst>
                        <a:cxn ang="0">
                          <a:pos x="connsiteX0" y="connsiteY0"/>
                        </a:cxn>
                        <a:cxn ang="0">
                          <a:pos x="connsiteX1" y="connsiteY1"/>
                        </a:cxn>
                        <a:cxn ang="0">
                          <a:pos x="connsiteX2" y="connsiteY2"/>
                        </a:cxn>
                      </a:cxnLst>
                      <a:rect l="l" t="t" r="r" b="b"/>
                      <a:pathLst>
                        <a:path w="16508" h="17001">
                          <a:moveTo>
                            <a:pt x="8254" y="1"/>
                          </a:moveTo>
                          <a:cubicBezTo>
                            <a:pt x="-2764" y="-176"/>
                            <a:pt x="-2739" y="17138"/>
                            <a:pt x="8254" y="17001"/>
                          </a:cubicBezTo>
                          <a:cubicBezTo>
                            <a:pt x="19272" y="17170"/>
                            <a:pt x="19248" y="-144"/>
                            <a:pt x="8254" y="1"/>
                          </a:cubicBezTo>
                          <a:close/>
                        </a:path>
                      </a:pathLst>
                    </a:custGeom>
                    <a:solidFill>
                      <a:srgbClr val="000000"/>
                    </a:solidFill>
                    <a:ln w="8053" cap="flat">
                      <a:noFill/>
                      <a:prstDash val="solid"/>
                      <a:miter/>
                    </a:ln>
                  </p:spPr>
                  <p:txBody>
                    <a:bodyPr rtlCol="0" anchor="ctr"/>
                    <a:lstStyle/>
                    <a:p>
                      <a:endParaRPr lang="en-US"/>
                    </a:p>
                  </p:txBody>
                </p:sp>
                <p:sp>
                  <p:nvSpPr>
                    <p:cNvPr id="160" name="Freeform 259">
                      <a:extLst>
                        <a:ext uri="{FF2B5EF4-FFF2-40B4-BE49-F238E27FC236}">
                          <a16:creationId xmlns:a16="http://schemas.microsoft.com/office/drawing/2014/main" id="{7FCBFAFB-74E9-AAE1-29C5-2F5B6F15C63B}"/>
                        </a:ext>
                      </a:extLst>
                    </p:cNvPr>
                    <p:cNvSpPr/>
                    <p:nvPr/>
                  </p:nvSpPr>
                  <p:spPr>
                    <a:xfrm>
                      <a:off x="9149503" y="3234751"/>
                      <a:ext cx="17690" cy="18316"/>
                    </a:xfrm>
                    <a:custGeom>
                      <a:avLst/>
                      <a:gdLst>
                        <a:gd name="connsiteX0" fmla="*/ 8845 w 17690"/>
                        <a:gd name="connsiteY0" fmla="*/ 18317 h 18316"/>
                        <a:gd name="connsiteX1" fmla="*/ 8845 w 17690"/>
                        <a:gd name="connsiteY1" fmla="*/ 0 h 18316"/>
                        <a:gd name="connsiteX2" fmla="*/ 8845 w 17690"/>
                        <a:gd name="connsiteY2" fmla="*/ 18317 h 18316"/>
                      </a:gdLst>
                      <a:ahLst/>
                      <a:cxnLst>
                        <a:cxn ang="0">
                          <a:pos x="connsiteX0" y="connsiteY0"/>
                        </a:cxn>
                        <a:cxn ang="0">
                          <a:pos x="connsiteX1" y="connsiteY1"/>
                        </a:cxn>
                        <a:cxn ang="0">
                          <a:pos x="connsiteX2" y="connsiteY2"/>
                        </a:cxn>
                      </a:cxnLst>
                      <a:rect l="l" t="t" r="r" b="b"/>
                      <a:pathLst>
                        <a:path w="17690" h="18316">
                          <a:moveTo>
                            <a:pt x="8845" y="18317"/>
                          </a:moveTo>
                          <a:cubicBezTo>
                            <a:pt x="20631" y="18317"/>
                            <a:pt x="20647" y="0"/>
                            <a:pt x="8845" y="0"/>
                          </a:cubicBezTo>
                          <a:cubicBezTo>
                            <a:pt x="-2940" y="0"/>
                            <a:pt x="-2957" y="18317"/>
                            <a:pt x="8845" y="18317"/>
                          </a:cubicBezTo>
                          <a:close/>
                        </a:path>
                      </a:pathLst>
                    </a:custGeom>
                    <a:solidFill>
                      <a:srgbClr val="000000"/>
                    </a:solidFill>
                    <a:ln w="8053" cap="flat">
                      <a:noFill/>
                      <a:prstDash val="solid"/>
                      <a:miter/>
                    </a:ln>
                  </p:spPr>
                  <p:txBody>
                    <a:bodyPr rtlCol="0" anchor="ctr"/>
                    <a:lstStyle/>
                    <a:p>
                      <a:endParaRPr lang="en-US"/>
                    </a:p>
                  </p:txBody>
                </p:sp>
                <p:sp>
                  <p:nvSpPr>
                    <p:cNvPr id="161" name="Freeform 260">
                      <a:extLst>
                        <a:ext uri="{FF2B5EF4-FFF2-40B4-BE49-F238E27FC236}">
                          <a16:creationId xmlns:a16="http://schemas.microsoft.com/office/drawing/2014/main" id="{86094A11-DA66-C110-193B-4D1115263DF0}"/>
                        </a:ext>
                      </a:extLst>
                    </p:cNvPr>
                    <p:cNvSpPr/>
                    <p:nvPr/>
                  </p:nvSpPr>
                  <p:spPr>
                    <a:xfrm>
                      <a:off x="9111979" y="3279877"/>
                      <a:ext cx="16533" cy="16868"/>
                    </a:xfrm>
                    <a:custGeom>
                      <a:avLst/>
                      <a:gdLst>
                        <a:gd name="connsiteX0" fmla="*/ 13332 w 16533"/>
                        <a:gd name="connsiteY0" fmla="*/ 2097 h 16868"/>
                        <a:gd name="connsiteX1" fmla="*/ 6145 w 16533"/>
                        <a:gd name="connsiteY1" fmla="*/ 16525 h 16868"/>
                        <a:gd name="connsiteX2" fmla="*/ 13332 w 16533"/>
                        <a:gd name="connsiteY2" fmla="*/ 2097 h 16868"/>
                      </a:gdLst>
                      <a:ahLst/>
                      <a:cxnLst>
                        <a:cxn ang="0">
                          <a:pos x="connsiteX0" y="connsiteY0"/>
                        </a:cxn>
                        <a:cxn ang="0">
                          <a:pos x="connsiteX1" y="connsiteY1"/>
                        </a:cxn>
                        <a:cxn ang="0">
                          <a:pos x="connsiteX2" y="connsiteY2"/>
                        </a:cxn>
                      </a:cxnLst>
                      <a:rect l="l" t="t" r="r" b="b"/>
                      <a:pathLst>
                        <a:path w="16533" h="16868">
                          <a:moveTo>
                            <a:pt x="13332" y="2097"/>
                          </a:moveTo>
                          <a:cubicBezTo>
                            <a:pt x="1966" y="-6092"/>
                            <a:pt x="-6150" y="12039"/>
                            <a:pt x="6145" y="16525"/>
                          </a:cubicBezTo>
                          <a:cubicBezTo>
                            <a:pt x="14544" y="19031"/>
                            <a:pt x="20502" y="7173"/>
                            <a:pt x="13332" y="2097"/>
                          </a:cubicBezTo>
                          <a:close/>
                        </a:path>
                      </a:pathLst>
                    </a:custGeom>
                    <a:solidFill>
                      <a:srgbClr val="000000"/>
                    </a:solidFill>
                    <a:ln w="8053" cap="flat">
                      <a:noFill/>
                      <a:prstDash val="solid"/>
                      <a:miter/>
                    </a:ln>
                  </p:spPr>
                  <p:txBody>
                    <a:bodyPr rtlCol="0" anchor="ctr"/>
                    <a:lstStyle/>
                    <a:p>
                      <a:endParaRPr lang="en-US"/>
                    </a:p>
                  </p:txBody>
                </p:sp>
              </p:grpSp>
              <p:grpSp>
                <p:nvGrpSpPr>
                  <p:cNvPr id="65" name="Graphic 141">
                    <a:extLst>
                      <a:ext uri="{FF2B5EF4-FFF2-40B4-BE49-F238E27FC236}">
                        <a16:creationId xmlns:a16="http://schemas.microsoft.com/office/drawing/2014/main" id="{435058C4-7BCE-0D10-6778-2A20E1183A23}"/>
                      </a:ext>
                    </a:extLst>
                  </p:cNvPr>
                  <p:cNvGrpSpPr/>
                  <p:nvPr/>
                </p:nvGrpSpPr>
                <p:grpSpPr>
                  <a:xfrm>
                    <a:off x="8563363" y="3486938"/>
                    <a:ext cx="101377" cy="174610"/>
                    <a:chOff x="8563363" y="3486938"/>
                    <a:chExt cx="101377" cy="174610"/>
                  </a:xfrm>
                  <a:solidFill>
                    <a:srgbClr val="000000"/>
                  </a:solidFill>
                </p:grpSpPr>
                <p:sp>
                  <p:nvSpPr>
                    <p:cNvPr id="134" name="Freeform 262">
                      <a:extLst>
                        <a:ext uri="{FF2B5EF4-FFF2-40B4-BE49-F238E27FC236}">
                          <a16:creationId xmlns:a16="http://schemas.microsoft.com/office/drawing/2014/main" id="{D8857D94-3C0A-7116-FEA8-186D1CF7B426}"/>
                        </a:ext>
                      </a:extLst>
                    </p:cNvPr>
                    <p:cNvSpPr/>
                    <p:nvPr/>
                  </p:nvSpPr>
                  <p:spPr>
                    <a:xfrm>
                      <a:off x="8563363" y="3486938"/>
                      <a:ext cx="73371" cy="82525"/>
                    </a:xfrm>
                    <a:custGeom>
                      <a:avLst/>
                      <a:gdLst>
                        <a:gd name="connsiteX0" fmla="*/ 38471 w 73371"/>
                        <a:gd name="connsiteY0" fmla="*/ 78946 h 82525"/>
                        <a:gd name="connsiteX1" fmla="*/ 52917 w 73371"/>
                        <a:gd name="connsiteY1" fmla="*/ 1734 h 82525"/>
                        <a:gd name="connsiteX2" fmla="*/ 48503 w 73371"/>
                        <a:gd name="connsiteY2" fmla="*/ 538 h 82525"/>
                        <a:gd name="connsiteX3" fmla="*/ 5490 w 73371"/>
                        <a:gd name="connsiteY3" fmla="*/ 30818 h 82525"/>
                        <a:gd name="connsiteX4" fmla="*/ 244 w 73371"/>
                        <a:gd name="connsiteY4" fmla="*/ 33267 h 82525"/>
                        <a:gd name="connsiteX5" fmla="*/ 20308 w 73371"/>
                        <a:gd name="connsiteY5" fmla="*/ 71307 h 82525"/>
                        <a:gd name="connsiteX6" fmla="*/ 38471 w 73371"/>
                        <a:gd name="connsiteY6" fmla="*/ 78946 h 82525"/>
                        <a:gd name="connsiteX7" fmla="*/ 26184 w 73371"/>
                        <a:gd name="connsiteY7" fmla="*/ 68979 h 82525"/>
                        <a:gd name="connsiteX8" fmla="*/ 7657 w 73371"/>
                        <a:gd name="connsiteY8" fmla="*/ 35773 h 82525"/>
                        <a:gd name="connsiteX9" fmla="*/ 49174 w 73371"/>
                        <a:gd name="connsiteY9" fmla="*/ 7069 h 82525"/>
                        <a:gd name="connsiteX10" fmla="*/ 63037 w 73371"/>
                        <a:gd name="connsiteY10" fmla="*/ 38028 h 82525"/>
                        <a:gd name="connsiteX11" fmla="*/ 63967 w 73371"/>
                        <a:gd name="connsiteY11" fmla="*/ 55157 h 82525"/>
                        <a:gd name="connsiteX12" fmla="*/ 39789 w 73371"/>
                        <a:gd name="connsiteY12" fmla="*/ 71113 h 82525"/>
                        <a:gd name="connsiteX13" fmla="*/ 31035 w 73371"/>
                        <a:gd name="connsiteY13" fmla="*/ 75923 h 82525"/>
                        <a:gd name="connsiteX14" fmla="*/ 26184 w 73371"/>
                        <a:gd name="connsiteY14" fmla="*/ 68979 h 8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371" h="82525">
                          <a:moveTo>
                            <a:pt x="38471" y="78946"/>
                          </a:moveTo>
                          <a:cubicBezTo>
                            <a:pt x="90982" y="45085"/>
                            <a:pt x="74193" y="59514"/>
                            <a:pt x="52917" y="1734"/>
                          </a:cubicBezTo>
                          <a:cubicBezTo>
                            <a:pt x="52238" y="-109"/>
                            <a:pt x="49982" y="-440"/>
                            <a:pt x="48503" y="538"/>
                          </a:cubicBezTo>
                          <a:cubicBezTo>
                            <a:pt x="33815" y="10157"/>
                            <a:pt x="19572" y="20334"/>
                            <a:pt x="5490" y="30818"/>
                          </a:cubicBezTo>
                          <a:cubicBezTo>
                            <a:pt x="3898" y="27730"/>
                            <a:pt x="-1162" y="29896"/>
                            <a:pt x="244" y="33267"/>
                          </a:cubicBezTo>
                          <a:cubicBezTo>
                            <a:pt x="5798" y="46556"/>
                            <a:pt x="12353" y="59287"/>
                            <a:pt x="20308" y="71307"/>
                          </a:cubicBezTo>
                          <a:cubicBezTo>
                            <a:pt x="24624" y="78922"/>
                            <a:pt x="29636" y="87539"/>
                            <a:pt x="38471" y="78946"/>
                          </a:cubicBezTo>
                          <a:close/>
                          <a:moveTo>
                            <a:pt x="26184" y="68979"/>
                          </a:moveTo>
                          <a:cubicBezTo>
                            <a:pt x="19063" y="58479"/>
                            <a:pt x="12846" y="47356"/>
                            <a:pt x="7657" y="35773"/>
                          </a:cubicBezTo>
                          <a:cubicBezTo>
                            <a:pt x="21455" y="26146"/>
                            <a:pt x="35198" y="16478"/>
                            <a:pt x="49174" y="7069"/>
                          </a:cubicBezTo>
                          <a:cubicBezTo>
                            <a:pt x="54251" y="17141"/>
                            <a:pt x="58470" y="27730"/>
                            <a:pt x="63037" y="38028"/>
                          </a:cubicBezTo>
                          <a:cubicBezTo>
                            <a:pt x="65091" y="43517"/>
                            <a:pt x="71388" y="51261"/>
                            <a:pt x="63967" y="55157"/>
                          </a:cubicBezTo>
                          <a:cubicBezTo>
                            <a:pt x="55883" y="60435"/>
                            <a:pt x="47824" y="65762"/>
                            <a:pt x="39789" y="71113"/>
                          </a:cubicBezTo>
                          <a:cubicBezTo>
                            <a:pt x="37994" y="72302"/>
                            <a:pt x="33274" y="76723"/>
                            <a:pt x="31035" y="75923"/>
                          </a:cubicBezTo>
                          <a:cubicBezTo>
                            <a:pt x="29442" y="75349"/>
                            <a:pt x="27146" y="70402"/>
                            <a:pt x="26184" y="68979"/>
                          </a:cubicBezTo>
                          <a:close/>
                        </a:path>
                      </a:pathLst>
                    </a:custGeom>
                    <a:solidFill>
                      <a:srgbClr val="000000"/>
                    </a:solidFill>
                    <a:ln w="8053" cap="flat">
                      <a:noFill/>
                      <a:prstDash val="solid"/>
                      <a:miter/>
                    </a:ln>
                  </p:spPr>
                  <p:txBody>
                    <a:bodyPr rtlCol="0" anchor="ctr"/>
                    <a:lstStyle/>
                    <a:p>
                      <a:endParaRPr lang="en-US"/>
                    </a:p>
                  </p:txBody>
                </p:sp>
                <p:sp>
                  <p:nvSpPr>
                    <p:cNvPr id="135" name="Freeform 263">
                      <a:extLst>
                        <a:ext uri="{FF2B5EF4-FFF2-40B4-BE49-F238E27FC236}">
                          <a16:creationId xmlns:a16="http://schemas.microsoft.com/office/drawing/2014/main" id="{4E951CFA-AFAB-AD5E-D6FA-F1FF284E2F98}"/>
                        </a:ext>
                      </a:extLst>
                    </p:cNvPr>
                    <p:cNvSpPr/>
                    <p:nvPr/>
                  </p:nvSpPr>
                  <p:spPr>
                    <a:xfrm>
                      <a:off x="8589983" y="3515796"/>
                      <a:ext cx="20323" cy="27527"/>
                    </a:xfrm>
                    <a:custGeom>
                      <a:avLst/>
                      <a:gdLst>
                        <a:gd name="connsiteX0" fmla="*/ 7778 w 20323"/>
                        <a:gd name="connsiteY0" fmla="*/ 27471 h 27527"/>
                        <a:gd name="connsiteX1" fmla="*/ 19725 w 20323"/>
                        <a:gd name="connsiteY1" fmla="*/ 19178 h 27527"/>
                        <a:gd name="connsiteX2" fmla="*/ 10696 w 20323"/>
                        <a:gd name="connsiteY2" fmla="*/ 1014 h 27527"/>
                        <a:gd name="connsiteX3" fmla="*/ 3695 w 20323"/>
                        <a:gd name="connsiteY3" fmla="*/ 17383 h 27527"/>
                        <a:gd name="connsiteX4" fmla="*/ 7778 w 20323"/>
                        <a:gd name="connsiteY4" fmla="*/ 27471 h 27527"/>
                        <a:gd name="connsiteX5" fmla="*/ 10162 w 20323"/>
                        <a:gd name="connsiteY5" fmla="*/ 21594 h 27527"/>
                        <a:gd name="connsiteX6" fmla="*/ 7972 w 20323"/>
                        <a:gd name="connsiteY6" fmla="*/ 13034 h 27527"/>
                        <a:gd name="connsiteX7" fmla="*/ 12507 w 20323"/>
                        <a:gd name="connsiteY7" fmla="*/ 7837 h 27527"/>
                        <a:gd name="connsiteX8" fmla="*/ 10162 w 20323"/>
                        <a:gd name="connsiteY8" fmla="*/ 21594 h 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23" h="27527">
                          <a:moveTo>
                            <a:pt x="7778" y="27471"/>
                          </a:moveTo>
                          <a:cubicBezTo>
                            <a:pt x="13372" y="28029"/>
                            <a:pt x="18003" y="24432"/>
                            <a:pt x="19725" y="19178"/>
                          </a:cubicBezTo>
                          <a:cubicBezTo>
                            <a:pt x="22175" y="15201"/>
                            <a:pt x="16702" y="-4668"/>
                            <a:pt x="10696" y="1014"/>
                          </a:cubicBezTo>
                          <a:cubicBezTo>
                            <a:pt x="8942" y="3965"/>
                            <a:pt x="-7072" y="18571"/>
                            <a:pt x="3695" y="17383"/>
                          </a:cubicBezTo>
                          <a:cubicBezTo>
                            <a:pt x="4019" y="20641"/>
                            <a:pt x="3970" y="26283"/>
                            <a:pt x="7778" y="27471"/>
                          </a:cubicBezTo>
                          <a:close/>
                          <a:moveTo>
                            <a:pt x="10162" y="21594"/>
                          </a:moveTo>
                          <a:cubicBezTo>
                            <a:pt x="8732" y="19064"/>
                            <a:pt x="10898" y="14562"/>
                            <a:pt x="7972" y="13034"/>
                          </a:cubicBezTo>
                          <a:cubicBezTo>
                            <a:pt x="9508" y="11321"/>
                            <a:pt x="11011" y="9583"/>
                            <a:pt x="12507" y="7837"/>
                          </a:cubicBezTo>
                          <a:cubicBezTo>
                            <a:pt x="15029" y="12056"/>
                            <a:pt x="15918" y="19832"/>
                            <a:pt x="10162" y="21594"/>
                          </a:cubicBezTo>
                          <a:close/>
                        </a:path>
                      </a:pathLst>
                    </a:custGeom>
                    <a:solidFill>
                      <a:srgbClr val="000000"/>
                    </a:solidFill>
                    <a:ln w="8053" cap="flat">
                      <a:noFill/>
                      <a:prstDash val="solid"/>
                      <a:miter/>
                    </a:ln>
                  </p:spPr>
                  <p:txBody>
                    <a:bodyPr rtlCol="0" anchor="ctr"/>
                    <a:lstStyle/>
                    <a:p>
                      <a:endParaRPr lang="en-US"/>
                    </a:p>
                  </p:txBody>
                </p:sp>
                <p:sp>
                  <p:nvSpPr>
                    <p:cNvPr id="136" name="Freeform 264">
                      <a:extLst>
                        <a:ext uri="{FF2B5EF4-FFF2-40B4-BE49-F238E27FC236}">
                          <a16:creationId xmlns:a16="http://schemas.microsoft.com/office/drawing/2014/main" id="{6411EB3E-AB00-F5AE-6CBD-491C88429E1B}"/>
                        </a:ext>
                      </a:extLst>
                    </p:cNvPr>
                    <p:cNvSpPr/>
                    <p:nvPr/>
                  </p:nvSpPr>
                  <p:spPr>
                    <a:xfrm>
                      <a:off x="8593594" y="3578814"/>
                      <a:ext cx="71147" cy="82733"/>
                    </a:xfrm>
                    <a:custGeom>
                      <a:avLst/>
                      <a:gdLst>
                        <a:gd name="connsiteX0" fmla="*/ 53832 w 71147"/>
                        <a:gd name="connsiteY0" fmla="*/ 1716 h 82733"/>
                        <a:gd name="connsiteX1" fmla="*/ 49467 w 71147"/>
                        <a:gd name="connsiteY1" fmla="*/ 528 h 82733"/>
                        <a:gd name="connsiteX2" fmla="*/ 24400 w 71147"/>
                        <a:gd name="connsiteY2" fmla="*/ 17269 h 82733"/>
                        <a:gd name="connsiteX3" fmla="*/ 626 w 71147"/>
                        <a:gd name="connsiteY3" fmla="*/ 35796 h 82733"/>
                        <a:gd name="connsiteX4" fmla="*/ 2599 w 71147"/>
                        <a:gd name="connsiteY4" fmla="*/ 38398 h 82733"/>
                        <a:gd name="connsiteX5" fmla="*/ 8411 w 71147"/>
                        <a:gd name="connsiteY5" fmla="*/ 34535 h 82733"/>
                        <a:gd name="connsiteX6" fmla="*/ 21256 w 71147"/>
                        <a:gd name="connsiteY6" fmla="*/ 72179 h 82733"/>
                        <a:gd name="connsiteX7" fmla="*/ 39710 w 71147"/>
                        <a:gd name="connsiteY7" fmla="*/ 78993 h 82733"/>
                        <a:gd name="connsiteX8" fmla="*/ 65707 w 71147"/>
                        <a:gd name="connsiteY8" fmla="*/ 58259 h 82733"/>
                        <a:gd name="connsiteX9" fmla="*/ 69798 w 71147"/>
                        <a:gd name="connsiteY9" fmla="*/ 44210 h 82733"/>
                        <a:gd name="connsiteX10" fmla="*/ 53832 w 71147"/>
                        <a:gd name="connsiteY10" fmla="*/ 1716 h 82733"/>
                        <a:gd name="connsiteX11" fmla="*/ 61827 w 71147"/>
                        <a:gd name="connsiteY11" fmla="*/ 54597 h 82733"/>
                        <a:gd name="connsiteX12" fmla="*/ 36202 w 71147"/>
                        <a:gd name="connsiteY12" fmla="*/ 74377 h 82733"/>
                        <a:gd name="connsiteX13" fmla="*/ 31756 w 71147"/>
                        <a:gd name="connsiteY13" fmla="*/ 75889 h 82733"/>
                        <a:gd name="connsiteX14" fmla="*/ 24303 w 71147"/>
                        <a:gd name="connsiteY14" fmla="*/ 65817 h 82733"/>
                        <a:gd name="connsiteX15" fmla="*/ 13730 w 71147"/>
                        <a:gd name="connsiteY15" fmla="*/ 35529 h 82733"/>
                        <a:gd name="connsiteX16" fmla="*/ 10367 w 71147"/>
                        <a:gd name="connsiteY16" fmla="*/ 33249 h 82733"/>
                        <a:gd name="connsiteX17" fmla="*/ 49952 w 71147"/>
                        <a:gd name="connsiteY17" fmla="*/ 7043 h 82733"/>
                        <a:gd name="connsiteX18" fmla="*/ 61277 w 71147"/>
                        <a:gd name="connsiteY18" fmla="*/ 35254 h 82733"/>
                        <a:gd name="connsiteX19" fmla="*/ 61827 w 71147"/>
                        <a:gd name="connsiteY19" fmla="*/ 54597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147" h="82733">
                          <a:moveTo>
                            <a:pt x="53832" y="1716"/>
                          </a:moveTo>
                          <a:cubicBezTo>
                            <a:pt x="53048" y="-78"/>
                            <a:pt x="51027" y="-450"/>
                            <a:pt x="49467" y="528"/>
                          </a:cubicBezTo>
                          <a:cubicBezTo>
                            <a:pt x="40963" y="5887"/>
                            <a:pt x="32637" y="11521"/>
                            <a:pt x="24400" y="17269"/>
                          </a:cubicBezTo>
                          <a:cubicBezTo>
                            <a:pt x="16058" y="23081"/>
                            <a:pt x="8419" y="29313"/>
                            <a:pt x="626" y="35796"/>
                          </a:cubicBezTo>
                          <a:cubicBezTo>
                            <a:pt x="-998" y="37146"/>
                            <a:pt x="853" y="39562"/>
                            <a:pt x="2599" y="38398"/>
                          </a:cubicBezTo>
                          <a:cubicBezTo>
                            <a:pt x="4539" y="37113"/>
                            <a:pt x="6479" y="35828"/>
                            <a:pt x="8411" y="34535"/>
                          </a:cubicBezTo>
                          <a:cubicBezTo>
                            <a:pt x="8508" y="47589"/>
                            <a:pt x="15023" y="60862"/>
                            <a:pt x="21256" y="72179"/>
                          </a:cubicBezTo>
                          <a:cubicBezTo>
                            <a:pt x="25597" y="80771"/>
                            <a:pt x="30625" y="87084"/>
                            <a:pt x="39710" y="78993"/>
                          </a:cubicBezTo>
                          <a:cubicBezTo>
                            <a:pt x="48910" y="72777"/>
                            <a:pt x="57632" y="65874"/>
                            <a:pt x="65707" y="58259"/>
                          </a:cubicBezTo>
                          <a:cubicBezTo>
                            <a:pt x="70905" y="54597"/>
                            <a:pt x="72619" y="50119"/>
                            <a:pt x="69798" y="44210"/>
                          </a:cubicBezTo>
                          <a:cubicBezTo>
                            <a:pt x="65287" y="29757"/>
                            <a:pt x="59903" y="15604"/>
                            <a:pt x="53832" y="1716"/>
                          </a:cubicBezTo>
                          <a:close/>
                          <a:moveTo>
                            <a:pt x="61827" y="54597"/>
                          </a:moveTo>
                          <a:cubicBezTo>
                            <a:pt x="53630" y="61622"/>
                            <a:pt x="45126" y="68307"/>
                            <a:pt x="36202" y="74377"/>
                          </a:cubicBezTo>
                          <a:cubicBezTo>
                            <a:pt x="34367" y="75622"/>
                            <a:pt x="33906" y="76422"/>
                            <a:pt x="31756" y="75889"/>
                          </a:cubicBezTo>
                          <a:cubicBezTo>
                            <a:pt x="27828" y="74232"/>
                            <a:pt x="26647" y="69147"/>
                            <a:pt x="24303" y="65817"/>
                          </a:cubicBezTo>
                          <a:cubicBezTo>
                            <a:pt x="19146" y="56206"/>
                            <a:pt x="16123" y="46118"/>
                            <a:pt x="13730" y="35529"/>
                          </a:cubicBezTo>
                          <a:cubicBezTo>
                            <a:pt x="13326" y="33759"/>
                            <a:pt x="11749" y="33039"/>
                            <a:pt x="10367" y="33249"/>
                          </a:cubicBezTo>
                          <a:cubicBezTo>
                            <a:pt x="23543" y="24495"/>
                            <a:pt x="36720" y="15717"/>
                            <a:pt x="49952" y="7043"/>
                          </a:cubicBezTo>
                          <a:cubicBezTo>
                            <a:pt x="54083" y="16299"/>
                            <a:pt x="57882" y="25700"/>
                            <a:pt x="61277" y="35254"/>
                          </a:cubicBezTo>
                          <a:cubicBezTo>
                            <a:pt x="63492" y="41470"/>
                            <a:pt x="67874" y="49343"/>
                            <a:pt x="61827" y="54597"/>
                          </a:cubicBezTo>
                          <a:close/>
                        </a:path>
                      </a:pathLst>
                    </a:custGeom>
                    <a:solidFill>
                      <a:srgbClr val="000000"/>
                    </a:solidFill>
                    <a:ln w="8053" cap="flat">
                      <a:noFill/>
                      <a:prstDash val="solid"/>
                      <a:miter/>
                    </a:ln>
                  </p:spPr>
                  <p:txBody>
                    <a:bodyPr rtlCol="0" anchor="ctr"/>
                    <a:lstStyle/>
                    <a:p>
                      <a:endParaRPr lang="en-US"/>
                    </a:p>
                  </p:txBody>
                </p:sp>
                <p:sp>
                  <p:nvSpPr>
                    <p:cNvPr id="137" name="Freeform 265">
                      <a:extLst>
                        <a:ext uri="{FF2B5EF4-FFF2-40B4-BE49-F238E27FC236}">
                          <a16:creationId xmlns:a16="http://schemas.microsoft.com/office/drawing/2014/main" id="{0CAC72F1-34B2-752E-E4E4-AEDD9A2EE20B}"/>
                        </a:ext>
                      </a:extLst>
                    </p:cNvPr>
                    <p:cNvSpPr/>
                    <p:nvPr/>
                  </p:nvSpPr>
                  <p:spPr>
                    <a:xfrm>
                      <a:off x="8622439" y="3612357"/>
                      <a:ext cx="19245" cy="21405"/>
                    </a:xfrm>
                    <a:custGeom>
                      <a:avLst/>
                      <a:gdLst>
                        <a:gd name="connsiteX0" fmla="*/ 14778 w 19245"/>
                        <a:gd name="connsiteY0" fmla="*/ 2940 h 21405"/>
                        <a:gd name="connsiteX1" fmla="*/ 13969 w 19245"/>
                        <a:gd name="connsiteY1" fmla="*/ 2512 h 21405"/>
                        <a:gd name="connsiteX2" fmla="*/ 987 w 19245"/>
                        <a:gd name="connsiteY2" fmla="*/ 6772 h 21405"/>
                        <a:gd name="connsiteX3" fmla="*/ 2547 w 19245"/>
                        <a:gd name="connsiteY3" fmla="*/ 15995 h 21405"/>
                        <a:gd name="connsiteX4" fmla="*/ 8699 w 19245"/>
                        <a:gd name="connsiteY4" fmla="*/ 21403 h 21405"/>
                        <a:gd name="connsiteX5" fmla="*/ 18342 w 19245"/>
                        <a:gd name="connsiteY5" fmla="*/ 15276 h 21405"/>
                        <a:gd name="connsiteX6" fmla="*/ 14778 w 19245"/>
                        <a:gd name="connsiteY6" fmla="*/ 2940 h 21405"/>
                        <a:gd name="connsiteX7" fmla="*/ 8052 w 19245"/>
                        <a:gd name="connsiteY7" fmla="*/ 14435 h 21405"/>
                        <a:gd name="connsiteX8" fmla="*/ 11205 w 19245"/>
                        <a:gd name="connsiteY8" fmla="*/ 5672 h 21405"/>
                        <a:gd name="connsiteX9" fmla="*/ 13266 w 19245"/>
                        <a:gd name="connsiteY9" fmla="*/ 12390 h 21405"/>
                        <a:gd name="connsiteX10" fmla="*/ 10404 w 19245"/>
                        <a:gd name="connsiteY10" fmla="*/ 14597 h 21405"/>
                        <a:gd name="connsiteX11" fmla="*/ 8052 w 19245"/>
                        <a:gd name="connsiteY11" fmla="*/ 14435 h 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45" h="21405">
                          <a:moveTo>
                            <a:pt x="14778" y="2940"/>
                          </a:moveTo>
                          <a:cubicBezTo>
                            <a:pt x="14519" y="2706"/>
                            <a:pt x="14244" y="2585"/>
                            <a:pt x="13969" y="2512"/>
                          </a:cubicBezTo>
                          <a:cubicBezTo>
                            <a:pt x="14155" y="-4335"/>
                            <a:pt x="2870" y="4767"/>
                            <a:pt x="987" y="6772"/>
                          </a:cubicBezTo>
                          <a:cubicBezTo>
                            <a:pt x="-1325" y="9916"/>
                            <a:pt x="938" y="13166"/>
                            <a:pt x="2547" y="15995"/>
                          </a:cubicBezTo>
                          <a:cubicBezTo>
                            <a:pt x="3962" y="18476"/>
                            <a:pt x="5368" y="21508"/>
                            <a:pt x="8699" y="21403"/>
                          </a:cubicBezTo>
                          <a:cubicBezTo>
                            <a:pt x="12167" y="21298"/>
                            <a:pt x="15982" y="17458"/>
                            <a:pt x="18342" y="15276"/>
                          </a:cubicBezTo>
                          <a:cubicBezTo>
                            <a:pt x="21180" y="13327"/>
                            <a:pt x="16588" y="4832"/>
                            <a:pt x="14778" y="2940"/>
                          </a:cubicBezTo>
                          <a:close/>
                          <a:moveTo>
                            <a:pt x="8052" y="14435"/>
                          </a:moveTo>
                          <a:cubicBezTo>
                            <a:pt x="3897" y="8388"/>
                            <a:pt x="6807" y="9375"/>
                            <a:pt x="11205" y="5672"/>
                          </a:cubicBezTo>
                          <a:cubicBezTo>
                            <a:pt x="11172" y="7879"/>
                            <a:pt x="12247" y="10296"/>
                            <a:pt x="13266" y="12390"/>
                          </a:cubicBezTo>
                          <a:cubicBezTo>
                            <a:pt x="12344" y="13166"/>
                            <a:pt x="11407" y="13918"/>
                            <a:pt x="10404" y="14597"/>
                          </a:cubicBezTo>
                          <a:cubicBezTo>
                            <a:pt x="8982" y="15566"/>
                            <a:pt x="8990" y="16076"/>
                            <a:pt x="8052" y="14435"/>
                          </a:cubicBezTo>
                          <a:close/>
                        </a:path>
                      </a:pathLst>
                    </a:custGeom>
                    <a:solidFill>
                      <a:srgbClr val="000000"/>
                    </a:solidFill>
                    <a:ln w="8053" cap="flat">
                      <a:noFill/>
                      <a:prstDash val="solid"/>
                      <a:miter/>
                    </a:ln>
                  </p:spPr>
                  <p:txBody>
                    <a:bodyPr rtlCol="0" anchor="ctr"/>
                    <a:lstStyle/>
                    <a:p>
                      <a:endParaRPr lang="en-US"/>
                    </a:p>
                  </p:txBody>
                </p:sp>
              </p:grpSp>
              <p:grpSp>
                <p:nvGrpSpPr>
                  <p:cNvPr id="66" name="Graphic 141">
                    <a:extLst>
                      <a:ext uri="{FF2B5EF4-FFF2-40B4-BE49-F238E27FC236}">
                        <a16:creationId xmlns:a16="http://schemas.microsoft.com/office/drawing/2014/main" id="{41602B38-6EA2-91CC-EEF5-102000B790C8}"/>
                      </a:ext>
                    </a:extLst>
                  </p:cNvPr>
                  <p:cNvGrpSpPr/>
                  <p:nvPr/>
                </p:nvGrpSpPr>
                <p:grpSpPr>
                  <a:xfrm>
                    <a:off x="8657625" y="3843251"/>
                    <a:ext cx="758196" cy="189655"/>
                    <a:chOff x="8657625" y="3843251"/>
                    <a:chExt cx="758196" cy="189655"/>
                  </a:xfrm>
                  <a:solidFill>
                    <a:srgbClr val="000000"/>
                  </a:solidFill>
                </p:grpSpPr>
                <p:sp>
                  <p:nvSpPr>
                    <p:cNvPr id="108" name="Freeform 267">
                      <a:extLst>
                        <a:ext uri="{FF2B5EF4-FFF2-40B4-BE49-F238E27FC236}">
                          <a16:creationId xmlns:a16="http://schemas.microsoft.com/office/drawing/2014/main" id="{58AFDBA6-7E6B-E435-73B1-DE73C7CDD197}"/>
                        </a:ext>
                      </a:extLst>
                    </p:cNvPr>
                    <p:cNvSpPr/>
                    <p:nvPr/>
                  </p:nvSpPr>
                  <p:spPr>
                    <a:xfrm>
                      <a:off x="8695135" y="3870234"/>
                      <a:ext cx="53518" cy="78642"/>
                    </a:xfrm>
                    <a:custGeom>
                      <a:avLst/>
                      <a:gdLst>
                        <a:gd name="connsiteX0" fmla="*/ 51209 w 53518"/>
                        <a:gd name="connsiteY0" fmla="*/ 36605 h 78642"/>
                        <a:gd name="connsiteX1" fmla="*/ 27137 w 53518"/>
                        <a:gd name="connsiteY1" fmla="*/ 1555 h 78642"/>
                        <a:gd name="connsiteX2" fmla="*/ 21543 w 53518"/>
                        <a:gd name="connsiteY2" fmla="*/ 1555 h 78642"/>
                        <a:gd name="connsiteX3" fmla="*/ 0 w 53518"/>
                        <a:gd name="connsiteY3" fmla="*/ 41285 h 78642"/>
                        <a:gd name="connsiteX4" fmla="*/ 20443 w 53518"/>
                        <a:gd name="connsiteY4" fmla="*/ 72026 h 78642"/>
                        <a:gd name="connsiteX5" fmla="*/ 31712 w 53518"/>
                        <a:gd name="connsiteY5" fmla="*/ 78226 h 78642"/>
                        <a:gd name="connsiteX6" fmla="*/ 42285 w 53518"/>
                        <a:gd name="connsiteY6" fmla="*/ 65276 h 78642"/>
                        <a:gd name="connsiteX7" fmla="*/ 51209 w 53518"/>
                        <a:gd name="connsiteY7" fmla="*/ 36605 h 78642"/>
                        <a:gd name="connsiteX8" fmla="*/ 31186 w 53518"/>
                        <a:gd name="connsiteY8" fmla="*/ 69754 h 78642"/>
                        <a:gd name="connsiteX9" fmla="*/ 26344 w 53518"/>
                        <a:gd name="connsiteY9" fmla="*/ 68833 h 78642"/>
                        <a:gd name="connsiteX10" fmla="*/ 4001 w 53518"/>
                        <a:gd name="connsiteY10" fmla="*/ 40824 h 78642"/>
                        <a:gd name="connsiteX11" fmla="*/ 24267 w 53518"/>
                        <a:gd name="connsiteY11" fmla="*/ 8782 h 78642"/>
                        <a:gd name="connsiteX12" fmla="*/ 31186 w 53518"/>
                        <a:gd name="connsiteY12" fmla="*/ 69754 h 7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518" h="78642">
                          <a:moveTo>
                            <a:pt x="51209" y="36605"/>
                          </a:moveTo>
                          <a:cubicBezTo>
                            <a:pt x="43991" y="24512"/>
                            <a:pt x="35123" y="13147"/>
                            <a:pt x="27137" y="1555"/>
                          </a:cubicBezTo>
                          <a:cubicBezTo>
                            <a:pt x="25665" y="-579"/>
                            <a:pt x="23030" y="-457"/>
                            <a:pt x="21543" y="1555"/>
                          </a:cubicBezTo>
                          <a:cubicBezTo>
                            <a:pt x="13346" y="13818"/>
                            <a:pt x="2554" y="26897"/>
                            <a:pt x="0" y="41285"/>
                          </a:cubicBezTo>
                          <a:cubicBezTo>
                            <a:pt x="1277" y="52691"/>
                            <a:pt x="13467" y="63191"/>
                            <a:pt x="20443" y="72026"/>
                          </a:cubicBezTo>
                          <a:cubicBezTo>
                            <a:pt x="23240" y="75000"/>
                            <a:pt x="26983" y="80141"/>
                            <a:pt x="31712" y="78226"/>
                          </a:cubicBezTo>
                          <a:cubicBezTo>
                            <a:pt x="36336" y="76358"/>
                            <a:pt x="39569" y="69092"/>
                            <a:pt x="42285" y="65276"/>
                          </a:cubicBezTo>
                          <a:cubicBezTo>
                            <a:pt x="48607" y="56360"/>
                            <a:pt x="57878" y="47776"/>
                            <a:pt x="51209" y="36605"/>
                          </a:cubicBezTo>
                          <a:close/>
                          <a:moveTo>
                            <a:pt x="31186" y="69754"/>
                          </a:moveTo>
                          <a:cubicBezTo>
                            <a:pt x="28834" y="73020"/>
                            <a:pt x="28769" y="71355"/>
                            <a:pt x="26344" y="68833"/>
                          </a:cubicBezTo>
                          <a:cubicBezTo>
                            <a:pt x="17549" y="60612"/>
                            <a:pt x="11818" y="49756"/>
                            <a:pt x="4001" y="40824"/>
                          </a:cubicBezTo>
                          <a:cubicBezTo>
                            <a:pt x="10581" y="30033"/>
                            <a:pt x="16992" y="19120"/>
                            <a:pt x="24267" y="8782"/>
                          </a:cubicBezTo>
                          <a:cubicBezTo>
                            <a:pt x="50345" y="50346"/>
                            <a:pt x="56278" y="35263"/>
                            <a:pt x="31186" y="69754"/>
                          </a:cubicBezTo>
                          <a:close/>
                        </a:path>
                      </a:pathLst>
                    </a:custGeom>
                    <a:solidFill>
                      <a:srgbClr val="000000"/>
                    </a:solidFill>
                    <a:ln w="8053" cap="flat">
                      <a:noFill/>
                      <a:prstDash val="solid"/>
                      <a:miter/>
                    </a:ln>
                  </p:spPr>
                  <p:txBody>
                    <a:bodyPr rtlCol="0" anchor="ctr"/>
                    <a:lstStyle/>
                    <a:p>
                      <a:endParaRPr lang="en-US"/>
                    </a:p>
                  </p:txBody>
                </p:sp>
                <p:sp>
                  <p:nvSpPr>
                    <p:cNvPr id="109" name="Freeform 268">
                      <a:extLst>
                        <a:ext uri="{FF2B5EF4-FFF2-40B4-BE49-F238E27FC236}">
                          <a16:creationId xmlns:a16="http://schemas.microsoft.com/office/drawing/2014/main" id="{D36274C1-FAB5-F56E-E801-CAA4515462C9}"/>
                        </a:ext>
                      </a:extLst>
                    </p:cNvPr>
                    <p:cNvSpPr/>
                    <p:nvPr/>
                  </p:nvSpPr>
                  <p:spPr>
                    <a:xfrm>
                      <a:off x="8715901" y="3906313"/>
                      <a:ext cx="8260" cy="8552"/>
                    </a:xfrm>
                    <a:custGeom>
                      <a:avLst/>
                      <a:gdLst>
                        <a:gd name="connsiteX0" fmla="*/ 4132 w 8260"/>
                        <a:gd name="connsiteY0" fmla="*/ 0 h 8552"/>
                        <a:gd name="connsiteX1" fmla="*/ 4132 w 8260"/>
                        <a:gd name="connsiteY1" fmla="*/ 8552 h 8552"/>
                        <a:gd name="connsiteX2" fmla="*/ 4132 w 8260"/>
                        <a:gd name="connsiteY2" fmla="*/ 0 h 8552"/>
                      </a:gdLst>
                      <a:ahLst/>
                      <a:cxnLst>
                        <a:cxn ang="0">
                          <a:pos x="connsiteX0" y="connsiteY0"/>
                        </a:cxn>
                        <a:cxn ang="0">
                          <a:pos x="connsiteX1" y="connsiteY1"/>
                        </a:cxn>
                        <a:cxn ang="0">
                          <a:pos x="connsiteX2" y="connsiteY2"/>
                        </a:cxn>
                      </a:cxnLst>
                      <a:rect l="l" t="t" r="r" b="b"/>
                      <a:pathLst>
                        <a:path w="8260" h="8552">
                          <a:moveTo>
                            <a:pt x="4132" y="0"/>
                          </a:moveTo>
                          <a:cubicBezTo>
                            <a:pt x="-1373" y="0"/>
                            <a:pt x="-1381" y="8552"/>
                            <a:pt x="4132" y="8552"/>
                          </a:cubicBezTo>
                          <a:cubicBezTo>
                            <a:pt x="9629" y="8552"/>
                            <a:pt x="9645" y="0"/>
                            <a:pt x="4132" y="0"/>
                          </a:cubicBezTo>
                          <a:close/>
                        </a:path>
                      </a:pathLst>
                    </a:custGeom>
                    <a:solidFill>
                      <a:srgbClr val="000000"/>
                    </a:solidFill>
                    <a:ln w="8053" cap="flat">
                      <a:noFill/>
                      <a:prstDash val="solid"/>
                      <a:miter/>
                    </a:ln>
                  </p:spPr>
                  <p:txBody>
                    <a:bodyPr rtlCol="0" anchor="ctr"/>
                    <a:lstStyle/>
                    <a:p>
                      <a:endParaRPr lang="en-US"/>
                    </a:p>
                  </p:txBody>
                </p:sp>
                <p:sp>
                  <p:nvSpPr>
                    <p:cNvPr id="110" name="Freeform 269">
                      <a:extLst>
                        <a:ext uri="{FF2B5EF4-FFF2-40B4-BE49-F238E27FC236}">
                          <a16:creationId xmlns:a16="http://schemas.microsoft.com/office/drawing/2014/main" id="{4B320E96-739A-CD0F-3C45-4FEE8BB7CBC6}"/>
                        </a:ext>
                      </a:extLst>
                    </p:cNvPr>
                    <p:cNvSpPr/>
                    <p:nvPr/>
                  </p:nvSpPr>
                  <p:spPr>
                    <a:xfrm>
                      <a:off x="8791184" y="3862676"/>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6" y="47776"/>
                            <a:pt x="51209" y="36605"/>
                          </a:cubicBezTo>
                          <a:cubicBezTo>
                            <a:pt x="43991"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89" y="30041"/>
                            <a:pt x="17000" y="19129"/>
                            <a:pt x="24275" y="8790"/>
                          </a:cubicBezTo>
                          <a:cubicBezTo>
                            <a:pt x="29311" y="16097"/>
                            <a:pt x="34347" y="23397"/>
                            <a:pt x="39375" y="30704"/>
                          </a:cubicBezTo>
                          <a:cubicBezTo>
                            <a:pt x="42067" y="34600"/>
                            <a:pt x="48574" y="41172"/>
                            <a:pt x="47249" y="46329"/>
                          </a:cubicBezTo>
                          <a:close/>
                        </a:path>
                      </a:pathLst>
                    </a:custGeom>
                    <a:solidFill>
                      <a:srgbClr val="000000"/>
                    </a:solidFill>
                    <a:ln w="8053" cap="flat">
                      <a:noFill/>
                      <a:prstDash val="solid"/>
                      <a:miter/>
                    </a:ln>
                  </p:spPr>
                  <p:txBody>
                    <a:bodyPr rtlCol="0" anchor="ctr"/>
                    <a:lstStyle/>
                    <a:p>
                      <a:endParaRPr lang="en-US"/>
                    </a:p>
                  </p:txBody>
                </p:sp>
                <p:sp>
                  <p:nvSpPr>
                    <p:cNvPr id="111" name="Freeform 270">
                      <a:extLst>
                        <a:ext uri="{FF2B5EF4-FFF2-40B4-BE49-F238E27FC236}">
                          <a16:creationId xmlns:a16="http://schemas.microsoft.com/office/drawing/2014/main" id="{D2A104CD-82FC-3C65-F685-5D9B8467130E}"/>
                        </a:ext>
                      </a:extLst>
                    </p:cNvPr>
                    <p:cNvSpPr/>
                    <p:nvPr/>
                  </p:nvSpPr>
                  <p:spPr>
                    <a:xfrm>
                      <a:off x="8811950" y="3898755"/>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52"/>
                            <a:pt x="9645" y="0"/>
                            <a:pt x="4132" y="0"/>
                          </a:cubicBezTo>
                          <a:close/>
                        </a:path>
                      </a:pathLst>
                    </a:custGeom>
                    <a:solidFill>
                      <a:srgbClr val="000000"/>
                    </a:solidFill>
                    <a:ln w="8053" cap="flat">
                      <a:noFill/>
                      <a:prstDash val="solid"/>
                      <a:miter/>
                    </a:ln>
                  </p:spPr>
                  <p:txBody>
                    <a:bodyPr rtlCol="0" anchor="ctr"/>
                    <a:lstStyle/>
                    <a:p>
                      <a:endParaRPr lang="en-US"/>
                    </a:p>
                  </p:txBody>
                </p:sp>
                <p:sp>
                  <p:nvSpPr>
                    <p:cNvPr id="112" name="Freeform 271">
                      <a:extLst>
                        <a:ext uri="{FF2B5EF4-FFF2-40B4-BE49-F238E27FC236}">
                          <a16:creationId xmlns:a16="http://schemas.microsoft.com/office/drawing/2014/main" id="{6D838F8D-4199-D1E2-4E02-15C6AB642D5E}"/>
                        </a:ext>
                      </a:extLst>
                    </p:cNvPr>
                    <p:cNvSpPr/>
                    <p:nvPr/>
                  </p:nvSpPr>
                  <p:spPr>
                    <a:xfrm>
                      <a:off x="8918533" y="384865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1 h 78493"/>
                        <a:gd name="connsiteX8" fmla="*/ 31195 w 53522"/>
                        <a:gd name="connsiteY8" fmla="*/ 69754 h 78493"/>
                        <a:gd name="connsiteX9" fmla="*/ 26352 w 53522"/>
                        <a:gd name="connsiteY9" fmla="*/ 68833 h 78493"/>
                        <a:gd name="connsiteX10" fmla="*/ 4009 w 53522"/>
                        <a:gd name="connsiteY10" fmla="*/ 40824 h 78493"/>
                        <a:gd name="connsiteX11" fmla="*/ 24275 w 53522"/>
                        <a:gd name="connsiteY11" fmla="*/ 8782 h 78493"/>
                        <a:gd name="connsiteX12" fmla="*/ 39375 w 53522"/>
                        <a:gd name="connsiteY12" fmla="*/ 30696 h 78493"/>
                        <a:gd name="connsiteX13" fmla="*/ 47249 w 53522"/>
                        <a:gd name="connsiteY13" fmla="*/ 46321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1"/>
                            <a:pt x="13467" y="63191"/>
                            <a:pt x="20443" y="72026"/>
                          </a:cubicBezTo>
                          <a:cubicBezTo>
                            <a:pt x="30483" y="85452"/>
                            <a:pt x="36247" y="75372"/>
                            <a:pt x="42285" y="65276"/>
                          </a:cubicBezTo>
                          <a:cubicBezTo>
                            <a:pt x="48615" y="56360"/>
                            <a:pt x="57887" y="47776"/>
                            <a:pt x="51209" y="36605"/>
                          </a:cubicBezTo>
                          <a:cubicBezTo>
                            <a:pt x="43991" y="24512"/>
                            <a:pt x="35131" y="13147"/>
                            <a:pt x="27137" y="1555"/>
                          </a:cubicBezTo>
                          <a:close/>
                          <a:moveTo>
                            <a:pt x="47249" y="46321"/>
                          </a:moveTo>
                          <a:cubicBezTo>
                            <a:pt x="43465" y="54808"/>
                            <a:pt x="36061" y="61800"/>
                            <a:pt x="31195" y="69754"/>
                          </a:cubicBezTo>
                          <a:cubicBezTo>
                            <a:pt x="28842" y="73020"/>
                            <a:pt x="28778" y="71355"/>
                            <a:pt x="26352" y="68833"/>
                          </a:cubicBezTo>
                          <a:cubicBezTo>
                            <a:pt x="17558" y="60612"/>
                            <a:pt x="11826" y="49756"/>
                            <a:pt x="4009" y="40824"/>
                          </a:cubicBezTo>
                          <a:cubicBezTo>
                            <a:pt x="10589" y="30033"/>
                            <a:pt x="17000" y="19120"/>
                            <a:pt x="24275" y="8782"/>
                          </a:cubicBezTo>
                          <a:cubicBezTo>
                            <a:pt x="29311" y="16089"/>
                            <a:pt x="34347" y="23388"/>
                            <a:pt x="39375" y="30696"/>
                          </a:cubicBezTo>
                          <a:cubicBezTo>
                            <a:pt x="42075" y="34600"/>
                            <a:pt x="48574" y="41172"/>
                            <a:pt x="47249" y="46321"/>
                          </a:cubicBezTo>
                          <a:close/>
                        </a:path>
                      </a:pathLst>
                    </a:custGeom>
                    <a:solidFill>
                      <a:srgbClr val="000000"/>
                    </a:solidFill>
                    <a:ln w="8053" cap="flat">
                      <a:noFill/>
                      <a:prstDash val="solid"/>
                      <a:miter/>
                    </a:ln>
                  </p:spPr>
                  <p:txBody>
                    <a:bodyPr rtlCol="0" anchor="ctr"/>
                    <a:lstStyle/>
                    <a:p>
                      <a:endParaRPr lang="en-US"/>
                    </a:p>
                  </p:txBody>
                </p:sp>
                <p:sp>
                  <p:nvSpPr>
                    <p:cNvPr id="113" name="Freeform 272">
                      <a:extLst>
                        <a:ext uri="{FF2B5EF4-FFF2-40B4-BE49-F238E27FC236}">
                          <a16:creationId xmlns:a16="http://schemas.microsoft.com/office/drawing/2014/main" id="{B38268FD-226D-7433-3C8D-9FEED265099F}"/>
                        </a:ext>
                      </a:extLst>
                    </p:cNvPr>
                    <p:cNvSpPr/>
                    <p:nvPr/>
                  </p:nvSpPr>
                  <p:spPr>
                    <a:xfrm>
                      <a:off x="8939307" y="3884730"/>
                      <a:ext cx="8257" cy="8552"/>
                    </a:xfrm>
                    <a:custGeom>
                      <a:avLst/>
                      <a:gdLst>
                        <a:gd name="connsiteX0" fmla="*/ 4132 w 8257"/>
                        <a:gd name="connsiteY0" fmla="*/ 0 h 8552"/>
                        <a:gd name="connsiteX1" fmla="*/ 4132 w 8257"/>
                        <a:gd name="connsiteY1" fmla="*/ 8552 h 8552"/>
                        <a:gd name="connsiteX2" fmla="*/ 4132 w 8257"/>
                        <a:gd name="connsiteY2" fmla="*/ 0 h 8552"/>
                      </a:gdLst>
                      <a:ahLst/>
                      <a:cxnLst>
                        <a:cxn ang="0">
                          <a:pos x="connsiteX0" y="connsiteY0"/>
                        </a:cxn>
                        <a:cxn ang="0">
                          <a:pos x="connsiteX1" y="connsiteY1"/>
                        </a:cxn>
                        <a:cxn ang="0">
                          <a:pos x="connsiteX2" y="connsiteY2"/>
                        </a:cxn>
                      </a:cxnLst>
                      <a:rect l="l" t="t" r="r" b="b"/>
                      <a:pathLst>
                        <a:path w="8257" h="8552">
                          <a:moveTo>
                            <a:pt x="4132" y="0"/>
                          </a:moveTo>
                          <a:cubicBezTo>
                            <a:pt x="-1373" y="0"/>
                            <a:pt x="-1381" y="8552"/>
                            <a:pt x="4132" y="8552"/>
                          </a:cubicBezTo>
                          <a:cubicBezTo>
                            <a:pt x="9629" y="8544"/>
                            <a:pt x="9637" y="0"/>
                            <a:pt x="4132" y="0"/>
                          </a:cubicBezTo>
                          <a:close/>
                        </a:path>
                      </a:pathLst>
                    </a:custGeom>
                    <a:solidFill>
                      <a:srgbClr val="000000"/>
                    </a:solidFill>
                    <a:ln w="8053" cap="flat">
                      <a:noFill/>
                      <a:prstDash val="solid"/>
                      <a:miter/>
                    </a:ln>
                  </p:spPr>
                  <p:txBody>
                    <a:bodyPr rtlCol="0" anchor="ctr"/>
                    <a:lstStyle/>
                    <a:p>
                      <a:endParaRPr lang="en-US"/>
                    </a:p>
                  </p:txBody>
                </p:sp>
                <p:sp>
                  <p:nvSpPr>
                    <p:cNvPr id="114" name="Freeform 273">
                      <a:extLst>
                        <a:ext uri="{FF2B5EF4-FFF2-40B4-BE49-F238E27FC236}">
                          <a16:creationId xmlns:a16="http://schemas.microsoft.com/office/drawing/2014/main" id="{32BFCA6D-E581-83CF-50F7-C6989A2BCD57}"/>
                        </a:ext>
                      </a:extLst>
                    </p:cNvPr>
                    <p:cNvSpPr/>
                    <p:nvPr/>
                  </p:nvSpPr>
                  <p:spPr>
                    <a:xfrm>
                      <a:off x="9045890" y="384325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0 w 53522"/>
                        <a:gd name="connsiteY7" fmla="*/ 46329 h 78493"/>
                        <a:gd name="connsiteX8" fmla="*/ 31186 w 53522"/>
                        <a:gd name="connsiteY8" fmla="*/ 69762 h 78493"/>
                        <a:gd name="connsiteX9" fmla="*/ 26344 w 53522"/>
                        <a:gd name="connsiteY9" fmla="*/ 68841 h 78493"/>
                        <a:gd name="connsiteX10" fmla="*/ 4001 w 53522"/>
                        <a:gd name="connsiteY10" fmla="*/ 40832 h 78493"/>
                        <a:gd name="connsiteX11" fmla="*/ 24267 w 53522"/>
                        <a:gd name="connsiteY11" fmla="*/ 8790 h 78493"/>
                        <a:gd name="connsiteX12" fmla="*/ 39367 w 53522"/>
                        <a:gd name="connsiteY12" fmla="*/ 30704 h 78493"/>
                        <a:gd name="connsiteX13" fmla="*/ 47240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20"/>
                            <a:pt x="35123" y="13155"/>
                            <a:pt x="27137" y="1555"/>
                          </a:cubicBezTo>
                          <a:close/>
                          <a:moveTo>
                            <a:pt x="47240" y="46329"/>
                          </a:moveTo>
                          <a:cubicBezTo>
                            <a:pt x="43457" y="54816"/>
                            <a:pt x="36053" y="61808"/>
                            <a:pt x="31186" y="69762"/>
                          </a:cubicBezTo>
                          <a:cubicBezTo>
                            <a:pt x="28834" y="73028"/>
                            <a:pt x="28769" y="71363"/>
                            <a:pt x="26344" y="68841"/>
                          </a:cubicBezTo>
                          <a:cubicBezTo>
                            <a:pt x="17549" y="60620"/>
                            <a:pt x="11818" y="49764"/>
                            <a:pt x="4001" y="40832"/>
                          </a:cubicBezTo>
                          <a:cubicBezTo>
                            <a:pt x="10581" y="30041"/>
                            <a:pt x="16992" y="19129"/>
                            <a:pt x="24267" y="8790"/>
                          </a:cubicBezTo>
                          <a:cubicBezTo>
                            <a:pt x="29303" y="16097"/>
                            <a:pt x="34339" y="23397"/>
                            <a:pt x="39367" y="30704"/>
                          </a:cubicBezTo>
                          <a:cubicBezTo>
                            <a:pt x="42067" y="34600"/>
                            <a:pt x="48566" y="41172"/>
                            <a:pt x="47240" y="46329"/>
                          </a:cubicBezTo>
                          <a:close/>
                        </a:path>
                      </a:pathLst>
                    </a:custGeom>
                    <a:solidFill>
                      <a:srgbClr val="000000"/>
                    </a:solidFill>
                    <a:ln w="8053" cap="flat">
                      <a:noFill/>
                      <a:prstDash val="solid"/>
                      <a:miter/>
                    </a:ln>
                  </p:spPr>
                  <p:txBody>
                    <a:bodyPr rtlCol="0" anchor="ctr"/>
                    <a:lstStyle/>
                    <a:p>
                      <a:endParaRPr lang="en-US"/>
                    </a:p>
                  </p:txBody>
                </p:sp>
                <p:sp>
                  <p:nvSpPr>
                    <p:cNvPr id="115" name="Freeform 274">
                      <a:extLst>
                        <a:ext uri="{FF2B5EF4-FFF2-40B4-BE49-F238E27FC236}">
                          <a16:creationId xmlns:a16="http://schemas.microsoft.com/office/drawing/2014/main" id="{C8C67294-1CBA-8569-B6C3-A90230C0515F}"/>
                        </a:ext>
                      </a:extLst>
                    </p:cNvPr>
                    <p:cNvSpPr/>
                    <p:nvPr/>
                  </p:nvSpPr>
                  <p:spPr>
                    <a:xfrm>
                      <a:off x="9068814" y="3880414"/>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44"/>
                            <a:pt x="9645" y="0"/>
                            <a:pt x="4132" y="0"/>
                          </a:cubicBezTo>
                          <a:close/>
                        </a:path>
                      </a:pathLst>
                    </a:custGeom>
                    <a:solidFill>
                      <a:srgbClr val="000000"/>
                    </a:solidFill>
                    <a:ln w="8053" cap="flat">
                      <a:noFill/>
                      <a:prstDash val="solid"/>
                      <a:miter/>
                    </a:ln>
                  </p:spPr>
                  <p:txBody>
                    <a:bodyPr rtlCol="0" anchor="ctr"/>
                    <a:lstStyle/>
                    <a:p>
                      <a:endParaRPr lang="en-US"/>
                    </a:p>
                  </p:txBody>
                </p:sp>
                <p:sp>
                  <p:nvSpPr>
                    <p:cNvPr id="116" name="Freeform 275">
                      <a:extLst>
                        <a:ext uri="{FF2B5EF4-FFF2-40B4-BE49-F238E27FC236}">
                          <a16:creationId xmlns:a16="http://schemas.microsoft.com/office/drawing/2014/main" id="{50502AEF-68C1-1AD3-86EF-ADEDF475302C}"/>
                        </a:ext>
                      </a:extLst>
                    </p:cNvPr>
                    <p:cNvSpPr/>
                    <p:nvPr/>
                  </p:nvSpPr>
                  <p:spPr>
                    <a:xfrm>
                      <a:off x="9175397" y="3844335"/>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8 w 53522"/>
                        <a:gd name="connsiteY7" fmla="*/ 46321 h 78493"/>
                        <a:gd name="connsiteX8" fmla="*/ 31195 w 53522"/>
                        <a:gd name="connsiteY8" fmla="*/ 69754 h 78493"/>
                        <a:gd name="connsiteX9" fmla="*/ 26352 w 53522"/>
                        <a:gd name="connsiteY9" fmla="*/ 68833 h 78493"/>
                        <a:gd name="connsiteX10" fmla="*/ 4009 w 53522"/>
                        <a:gd name="connsiteY10" fmla="*/ 40824 h 78493"/>
                        <a:gd name="connsiteX11" fmla="*/ 24275 w 53522"/>
                        <a:gd name="connsiteY11" fmla="*/ 8782 h 78493"/>
                        <a:gd name="connsiteX12" fmla="*/ 39375 w 53522"/>
                        <a:gd name="connsiteY12" fmla="*/ 30696 h 78493"/>
                        <a:gd name="connsiteX13" fmla="*/ 47248 w 53522"/>
                        <a:gd name="connsiteY13" fmla="*/ 46321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12"/>
                            <a:pt x="35131" y="13147"/>
                            <a:pt x="27137" y="1555"/>
                          </a:cubicBezTo>
                          <a:close/>
                          <a:moveTo>
                            <a:pt x="47248" y="46321"/>
                          </a:moveTo>
                          <a:cubicBezTo>
                            <a:pt x="43465" y="54808"/>
                            <a:pt x="36061" y="61800"/>
                            <a:pt x="31195" y="69754"/>
                          </a:cubicBezTo>
                          <a:cubicBezTo>
                            <a:pt x="28842" y="73020"/>
                            <a:pt x="28778" y="71355"/>
                            <a:pt x="26352" y="68833"/>
                          </a:cubicBezTo>
                          <a:cubicBezTo>
                            <a:pt x="17558" y="60612"/>
                            <a:pt x="11826" y="49756"/>
                            <a:pt x="4009" y="40824"/>
                          </a:cubicBezTo>
                          <a:cubicBezTo>
                            <a:pt x="10589" y="30033"/>
                            <a:pt x="16992" y="19120"/>
                            <a:pt x="24275" y="8782"/>
                          </a:cubicBezTo>
                          <a:cubicBezTo>
                            <a:pt x="29311" y="16089"/>
                            <a:pt x="34347" y="23388"/>
                            <a:pt x="39375" y="30696"/>
                          </a:cubicBezTo>
                          <a:cubicBezTo>
                            <a:pt x="42067" y="34600"/>
                            <a:pt x="48574" y="41172"/>
                            <a:pt x="47248" y="46321"/>
                          </a:cubicBezTo>
                          <a:close/>
                        </a:path>
                      </a:pathLst>
                    </a:custGeom>
                    <a:solidFill>
                      <a:srgbClr val="000000"/>
                    </a:solidFill>
                    <a:ln w="8053" cap="flat">
                      <a:noFill/>
                      <a:prstDash val="solid"/>
                      <a:miter/>
                    </a:ln>
                  </p:spPr>
                  <p:txBody>
                    <a:bodyPr rtlCol="0" anchor="ctr"/>
                    <a:lstStyle/>
                    <a:p>
                      <a:endParaRPr lang="en-US"/>
                    </a:p>
                  </p:txBody>
                </p:sp>
                <p:sp>
                  <p:nvSpPr>
                    <p:cNvPr id="117" name="Freeform 276">
                      <a:extLst>
                        <a:ext uri="{FF2B5EF4-FFF2-40B4-BE49-F238E27FC236}">
                          <a16:creationId xmlns:a16="http://schemas.microsoft.com/office/drawing/2014/main" id="{EA935563-67E3-3353-61F5-5C61552636E6}"/>
                        </a:ext>
                      </a:extLst>
                    </p:cNvPr>
                    <p:cNvSpPr/>
                    <p:nvPr/>
                  </p:nvSpPr>
                  <p:spPr>
                    <a:xfrm>
                      <a:off x="9198321" y="3881489"/>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52"/>
                            <a:pt x="9645" y="0"/>
                            <a:pt x="4132" y="0"/>
                          </a:cubicBezTo>
                          <a:close/>
                        </a:path>
                      </a:pathLst>
                    </a:custGeom>
                    <a:solidFill>
                      <a:srgbClr val="000000"/>
                    </a:solidFill>
                    <a:ln w="8053" cap="flat">
                      <a:noFill/>
                      <a:prstDash val="solid"/>
                      <a:miter/>
                    </a:ln>
                  </p:spPr>
                  <p:txBody>
                    <a:bodyPr rtlCol="0" anchor="ctr"/>
                    <a:lstStyle/>
                    <a:p>
                      <a:endParaRPr lang="en-US"/>
                    </a:p>
                  </p:txBody>
                </p:sp>
                <p:sp>
                  <p:nvSpPr>
                    <p:cNvPr id="118" name="Freeform 277">
                      <a:extLst>
                        <a:ext uri="{FF2B5EF4-FFF2-40B4-BE49-F238E27FC236}">
                          <a16:creationId xmlns:a16="http://schemas.microsoft.com/office/drawing/2014/main" id="{C0BE69B4-85EC-42C0-FBB8-1531265A3929}"/>
                        </a:ext>
                      </a:extLst>
                    </p:cNvPr>
                    <p:cNvSpPr/>
                    <p:nvPr/>
                  </p:nvSpPr>
                  <p:spPr>
                    <a:xfrm>
                      <a:off x="9307070" y="3856204"/>
                      <a:ext cx="53522" cy="78639"/>
                    </a:xfrm>
                    <a:custGeom>
                      <a:avLst/>
                      <a:gdLst>
                        <a:gd name="connsiteX0" fmla="*/ 21543 w 53522"/>
                        <a:gd name="connsiteY0" fmla="*/ 1552 h 78639"/>
                        <a:gd name="connsiteX1" fmla="*/ 0 w 53522"/>
                        <a:gd name="connsiteY1" fmla="*/ 41282 h 78639"/>
                        <a:gd name="connsiteX2" fmla="*/ 20443 w 53522"/>
                        <a:gd name="connsiteY2" fmla="*/ 72023 h 78639"/>
                        <a:gd name="connsiteX3" fmla="*/ 31712 w 53522"/>
                        <a:gd name="connsiteY3" fmla="*/ 78223 h 78639"/>
                        <a:gd name="connsiteX4" fmla="*/ 42285 w 53522"/>
                        <a:gd name="connsiteY4" fmla="*/ 65273 h 78639"/>
                        <a:gd name="connsiteX5" fmla="*/ 51210 w 53522"/>
                        <a:gd name="connsiteY5" fmla="*/ 36602 h 78639"/>
                        <a:gd name="connsiteX6" fmla="*/ 27137 w 53522"/>
                        <a:gd name="connsiteY6" fmla="*/ 1552 h 78639"/>
                        <a:gd name="connsiteX7" fmla="*/ 21543 w 53522"/>
                        <a:gd name="connsiteY7" fmla="*/ 1552 h 78639"/>
                        <a:gd name="connsiteX8" fmla="*/ 39375 w 53522"/>
                        <a:gd name="connsiteY8" fmla="*/ 30701 h 78639"/>
                        <a:gd name="connsiteX9" fmla="*/ 47240 w 53522"/>
                        <a:gd name="connsiteY9" fmla="*/ 46326 h 78639"/>
                        <a:gd name="connsiteX10" fmla="*/ 31186 w 53522"/>
                        <a:gd name="connsiteY10" fmla="*/ 69759 h 78639"/>
                        <a:gd name="connsiteX11" fmla="*/ 26344 w 53522"/>
                        <a:gd name="connsiteY11" fmla="*/ 68838 h 78639"/>
                        <a:gd name="connsiteX12" fmla="*/ 4001 w 53522"/>
                        <a:gd name="connsiteY12" fmla="*/ 40829 h 78639"/>
                        <a:gd name="connsiteX13" fmla="*/ 24267 w 53522"/>
                        <a:gd name="connsiteY13" fmla="*/ 8787 h 78639"/>
                        <a:gd name="connsiteX14" fmla="*/ 39375 w 53522"/>
                        <a:gd name="connsiteY14" fmla="*/ 30701 h 7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522" h="78639">
                          <a:moveTo>
                            <a:pt x="21543" y="1552"/>
                          </a:moveTo>
                          <a:cubicBezTo>
                            <a:pt x="13346" y="13815"/>
                            <a:pt x="2546" y="26894"/>
                            <a:pt x="0" y="41282"/>
                          </a:cubicBezTo>
                          <a:cubicBezTo>
                            <a:pt x="1277" y="52696"/>
                            <a:pt x="13459" y="63188"/>
                            <a:pt x="20443" y="72023"/>
                          </a:cubicBezTo>
                          <a:cubicBezTo>
                            <a:pt x="23240" y="74997"/>
                            <a:pt x="26983" y="80138"/>
                            <a:pt x="31712" y="78223"/>
                          </a:cubicBezTo>
                          <a:cubicBezTo>
                            <a:pt x="36336" y="76355"/>
                            <a:pt x="39569" y="69089"/>
                            <a:pt x="42285" y="65273"/>
                          </a:cubicBezTo>
                          <a:cubicBezTo>
                            <a:pt x="48615" y="56357"/>
                            <a:pt x="57887" y="47773"/>
                            <a:pt x="51210" y="36602"/>
                          </a:cubicBezTo>
                          <a:cubicBezTo>
                            <a:pt x="43991" y="24509"/>
                            <a:pt x="35123" y="13144"/>
                            <a:pt x="27137" y="1552"/>
                          </a:cubicBezTo>
                          <a:cubicBezTo>
                            <a:pt x="25665" y="-574"/>
                            <a:pt x="23030" y="-460"/>
                            <a:pt x="21543" y="1552"/>
                          </a:cubicBezTo>
                          <a:close/>
                          <a:moveTo>
                            <a:pt x="39375" y="30701"/>
                          </a:moveTo>
                          <a:cubicBezTo>
                            <a:pt x="42059" y="34597"/>
                            <a:pt x="48566" y="41169"/>
                            <a:pt x="47240" y="46326"/>
                          </a:cubicBezTo>
                          <a:cubicBezTo>
                            <a:pt x="43457" y="54813"/>
                            <a:pt x="36053" y="61805"/>
                            <a:pt x="31186" y="69759"/>
                          </a:cubicBezTo>
                          <a:cubicBezTo>
                            <a:pt x="28834" y="73025"/>
                            <a:pt x="28769" y="71360"/>
                            <a:pt x="26344" y="68838"/>
                          </a:cubicBezTo>
                          <a:cubicBezTo>
                            <a:pt x="17549" y="60617"/>
                            <a:pt x="11818" y="49761"/>
                            <a:pt x="4001" y="40829"/>
                          </a:cubicBezTo>
                          <a:cubicBezTo>
                            <a:pt x="10581" y="30038"/>
                            <a:pt x="16992" y="19125"/>
                            <a:pt x="24267" y="8787"/>
                          </a:cubicBezTo>
                          <a:cubicBezTo>
                            <a:pt x="29311" y="16094"/>
                            <a:pt x="34347" y="23393"/>
                            <a:pt x="39375" y="30701"/>
                          </a:cubicBezTo>
                          <a:close/>
                        </a:path>
                      </a:pathLst>
                    </a:custGeom>
                    <a:solidFill>
                      <a:srgbClr val="000000"/>
                    </a:solidFill>
                    <a:ln w="8053" cap="flat">
                      <a:noFill/>
                      <a:prstDash val="solid"/>
                      <a:miter/>
                    </a:ln>
                  </p:spPr>
                  <p:txBody>
                    <a:bodyPr rtlCol="0" anchor="ctr"/>
                    <a:lstStyle/>
                    <a:p>
                      <a:endParaRPr lang="en-US"/>
                    </a:p>
                  </p:txBody>
                </p:sp>
                <p:sp>
                  <p:nvSpPr>
                    <p:cNvPr id="119" name="Freeform 278">
                      <a:extLst>
                        <a:ext uri="{FF2B5EF4-FFF2-40B4-BE49-F238E27FC236}">
                          <a16:creationId xmlns:a16="http://schemas.microsoft.com/office/drawing/2014/main" id="{80607669-258C-E7AF-7A45-75E400C799CF}"/>
                        </a:ext>
                      </a:extLst>
                    </p:cNvPr>
                    <p:cNvSpPr/>
                    <p:nvPr/>
                  </p:nvSpPr>
                  <p:spPr>
                    <a:xfrm>
                      <a:off x="9328917" y="3893355"/>
                      <a:ext cx="8257" cy="8552"/>
                    </a:xfrm>
                    <a:custGeom>
                      <a:avLst/>
                      <a:gdLst>
                        <a:gd name="connsiteX0" fmla="*/ 4126 w 8257"/>
                        <a:gd name="connsiteY0" fmla="*/ 8552 h 8552"/>
                        <a:gd name="connsiteX1" fmla="*/ 4126 w 8257"/>
                        <a:gd name="connsiteY1" fmla="*/ 0 h 8552"/>
                        <a:gd name="connsiteX2" fmla="*/ 4126 w 8257"/>
                        <a:gd name="connsiteY2" fmla="*/ 8552 h 8552"/>
                      </a:gdLst>
                      <a:ahLst/>
                      <a:cxnLst>
                        <a:cxn ang="0">
                          <a:pos x="connsiteX0" y="connsiteY0"/>
                        </a:cxn>
                        <a:cxn ang="0">
                          <a:pos x="connsiteX1" y="connsiteY1"/>
                        </a:cxn>
                        <a:cxn ang="0">
                          <a:pos x="connsiteX2" y="connsiteY2"/>
                        </a:cxn>
                      </a:cxnLst>
                      <a:rect l="l" t="t" r="r" b="b"/>
                      <a:pathLst>
                        <a:path w="8257" h="8552">
                          <a:moveTo>
                            <a:pt x="4126" y="8552"/>
                          </a:moveTo>
                          <a:cubicBezTo>
                            <a:pt x="9631" y="8552"/>
                            <a:pt x="9639" y="0"/>
                            <a:pt x="4126" y="0"/>
                          </a:cubicBezTo>
                          <a:cubicBezTo>
                            <a:pt x="-1371" y="8"/>
                            <a:pt x="-1379" y="8552"/>
                            <a:pt x="4126" y="8552"/>
                          </a:cubicBezTo>
                          <a:close/>
                        </a:path>
                      </a:pathLst>
                    </a:custGeom>
                    <a:solidFill>
                      <a:srgbClr val="000000"/>
                    </a:solidFill>
                    <a:ln w="8053" cap="flat">
                      <a:noFill/>
                      <a:prstDash val="solid"/>
                      <a:miter/>
                    </a:ln>
                  </p:spPr>
                  <p:txBody>
                    <a:bodyPr rtlCol="0" anchor="ctr"/>
                    <a:lstStyle/>
                    <a:p>
                      <a:endParaRPr lang="en-US"/>
                    </a:p>
                  </p:txBody>
                </p:sp>
                <p:sp>
                  <p:nvSpPr>
                    <p:cNvPr id="120" name="Freeform 279">
                      <a:extLst>
                        <a:ext uri="{FF2B5EF4-FFF2-40B4-BE49-F238E27FC236}">
                          <a16:creationId xmlns:a16="http://schemas.microsoft.com/office/drawing/2014/main" id="{4303D37E-448F-6A10-EAAD-167B7700EB41}"/>
                        </a:ext>
                      </a:extLst>
                    </p:cNvPr>
                    <p:cNvSpPr/>
                    <p:nvPr/>
                  </p:nvSpPr>
                  <p:spPr>
                    <a:xfrm>
                      <a:off x="9408249" y="3907622"/>
                      <a:ext cx="7572" cy="7840"/>
                    </a:xfrm>
                    <a:custGeom>
                      <a:avLst/>
                      <a:gdLst>
                        <a:gd name="connsiteX0" fmla="*/ 3786 w 7572"/>
                        <a:gd name="connsiteY0" fmla="*/ 7841 h 7840"/>
                        <a:gd name="connsiteX1" fmla="*/ 3786 w 7572"/>
                        <a:gd name="connsiteY1" fmla="*/ 0 h 7840"/>
                        <a:gd name="connsiteX2" fmla="*/ 3786 w 7572"/>
                        <a:gd name="connsiteY2" fmla="*/ 7841 h 7840"/>
                      </a:gdLst>
                      <a:ahLst/>
                      <a:cxnLst>
                        <a:cxn ang="0">
                          <a:pos x="connsiteX0" y="connsiteY0"/>
                        </a:cxn>
                        <a:cxn ang="0">
                          <a:pos x="connsiteX1" y="connsiteY1"/>
                        </a:cxn>
                        <a:cxn ang="0">
                          <a:pos x="connsiteX2" y="connsiteY2"/>
                        </a:cxn>
                      </a:cxnLst>
                      <a:rect l="l" t="t" r="r" b="b"/>
                      <a:pathLst>
                        <a:path w="7572" h="7840">
                          <a:moveTo>
                            <a:pt x="3786" y="7841"/>
                          </a:moveTo>
                          <a:cubicBezTo>
                            <a:pt x="8830" y="7841"/>
                            <a:pt x="8838" y="0"/>
                            <a:pt x="3786" y="0"/>
                          </a:cubicBezTo>
                          <a:cubicBezTo>
                            <a:pt x="-1258" y="0"/>
                            <a:pt x="-1266" y="7841"/>
                            <a:pt x="3786" y="7841"/>
                          </a:cubicBezTo>
                          <a:close/>
                        </a:path>
                      </a:pathLst>
                    </a:custGeom>
                    <a:solidFill>
                      <a:srgbClr val="000000"/>
                    </a:solidFill>
                    <a:ln w="8053" cap="flat">
                      <a:noFill/>
                      <a:prstDash val="solid"/>
                      <a:miter/>
                    </a:ln>
                  </p:spPr>
                  <p:txBody>
                    <a:bodyPr rtlCol="0" anchor="ctr"/>
                    <a:lstStyle/>
                    <a:p>
                      <a:endParaRPr lang="en-US"/>
                    </a:p>
                  </p:txBody>
                </p:sp>
                <p:sp>
                  <p:nvSpPr>
                    <p:cNvPr id="121" name="Freeform 280">
                      <a:extLst>
                        <a:ext uri="{FF2B5EF4-FFF2-40B4-BE49-F238E27FC236}">
                          <a16:creationId xmlns:a16="http://schemas.microsoft.com/office/drawing/2014/main" id="{04909FE4-719E-E6FF-EB26-1BFE092706F6}"/>
                        </a:ext>
                      </a:extLst>
                    </p:cNvPr>
                    <p:cNvSpPr/>
                    <p:nvPr/>
                  </p:nvSpPr>
                  <p:spPr>
                    <a:xfrm>
                      <a:off x="8657625" y="3998042"/>
                      <a:ext cx="8257" cy="8552"/>
                    </a:xfrm>
                    <a:custGeom>
                      <a:avLst/>
                      <a:gdLst>
                        <a:gd name="connsiteX0" fmla="*/ 4126 w 8257"/>
                        <a:gd name="connsiteY0" fmla="*/ 8552 h 8552"/>
                        <a:gd name="connsiteX1" fmla="*/ 4126 w 8257"/>
                        <a:gd name="connsiteY1" fmla="*/ 0 h 8552"/>
                        <a:gd name="connsiteX2" fmla="*/ 4126 w 8257"/>
                        <a:gd name="connsiteY2" fmla="*/ 8552 h 8552"/>
                      </a:gdLst>
                      <a:ahLst/>
                      <a:cxnLst>
                        <a:cxn ang="0">
                          <a:pos x="connsiteX0" y="connsiteY0"/>
                        </a:cxn>
                        <a:cxn ang="0">
                          <a:pos x="connsiteX1" y="connsiteY1"/>
                        </a:cxn>
                        <a:cxn ang="0">
                          <a:pos x="connsiteX2" y="connsiteY2"/>
                        </a:cxn>
                      </a:cxnLst>
                      <a:rect l="l" t="t" r="r" b="b"/>
                      <a:pathLst>
                        <a:path w="8257" h="8552">
                          <a:moveTo>
                            <a:pt x="4126" y="8552"/>
                          </a:moveTo>
                          <a:cubicBezTo>
                            <a:pt x="9631" y="8552"/>
                            <a:pt x="9639" y="0"/>
                            <a:pt x="4126" y="0"/>
                          </a:cubicBezTo>
                          <a:cubicBezTo>
                            <a:pt x="-1371" y="0"/>
                            <a:pt x="-1379" y="8552"/>
                            <a:pt x="4126" y="8552"/>
                          </a:cubicBezTo>
                          <a:close/>
                        </a:path>
                      </a:pathLst>
                    </a:custGeom>
                    <a:solidFill>
                      <a:srgbClr val="000000"/>
                    </a:solidFill>
                    <a:ln w="8053" cap="flat">
                      <a:noFill/>
                      <a:prstDash val="solid"/>
                      <a:miter/>
                    </a:ln>
                  </p:spPr>
                  <p:txBody>
                    <a:bodyPr rtlCol="0" anchor="ctr"/>
                    <a:lstStyle/>
                    <a:p>
                      <a:endParaRPr lang="en-US"/>
                    </a:p>
                  </p:txBody>
                </p:sp>
                <p:sp>
                  <p:nvSpPr>
                    <p:cNvPr id="122" name="Freeform 281">
                      <a:extLst>
                        <a:ext uri="{FF2B5EF4-FFF2-40B4-BE49-F238E27FC236}">
                          <a16:creationId xmlns:a16="http://schemas.microsoft.com/office/drawing/2014/main" id="{766E56D2-E276-4A5D-E936-8C498A7A552B}"/>
                        </a:ext>
                      </a:extLst>
                    </p:cNvPr>
                    <p:cNvSpPr/>
                    <p:nvPr/>
                  </p:nvSpPr>
                  <p:spPr>
                    <a:xfrm>
                      <a:off x="8732902" y="3954413"/>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8 w 53522"/>
                        <a:gd name="connsiteY7" fmla="*/ 46329 h 78493"/>
                        <a:gd name="connsiteX8" fmla="*/ 31194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8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1"/>
                            <a:pt x="13467" y="63191"/>
                            <a:pt x="20443" y="72026"/>
                          </a:cubicBezTo>
                          <a:cubicBezTo>
                            <a:pt x="30483" y="85452"/>
                            <a:pt x="36247" y="75372"/>
                            <a:pt x="42285" y="65276"/>
                          </a:cubicBezTo>
                          <a:cubicBezTo>
                            <a:pt x="48615" y="56360"/>
                            <a:pt x="57886" y="47776"/>
                            <a:pt x="51209" y="36605"/>
                          </a:cubicBezTo>
                          <a:cubicBezTo>
                            <a:pt x="43999" y="24512"/>
                            <a:pt x="35131" y="13147"/>
                            <a:pt x="27137" y="1555"/>
                          </a:cubicBezTo>
                          <a:close/>
                          <a:moveTo>
                            <a:pt x="47248" y="46329"/>
                          </a:moveTo>
                          <a:cubicBezTo>
                            <a:pt x="43465" y="54816"/>
                            <a:pt x="36061" y="61808"/>
                            <a:pt x="31194" y="69762"/>
                          </a:cubicBezTo>
                          <a:cubicBezTo>
                            <a:pt x="28842" y="73028"/>
                            <a:pt x="28778" y="71363"/>
                            <a:pt x="26352" y="68841"/>
                          </a:cubicBezTo>
                          <a:cubicBezTo>
                            <a:pt x="17558" y="60620"/>
                            <a:pt x="11826" y="49764"/>
                            <a:pt x="4009" y="40832"/>
                          </a:cubicBezTo>
                          <a:cubicBezTo>
                            <a:pt x="10589" y="30041"/>
                            <a:pt x="16992" y="19129"/>
                            <a:pt x="24275" y="8790"/>
                          </a:cubicBezTo>
                          <a:cubicBezTo>
                            <a:pt x="29311" y="16097"/>
                            <a:pt x="34347" y="23397"/>
                            <a:pt x="39375" y="30704"/>
                          </a:cubicBezTo>
                          <a:cubicBezTo>
                            <a:pt x="42075" y="34600"/>
                            <a:pt x="48574" y="41172"/>
                            <a:pt x="47248" y="46329"/>
                          </a:cubicBezTo>
                          <a:close/>
                        </a:path>
                      </a:pathLst>
                    </a:custGeom>
                    <a:solidFill>
                      <a:srgbClr val="000000"/>
                    </a:solidFill>
                    <a:ln w="8053" cap="flat">
                      <a:noFill/>
                      <a:prstDash val="solid"/>
                      <a:miter/>
                    </a:ln>
                  </p:spPr>
                  <p:txBody>
                    <a:bodyPr rtlCol="0" anchor="ctr"/>
                    <a:lstStyle/>
                    <a:p>
                      <a:endParaRPr lang="en-US"/>
                    </a:p>
                  </p:txBody>
                </p:sp>
                <p:sp>
                  <p:nvSpPr>
                    <p:cNvPr id="123" name="Freeform 282">
                      <a:extLst>
                        <a:ext uri="{FF2B5EF4-FFF2-40B4-BE49-F238E27FC236}">
                          <a16:creationId xmlns:a16="http://schemas.microsoft.com/office/drawing/2014/main" id="{645B9E52-56C4-CA76-11BF-A1298711ED36}"/>
                        </a:ext>
                      </a:extLst>
                    </p:cNvPr>
                    <p:cNvSpPr/>
                    <p:nvPr/>
                  </p:nvSpPr>
                  <p:spPr>
                    <a:xfrm>
                      <a:off x="8753676" y="3990492"/>
                      <a:ext cx="8260" cy="8552"/>
                    </a:xfrm>
                    <a:custGeom>
                      <a:avLst/>
                      <a:gdLst>
                        <a:gd name="connsiteX0" fmla="*/ 4132 w 8260"/>
                        <a:gd name="connsiteY0" fmla="*/ 0 h 8552"/>
                        <a:gd name="connsiteX1" fmla="*/ 4132 w 8260"/>
                        <a:gd name="connsiteY1" fmla="*/ 8552 h 8552"/>
                        <a:gd name="connsiteX2" fmla="*/ 4132 w 8260"/>
                        <a:gd name="connsiteY2" fmla="*/ 0 h 8552"/>
                      </a:gdLst>
                      <a:ahLst/>
                      <a:cxnLst>
                        <a:cxn ang="0">
                          <a:pos x="connsiteX0" y="connsiteY0"/>
                        </a:cxn>
                        <a:cxn ang="0">
                          <a:pos x="connsiteX1" y="connsiteY1"/>
                        </a:cxn>
                        <a:cxn ang="0">
                          <a:pos x="connsiteX2" y="connsiteY2"/>
                        </a:cxn>
                      </a:cxnLst>
                      <a:rect l="l" t="t" r="r" b="b"/>
                      <a:pathLst>
                        <a:path w="8260" h="8552">
                          <a:moveTo>
                            <a:pt x="4132" y="0"/>
                          </a:moveTo>
                          <a:cubicBezTo>
                            <a:pt x="-1373" y="0"/>
                            <a:pt x="-1381" y="8552"/>
                            <a:pt x="4132" y="8552"/>
                          </a:cubicBezTo>
                          <a:cubicBezTo>
                            <a:pt x="9629" y="8544"/>
                            <a:pt x="9645" y="0"/>
                            <a:pt x="4132" y="0"/>
                          </a:cubicBezTo>
                          <a:close/>
                        </a:path>
                      </a:pathLst>
                    </a:custGeom>
                    <a:solidFill>
                      <a:srgbClr val="000000"/>
                    </a:solidFill>
                    <a:ln w="8053" cap="flat">
                      <a:noFill/>
                      <a:prstDash val="solid"/>
                      <a:miter/>
                    </a:ln>
                  </p:spPr>
                  <p:txBody>
                    <a:bodyPr rtlCol="0" anchor="ctr"/>
                    <a:lstStyle/>
                    <a:p>
                      <a:endParaRPr lang="en-US"/>
                    </a:p>
                  </p:txBody>
                </p:sp>
                <p:sp>
                  <p:nvSpPr>
                    <p:cNvPr id="124" name="Freeform 283">
                      <a:extLst>
                        <a:ext uri="{FF2B5EF4-FFF2-40B4-BE49-F238E27FC236}">
                          <a16:creationId xmlns:a16="http://schemas.microsoft.com/office/drawing/2014/main" id="{FFEBE324-7117-B872-2457-D4C916ADEA75}"/>
                        </a:ext>
                      </a:extLst>
                    </p:cNvPr>
                    <p:cNvSpPr/>
                    <p:nvPr/>
                  </p:nvSpPr>
                  <p:spPr>
                    <a:xfrm>
                      <a:off x="8860259" y="394038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89" y="30041"/>
                            <a:pt x="17000" y="19129"/>
                            <a:pt x="24275" y="8790"/>
                          </a:cubicBezTo>
                          <a:cubicBezTo>
                            <a:pt x="29311" y="16097"/>
                            <a:pt x="34347" y="23397"/>
                            <a:pt x="39375" y="30704"/>
                          </a:cubicBezTo>
                          <a:cubicBezTo>
                            <a:pt x="42067" y="34600"/>
                            <a:pt x="48566" y="41172"/>
                            <a:pt x="47249" y="46329"/>
                          </a:cubicBezTo>
                          <a:close/>
                        </a:path>
                      </a:pathLst>
                    </a:custGeom>
                    <a:solidFill>
                      <a:srgbClr val="000000"/>
                    </a:solidFill>
                    <a:ln w="8053" cap="flat">
                      <a:noFill/>
                      <a:prstDash val="solid"/>
                      <a:miter/>
                    </a:ln>
                  </p:spPr>
                  <p:txBody>
                    <a:bodyPr rtlCol="0" anchor="ctr"/>
                    <a:lstStyle/>
                    <a:p>
                      <a:endParaRPr lang="en-US"/>
                    </a:p>
                  </p:txBody>
                </p:sp>
                <p:sp>
                  <p:nvSpPr>
                    <p:cNvPr id="125" name="Freeform 284">
                      <a:extLst>
                        <a:ext uri="{FF2B5EF4-FFF2-40B4-BE49-F238E27FC236}">
                          <a16:creationId xmlns:a16="http://schemas.microsoft.com/office/drawing/2014/main" id="{7AC94A6B-BBD0-2F9C-7514-A3D6116377C6}"/>
                        </a:ext>
                      </a:extLst>
                    </p:cNvPr>
                    <p:cNvSpPr/>
                    <p:nvPr/>
                  </p:nvSpPr>
                  <p:spPr>
                    <a:xfrm>
                      <a:off x="8881024" y="3976460"/>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52"/>
                            <a:pt x="9645" y="0"/>
                            <a:pt x="4132" y="0"/>
                          </a:cubicBezTo>
                          <a:close/>
                        </a:path>
                      </a:pathLst>
                    </a:custGeom>
                    <a:solidFill>
                      <a:srgbClr val="000000"/>
                    </a:solidFill>
                    <a:ln w="8053" cap="flat">
                      <a:noFill/>
                      <a:prstDash val="solid"/>
                      <a:miter/>
                    </a:ln>
                  </p:spPr>
                  <p:txBody>
                    <a:bodyPr rtlCol="0" anchor="ctr"/>
                    <a:lstStyle/>
                    <a:p>
                      <a:endParaRPr lang="en-US"/>
                    </a:p>
                  </p:txBody>
                </p:sp>
                <p:sp>
                  <p:nvSpPr>
                    <p:cNvPr id="126" name="Freeform 285">
                      <a:extLst>
                        <a:ext uri="{FF2B5EF4-FFF2-40B4-BE49-F238E27FC236}">
                          <a16:creationId xmlns:a16="http://schemas.microsoft.com/office/drawing/2014/main" id="{6D9DCC57-CF42-A405-B455-B342120851E7}"/>
                        </a:ext>
                      </a:extLst>
                    </p:cNvPr>
                    <p:cNvSpPr/>
                    <p:nvPr/>
                  </p:nvSpPr>
                  <p:spPr>
                    <a:xfrm>
                      <a:off x="8987607" y="393498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90" y="30041"/>
                            <a:pt x="17000" y="19129"/>
                            <a:pt x="24275" y="8790"/>
                          </a:cubicBezTo>
                          <a:cubicBezTo>
                            <a:pt x="29311" y="16097"/>
                            <a:pt x="34347" y="23397"/>
                            <a:pt x="39375" y="30704"/>
                          </a:cubicBezTo>
                          <a:cubicBezTo>
                            <a:pt x="42067" y="34608"/>
                            <a:pt x="48574" y="41180"/>
                            <a:pt x="47249" y="46329"/>
                          </a:cubicBezTo>
                          <a:close/>
                        </a:path>
                      </a:pathLst>
                    </a:custGeom>
                    <a:solidFill>
                      <a:srgbClr val="000000"/>
                    </a:solidFill>
                    <a:ln w="8053" cap="flat">
                      <a:noFill/>
                      <a:prstDash val="solid"/>
                      <a:miter/>
                    </a:ln>
                  </p:spPr>
                  <p:txBody>
                    <a:bodyPr rtlCol="0" anchor="ctr"/>
                    <a:lstStyle/>
                    <a:p>
                      <a:endParaRPr lang="en-US"/>
                    </a:p>
                  </p:txBody>
                </p:sp>
                <p:sp>
                  <p:nvSpPr>
                    <p:cNvPr id="127" name="Freeform 286">
                      <a:extLst>
                        <a:ext uri="{FF2B5EF4-FFF2-40B4-BE49-F238E27FC236}">
                          <a16:creationId xmlns:a16="http://schemas.microsoft.com/office/drawing/2014/main" id="{21A85CB8-8F07-6331-52B6-24029AB3A0E1}"/>
                        </a:ext>
                      </a:extLst>
                    </p:cNvPr>
                    <p:cNvSpPr/>
                    <p:nvPr/>
                  </p:nvSpPr>
                  <p:spPr>
                    <a:xfrm>
                      <a:off x="9010539" y="3972143"/>
                      <a:ext cx="8257" cy="8552"/>
                    </a:xfrm>
                    <a:custGeom>
                      <a:avLst/>
                      <a:gdLst>
                        <a:gd name="connsiteX0" fmla="*/ 4132 w 8257"/>
                        <a:gd name="connsiteY0" fmla="*/ 0 h 8552"/>
                        <a:gd name="connsiteX1" fmla="*/ 4132 w 8257"/>
                        <a:gd name="connsiteY1" fmla="*/ 8552 h 8552"/>
                        <a:gd name="connsiteX2" fmla="*/ 4132 w 8257"/>
                        <a:gd name="connsiteY2" fmla="*/ 0 h 8552"/>
                      </a:gdLst>
                      <a:ahLst/>
                      <a:cxnLst>
                        <a:cxn ang="0">
                          <a:pos x="connsiteX0" y="connsiteY0"/>
                        </a:cxn>
                        <a:cxn ang="0">
                          <a:pos x="connsiteX1" y="connsiteY1"/>
                        </a:cxn>
                        <a:cxn ang="0">
                          <a:pos x="connsiteX2" y="connsiteY2"/>
                        </a:cxn>
                      </a:cxnLst>
                      <a:rect l="l" t="t" r="r" b="b"/>
                      <a:pathLst>
                        <a:path w="8257" h="8552">
                          <a:moveTo>
                            <a:pt x="4132" y="0"/>
                          </a:moveTo>
                          <a:cubicBezTo>
                            <a:pt x="-1373" y="0"/>
                            <a:pt x="-1381" y="8552"/>
                            <a:pt x="4132" y="8552"/>
                          </a:cubicBezTo>
                          <a:cubicBezTo>
                            <a:pt x="9629" y="8552"/>
                            <a:pt x="9637" y="0"/>
                            <a:pt x="4132" y="0"/>
                          </a:cubicBezTo>
                          <a:close/>
                        </a:path>
                      </a:pathLst>
                    </a:custGeom>
                    <a:solidFill>
                      <a:srgbClr val="000000"/>
                    </a:solidFill>
                    <a:ln w="8053" cap="flat">
                      <a:noFill/>
                      <a:prstDash val="solid"/>
                      <a:miter/>
                    </a:ln>
                  </p:spPr>
                  <p:txBody>
                    <a:bodyPr rtlCol="0" anchor="ctr"/>
                    <a:lstStyle/>
                    <a:p>
                      <a:endParaRPr lang="en-US"/>
                    </a:p>
                  </p:txBody>
                </p:sp>
                <p:sp>
                  <p:nvSpPr>
                    <p:cNvPr id="128" name="Freeform 287">
                      <a:extLst>
                        <a:ext uri="{FF2B5EF4-FFF2-40B4-BE49-F238E27FC236}">
                          <a16:creationId xmlns:a16="http://schemas.microsoft.com/office/drawing/2014/main" id="{EF59E942-631B-3084-0A13-22484E40BBA2}"/>
                        </a:ext>
                      </a:extLst>
                    </p:cNvPr>
                    <p:cNvSpPr/>
                    <p:nvPr/>
                  </p:nvSpPr>
                  <p:spPr>
                    <a:xfrm>
                      <a:off x="9117114" y="3936064"/>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6"/>
                            <a:pt x="0" y="41285"/>
                          </a:cubicBezTo>
                          <a:cubicBezTo>
                            <a:pt x="1277" y="52690"/>
                            <a:pt x="13467" y="63191"/>
                            <a:pt x="20443" y="72026"/>
                          </a:cubicBezTo>
                          <a:cubicBezTo>
                            <a:pt x="30483" y="85452"/>
                            <a:pt x="36247" y="75372"/>
                            <a:pt x="42285" y="65276"/>
                          </a:cubicBezTo>
                          <a:cubicBezTo>
                            <a:pt x="48615" y="56360"/>
                            <a:pt x="57886" y="47776"/>
                            <a:pt x="51209" y="36605"/>
                          </a:cubicBezTo>
                          <a:cubicBezTo>
                            <a:pt x="43999"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89" y="30041"/>
                            <a:pt x="17000" y="19128"/>
                            <a:pt x="24275" y="8790"/>
                          </a:cubicBezTo>
                          <a:cubicBezTo>
                            <a:pt x="29311" y="16097"/>
                            <a:pt x="34347" y="23396"/>
                            <a:pt x="39375" y="30704"/>
                          </a:cubicBezTo>
                          <a:cubicBezTo>
                            <a:pt x="42075" y="34600"/>
                            <a:pt x="48574" y="41172"/>
                            <a:pt x="47249" y="46329"/>
                          </a:cubicBezTo>
                          <a:close/>
                        </a:path>
                      </a:pathLst>
                    </a:custGeom>
                    <a:solidFill>
                      <a:srgbClr val="000000"/>
                    </a:solidFill>
                    <a:ln w="8053" cap="flat">
                      <a:noFill/>
                      <a:prstDash val="solid"/>
                      <a:miter/>
                    </a:ln>
                  </p:spPr>
                  <p:txBody>
                    <a:bodyPr rtlCol="0" anchor="ctr"/>
                    <a:lstStyle/>
                    <a:p>
                      <a:endParaRPr lang="en-US"/>
                    </a:p>
                  </p:txBody>
                </p:sp>
                <p:sp>
                  <p:nvSpPr>
                    <p:cNvPr id="129" name="Freeform 288">
                      <a:extLst>
                        <a:ext uri="{FF2B5EF4-FFF2-40B4-BE49-F238E27FC236}">
                          <a16:creationId xmlns:a16="http://schemas.microsoft.com/office/drawing/2014/main" id="{E45C924D-BB7B-DEDE-E485-83FB917391A5}"/>
                        </a:ext>
                      </a:extLst>
                    </p:cNvPr>
                    <p:cNvSpPr/>
                    <p:nvPr/>
                  </p:nvSpPr>
                  <p:spPr>
                    <a:xfrm>
                      <a:off x="9140046" y="3973226"/>
                      <a:ext cx="8260" cy="8552"/>
                    </a:xfrm>
                    <a:custGeom>
                      <a:avLst/>
                      <a:gdLst>
                        <a:gd name="connsiteX0" fmla="*/ 4132 w 8260"/>
                        <a:gd name="connsiteY0" fmla="*/ 0 h 8552"/>
                        <a:gd name="connsiteX1" fmla="*/ 4132 w 8260"/>
                        <a:gd name="connsiteY1" fmla="*/ 8552 h 8552"/>
                        <a:gd name="connsiteX2" fmla="*/ 4132 w 8260"/>
                        <a:gd name="connsiteY2" fmla="*/ 0 h 8552"/>
                      </a:gdLst>
                      <a:ahLst/>
                      <a:cxnLst>
                        <a:cxn ang="0">
                          <a:pos x="connsiteX0" y="connsiteY0"/>
                        </a:cxn>
                        <a:cxn ang="0">
                          <a:pos x="connsiteX1" y="connsiteY1"/>
                        </a:cxn>
                        <a:cxn ang="0">
                          <a:pos x="connsiteX2" y="connsiteY2"/>
                        </a:cxn>
                      </a:cxnLst>
                      <a:rect l="l" t="t" r="r" b="b"/>
                      <a:pathLst>
                        <a:path w="8260" h="8552">
                          <a:moveTo>
                            <a:pt x="4132" y="0"/>
                          </a:moveTo>
                          <a:cubicBezTo>
                            <a:pt x="-1373" y="0"/>
                            <a:pt x="-1381" y="8552"/>
                            <a:pt x="4132" y="8552"/>
                          </a:cubicBezTo>
                          <a:cubicBezTo>
                            <a:pt x="9629" y="8544"/>
                            <a:pt x="9645" y="0"/>
                            <a:pt x="4132" y="0"/>
                          </a:cubicBezTo>
                          <a:close/>
                        </a:path>
                      </a:pathLst>
                    </a:custGeom>
                    <a:solidFill>
                      <a:srgbClr val="000000"/>
                    </a:solidFill>
                    <a:ln w="8053" cap="flat">
                      <a:noFill/>
                      <a:prstDash val="solid"/>
                      <a:miter/>
                    </a:ln>
                  </p:spPr>
                  <p:txBody>
                    <a:bodyPr rtlCol="0" anchor="ctr"/>
                    <a:lstStyle/>
                    <a:p>
                      <a:endParaRPr lang="en-US"/>
                    </a:p>
                  </p:txBody>
                </p:sp>
                <p:sp>
                  <p:nvSpPr>
                    <p:cNvPr id="130" name="Freeform 289">
                      <a:extLst>
                        <a:ext uri="{FF2B5EF4-FFF2-40B4-BE49-F238E27FC236}">
                          <a16:creationId xmlns:a16="http://schemas.microsoft.com/office/drawing/2014/main" id="{2B021162-68C9-5873-0B78-ACA75244D601}"/>
                        </a:ext>
                      </a:extLst>
                    </p:cNvPr>
                    <p:cNvSpPr/>
                    <p:nvPr/>
                  </p:nvSpPr>
                  <p:spPr>
                    <a:xfrm>
                      <a:off x="9248788" y="3947938"/>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4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6" y="47776"/>
                            <a:pt x="51209" y="36605"/>
                          </a:cubicBezTo>
                          <a:cubicBezTo>
                            <a:pt x="43991" y="24512"/>
                            <a:pt x="35131" y="13147"/>
                            <a:pt x="27137" y="1555"/>
                          </a:cubicBezTo>
                          <a:close/>
                          <a:moveTo>
                            <a:pt x="47249" y="46329"/>
                          </a:moveTo>
                          <a:cubicBezTo>
                            <a:pt x="43465" y="54816"/>
                            <a:pt x="36061" y="61808"/>
                            <a:pt x="31194" y="69762"/>
                          </a:cubicBezTo>
                          <a:cubicBezTo>
                            <a:pt x="28842" y="73028"/>
                            <a:pt x="28778" y="71363"/>
                            <a:pt x="26352" y="68841"/>
                          </a:cubicBezTo>
                          <a:cubicBezTo>
                            <a:pt x="17558" y="60620"/>
                            <a:pt x="11826" y="49764"/>
                            <a:pt x="4009" y="40832"/>
                          </a:cubicBezTo>
                          <a:cubicBezTo>
                            <a:pt x="10589" y="30041"/>
                            <a:pt x="17000" y="19129"/>
                            <a:pt x="24275" y="8790"/>
                          </a:cubicBezTo>
                          <a:cubicBezTo>
                            <a:pt x="29311" y="16097"/>
                            <a:pt x="34347" y="23397"/>
                            <a:pt x="39375" y="30704"/>
                          </a:cubicBezTo>
                          <a:cubicBezTo>
                            <a:pt x="42067" y="34600"/>
                            <a:pt x="48566" y="41172"/>
                            <a:pt x="47249" y="46329"/>
                          </a:cubicBezTo>
                          <a:close/>
                        </a:path>
                      </a:pathLst>
                    </a:custGeom>
                    <a:solidFill>
                      <a:srgbClr val="000000"/>
                    </a:solidFill>
                    <a:ln w="8053" cap="flat">
                      <a:noFill/>
                      <a:prstDash val="solid"/>
                      <a:miter/>
                    </a:ln>
                  </p:spPr>
                  <p:txBody>
                    <a:bodyPr rtlCol="0" anchor="ctr"/>
                    <a:lstStyle/>
                    <a:p>
                      <a:endParaRPr lang="en-US"/>
                    </a:p>
                  </p:txBody>
                </p:sp>
                <p:sp>
                  <p:nvSpPr>
                    <p:cNvPr id="131" name="Freeform 290">
                      <a:extLst>
                        <a:ext uri="{FF2B5EF4-FFF2-40B4-BE49-F238E27FC236}">
                          <a16:creationId xmlns:a16="http://schemas.microsoft.com/office/drawing/2014/main" id="{03A78430-F77C-C7E3-D641-13A50CAEC790}"/>
                        </a:ext>
                      </a:extLst>
                    </p:cNvPr>
                    <p:cNvSpPr/>
                    <p:nvPr/>
                  </p:nvSpPr>
                  <p:spPr>
                    <a:xfrm>
                      <a:off x="9270636" y="3985093"/>
                      <a:ext cx="8257" cy="8552"/>
                    </a:xfrm>
                    <a:custGeom>
                      <a:avLst/>
                      <a:gdLst>
                        <a:gd name="connsiteX0" fmla="*/ 4132 w 8257"/>
                        <a:gd name="connsiteY0" fmla="*/ 0 h 8552"/>
                        <a:gd name="connsiteX1" fmla="*/ 4132 w 8257"/>
                        <a:gd name="connsiteY1" fmla="*/ 8552 h 8552"/>
                        <a:gd name="connsiteX2" fmla="*/ 4132 w 8257"/>
                        <a:gd name="connsiteY2" fmla="*/ 0 h 8552"/>
                      </a:gdLst>
                      <a:ahLst/>
                      <a:cxnLst>
                        <a:cxn ang="0">
                          <a:pos x="connsiteX0" y="connsiteY0"/>
                        </a:cxn>
                        <a:cxn ang="0">
                          <a:pos x="connsiteX1" y="connsiteY1"/>
                        </a:cxn>
                        <a:cxn ang="0">
                          <a:pos x="connsiteX2" y="connsiteY2"/>
                        </a:cxn>
                      </a:cxnLst>
                      <a:rect l="l" t="t" r="r" b="b"/>
                      <a:pathLst>
                        <a:path w="8257" h="8552">
                          <a:moveTo>
                            <a:pt x="4132" y="0"/>
                          </a:moveTo>
                          <a:cubicBezTo>
                            <a:pt x="-1373" y="0"/>
                            <a:pt x="-1381" y="8552"/>
                            <a:pt x="4132" y="8552"/>
                          </a:cubicBezTo>
                          <a:cubicBezTo>
                            <a:pt x="9629" y="8552"/>
                            <a:pt x="9637" y="0"/>
                            <a:pt x="4132" y="0"/>
                          </a:cubicBezTo>
                          <a:close/>
                        </a:path>
                      </a:pathLst>
                    </a:custGeom>
                    <a:solidFill>
                      <a:srgbClr val="000000"/>
                    </a:solidFill>
                    <a:ln w="8053" cap="flat">
                      <a:noFill/>
                      <a:prstDash val="solid"/>
                      <a:miter/>
                    </a:ln>
                  </p:spPr>
                  <p:txBody>
                    <a:bodyPr rtlCol="0" anchor="ctr"/>
                    <a:lstStyle/>
                    <a:p>
                      <a:endParaRPr lang="en-US"/>
                    </a:p>
                  </p:txBody>
                </p:sp>
                <p:sp>
                  <p:nvSpPr>
                    <p:cNvPr id="132" name="Freeform 291">
                      <a:extLst>
                        <a:ext uri="{FF2B5EF4-FFF2-40B4-BE49-F238E27FC236}">
                          <a16:creationId xmlns:a16="http://schemas.microsoft.com/office/drawing/2014/main" id="{3E196D5B-BC18-C122-DB1E-BB3D432D84AD}"/>
                        </a:ext>
                      </a:extLst>
                    </p:cNvPr>
                    <p:cNvSpPr/>
                    <p:nvPr/>
                  </p:nvSpPr>
                  <p:spPr>
                    <a:xfrm>
                      <a:off x="9350236" y="3947930"/>
                      <a:ext cx="53522" cy="78642"/>
                    </a:xfrm>
                    <a:custGeom>
                      <a:avLst/>
                      <a:gdLst>
                        <a:gd name="connsiteX0" fmla="*/ 0 w 53522"/>
                        <a:gd name="connsiteY0" fmla="*/ 41285 h 78642"/>
                        <a:gd name="connsiteX1" fmla="*/ 20443 w 53522"/>
                        <a:gd name="connsiteY1" fmla="*/ 72026 h 78642"/>
                        <a:gd name="connsiteX2" fmla="*/ 31712 w 53522"/>
                        <a:gd name="connsiteY2" fmla="*/ 78226 h 78642"/>
                        <a:gd name="connsiteX3" fmla="*/ 42285 w 53522"/>
                        <a:gd name="connsiteY3" fmla="*/ 65276 h 78642"/>
                        <a:gd name="connsiteX4" fmla="*/ 51209 w 53522"/>
                        <a:gd name="connsiteY4" fmla="*/ 36605 h 78642"/>
                        <a:gd name="connsiteX5" fmla="*/ 27137 w 53522"/>
                        <a:gd name="connsiteY5" fmla="*/ 1555 h 78642"/>
                        <a:gd name="connsiteX6" fmla="*/ 21543 w 53522"/>
                        <a:gd name="connsiteY6" fmla="*/ 1555 h 78642"/>
                        <a:gd name="connsiteX7" fmla="*/ 0 w 53522"/>
                        <a:gd name="connsiteY7" fmla="*/ 41285 h 78642"/>
                        <a:gd name="connsiteX8" fmla="*/ 39383 w 53522"/>
                        <a:gd name="connsiteY8" fmla="*/ 30712 h 78642"/>
                        <a:gd name="connsiteX9" fmla="*/ 47248 w 53522"/>
                        <a:gd name="connsiteY9" fmla="*/ 46337 h 78642"/>
                        <a:gd name="connsiteX10" fmla="*/ 31194 w 53522"/>
                        <a:gd name="connsiteY10" fmla="*/ 69771 h 78642"/>
                        <a:gd name="connsiteX11" fmla="*/ 26352 w 53522"/>
                        <a:gd name="connsiteY11" fmla="*/ 68849 h 78642"/>
                        <a:gd name="connsiteX12" fmla="*/ 4009 w 53522"/>
                        <a:gd name="connsiteY12" fmla="*/ 40840 h 78642"/>
                        <a:gd name="connsiteX13" fmla="*/ 24275 w 53522"/>
                        <a:gd name="connsiteY13" fmla="*/ 8798 h 78642"/>
                        <a:gd name="connsiteX14" fmla="*/ 39383 w 53522"/>
                        <a:gd name="connsiteY14" fmla="*/ 30712 h 7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522" h="78642">
                          <a:moveTo>
                            <a:pt x="0" y="41285"/>
                          </a:moveTo>
                          <a:cubicBezTo>
                            <a:pt x="1285" y="52699"/>
                            <a:pt x="13459" y="63191"/>
                            <a:pt x="20443" y="72026"/>
                          </a:cubicBezTo>
                          <a:cubicBezTo>
                            <a:pt x="23240" y="75000"/>
                            <a:pt x="26983" y="80141"/>
                            <a:pt x="31712" y="78226"/>
                          </a:cubicBezTo>
                          <a:cubicBezTo>
                            <a:pt x="36336" y="76358"/>
                            <a:pt x="39569" y="69092"/>
                            <a:pt x="42285" y="65276"/>
                          </a:cubicBezTo>
                          <a:cubicBezTo>
                            <a:pt x="48615" y="56360"/>
                            <a:pt x="57886" y="47776"/>
                            <a:pt x="51209" y="36605"/>
                          </a:cubicBezTo>
                          <a:cubicBezTo>
                            <a:pt x="43991" y="24512"/>
                            <a:pt x="35123" y="13147"/>
                            <a:pt x="27137" y="1555"/>
                          </a:cubicBezTo>
                          <a:cubicBezTo>
                            <a:pt x="25665" y="-579"/>
                            <a:pt x="23030" y="-457"/>
                            <a:pt x="21543" y="1555"/>
                          </a:cubicBezTo>
                          <a:cubicBezTo>
                            <a:pt x="13346" y="13818"/>
                            <a:pt x="2554" y="26905"/>
                            <a:pt x="0" y="41285"/>
                          </a:cubicBezTo>
                          <a:close/>
                          <a:moveTo>
                            <a:pt x="39383" y="30712"/>
                          </a:moveTo>
                          <a:cubicBezTo>
                            <a:pt x="42067" y="34608"/>
                            <a:pt x="48574" y="41180"/>
                            <a:pt x="47248" y="46337"/>
                          </a:cubicBezTo>
                          <a:cubicBezTo>
                            <a:pt x="43465" y="54824"/>
                            <a:pt x="36061" y="61817"/>
                            <a:pt x="31194" y="69771"/>
                          </a:cubicBezTo>
                          <a:cubicBezTo>
                            <a:pt x="28842" y="73036"/>
                            <a:pt x="28778" y="71371"/>
                            <a:pt x="26352" y="68849"/>
                          </a:cubicBezTo>
                          <a:cubicBezTo>
                            <a:pt x="17558" y="60628"/>
                            <a:pt x="11826" y="49772"/>
                            <a:pt x="4009" y="40840"/>
                          </a:cubicBezTo>
                          <a:cubicBezTo>
                            <a:pt x="10589" y="30049"/>
                            <a:pt x="17000" y="19137"/>
                            <a:pt x="24275" y="8798"/>
                          </a:cubicBezTo>
                          <a:cubicBezTo>
                            <a:pt x="29311" y="16097"/>
                            <a:pt x="34347" y="23405"/>
                            <a:pt x="39383" y="30712"/>
                          </a:cubicBezTo>
                          <a:close/>
                        </a:path>
                      </a:pathLst>
                    </a:custGeom>
                    <a:solidFill>
                      <a:srgbClr val="000000"/>
                    </a:solidFill>
                    <a:ln w="8053" cap="flat">
                      <a:noFill/>
                      <a:prstDash val="solid"/>
                      <a:miter/>
                    </a:ln>
                  </p:spPr>
                  <p:txBody>
                    <a:bodyPr rtlCol="0" anchor="ctr"/>
                    <a:lstStyle/>
                    <a:p>
                      <a:endParaRPr lang="en-US"/>
                    </a:p>
                  </p:txBody>
                </p:sp>
                <p:sp>
                  <p:nvSpPr>
                    <p:cNvPr id="133" name="Freeform 292">
                      <a:extLst>
                        <a:ext uri="{FF2B5EF4-FFF2-40B4-BE49-F238E27FC236}">
                          <a16:creationId xmlns:a16="http://schemas.microsoft.com/office/drawing/2014/main" id="{9470277C-43B8-1BAE-162F-22BFB2440FAD}"/>
                        </a:ext>
                      </a:extLst>
                    </p:cNvPr>
                    <p:cNvSpPr/>
                    <p:nvPr/>
                  </p:nvSpPr>
                  <p:spPr>
                    <a:xfrm>
                      <a:off x="9374244" y="3985093"/>
                      <a:ext cx="8263" cy="8552"/>
                    </a:xfrm>
                    <a:custGeom>
                      <a:avLst/>
                      <a:gdLst>
                        <a:gd name="connsiteX0" fmla="*/ 4132 w 8263"/>
                        <a:gd name="connsiteY0" fmla="*/ 8552 h 8552"/>
                        <a:gd name="connsiteX1" fmla="*/ 4132 w 8263"/>
                        <a:gd name="connsiteY1" fmla="*/ 0 h 8552"/>
                        <a:gd name="connsiteX2" fmla="*/ 4132 w 8263"/>
                        <a:gd name="connsiteY2" fmla="*/ 8552 h 8552"/>
                      </a:gdLst>
                      <a:ahLst/>
                      <a:cxnLst>
                        <a:cxn ang="0">
                          <a:pos x="connsiteX0" y="connsiteY0"/>
                        </a:cxn>
                        <a:cxn ang="0">
                          <a:pos x="connsiteX1" y="connsiteY1"/>
                        </a:cxn>
                        <a:cxn ang="0">
                          <a:pos x="connsiteX2" y="connsiteY2"/>
                        </a:cxn>
                      </a:cxnLst>
                      <a:rect l="l" t="t" r="r" b="b"/>
                      <a:pathLst>
                        <a:path w="8263" h="8552">
                          <a:moveTo>
                            <a:pt x="4132" y="8552"/>
                          </a:moveTo>
                          <a:cubicBezTo>
                            <a:pt x="9637" y="8552"/>
                            <a:pt x="9645" y="0"/>
                            <a:pt x="4132" y="0"/>
                          </a:cubicBezTo>
                          <a:cubicBezTo>
                            <a:pt x="-1373" y="0"/>
                            <a:pt x="-1381" y="8552"/>
                            <a:pt x="4132" y="8552"/>
                          </a:cubicBezTo>
                          <a:close/>
                        </a:path>
                      </a:pathLst>
                    </a:custGeom>
                    <a:solidFill>
                      <a:srgbClr val="000000"/>
                    </a:solidFill>
                    <a:ln w="8053" cap="flat">
                      <a:noFill/>
                      <a:prstDash val="solid"/>
                      <a:miter/>
                    </a:ln>
                  </p:spPr>
                  <p:txBody>
                    <a:bodyPr rtlCol="0" anchor="ctr"/>
                    <a:lstStyle/>
                    <a:p>
                      <a:endParaRPr lang="en-US"/>
                    </a:p>
                  </p:txBody>
                </p:sp>
              </p:grpSp>
              <p:grpSp>
                <p:nvGrpSpPr>
                  <p:cNvPr id="67" name="Graphic 141">
                    <a:extLst>
                      <a:ext uri="{FF2B5EF4-FFF2-40B4-BE49-F238E27FC236}">
                        <a16:creationId xmlns:a16="http://schemas.microsoft.com/office/drawing/2014/main" id="{6782EAFA-B013-BBB7-B563-3109D7A60AA7}"/>
                      </a:ext>
                    </a:extLst>
                  </p:cNvPr>
                  <p:cNvGrpSpPr/>
                  <p:nvPr/>
                </p:nvGrpSpPr>
                <p:grpSpPr>
                  <a:xfrm>
                    <a:off x="8667135" y="4136190"/>
                    <a:ext cx="739855" cy="89997"/>
                    <a:chOff x="8667135" y="4136190"/>
                    <a:chExt cx="739855" cy="89997"/>
                  </a:xfrm>
                  <a:solidFill>
                    <a:srgbClr val="000000"/>
                  </a:solidFill>
                </p:grpSpPr>
                <p:sp>
                  <p:nvSpPr>
                    <p:cNvPr id="101" name="Freeform 294">
                      <a:extLst>
                        <a:ext uri="{FF2B5EF4-FFF2-40B4-BE49-F238E27FC236}">
                          <a16:creationId xmlns:a16="http://schemas.microsoft.com/office/drawing/2014/main" id="{637CAEAF-7C52-55E6-3471-43929C569334}"/>
                        </a:ext>
                      </a:extLst>
                    </p:cNvPr>
                    <p:cNvSpPr/>
                    <p:nvPr/>
                  </p:nvSpPr>
                  <p:spPr>
                    <a:xfrm>
                      <a:off x="8667135" y="4164652"/>
                      <a:ext cx="41566" cy="61027"/>
                    </a:xfrm>
                    <a:custGeom>
                      <a:avLst/>
                      <a:gdLst>
                        <a:gd name="connsiteX0" fmla="*/ 27136 w 41566"/>
                        <a:gd name="connsiteY0" fmla="*/ 2865 h 61027"/>
                        <a:gd name="connsiteX1" fmla="*/ 18155 w 41566"/>
                        <a:gd name="connsiteY1" fmla="*/ 1710 h 61027"/>
                        <a:gd name="connsiteX2" fmla="*/ 1155 w 41566"/>
                        <a:gd name="connsiteY2" fmla="*/ 31262 h 61027"/>
                        <a:gd name="connsiteX3" fmla="*/ 15940 w 41566"/>
                        <a:gd name="connsiteY3" fmla="*/ 57250 h 61027"/>
                        <a:gd name="connsiteX4" fmla="*/ 31784 w 41566"/>
                        <a:gd name="connsiteY4" fmla="*/ 51915 h 61027"/>
                        <a:gd name="connsiteX5" fmla="*/ 40781 w 41566"/>
                        <a:gd name="connsiteY5" fmla="*/ 26267 h 61027"/>
                        <a:gd name="connsiteX6" fmla="*/ 27136 w 41566"/>
                        <a:gd name="connsiteY6" fmla="*/ 2865 h 61027"/>
                        <a:gd name="connsiteX7" fmla="*/ 25083 w 41566"/>
                        <a:gd name="connsiteY7" fmla="*/ 40784 h 61027"/>
                        <a:gd name="connsiteX8" fmla="*/ 21833 w 41566"/>
                        <a:gd name="connsiteY8" fmla="*/ 46127 h 61027"/>
                        <a:gd name="connsiteX9" fmla="*/ 10831 w 41566"/>
                        <a:gd name="connsiteY9" fmla="*/ 32887 h 61027"/>
                        <a:gd name="connsiteX10" fmla="*/ 21954 w 41566"/>
                        <a:gd name="connsiteY10" fmla="*/ 15160 h 61027"/>
                        <a:gd name="connsiteX11" fmla="*/ 25083 w 41566"/>
                        <a:gd name="connsiteY11" fmla="*/ 40784 h 6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566" h="61027">
                          <a:moveTo>
                            <a:pt x="27136" y="2865"/>
                          </a:moveTo>
                          <a:cubicBezTo>
                            <a:pt x="25123" y="214"/>
                            <a:pt x="20774" y="-1419"/>
                            <a:pt x="18155" y="1710"/>
                          </a:cubicBezTo>
                          <a:cubicBezTo>
                            <a:pt x="10767" y="10537"/>
                            <a:pt x="4809" y="20317"/>
                            <a:pt x="1155" y="31262"/>
                          </a:cubicBezTo>
                          <a:cubicBezTo>
                            <a:pt x="-4430" y="39313"/>
                            <a:pt x="11834" y="49983"/>
                            <a:pt x="15940" y="57250"/>
                          </a:cubicBezTo>
                          <a:cubicBezTo>
                            <a:pt x="22108" y="65309"/>
                            <a:pt x="28817" y="59020"/>
                            <a:pt x="31784" y="51915"/>
                          </a:cubicBezTo>
                          <a:cubicBezTo>
                            <a:pt x="36521" y="44115"/>
                            <a:pt x="44014" y="35894"/>
                            <a:pt x="40781" y="26267"/>
                          </a:cubicBezTo>
                          <a:cubicBezTo>
                            <a:pt x="37952" y="17844"/>
                            <a:pt x="32455" y="9858"/>
                            <a:pt x="27136" y="2865"/>
                          </a:cubicBezTo>
                          <a:close/>
                          <a:moveTo>
                            <a:pt x="25083" y="40784"/>
                          </a:moveTo>
                          <a:cubicBezTo>
                            <a:pt x="24000" y="42563"/>
                            <a:pt x="22916" y="44349"/>
                            <a:pt x="21833" y="46127"/>
                          </a:cubicBezTo>
                          <a:cubicBezTo>
                            <a:pt x="18220" y="41746"/>
                            <a:pt x="14744" y="36872"/>
                            <a:pt x="10831" y="32887"/>
                          </a:cubicBezTo>
                          <a:cubicBezTo>
                            <a:pt x="14154" y="26687"/>
                            <a:pt x="17767" y="20746"/>
                            <a:pt x="21954" y="15160"/>
                          </a:cubicBezTo>
                          <a:cubicBezTo>
                            <a:pt x="27855" y="25119"/>
                            <a:pt x="34136" y="30268"/>
                            <a:pt x="25083" y="40784"/>
                          </a:cubicBezTo>
                          <a:close/>
                        </a:path>
                      </a:pathLst>
                    </a:custGeom>
                    <a:solidFill>
                      <a:srgbClr val="000000"/>
                    </a:solidFill>
                    <a:ln w="8053" cap="flat">
                      <a:noFill/>
                      <a:prstDash val="solid"/>
                      <a:miter/>
                    </a:ln>
                  </p:spPr>
                  <p:txBody>
                    <a:bodyPr rtlCol="0" anchor="ctr"/>
                    <a:lstStyle/>
                    <a:p>
                      <a:endParaRPr lang="en-US"/>
                    </a:p>
                  </p:txBody>
                </p:sp>
                <p:sp>
                  <p:nvSpPr>
                    <p:cNvPr id="102" name="Freeform 295">
                      <a:extLst>
                        <a:ext uri="{FF2B5EF4-FFF2-40B4-BE49-F238E27FC236}">
                          <a16:creationId xmlns:a16="http://schemas.microsoft.com/office/drawing/2014/main" id="{CAC51F08-0DEC-4382-304F-1FAA6BDDC833}"/>
                        </a:ext>
                      </a:extLst>
                    </p:cNvPr>
                    <p:cNvSpPr/>
                    <p:nvPr/>
                  </p:nvSpPr>
                  <p:spPr>
                    <a:xfrm>
                      <a:off x="8759932" y="4155365"/>
                      <a:ext cx="48072" cy="70823"/>
                    </a:xfrm>
                    <a:custGeom>
                      <a:avLst/>
                      <a:gdLst>
                        <a:gd name="connsiteX0" fmla="*/ 30783 w 48072"/>
                        <a:gd name="connsiteY0" fmla="*/ 2864 h 70823"/>
                        <a:gd name="connsiteX1" fmla="*/ 21802 w 48072"/>
                        <a:gd name="connsiteY1" fmla="*/ 1708 h 70823"/>
                        <a:gd name="connsiteX2" fmla="*/ 1 w 48072"/>
                        <a:gd name="connsiteY2" fmla="*/ 40298 h 70823"/>
                        <a:gd name="connsiteX3" fmla="*/ 7777 w 48072"/>
                        <a:gd name="connsiteY3" fmla="*/ 52981 h 70823"/>
                        <a:gd name="connsiteX4" fmla="*/ 29490 w 48072"/>
                        <a:gd name="connsiteY4" fmla="*/ 70012 h 70823"/>
                        <a:gd name="connsiteX5" fmla="*/ 37872 w 48072"/>
                        <a:gd name="connsiteY5" fmla="*/ 58098 h 70823"/>
                        <a:gd name="connsiteX6" fmla="*/ 47193 w 48072"/>
                        <a:gd name="connsiteY6" fmla="*/ 31107 h 70823"/>
                        <a:gd name="connsiteX7" fmla="*/ 30783 w 48072"/>
                        <a:gd name="connsiteY7" fmla="*/ 2864 h 70823"/>
                        <a:gd name="connsiteX8" fmla="*/ 30096 w 48072"/>
                        <a:gd name="connsiteY8" fmla="*/ 48745 h 70823"/>
                        <a:gd name="connsiteX9" fmla="*/ 25440 w 48072"/>
                        <a:gd name="connsiteY9" fmla="*/ 56392 h 70823"/>
                        <a:gd name="connsiteX10" fmla="*/ 10898 w 48072"/>
                        <a:gd name="connsiteY10" fmla="*/ 38706 h 70823"/>
                        <a:gd name="connsiteX11" fmla="*/ 25585 w 48072"/>
                        <a:gd name="connsiteY11" fmla="*/ 15135 h 70823"/>
                        <a:gd name="connsiteX12" fmla="*/ 30096 w 48072"/>
                        <a:gd name="connsiteY12" fmla="*/ 48745 h 70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72" h="70823">
                          <a:moveTo>
                            <a:pt x="30783" y="2864"/>
                          </a:moveTo>
                          <a:cubicBezTo>
                            <a:pt x="28754" y="205"/>
                            <a:pt x="24438" y="-1412"/>
                            <a:pt x="21802" y="1708"/>
                          </a:cubicBezTo>
                          <a:cubicBezTo>
                            <a:pt x="12062" y="13033"/>
                            <a:pt x="4786" y="26354"/>
                            <a:pt x="1" y="40298"/>
                          </a:cubicBezTo>
                          <a:cubicBezTo>
                            <a:pt x="-72" y="45754"/>
                            <a:pt x="4406" y="49125"/>
                            <a:pt x="7777" y="52981"/>
                          </a:cubicBezTo>
                          <a:cubicBezTo>
                            <a:pt x="13921" y="57968"/>
                            <a:pt x="20161" y="74668"/>
                            <a:pt x="29490" y="70012"/>
                          </a:cubicBezTo>
                          <a:cubicBezTo>
                            <a:pt x="33386" y="67717"/>
                            <a:pt x="35617" y="61808"/>
                            <a:pt x="37872" y="58098"/>
                          </a:cubicBezTo>
                          <a:cubicBezTo>
                            <a:pt x="42844" y="49909"/>
                            <a:pt x="50717" y="41236"/>
                            <a:pt x="47193" y="31107"/>
                          </a:cubicBezTo>
                          <a:cubicBezTo>
                            <a:pt x="43660" y="20955"/>
                            <a:pt x="37250" y="11344"/>
                            <a:pt x="30783" y="2864"/>
                          </a:cubicBezTo>
                          <a:close/>
                          <a:moveTo>
                            <a:pt x="30096" y="48745"/>
                          </a:moveTo>
                          <a:cubicBezTo>
                            <a:pt x="28544" y="51291"/>
                            <a:pt x="26992" y="53846"/>
                            <a:pt x="25440" y="56392"/>
                          </a:cubicBezTo>
                          <a:cubicBezTo>
                            <a:pt x="20800" y="50216"/>
                            <a:pt x="16241" y="44097"/>
                            <a:pt x="10898" y="38706"/>
                          </a:cubicBezTo>
                          <a:cubicBezTo>
                            <a:pt x="15166" y="30396"/>
                            <a:pt x="19943" y="22507"/>
                            <a:pt x="25585" y="15135"/>
                          </a:cubicBezTo>
                          <a:cubicBezTo>
                            <a:pt x="33418" y="28577"/>
                            <a:pt x="42448" y="34236"/>
                            <a:pt x="30096" y="48745"/>
                          </a:cubicBezTo>
                          <a:close/>
                        </a:path>
                      </a:pathLst>
                    </a:custGeom>
                    <a:solidFill>
                      <a:srgbClr val="000000"/>
                    </a:solidFill>
                    <a:ln w="8053" cap="flat">
                      <a:noFill/>
                      <a:prstDash val="solid"/>
                      <a:miter/>
                    </a:ln>
                  </p:spPr>
                  <p:txBody>
                    <a:bodyPr rtlCol="0" anchor="ctr"/>
                    <a:lstStyle/>
                    <a:p>
                      <a:endParaRPr lang="en-US"/>
                    </a:p>
                  </p:txBody>
                </p:sp>
                <p:sp>
                  <p:nvSpPr>
                    <p:cNvPr id="103" name="Freeform 296">
                      <a:extLst>
                        <a:ext uri="{FF2B5EF4-FFF2-40B4-BE49-F238E27FC236}">
                          <a16:creationId xmlns:a16="http://schemas.microsoft.com/office/drawing/2014/main" id="{2E189218-A0DD-10A4-0F2A-5B02DD5DBB1B}"/>
                        </a:ext>
                      </a:extLst>
                    </p:cNvPr>
                    <p:cNvSpPr/>
                    <p:nvPr/>
                  </p:nvSpPr>
                  <p:spPr>
                    <a:xfrm>
                      <a:off x="9358917" y="4141333"/>
                      <a:ext cx="48072" cy="70823"/>
                    </a:xfrm>
                    <a:custGeom>
                      <a:avLst/>
                      <a:gdLst>
                        <a:gd name="connsiteX0" fmla="*/ 30783 w 48072"/>
                        <a:gd name="connsiteY0" fmla="*/ 2864 h 70823"/>
                        <a:gd name="connsiteX1" fmla="*/ 21802 w 48072"/>
                        <a:gd name="connsiteY1" fmla="*/ 1708 h 70823"/>
                        <a:gd name="connsiteX2" fmla="*/ 1 w 48072"/>
                        <a:gd name="connsiteY2" fmla="*/ 40298 h 70823"/>
                        <a:gd name="connsiteX3" fmla="*/ 7777 w 48072"/>
                        <a:gd name="connsiteY3" fmla="*/ 52981 h 70823"/>
                        <a:gd name="connsiteX4" fmla="*/ 29490 w 48072"/>
                        <a:gd name="connsiteY4" fmla="*/ 70012 h 70823"/>
                        <a:gd name="connsiteX5" fmla="*/ 37872 w 48072"/>
                        <a:gd name="connsiteY5" fmla="*/ 58098 h 70823"/>
                        <a:gd name="connsiteX6" fmla="*/ 47193 w 48072"/>
                        <a:gd name="connsiteY6" fmla="*/ 31107 h 70823"/>
                        <a:gd name="connsiteX7" fmla="*/ 30783 w 48072"/>
                        <a:gd name="connsiteY7" fmla="*/ 2864 h 70823"/>
                        <a:gd name="connsiteX8" fmla="*/ 30088 w 48072"/>
                        <a:gd name="connsiteY8" fmla="*/ 48745 h 70823"/>
                        <a:gd name="connsiteX9" fmla="*/ 25432 w 48072"/>
                        <a:gd name="connsiteY9" fmla="*/ 56392 h 70823"/>
                        <a:gd name="connsiteX10" fmla="*/ 10889 w 48072"/>
                        <a:gd name="connsiteY10" fmla="*/ 38706 h 70823"/>
                        <a:gd name="connsiteX11" fmla="*/ 25577 w 48072"/>
                        <a:gd name="connsiteY11" fmla="*/ 15135 h 70823"/>
                        <a:gd name="connsiteX12" fmla="*/ 30088 w 48072"/>
                        <a:gd name="connsiteY12" fmla="*/ 48745 h 70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72" h="70823">
                          <a:moveTo>
                            <a:pt x="30783" y="2864"/>
                          </a:moveTo>
                          <a:cubicBezTo>
                            <a:pt x="28754" y="205"/>
                            <a:pt x="24438" y="-1412"/>
                            <a:pt x="21802" y="1708"/>
                          </a:cubicBezTo>
                          <a:cubicBezTo>
                            <a:pt x="12062" y="13033"/>
                            <a:pt x="4786" y="26354"/>
                            <a:pt x="1" y="40298"/>
                          </a:cubicBezTo>
                          <a:cubicBezTo>
                            <a:pt x="-72" y="45754"/>
                            <a:pt x="4406" y="49125"/>
                            <a:pt x="7777" y="52981"/>
                          </a:cubicBezTo>
                          <a:cubicBezTo>
                            <a:pt x="13921" y="57968"/>
                            <a:pt x="20161" y="74668"/>
                            <a:pt x="29490" y="70012"/>
                          </a:cubicBezTo>
                          <a:cubicBezTo>
                            <a:pt x="33386" y="67717"/>
                            <a:pt x="35617" y="61808"/>
                            <a:pt x="37872" y="58098"/>
                          </a:cubicBezTo>
                          <a:cubicBezTo>
                            <a:pt x="42844" y="49909"/>
                            <a:pt x="50717" y="41236"/>
                            <a:pt x="47193" y="31107"/>
                          </a:cubicBezTo>
                          <a:cubicBezTo>
                            <a:pt x="43660" y="20955"/>
                            <a:pt x="37242" y="11352"/>
                            <a:pt x="30783" y="2864"/>
                          </a:cubicBezTo>
                          <a:close/>
                          <a:moveTo>
                            <a:pt x="30088" y="48745"/>
                          </a:moveTo>
                          <a:cubicBezTo>
                            <a:pt x="28536" y="51291"/>
                            <a:pt x="26984" y="53846"/>
                            <a:pt x="25432" y="56392"/>
                          </a:cubicBezTo>
                          <a:cubicBezTo>
                            <a:pt x="20792" y="50216"/>
                            <a:pt x="16233" y="44097"/>
                            <a:pt x="10889" y="38706"/>
                          </a:cubicBezTo>
                          <a:cubicBezTo>
                            <a:pt x="15158" y="30396"/>
                            <a:pt x="19935" y="22507"/>
                            <a:pt x="25577" y="15135"/>
                          </a:cubicBezTo>
                          <a:cubicBezTo>
                            <a:pt x="33418" y="28585"/>
                            <a:pt x="42440" y="34236"/>
                            <a:pt x="30088" y="48745"/>
                          </a:cubicBezTo>
                          <a:close/>
                        </a:path>
                      </a:pathLst>
                    </a:custGeom>
                    <a:solidFill>
                      <a:srgbClr val="000000"/>
                    </a:solidFill>
                    <a:ln w="8053" cap="flat">
                      <a:noFill/>
                      <a:prstDash val="solid"/>
                      <a:miter/>
                    </a:ln>
                  </p:spPr>
                  <p:txBody>
                    <a:bodyPr rtlCol="0" anchor="ctr"/>
                    <a:lstStyle/>
                    <a:p>
                      <a:endParaRPr lang="en-US"/>
                    </a:p>
                  </p:txBody>
                </p:sp>
                <p:sp>
                  <p:nvSpPr>
                    <p:cNvPr id="104" name="Freeform 297">
                      <a:extLst>
                        <a:ext uri="{FF2B5EF4-FFF2-40B4-BE49-F238E27FC236}">
                          <a16:creationId xmlns:a16="http://schemas.microsoft.com/office/drawing/2014/main" id="{DB4BF7F7-29FA-172A-1379-CD603F3D4E15}"/>
                        </a:ext>
                      </a:extLst>
                    </p:cNvPr>
                    <p:cNvSpPr/>
                    <p:nvPr/>
                  </p:nvSpPr>
                  <p:spPr>
                    <a:xfrm>
                      <a:off x="8876579" y="4139179"/>
                      <a:ext cx="52041" cy="77463"/>
                    </a:xfrm>
                    <a:custGeom>
                      <a:avLst/>
                      <a:gdLst>
                        <a:gd name="connsiteX0" fmla="*/ 33110 w 52041"/>
                        <a:gd name="connsiteY0" fmla="*/ 2859 h 77463"/>
                        <a:gd name="connsiteX1" fmla="*/ 24129 w 52041"/>
                        <a:gd name="connsiteY1" fmla="*/ 1703 h 77463"/>
                        <a:gd name="connsiteX2" fmla="*/ 0 w 52041"/>
                        <a:gd name="connsiteY2" fmla="*/ 44052 h 77463"/>
                        <a:gd name="connsiteX3" fmla="*/ 19926 w 52041"/>
                        <a:gd name="connsiteY3" fmla="*/ 71285 h 77463"/>
                        <a:gd name="connsiteX4" fmla="*/ 31469 w 52041"/>
                        <a:gd name="connsiteY4" fmla="*/ 76701 h 77463"/>
                        <a:gd name="connsiteX5" fmla="*/ 41056 w 52041"/>
                        <a:gd name="connsiteY5" fmla="*/ 63315 h 77463"/>
                        <a:gd name="connsiteX6" fmla="*/ 50603 w 52041"/>
                        <a:gd name="connsiteY6" fmla="*/ 32396 h 77463"/>
                        <a:gd name="connsiteX7" fmla="*/ 33110 w 52041"/>
                        <a:gd name="connsiteY7" fmla="*/ 2859 h 77463"/>
                        <a:gd name="connsiteX8" fmla="*/ 33878 w 52041"/>
                        <a:gd name="connsiteY8" fmla="*/ 52976 h 77463"/>
                        <a:gd name="connsiteX9" fmla="*/ 27702 w 52041"/>
                        <a:gd name="connsiteY9" fmla="*/ 63112 h 77463"/>
                        <a:gd name="connsiteX10" fmla="*/ 10921 w 52041"/>
                        <a:gd name="connsiteY10" fmla="*/ 42443 h 77463"/>
                        <a:gd name="connsiteX11" fmla="*/ 27969 w 52041"/>
                        <a:gd name="connsiteY11" fmla="*/ 15033 h 77463"/>
                        <a:gd name="connsiteX12" fmla="*/ 40054 w 52041"/>
                        <a:gd name="connsiteY12" fmla="*/ 36842 h 77463"/>
                        <a:gd name="connsiteX13" fmla="*/ 33878 w 52041"/>
                        <a:gd name="connsiteY13" fmla="*/ 52976 h 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041" h="77463">
                          <a:moveTo>
                            <a:pt x="33110" y="2859"/>
                          </a:moveTo>
                          <a:cubicBezTo>
                            <a:pt x="31073" y="192"/>
                            <a:pt x="26773" y="-1400"/>
                            <a:pt x="24129" y="1703"/>
                          </a:cubicBezTo>
                          <a:cubicBezTo>
                            <a:pt x="13346" y="14095"/>
                            <a:pt x="5456" y="28831"/>
                            <a:pt x="0" y="44052"/>
                          </a:cubicBezTo>
                          <a:cubicBezTo>
                            <a:pt x="283" y="52443"/>
                            <a:pt x="15052" y="63137"/>
                            <a:pt x="19926" y="71285"/>
                          </a:cubicBezTo>
                          <a:cubicBezTo>
                            <a:pt x="22812" y="74963"/>
                            <a:pt x="26247" y="79231"/>
                            <a:pt x="31469" y="76701"/>
                          </a:cubicBezTo>
                          <a:cubicBezTo>
                            <a:pt x="35988" y="74510"/>
                            <a:pt x="38591" y="67380"/>
                            <a:pt x="41056" y="63315"/>
                          </a:cubicBezTo>
                          <a:cubicBezTo>
                            <a:pt x="46990" y="53542"/>
                            <a:pt x="55445" y="44270"/>
                            <a:pt x="50603" y="32396"/>
                          </a:cubicBezTo>
                          <a:cubicBezTo>
                            <a:pt x="46295" y="21815"/>
                            <a:pt x="40022" y="11921"/>
                            <a:pt x="33110" y="2859"/>
                          </a:cubicBezTo>
                          <a:close/>
                          <a:moveTo>
                            <a:pt x="33878" y="52976"/>
                          </a:moveTo>
                          <a:cubicBezTo>
                            <a:pt x="31817" y="56355"/>
                            <a:pt x="29764" y="59734"/>
                            <a:pt x="27702" y="63112"/>
                          </a:cubicBezTo>
                          <a:cubicBezTo>
                            <a:pt x="22424" y="55684"/>
                            <a:pt x="17226" y="48878"/>
                            <a:pt x="10921" y="42443"/>
                          </a:cubicBezTo>
                          <a:cubicBezTo>
                            <a:pt x="15795" y="32735"/>
                            <a:pt x="21357" y="23577"/>
                            <a:pt x="27969" y="15033"/>
                          </a:cubicBezTo>
                          <a:cubicBezTo>
                            <a:pt x="32811" y="21831"/>
                            <a:pt x="37378" y="29211"/>
                            <a:pt x="40054" y="36842"/>
                          </a:cubicBezTo>
                          <a:cubicBezTo>
                            <a:pt x="42115" y="42686"/>
                            <a:pt x="36837" y="48126"/>
                            <a:pt x="33878" y="52976"/>
                          </a:cubicBezTo>
                          <a:close/>
                        </a:path>
                      </a:pathLst>
                    </a:custGeom>
                    <a:solidFill>
                      <a:srgbClr val="000000"/>
                    </a:solidFill>
                    <a:ln w="8053" cap="flat">
                      <a:noFill/>
                      <a:prstDash val="solid"/>
                      <a:miter/>
                    </a:ln>
                  </p:spPr>
                  <p:txBody>
                    <a:bodyPr rtlCol="0" anchor="ctr"/>
                    <a:lstStyle/>
                    <a:p>
                      <a:endParaRPr lang="en-US"/>
                    </a:p>
                  </p:txBody>
                </p:sp>
                <p:sp>
                  <p:nvSpPr>
                    <p:cNvPr id="105" name="Freeform 298">
                      <a:extLst>
                        <a:ext uri="{FF2B5EF4-FFF2-40B4-BE49-F238E27FC236}">
                          <a16:creationId xmlns:a16="http://schemas.microsoft.com/office/drawing/2014/main" id="{FC087A65-5373-1B5E-BAF3-9D616BE83C5A}"/>
                        </a:ext>
                      </a:extLst>
                    </p:cNvPr>
                    <p:cNvSpPr/>
                    <p:nvPr/>
                  </p:nvSpPr>
                  <p:spPr>
                    <a:xfrm>
                      <a:off x="9250000" y="4139179"/>
                      <a:ext cx="52041" cy="77463"/>
                    </a:xfrm>
                    <a:custGeom>
                      <a:avLst/>
                      <a:gdLst>
                        <a:gd name="connsiteX0" fmla="*/ 33110 w 52041"/>
                        <a:gd name="connsiteY0" fmla="*/ 2859 h 77463"/>
                        <a:gd name="connsiteX1" fmla="*/ 24129 w 52041"/>
                        <a:gd name="connsiteY1" fmla="*/ 1703 h 77463"/>
                        <a:gd name="connsiteX2" fmla="*/ 0 w 52041"/>
                        <a:gd name="connsiteY2" fmla="*/ 44052 h 77463"/>
                        <a:gd name="connsiteX3" fmla="*/ 19926 w 52041"/>
                        <a:gd name="connsiteY3" fmla="*/ 71285 h 77463"/>
                        <a:gd name="connsiteX4" fmla="*/ 31469 w 52041"/>
                        <a:gd name="connsiteY4" fmla="*/ 76701 h 77463"/>
                        <a:gd name="connsiteX5" fmla="*/ 41057 w 52041"/>
                        <a:gd name="connsiteY5" fmla="*/ 63315 h 77463"/>
                        <a:gd name="connsiteX6" fmla="*/ 50603 w 52041"/>
                        <a:gd name="connsiteY6" fmla="*/ 32396 h 77463"/>
                        <a:gd name="connsiteX7" fmla="*/ 33110 w 52041"/>
                        <a:gd name="connsiteY7" fmla="*/ 2859 h 77463"/>
                        <a:gd name="connsiteX8" fmla="*/ 33878 w 52041"/>
                        <a:gd name="connsiteY8" fmla="*/ 52976 h 77463"/>
                        <a:gd name="connsiteX9" fmla="*/ 27702 w 52041"/>
                        <a:gd name="connsiteY9" fmla="*/ 63112 h 77463"/>
                        <a:gd name="connsiteX10" fmla="*/ 10921 w 52041"/>
                        <a:gd name="connsiteY10" fmla="*/ 42443 h 77463"/>
                        <a:gd name="connsiteX11" fmla="*/ 27969 w 52041"/>
                        <a:gd name="connsiteY11" fmla="*/ 15033 h 77463"/>
                        <a:gd name="connsiteX12" fmla="*/ 40054 w 52041"/>
                        <a:gd name="connsiteY12" fmla="*/ 36842 h 77463"/>
                        <a:gd name="connsiteX13" fmla="*/ 33878 w 52041"/>
                        <a:gd name="connsiteY13" fmla="*/ 52976 h 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041" h="77463">
                          <a:moveTo>
                            <a:pt x="33110" y="2859"/>
                          </a:moveTo>
                          <a:cubicBezTo>
                            <a:pt x="31073" y="192"/>
                            <a:pt x="26773" y="-1400"/>
                            <a:pt x="24129" y="1703"/>
                          </a:cubicBezTo>
                          <a:cubicBezTo>
                            <a:pt x="13346" y="14095"/>
                            <a:pt x="5456" y="28831"/>
                            <a:pt x="0" y="44052"/>
                          </a:cubicBezTo>
                          <a:cubicBezTo>
                            <a:pt x="283" y="52443"/>
                            <a:pt x="15052" y="63137"/>
                            <a:pt x="19926" y="71285"/>
                          </a:cubicBezTo>
                          <a:cubicBezTo>
                            <a:pt x="22812" y="74963"/>
                            <a:pt x="26247" y="79231"/>
                            <a:pt x="31469" y="76701"/>
                          </a:cubicBezTo>
                          <a:cubicBezTo>
                            <a:pt x="35988" y="74510"/>
                            <a:pt x="38591" y="67380"/>
                            <a:pt x="41057" y="63315"/>
                          </a:cubicBezTo>
                          <a:cubicBezTo>
                            <a:pt x="46990" y="53542"/>
                            <a:pt x="55445" y="44270"/>
                            <a:pt x="50603" y="32396"/>
                          </a:cubicBezTo>
                          <a:cubicBezTo>
                            <a:pt x="46295" y="21815"/>
                            <a:pt x="40022" y="11921"/>
                            <a:pt x="33110" y="2859"/>
                          </a:cubicBezTo>
                          <a:close/>
                          <a:moveTo>
                            <a:pt x="33878" y="52976"/>
                          </a:moveTo>
                          <a:cubicBezTo>
                            <a:pt x="31817" y="56355"/>
                            <a:pt x="29764" y="59734"/>
                            <a:pt x="27702" y="63112"/>
                          </a:cubicBezTo>
                          <a:cubicBezTo>
                            <a:pt x="22424" y="55684"/>
                            <a:pt x="17226" y="48878"/>
                            <a:pt x="10921" y="42443"/>
                          </a:cubicBezTo>
                          <a:cubicBezTo>
                            <a:pt x="15795" y="32735"/>
                            <a:pt x="21357" y="23577"/>
                            <a:pt x="27969" y="15033"/>
                          </a:cubicBezTo>
                          <a:cubicBezTo>
                            <a:pt x="32811" y="21831"/>
                            <a:pt x="37379" y="29211"/>
                            <a:pt x="40054" y="36842"/>
                          </a:cubicBezTo>
                          <a:cubicBezTo>
                            <a:pt x="42115" y="42686"/>
                            <a:pt x="36837" y="48126"/>
                            <a:pt x="33878" y="52976"/>
                          </a:cubicBezTo>
                          <a:close/>
                        </a:path>
                      </a:pathLst>
                    </a:custGeom>
                    <a:solidFill>
                      <a:srgbClr val="000000"/>
                    </a:solidFill>
                    <a:ln w="8053" cap="flat">
                      <a:noFill/>
                      <a:prstDash val="solid"/>
                      <a:miter/>
                    </a:ln>
                  </p:spPr>
                  <p:txBody>
                    <a:bodyPr rtlCol="0" anchor="ctr"/>
                    <a:lstStyle/>
                    <a:p>
                      <a:endParaRPr lang="en-US"/>
                    </a:p>
                  </p:txBody>
                </p:sp>
                <p:sp>
                  <p:nvSpPr>
                    <p:cNvPr id="106" name="Freeform 299">
                      <a:extLst>
                        <a:ext uri="{FF2B5EF4-FFF2-40B4-BE49-F238E27FC236}">
                          <a16:creationId xmlns:a16="http://schemas.microsoft.com/office/drawing/2014/main" id="{2065E6AE-9187-AA43-81D7-3676D034006F}"/>
                        </a:ext>
                      </a:extLst>
                    </p:cNvPr>
                    <p:cNvSpPr/>
                    <p:nvPr/>
                  </p:nvSpPr>
                  <p:spPr>
                    <a:xfrm>
                      <a:off x="8998003" y="4136196"/>
                      <a:ext cx="61711" cy="83675"/>
                    </a:xfrm>
                    <a:custGeom>
                      <a:avLst/>
                      <a:gdLst>
                        <a:gd name="connsiteX0" fmla="*/ 37669 w 61711"/>
                        <a:gd name="connsiteY0" fmla="*/ 1445 h 83675"/>
                        <a:gd name="connsiteX1" fmla="*/ 1915 w 61711"/>
                        <a:gd name="connsiteY1" fmla="*/ 43963 h 83675"/>
                        <a:gd name="connsiteX2" fmla="*/ 10063 w 61711"/>
                        <a:gd name="connsiteY2" fmla="*/ 61609 h 83675"/>
                        <a:gd name="connsiteX3" fmla="*/ 24234 w 61711"/>
                        <a:gd name="connsiteY3" fmla="*/ 76838 h 83675"/>
                        <a:gd name="connsiteX4" fmla="*/ 37539 w 61711"/>
                        <a:gd name="connsiteY4" fmla="*/ 82642 h 83675"/>
                        <a:gd name="connsiteX5" fmla="*/ 49099 w 61711"/>
                        <a:gd name="connsiteY5" fmla="*/ 67292 h 83675"/>
                        <a:gd name="connsiteX6" fmla="*/ 60456 w 61711"/>
                        <a:gd name="connsiteY6" fmla="*/ 50244 h 83675"/>
                        <a:gd name="connsiteX7" fmla="*/ 37669 w 61711"/>
                        <a:gd name="connsiteY7" fmla="*/ 1445 h 83675"/>
                        <a:gd name="connsiteX8" fmla="*/ 47967 w 61711"/>
                        <a:gd name="connsiteY8" fmla="*/ 48547 h 83675"/>
                        <a:gd name="connsiteX9" fmla="*/ 33457 w 61711"/>
                        <a:gd name="connsiteY9" fmla="*/ 70630 h 83675"/>
                        <a:gd name="connsiteX10" fmla="*/ 11316 w 61711"/>
                        <a:gd name="connsiteY10" fmla="*/ 45847 h 83675"/>
                        <a:gd name="connsiteX11" fmla="*/ 33417 w 61711"/>
                        <a:gd name="connsiteY11" fmla="*/ 14152 h 83675"/>
                        <a:gd name="connsiteX12" fmla="*/ 47967 w 61711"/>
                        <a:gd name="connsiteY12" fmla="*/ 48547 h 8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11" h="83675">
                          <a:moveTo>
                            <a:pt x="37669" y="1445"/>
                          </a:moveTo>
                          <a:cubicBezTo>
                            <a:pt x="27968" y="-8514"/>
                            <a:pt x="4615" y="35977"/>
                            <a:pt x="1915" y="43963"/>
                          </a:cubicBezTo>
                          <a:cubicBezTo>
                            <a:pt x="-4180" y="50147"/>
                            <a:pt x="5852" y="57285"/>
                            <a:pt x="10063" y="61609"/>
                          </a:cubicBezTo>
                          <a:cubicBezTo>
                            <a:pt x="14913" y="66564"/>
                            <a:pt x="19658" y="71633"/>
                            <a:pt x="24234" y="76838"/>
                          </a:cubicBezTo>
                          <a:cubicBezTo>
                            <a:pt x="27661" y="80734"/>
                            <a:pt x="31784" y="85908"/>
                            <a:pt x="37539" y="82642"/>
                          </a:cubicBezTo>
                          <a:cubicBezTo>
                            <a:pt x="42511" y="79821"/>
                            <a:pt x="45946" y="71924"/>
                            <a:pt x="49099" y="67292"/>
                          </a:cubicBezTo>
                          <a:cubicBezTo>
                            <a:pt x="52858" y="61763"/>
                            <a:pt x="57506" y="56242"/>
                            <a:pt x="60456" y="50244"/>
                          </a:cubicBezTo>
                          <a:cubicBezTo>
                            <a:pt x="66939" y="34344"/>
                            <a:pt x="46650" y="13594"/>
                            <a:pt x="37669" y="1445"/>
                          </a:cubicBezTo>
                          <a:close/>
                          <a:moveTo>
                            <a:pt x="47967" y="48547"/>
                          </a:moveTo>
                          <a:cubicBezTo>
                            <a:pt x="42955" y="56056"/>
                            <a:pt x="37992" y="62660"/>
                            <a:pt x="33457" y="70630"/>
                          </a:cubicBezTo>
                          <a:cubicBezTo>
                            <a:pt x="26166" y="61472"/>
                            <a:pt x="19893" y="53874"/>
                            <a:pt x="11316" y="45847"/>
                          </a:cubicBezTo>
                          <a:cubicBezTo>
                            <a:pt x="17557" y="34401"/>
                            <a:pt x="24824" y="23852"/>
                            <a:pt x="33417" y="14152"/>
                          </a:cubicBezTo>
                          <a:cubicBezTo>
                            <a:pt x="38550" y="21670"/>
                            <a:pt x="55824" y="40310"/>
                            <a:pt x="47967" y="48547"/>
                          </a:cubicBezTo>
                          <a:close/>
                        </a:path>
                      </a:pathLst>
                    </a:custGeom>
                    <a:solidFill>
                      <a:srgbClr val="000000"/>
                    </a:solidFill>
                    <a:ln w="8053" cap="flat">
                      <a:noFill/>
                      <a:prstDash val="solid"/>
                      <a:miter/>
                    </a:ln>
                  </p:spPr>
                  <p:txBody>
                    <a:bodyPr rtlCol="0" anchor="ctr"/>
                    <a:lstStyle/>
                    <a:p>
                      <a:endParaRPr lang="en-US"/>
                    </a:p>
                  </p:txBody>
                </p:sp>
                <p:sp>
                  <p:nvSpPr>
                    <p:cNvPr id="107" name="Freeform 300">
                      <a:extLst>
                        <a:ext uri="{FF2B5EF4-FFF2-40B4-BE49-F238E27FC236}">
                          <a16:creationId xmlns:a16="http://schemas.microsoft.com/office/drawing/2014/main" id="{344EEAD6-07F4-7C5B-867A-C4CA98D0F210}"/>
                        </a:ext>
                      </a:extLst>
                    </p:cNvPr>
                    <p:cNvSpPr/>
                    <p:nvPr/>
                  </p:nvSpPr>
                  <p:spPr>
                    <a:xfrm>
                      <a:off x="9119957" y="4136190"/>
                      <a:ext cx="61722" cy="84599"/>
                    </a:xfrm>
                    <a:custGeom>
                      <a:avLst/>
                      <a:gdLst>
                        <a:gd name="connsiteX0" fmla="*/ 37664 w 61722"/>
                        <a:gd name="connsiteY0" fmla="*/ 1451 h 84599"/>
                        <a:gd name="connsiteX1" fmla="*/ 1902 w 61722"/>
                        <a:gd name="connsiteY1" fmla="*/ 44494 h 84599"/>
                        <a:gd name="connsiteX2" fmla="*/ 10059 w 61722"/>
                        <a:gd name="connsiteY2" fmla="*/ 62270 h 84599"/>
                        <a:gd name="connsiteX3" fmla="*/ 24229 w 61722"/>
                        <a:gd name="connsiteY3" fmla="*/ 77693 h 84599"/>
                        <a:gd name="connsiteX4" fmla="*/ 37535 w 61722"/>
                        <a:gd name="connsiteY4" fmla="*/ 83561 h 84599"/>
                        <a:gd name="connsiteX5" fmla="*/ 49094 w 61722"/>
                        <a:gd name="connsiteY5" fmla="*/ 68041 h 84599"/>
                        <a:gd name="connsiteX6" fmla="*/ 60452 w 61722"/>
                        <a:gd name="connsiteY6" fmla="*/ 50775 h 84599"/>
                        <a:gd name="connsiteX7" fmla="*/ 37664 w 61722"/>
                        <a:gd name="connsiteY7" fmla="*/ 1451 h 84599"/>
                        <a:gd name="connsiteX8" fmla="*/ 47971 w 61722"/>
                        <a:gd name="connsiteY8" fmla="*/ 49134 h 84599"/>
                        <a:gd name="connsiteX9" fmla="*/ 33461 w 61722"/>
                        <a:gd name="connsiteY9" fmla="*/ 71525 h 84599"/>
                        <a:gd name="connsiteX10" fmla="*/ 11287 w 61722"/>
                        <a:gd name="connsiteY10" fmla="*/ 46410 h 84599"/>
                        <a:gd name="connsiteX11" fmla="*/ 33428 w 61722"/>
                        <a:gd name="connsiteY11" fmla="*/ 14230 h 84599"/>
                        <a:gd name="connsiteX12" fmla="*/ 47971 w 61722"/>
                        <a:gd name="connsiteY12" fmla="*/ 49134 h 8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2" h="84599">
                          <a:moveTo>
                            <a:pt x="37664" y="1451"/>
                          </a:moveTo>
                          <a:cubicBezTo>
                            <a:pt x="27923" y="-8589"/>
                            <a:pt x="4562" y="36484"/>
                            <a:pt x="1902" y="44494"/>
                          </a:cubicBezTo>
                          <a:cubicBezTo>
                            <a:pt x="-4168" y="50719"/>
                            <a:pt x="5863" y="57880"/>
                            <a:pt x="10059" y="62270"/>
                          </a:cubicBezTo>
                          <a:cubicBezTo>
                            <a:pt x="14909" y="67289"/>
                            <a:pt x="19654" y="72422"/>
                            <a:pt x="24229" y="77693"/>
                          </a:cubicBezTo>
                          <a:cubicBezTo>
                            <a:pt x="27640" y="81621"/>
                            <a:pt x="31755" y="86851"/>
                            <a:pt x="37535" y="83561"/>
                          </a:cubicBezTo>
                          <a:cubicBezTo>
                            <a:pt x="42539" y="80716"/>
                            <a:pt x="45950" y="72721"/>
                            <a:pt x="49094" y="68041"/>
                          </a:cubicBezTo>
                          <a:cubicBezTo>
                            <a:pt x="52853" y="62439"/>
                            <a:pt x="57501" y="56846"/>
                            <a:pt x="60452" y="50775"/>
                          </a:cubicBezTo>
                          <a:cubicBezTo>
                            <a:pt x="66991" y="34988"/>
                            <a:pt x="46596" y="13608"/>
                            <a:pt x="37664" y="1451"/>
                          </a:cubicBezTo>
                          <a:close/>
                          <a:moveTo>
                            <a:pt x="47971" y="49134"/>
                          </a:moveTo>
                          <a:cubicBezTo>
                            <a:pt x="42959" y="56749"/>
                            <a:pt x="37979" y="63442"/>
                            <a:pt x="33461" y="71525"/>
                          </a:cubicBezTo>
                          <a:cubicBezTo>
                            <a:pt x="26185" y="62245"/>
                            <a:pt x="19888" y="54510"/>
                            <a:pt x="11287" y="46410"/>
                          </a:cubicBezTo>
                          <a:cubicBezTo>
                            <a:pt x="17528" y="34803"/>
                            <a:pt x="24803" y="24092"/>
                            <a:pt x="33428" y="14230"/>
                          </a:cubicBezTo>
                          <a:cubicBezTo>
                            <a:pt x="38642" y="22007"/>
                            <a:pt x="55804" y="40558"/>
                            <a:pt x="47971" y="49134"/>
                          </a:cubicBezTo>
                          <a:close/>
                        </a:path>
                      </a:pathLst>
                    </a:custGeom>
                    <a:solidFill>
                      <a:srgbClr val="000000"/>
                    </a:solidFill>
                    <a:ln w="8053" cap="flat">
                      <a:noFill/>
                      <a:prstDash val="solid"/>
                      <a:miter/>
                    </a:ln>
                  </p:spPr>
                  <p:txBody>
                    <a:bodyPr rtlCol="0" anchor="ctr"/>
                    <a:lstStyle/>
                    <a:p>
                      <a:endParaRPr lang="en-US"/>
                    </a:p>
                  </p:txBody>
                </p:sp>
              </p:grpSp>
              <p:grpSp>
                <p:nvGrpSpPr>
                  <p:cNvPr id="68" name="Graphic 141">
                    <a:extLst>
                      <a:ext uri="{FF2B5EF4-FFF2-40B4-BE49-F238E27FC236}">
                        <a16:creationId xmlns:a16="http://schemas.microsoft.com/office/drawing/2014/main" id="{F99CFA3C-35C0-2FAB-B2BA-0BC36C271636}"/>
                      </a:ext>
                    </a:extLst>
                  </p:cNvPr>
                  <p:cNvGrpSpPr/>
                  <p:nvPr/>
                </p:nvGrpSpPr>
                <p:grpSpPr>
                  <a:xfrm>
                    <a:off x="8651050" y="4239303"/>
                    <a:ext cx="793999" cy="161876"/>
                    <a:chOff x="8651050" y="4239303"/>
                    <a:chExt cx="793999" cy="161876"/>
                  </a:xfrm>
                  <a:solidFill>
                    <a:srgbClr val="000000"/>
                  </a:solidFill>
                </p:grpSpPr>
                <p:sp>
                  <p:nvSpPr>
                    <p:cNvPr id="78" name="Freeform 302">
                      <a:extLst>
                        <a:ext uri="{FF2B5EF4-FFF2-40B4-BE49-F238E27FC236}">
                          <a16:creationId xmlns:a16="http://schemas.microsoft.com/office/drawing/2014/main" id="{007E028F-0A96-7A8F-6E96-8E38D4E66A09}"/>
                        </a:ext>
                      </a:extLst>
                    </p:cNvPr>
                    <p:cNvSpPr/>
                    <p:nvPr/>
                  </p:nvSpPr>
                  <p:spPr>
                    <a:xfrm>
                      <a:off x="8658456" y="4381938"/>
                      <a:ext cx="18406" cy="18425"/>
                    </a:xfrm>
                    <a:custGeom>
                      <a:avLst/>
                      <a:gdLst>
                        <a:gd name="connsiteX0" fmla="*/ 15678 w 18406"/>
                        <a:gd name="connsiteY0" fmla="*/ 2738 h 18425"/>
                        <a:gd name="connsiteX1" fmla="*/ 2728 w 18406"/>
                        <a:gd name="connsiteY1" fmla="*/ 15688 h 18425"/>
                        <a:gd name="connsiteX2" fmla="*/ 15678 w 18406"/>
                        <a:gd name="connsiteY2" fmla="*/ 2738 h 18425"/>
                      </a:gdLst>
                      <a:ahLst/>
                      <a:cxnLst>
                        <a:cxn ang="0">
                          <a:pos x="connsiteX0" y="connsiteY0"/>
                        </a:cxn>
                        <a:cxn ang="0">
                          <a:pos x="connsiteX1" y="connsiteY1"/>
                        </a:cxn>
                        <a:cxn ang="0">
                          <a:pos x="connsiteX2" y="connsiteY2"/>
                        </a:cxn>
                      </a:cxnLst>
                      <a:rect l="l" t="t" r="r" b="b"/>
                      <a:pathLst>
                        <a:path w="18406" h="18425">
                          <a:moveTo>
                            <a:pt x="15678" y="2738"/>
                          </a:moveTo>
                          <a:cubicBezTo>
                            <a:pt x="7094" y="-5661"/>
                            <a:pt x="-5630" y="7160"/>
                            <a:pt x="2728" y="15688"/>
                          </a:cubicBezTo>
                          <a:cubicBezTo>
                            <a:pt x="11313" y="24086"/>
                            <a:pt x="24037" y="11266"/>
                            <a:pt x="15678" y="2738"/>
                          </a:cubicBezTo>
                          <a:close/>
                        </a:path>
                      </a:pathLst>
                    </a:custGeom>
                    <a:solidFill>
                      <a:srgbClr val="000000"/>
                    </a:solidFill>
                    <a:ln w="8053" cap="flat">
                      <a:noFill/>
                      <a:prstDash val="solid"/>
                      <a:miter/>
                    </a:ln>
                  </p:spPr>
                  <p:txBody>
                    <a:bodyPr rtlCol="0" anchor="ctr"/>
                    <a:lstStyle/>
                    <a:p>
                      <a:endParaRPr lang="en-US"/>
                    </a:p>
                  </p:txBody>
                </p:sp>
                <p:sp>
                  <p:nvSpPr>
                    <p:cNvPr id="79" name="Freeform 303">
                      <a:extLst>
                        <a:ext uri="{FF2B5EF4-FFF2-40B4-BE49-F238E27FC236}">
                          <a16:creationId xmlns:a16="http://schemas.microsoft.com/office/drawing/2014/main" id="{1627298B-A552-AC18-0C79-96104317E518}"/>
                        </a:ext>
                      </a:extLst>
                    </p:cNvPr>
                    <p:cNvSpPr/>
                    <p:nvPr/>
                  </p:nvSpPr>
                  <p:spPr>
                    <a:xfrm>
                      <a:off x="8651050" y="4259297"/>
                      <a:ext cx="20289" cy="20670"/>
                    </a:xfrm>
                    <a:custGeom>
                      <a:avLst/>
                      <a:gdLst>
                        <a:gd name="connsiteX0" fmla="*/ 15284 w 20289"/>
                        <a:gd name="connsiteY0" fmla="*/ 19148 h 20670"/>
                        <a:gd name="connsiteX1" fmla="*/ 4969 w 20289"/>
                        <a:gd name="connsiteY1" fmla="*/ 1478 h 20670"/>
                        <a:gd name="connsiteX2" fmla="*/ 15284 w 20289"/>
                        <a:gd name="connsiteY2" fmla="*/ 19148 h 20670"/>
                      </a:gdLst>
                      <a:ahLst/>
                      <a:cxnLst>
                        <a:cxn ang="0">
                          <a:pos x="connsiteX0" y="connsiteY0"/>
                        </a:cxn>
                        <a:cxn ang="0">
                          <a:pos x="connsiteX1" y="connsiteY1"/>
                        </a:cxn>
                        <a:cxn ang="0">
                          <a:pos x="connsiteX2" y="connsiteY2"/>
                        </a:cxn>
                      </a:cxnLst>
                      <a:rect l="l" t="t" r="r" b="b"/>
                      <a:pathLst>
                        <a:path w="20289" h="20670">
                          <a:moveTo>
                            <a:pt x="15284" y="19148"/>
                          </a:moveTo>
                          <a:cubicBezTo>
                            <a:pt x="26746" y="12358"/>
                            <a:pt x="16480" y="-5167"/>
                            <a:pt x="4969" y="1478"/>
                          </a:cubicBezTo>
                          <a:cubicBezTo>
                            <a:pt x="-6485" y="7993"/>
                            <a:pt x="3942" y="25978"/>
                            <a:pt x="15284" y="19148"/>
                          </a:cubicBezTo>
                          <a:close/>
                        </a:path>
                      </a:pathLst>
                    </a:custGeom>
                    <a:solidFill>
                      <a:srgbClr val="000000"/>
                    </a:solidFill>
                    <a:ln w="8053" cap="flat">
                      <a:noFill/>
                      <a:prstDash val="solid"/>
                      <a:miter/>
                    </a:ln>
                  </p:spPr>
                  <p:txBody>
                    <a:bodyPr rtlCol="0" anchor="ctr"/>
                    <a:lstStyle/>
                    <a:p>
                      <a:endParaRPr lang="en-US"/>
                    </a:p>
                  </p:txBody>
                </p:sp>
                <p:sp>
                  <p:nvSpPr>
                    <p:cNvPr id="80" name="Freeform 304">
                      <a:extLst>
                        <a:ext uri="{FF2B5EF4-FFF2-40B4-BE49-F238E27FC236}">
                          <a16:creationId xmlns:a16="http://schemas.microsoft.com/office/drawing/2014/main" id="{4C4B876D-A013-1592-00AB-D2B4A5E6C817}"/>
                        </a:ext>
                      </a:extLst>
                    </p:cNvPr>
                    <p:cNvSpPr/>
                    <p:nvPr/>
                  </p:nvSpPr>
                  <p:spPr>
                    <a:xfrm>
                      <a:off x="8721110" y="4249833"/>
                      <a:ext cx="19849" cy="19368"/>
                    </a:xfrm>
                    <a:custGeom>
                      <a:avLst/>
                      <a:gdLst>
                        <a:gd name="connsiteX0" fmla="*/ 18889 w 19849"/>
                        <a:gd name="connsiteY0" fmla="*/ 13463 h 19368"/>
                        <a:gd name="connsiteX1" fmla="*/ 960 w 19849"/>
                        <a:gd name="connsiteY1" fmla="*/ 5905 h 19368"/>
                        <a:gd name="connsiteX2" fmla="*/ 18889 w 19849"/>
                        <a:gd name="connsiteY2" fmla="*/ 13463 h 19368"/>
                      </a:gdLst>
                      <a:ahLst/>
                      <a:cxnLst>
                        <a:cxn ang="0">
                          <a:pos x="connsiteX0" y="connsiteY0"/>
                        </a:cxn>
                        <a:cxn ang="0">
                          <a:pos x="connsiteX1" y="connsiteY1"/>
                        </a:cxn>
                        <a:cxn ang="0">
                          <a:pos x="connsiteX2" y="connsiteY2"/>
                        </a:cxn>
                      </a:cxnLst>
                      <a:rect l="l" t="t" r="r" b="b"/>
                      <a:pathLst>
                        <a:path w="19849" h="19368">
                          <a:moveTo>
                            <a:pt x="18889" y="13463"/>
                          </a:moveTo>
                          <a:cubicBezTo>
                            <a:pt x="24281" y="1985"/>
                            <a:pt x="5398" y="-6026"/>
                            <a:pt x="960" y="5905"/>
                          </a:cubicBezTo>
                          <a:cubicBezTo>
                            <a:pt x="-4432" y="17384"/>
                            <a:pt x="14451" y="25394"/>
                            <a:pt x="18889" y="13463"/>
                          </a:cubicBezTo>
                          <a:close/>
                        </a:path>
                      </a:pathLst>
                    </a:custGeom>
                    <a:solidFill>
                      <a:srgbClr val="000000"/>
                    </a:solidFill>
                    <a:ln w="8053" cap="flat">
                      <a:noFill/>
                      <a:prstDash val="solid"/>
                      <a:miter/>
                    </a:ln>
                  </p:spPr>
                  <p:txBody>
                    <a:bodyPr rtlCol="0" anchor="ctr"/>
                    <a:lstStyle/>
                    <a:p>
                      <a:endParaRPr lang="en-US"/>
                    </a:p>
                  </p:txBody>
                </p:sp>
                <p:sp>
                  <p:nvSpPr>
                    <p:cNvPr id="81" name="Freeform 305">
                      <a:extLst>
                        <a:ext uri="{FF2B5EF4-FFF2-40B4-BE49-F238E27FC236}">
                          <a16:creationId xmlns:a16="http://schemas.microsoft.com/office/drawing/2014/main" id="{61E7907F-AF1F-8B15-81E3-AF2B798DFCEB}"/>
                        </a:ext>
                      </a:extLst>
                    </p:cNvPr>
                    <p:cNvSpPr/>
                    <p:nvPr/>
                  </p:nvSpPr>
                  <p:spPr>
                    <a:xfrm>
                      <a:off x="8832930" y="4244956"/>
                      <a:ext cx="19032" cy="19753"/>
                    </a:xfrm>
                    <a:custGeom>
                      <a:avLst/>
                      <a:gdLst>
                        <a:gd name="connsiteX0" fmla="*/ 16165 w 19032"/>
                        <a:gd name="connsiteY0" fmla="*/ 16934 h 19753"/>
                        <a:gd name="connsiteX1" fmla="*/ 2221 w 19032"/>
                        <a:gd name="connsiteY1" fmla="*/ 3726 h 19753"/>
                        <a:gd name="connsiteX2" fmla="*/ 16165 w 19032"/>
                        <a:gd name="connsiteY2" fmla="*/ 16934 h 19753"/>
                      </a:gdLst>
                      <a:ahLst/>
                      <a:cxnLst>
                        <a:cxn ang="0">
                          <a:pos x="connsiteX0" y="connsiteY0"/>
                        </a:cxn>
                        <a:cxn ang="0">
                          <a:pos x="connsiteX1" y="connsiteY1"/>
                        </a:cxn>
                        <a:cxn ang="0">
                          <a:pos x="connsiteX2" y="connsiteY2"/>
                        </a:cxn>
                      </a:cxnLst>
                      <a:rect l="l" t="t" r="r" b="b"/>
                      <a:pathLst>
                        <a:path w="19032" h="19753">
                          <a:moveTo>
                            <a:pt x="16165" y="16934"/>
                          </a:moveTo>
                          <a:cubicBezTo>
                            <a:pt x="25219" y="7679"/>
                            <a:pt x="10685" y="-6912"/>
                            <a:pt x="2221" y="3726"/>
                          </a:cubicBezTo>
                          <a:cubicBezTo>
                            <a:pt x="-5151" y="12852"/>
                            <a:pt x="7467" y="25438"/>
                            <a:pt x="16165" y="16934"/>
                          </a:cubicBezTo>
                          <a:close/>
                        </a:path>
                      </a:pathLst>
                    </a:custGeom>
                    <a:solidFill>
                      <a:srgbClr val="000000"/>
                    </a:solidFill>
                    <a:ln w="8053" cap="flat">
                      <a:noFill/>
                      <a:prstDash val="solid"/>
                      <a:miter/>
                    </a:ln>
                  </p:spPr>
                  <p:txBody>
                    <a:bodyPr rtlCol="0" anchor="ctr"/>
                    <a:lstStyle/>
                    <a:p>
                      <a:endParaRPr lang="en-US"/>
                    </a:p>
                  </p:txBody>
                </p:sp>
                <p:sp>
                  <p:nvSpPr>
                    <p:cNvPr id="82" name="Freeform 306">
                      <a:extLst>
                        <a:ext uri="{FF2B5EF4-FFF2-40B4-BE49-F238E27FC236}">
                          <a16:creationId xmlns:a16="http://schemas.microsoft.com/office/drawing/2014/main" id="{07A1AA63-2566-5803-A4FE-BED349CC9BAC}"/>
                        </a:ext>
                      </a:extLst>
                    </p:cNvPr>
                    <p:cNvSpPr/>
                    <p:nvPr/>
                  </p:nvSpPr>
                  <p:spPr>
                    <a:xfrm>
                      <a:off x="8950209" y="4239303"/>
                      <a:ext cx="22190" cy="21887"/>
                    </a:xfrm>
                    <a:custGeom>
                      <a:avLst/>
                      <a:gdLst>
                        <a:gd name="connsiteX0" fmla="*/ 20261 w 22190"/>
                        <a:gd name="connsiteY0" fmla="*/ 16548 h 21887"/>
                        <a:gd name="connsiteX1" fmla="*/ 1564 w 22190"/>
                        <a:gd name="connsiteY1" fmla="*/ 5620 h 21887"/>
                        <a:gd name="connsiteX2" fmla="*/ 20261 w 22190"/>
                        <a:gd name="connsiteY2" fmla="*/ 16548 h 21887"/>
                      </a:gdLst>
                      <a:ahLst/>
                      <a:cxnLst>
                        <a:cxn ang="0">
                          <a:pos x="connsiteX0" y="connsiteY0"/>
                        </a:cxn>
                        <a:cxn ang="0">
                          <a:pos x="connsiteX1" y="connsiteY1"/>
                        </a:cxn>
                        <a:cxn ang="0">
                          <a:pos x="connsiteX2" y="connsiteY2"/>
                        </a:cxn>
                      </a:cxnLst>
                      <a:rect l="l" t="t" r="r" b="b"/>
                      <a:pathLst>
                        <a:path w="22190" h="21887">
                          <a:moveTo>
                            <a:pt x="20261" y="16548"/>
                          </a:moveTo>
                          <a:cubicBezTo>
                            <a:pt x="28312" y="3841"/>
                            <a:pt x="9033" y="-7006"/>
                            <a:pt x="1564" y="5620"/>
                          </a:cubicBezTo>
                          <a:cubicBezTo>
                            <a:pt x="-5461" y="17874"/>
                            <a:pt x="13042" y="28746"/>
                            <a:pt x="20261" y="16548"/>
                          </a:cubicBezTo>
                          <a:close/>
                        </a:path>
                      </a:pathLst>
                    </a:custGeom>
                    <a:solidFill>
                      <a:srgbClr val="000000"/>
                    </a:solidFill>
                    <a:ln w="8053" cap="flat">
                      <a:noFill/>
                      <a:prstDash val="solid"/>
                      <a:miter/>
                    </a:ln>
                  </p:spPr>
                  <p:txBody>
                    <a:bodyPr rtlCol="0" anchor="ctr"/>
                    <a:lstStyle/>
                    <a:p>
                      <a:endParaRPr lang="en-US"/>
                    </a:p>
                  </p:txBody>
                </p:sp>
                <p:sp>
                  <p:nvSpPr>
                    <p:cNvPr id="83" name="Freeform 307">
                      <a:extLst>
                        <a:ext uri="{FF2B5EF4-FFF2-40B4-BE49-F238E27FC236}">
                          <a16:creationId xmlns:a16="http://schemas.microsoft.com/office/drawing/2014/main" id="{F8908939-86DB-645E-6E1D-5CB6EDEA80A8}"/>
                        </a:ext>
                      </a:extLst>
                    </p:cNvPr>
                    <p:cNvSpPr/>
                    <p:nvPr/>
                  </p:nvSpPr>
                  <p:spPr>
                    <a:xfrm>
                      <a:off x="9086681" y="4244310"/>
                      <a:ext cx="19535" cy="19455"/>
                    </a:xfrm>
                    <a:custGeom>
                      <a:avLst/>
                      <a:gdLst>
                        <a:gd name="connsiteX0" fmla="*/ 7508 w 19535"/>
                        <a:gd name="connsiteY0" fmla="*/ 19027 h 19455"/>
                        <a:gd name="connsiteX1" fmla="*/ 12641 w 19535"/>
                        <a:gd name="connsiteY1" fmla="*/ 395 h 19455"/>
                        <a:gd name="connsiteX2" fmla="*/ 7508 w 19535"/>
                        <a:gd name="connsiteY2" fmla="*/ 19027 h 19455"/>
                      </a:gdLst>
                      <a:ahLst/>
                      <a:cxnLst>
                        <a:cxn ang="0">
                          <a:pos x="connsiteX0" y="connsiteY0"/>
                        </a:cxn>
                        <a:cxn ang="0">
                          <a:pos x="connsiteX1" y="connsiteY1"/>
                        </a:cxn>
                        <a:cxn ang="0">
                          <a:pos x="connsiteX2" y="connsiteY2"/>
                        </a:cxn>
                      </a:cxnLst>
                      <a:rect l="l" t="t" r="r" b="b"/>
                      <a:pathLst>
                        <a:path w="19535" h="19455">
                          <a:moveTo>
                            <a:pt x="7508" y="19027"/>
                          </a:moveTo>
                          <a:cubicBezTo>
                            <a:pt x="19520" y="22527"/>
                            <a:pt x="24774" y="3531"/>
                            <a:pt x="12641" y="395"/>
                          </a:cubicBezTo>
                          <a:cubicBezTo>
                            <a:pt x="-10" y="-2943"/>
                            <a:pt x="-5620" y="15883"/>
                            <a:pt x="7508" y="19027"/>
                          </a:cubicBezTo>
                          <a:close/>
                        </a:path>
                      </a:pathLst>
                    </a:custGeom>
                    <a:solidFill>
                      <a:srgbClr val="000000"/>
                    </a:solidFill>
                    <a:ln w="8053" cap="flat">
                      <a:noFill/>
                      <a:prstDash val="solid"/>
                      <a:miter/>
                    </a:ln>
                  </p:spPr>
                  <p:txBody>
                    <a:bodyPr rtlCol="0" anchor="ctr"/>
                    <a:lstStyle/>
                    <a:p>
                      <a:endParaRPr lang="en-US"/>
                    </a:p>
                  </p:txBody>
                </p:sp>
                <p:sp>
                  <p:nvSpPr>
                    <p:cNvPr id="84" name="Freeform 308">
                      <a:extLst>
                        <a:ext uri="{FF2B5EF4-FFF2-40B4-BE49-F238E27FC236}">
                          <a16:creationId xmlns:a16="http://schemas.microsoft.com/office/drawing/2014/main" id="{20236CF4-4DED-914F-000F-F1675E861EC1}"/>
                        </a:ext>
                      </a:extLst>
                    </p:cNvPr>
                    <p:cNvSpPr/>
                    <p:nvPr/>
                  </p:nvSpPr>
                  <p:spPr>
                    <a:xfrm>
                      <a:off x="9206487" y="4244506"/>
                      <a:ext cx="21624" cy="22079"/>
                    </a:xfrm>
                    <a:custGeom>
                      <a:avLst/>
                      <a:gdLst>
                        <a:gd name="connsiteX0" fmla="*/ 13733 w 21624"/>
                        <a:gd name="connsiteY0" fmla="*/ 21652 h 22079"/>
                        <a:gd name="connsiteX1" fmla="*/ 6652 w 21624"/>
                        <a:gd name="connsiteY1" fmla="*/ 999 h 22079"/>
                        <a:gd name="connsiteX2" fmla="*/ 13733 w 21624"/>
                        <a:gd name="connsiteY2" fmla="*/ 21652 h 22079"/>
                      </a:gdLst>
                      <a:ahLst/>
                      <a:cxnLst>
                        <a:cxn ang="0">
                          <a:pos x="connsiteX0" y="connsiteY0"/>
                        </a:cxn>
                        <a:cxn ang="0">
                          <a:pos x="connsiteX1" y="connsiteY1"/>
                        </a:cxn>
                        <a:cxn ang="0">
                          <a:pos x="connsiteX2" y="connsiteY2"/>
                        </a:cxn>
                      </a:cxnLst>
                      <a:rect l="l" t="t" r="r" b="b"/>
                      <a:pathLst>
                        <a:path w="21624" h="22079">
                          <a:moveTo>
                            <a:pt x="13733" y="21652"/>
                          </a:moveTo>
                          <a:cubicBezTo>
                            <a:pt x="28332" y="17433"/>
                            <a:pt x="20741" y="-4950"/>
                            <a:pt x="6652" y="999"/>
                          </a:cubicBezTo>
                          <a:cubicBezTo>
                            <a:pt x="-5765" y="6084"/>
                            <a:pt x="702" y="25160"/>
                            <a:pt x="13733" y="21652"/>
                          </a:cubicBezTo>
                          <a:close/>
                        </a:path>
                      </a:pathLst>
                    </a:custGeom>
                    <a:solidFill>
                      <a:srgbClr val="000000"/>
                    </a:solidFill>
                    <a:ln w="8053" cap="flat">
                      <a:noFill/>
                      <a:prstDash val="solid"/>
                      <a:miter/>
                    </a:ln>
                  </p:spPr>
                  <p:txBody>
                    <a:bodyPr rtlCol="0" anchor="ctr"/>
                    <a:lstStyle/>
                    <a:p>
                      <a:endParaRPr lang="en-US"/>
                    </a:p>
                  </p:txBody>
                </p:sp>
                <p:sp>
                  <p:nvSpPr>
                    <p:cNvPr id="85" name="Freeform 309">
                      <a:extLst>
                        <a:ext uri="{FF2B5EF4-FFF2-40B4-BE49-F238E27FC236}">
                          <a16:creationId xmlns:a16="http://schemas.microsoft.com/office/drawing/2014/main" id="{E2E997C5-4E6C-FFDF-1E4A-1CB4C86AAFB0}"/>
                        </a:ext>
                      </a:extLst>
                    </p:cNvPr>
                    <p:cNvSpPr/>
                    <p:nvPr/>
                  </p:nvSpPr>
                  <p:spPr>
                    <a:xfrm>
                      <a:off x="9323421" y="4245263"/>
                      <a:ext cx="20099" cy="20559"/>
                    </a:xfrm>
                    <a:custGeom>
                      <a:avLst/>
                      <a:gdLst>
                        <a:gd name="connsiteX0" fmla="*/ 19596 w 20099"/>
                        <a:gd name="connsiteY0" fmla="*/ 7671 h 20559"/>
                        <a:gd name="connsiteX1" fmla="*/ 349 w 20099"/>
                        <a:gd name="connsiteY1" fmla="*/ 12093 h 20559"/>
                        <a:gd name="connsiteX2" fmla="*/ 19596 w 20099"/>
                        <a:gd name="connsiteY2" fmla="*/ 7671 h 20559"/>
                      </a:gdLst>
                      <a:ahLst/>
                      <a:cxnLst>
                        <a:cxn ang="0">
                          <a:pos x="connsiteX0" y="connsiteY0"/>
                        </a:cxn>
                        <a:cxn ang="0">
                          <a:pos x="connsiteX1" y="connsiteY1"/>
                        </a:cxn>
                        <a:cxn ang="0">
                          <a:pos x="connsiteX2" y="connsiteY2"/>
                        </a:cxn>
                      </a:cxnLst>
                      <a:rect l="l" t="t" r="r" b="b"/>
                      <a:pathLst>
                        <a:path w="20099" h="20559">
                          <a:moveTo>
                            <a:pt x="19596" y="7671"/>
                          </a:moveTo>
                          <a:cubicBezTo>
                            <a:pt x="16331" y="-4971"/>
                            <a:pt x="-2803" y="-930"/>
                            <a:pt x="349" y="12093"/>
                          </a:cubicBezTo>
                          <a:cubicBezTo>
                            <a:pt x="3688" y="25802"/>
                            <a:pt x="23485" y="21809"/>
                            <a:pt x="19596" y="7671"/>
                          </a:cubicBezTo>
                          <a:close/>
                        </a:path>
                      </a:pathLst>
                    </a:custGeom>
                    <a:solidFill>
                      <a:srgbClr val="000000"/>
                    </a:solidFill>
                    <a:ln w="8053" cap="flat">
                      <a:noFill/>
                      <a:prstDash val="solid"/>
                      <a:miter/>
                    </a:ln>
                  </p:spPr>
                  <p:txBody>
                    <a:bodyPr rtlCol="0" anchor="ctr"/>
                    <a:lstStyle/>
                    <a:p>
                      <a:endParaRPr lang="en-US"/>
                    </a:p>
                  </p:txBody>
                </p:sp>
                <p:sp>
                  <p:nvSpPr>
                    <p:cNvPr id="86" name="Freeform 310">
                      <a:extLst>
                        <a:ext uri="{FF2B5EF4-FFF2-40B4-BE49-F238E27FC236}">
                          <a16:creationId xmlns:a16="http://schemas.microsoft.com/office/drawing/2014/main" id="{C301B251-6087-0C5A-1115-47522A1E6291}"/>
                        </a:ext>
                      </a:extLst>
                    </p:cNvPr>
                    <p:cNvSpPr/>
                    <p:nvPr/>
                  </p:nvSpPr>
                  <p:spPr>
                    <a:xfrm>
                      <a:off x="9423357" y="4239968"/>
                      <a:ext cx="20134" cy="20838"/>
                    </a:xfrm>
                    <a:custGeom>
                      <a:avLst/>
                      <a:gdLst>
                        <a:gd name="connsiteX0" fmla="*/ 10067 w 20134"/>
                        <a:gd name="connsiteY0" fmla="*/ 0 h 20838"/>
                        <a:gd name="connsiteX1" fmla="*/ 10067 w 20134"/>
                        <a:gd name="connsiteY1" fmla="*/ 20839 h 20838"/>
                        <a:gd name="connsiteX2" fmla="*/ 10067 w 20134"/>
                        <a:gd name="connsiteY2" fmla="*/ 0 h 20838"/>
                      </a:gdLst>
                      <a:ahLst/>
                      <a:cxnLst>
                        <a:cxn ang="0">
                          <a:pos x="connsiteX0" y="connsiteY0"/>
                        </a:cxn>
                        <a:cxn ang="0">
                          <a:pos x="connsiteX1" y="connsiteY1"/>
                        </a:cxn>
                        <a:cxn ang="0">
                          <a:pos x="connsiteX2" y="connsiteY2"/>
                        </a:cxn>
                      </a:cxnLst>
                      <a:rect l="l" t="t" r="r" b="b"/>
                      <a:pathLst>
                        <a:path w="20134" h="20838">
                          <a:moveTo>
                            <a:pt x="10067" y="0"/>
                          </a:moveTo>
                          <a:cubicBezTo>
                            <a:pt x="-3344" y="0"/>
                            <a:pt x="-3368" y="20839"/>
                            <a:pt x="10067" y="20839"/>
                          </a:cubicBezTo>
                          <a:cubicBezTo>
                            <a:pt x="23478" y="20839"/>
                            <a:pt x="23502" y="0"/>
                            <a:pt x="10067" y="0"/>
                          </a:cubicBezTo>
                          <a:close/>
                        </a:path>
                      </a:pathLst>
                    </a:custGeom>
                    <a:solidFill>
                      <a:srgbClr val="000000"/>
                    </a:solidFill>
                    <a:ln w="8053" cap="flat">
                      <a:noFill/>
                      <a:prstDash val="solid"/>
                      <a:miter/>
                    </a:ln>
                  </p:spPr>
                  <p:txBody>
                    <a:bodyPr rtlCol="0" anchor="ctr"/>
                    <a:lstStyle/>
                    <a:p>
                      <a:endParaRPr lang="en-US"/>
                    </a:p>
                  </p:txBody>
                </p:sp>
                <p:sp>
                  <p:nvSpPr>
                    <p:cNvPr id="87" name="Freeform 311">
                      <a:extLst>
                        <a:ext uri="{FF2B5EF4-FFF2-40B4-BE49-F238E27FC236}">
                          <a16:creationId xmlns:a16="http://schemas.microsoft.com/office/drawing/2014/main" id="{FB45D930-1238-2C30-3898-B08BEA9EACC2}"/>
                        </a:ext>
                      </a:extLst>
                    </p:cNvPr>
                    <p:cNvSpPr/>
                    <p:nvPr/>
                  </p:nvSpPr>
                  <p:spPr>
                    <a:xfrm>
                      <a:off x="8689355" y="4319752"/>
                      <a:ext cx="22064" cy="21600"/>
                    </a:xfrm>
                    <a:custGeom>
                      <a:avLst/>
                      <a:gdLst>
                        <a:gd name="connsiteX0" fmla="*/ 21010 w 22064"/>
                        <a:gd name="connsiteY0" fmla="*/ 6126 h 21600"/>
                        <a:gd name="connsiteX1" fmla="*/ 1068 w 22064"/>
                        <a:gd name="connsiteY1" fmla="*/ 15041 h 21600"/>
                        <a:gd name="connsiteX2" fmla="*/ 21010 w 22064"/>
                        <a:gd name="connsiteY2" fmla="*/ 6126 h 21600"/>
                      </a:gdLst>
                      <a:ahLst/>
                      <a:cxnLst>
                        <a:cxn ang="0">
                          <a:pos x="connsiteX0" y="connsiteY0"/>
                        </a:cxn>
                        <a:cxn ang="0">
                          <a:pos x="connsiteX1" y="connsiteY1"/>
                        </a:cxn>
                        <a:cxn ang="0">
                          <a:pos x="connsiteX2" y="connsiteY2"/>
                        </a:cxn>
                      </a:cxnLst>
                      <a:rect l="l" t="t" r="r" b="b"/>
                      <a:pathLst>
                        <a:path w="22064" h="21600">
                          <a:moveTo>
                            <a:pt x="21010" y="6126"/>
                          </a:moveTo>
                          <a:cubicBezTo>
                            <a:pt x="15845" y="-6630"/>
                            <a:pt x="-4898" y="2593"/>
                            <a:pt x="1068" y="15041"/>
                          </a:cubicBezTo>
                          <a:cubicBezTo>
                            <a:pt x="6637" y="28419"/>
                            <a:pt x="26871" y="19253"/>
                            <a:pt x="21010" y="6126"/>
                          </a:cubicBezTo>
                          <a:close/>
                        </a:path>
                      </a:pathLst>
                    </a:custGeom>
                    <a:solidFill>
                      <a:srgbClr val="000000"/>
                    </a:solidFill>
                    <a:ln w="8053" cap="flat">
                      <a:noFill/>
                      <a:prstDash val="solid"/>
                      <a:miter/>
                    </a:ln>
                  </p:spPr>
                  <p:txBody>
                    <a:bodyPr rtlCol="0" anchor="ctr"/>
                    <a:lstStyle/>
                    <a:p>
                      <a:endParaRPr lang="en-US"/>
                    </a:p>
                  </p:txBody>
                </p:sp>
                <p:sp>
                  <p:nvSpPr>
                    <p:cNvPr id="88" name="Freeform 312">
                      <a:extLst>
                        <a:ext uri="{FF2B5EF4-FFF2-40B4-BE49-F238E27FC236}">
                          <a16:creationId xmlns:a16="http://schemas.microsoft.com/office/drawing/2014/main" id="{7C6494CD-6161-4733-68F7-672D7D94B2DA}"/>
                        </a:ext>
                      </a:extLst>
                    </p:cNvPr>
                    <p:cNvSpPr/>
                    <p:nvPr/>
                  </p:nvSpPr>
                  <p:spPr>
                    <a:xfrm>
                      <a:off x="8783896" y="4315348"/>
                      <a:ext cx="22434" cy="22722"/>
                    </a:xfrm>
                    <a:custGeom>
                      <a:avLst/>
                      <a:gdLst>
                        <a:gd name="connsiteX0" fmla="*/ 19131 w 22434"/>
                        <a:gd name="connsiteY0" fmla="*/ 3327 h 22722"/>
                        <a:gd name="connsiteX1" fmla="*/ 3279 w 22434"/>
                        <a:gd name="connsiteY1" fmla="*/ 19438 h 22722"/>
                        <a:gd name="connsiteX2" fmla="*/ 19131 w 22434"/>
                        <a:gd name="connsiteY2" fmla="*/ 3327 h 22722"/>
                      </a:gdLst>
                      <a:ahLst/>
                      <a:cxnLst>
                        <a:cxn ang="0">
                          <a:pos x="connsiteX0" y="connsiteY0"/>
                        </a:cxn>
                        <a:cxn ang="0">
                          <a:pos x="connsiteX1" y="connsiteY1"/>
                        </a:cxn>
                        <a:cxn ang="0">
                          <a:pos x="connsiteX2" y="connsiteY2"/>
                        </a:cxn>
                      </a:cxnLst>
                      <a:rect l="l" t="t" r="r" b="b"/>
                      <a:pathLst>
                        <a:path w="22434" h="22722">
                          <a:moveTo>
                            <a:pt x="19131" y="3327"/>
                          </a:moveTo>
                          <a:cubicBezTo>
                            <a:pt x="8639" y="-7003"/>
                            <a:pt x="-6809" y="9083"/>
                            <a:pt x="3279" y="19438"/>
                          </a:cubicBezTo>
                          <a:cubicBezTo>
                            <a:pt x="13392" y="29768"/>
                            <a:pt x="29389" y="13318"/>
                            <a:pt x="19131" y="3327"/>
                          </a:cubicBezTo>
                          <a:close/>
                        </a:path>
                      </a:pathLst>
                    </a:custGeom>
                    <a:solidFill>
                      <a:srgbClr val="000000"/>
                    </a:solidFill>
                    <a:ln w="8053" cap="flat">
                      <a:noFill/>
                      <a:prstDash val="solid"/>
                      <a:miter/>
                    </a:ln>
                  </p:spPr>
                  <p:txBody>
                    <a:bodyPr rtlCol="0" anchor="ctr"/>
                    <a:lstStyle/>
                    <a:p>
                      <a:endParaRPr lang="en-US"/>
                    </a:p>
                  </p:txBody>
                </p:sp>
                <p:sp>
                  <p:nvSpPr>
                    <p:cNvPr id="89" name="Freeform 313">
                      <a:extLst>
                        <a:ext uri="{FF2B5EF4-FFF2-40B4-BE49-F238E27FC236}">
                          <a16:creationId xmlns:a16="http://schemas.microsoft.com/office/drawing/2014/main" id="{B0589202-A1F2-B1EC-6B32-C0F87A3F85CA}"/>
                        </a:ext>
                      </a:extLst>
                    </p:cNvPr>
                    <p:cNvSpPr/>
                    <p:nvPr/>
                  </p:nvSpPr>
                  <p:spPr>
                    <a:xfrm>
                      <a:off x="8902382" y="4311833"/>
                      <a:ext cx="19572" cy="19476"/>
                    </a:xfrm>
                    <a:custGeom>
                      <a:avLst/>
                      <a:gdLst>
                        <a:gd name="connsiteX0" fmla="*/ 18633 w 19572"/>
                        <a:gd name="connsiteY0" fmla="*/ 6252 h 19476"/>
                        <a:gd name="connsiteX1" fmla="*/ 97 w 19572"/>
                        <a:gd name="connsiteY1" fmla="*/ 11118 h 19476"/>
                        <a:gd name="connsiteX2" fmla="*/ 18633 w 19572"/>
                        <a:gd name="connsiteY2" fmla="*/ 6252 h 19476"/>
                      </a:gdLst>
                      <a:ahLst/>
                      <a:cxnLst>
                        <a:cxn ang="0">
                          <a:pos x="connsiteX0" y="connsiteY0"/>
                        </a:cxn>
                        <a:cxn ang="0">
                          <a:pos x="connsiteX1" y="connsiteY1"/>
                        </a:cxn>
                        <a:cxn ang="0">
                          <a:pos x="connsiteX2" y="connsiteY2"/>
                        </a:cxn>
                      </a:cxnLst>
                      <a:rect l="l" t="t" r="r" b="b"/>
                      <a:pathLst>
                        <a:path w="19572" h="19476">
                          <a:moveTo>
                            <a:pt x="18633" y="6252"/>
                          </a:moveTo>
                          <a:cubicBezTo>
                            <a:pt x="14058" y="-4604"/>
                            <a:pt x="-1366" y="-255"/>
                            <a:pt x="97" y="11118"/>
                          </a:cubicBezTo>
                          <a:cubicBezTo>
                            <a:pt x="2256" y="25305"/>
                            <a:pt x="24340" y="19921"/>
                            <a:pt x="18633" y="6252"/>
                          </a:cubicBezTo>
                          <a:close/>
                        </a:path>
                      </a:pathLst>
                    </a:custGeom>
                    <a:solidFill>
                      <a:srgbClr val="000000"/>
                    </a:solidFill>
                    <a:ln w="8053" cap="flat">
                      <a:noFill/>
                      <a:prstDash val="solid"/>
                      <a:miter/>
                    </a:ln>
                  </p:spPr>
                  <p:txBody>
                    <a:bodyPr rtlCol="0" anchor="ctr"/>
                    <a:lstStyle/>
                    <a:p>
                      <a:endParaRPr lang="en-US"/>
                    </a:p>
                  </p:txBody>
                </p:sp>
                <p:sp>
                  <p:nvSpPr>
                    <p:cNvPr id="90" name="Freeform 314">
                      <a:extLst>
                        <a:ext uri="{FF2B5EF4-FFF2-40B4-BE49-F238E27FC236}">
                          <a16:creationId xmlns:a16="http://schemas.microsoft.com/office/drawing/2014/main" id="{C5E6FB21-38D3-D073-AEF7-C0799EE8CF2D}"/>
                        </a:ext>
                      </a:extLst>
                    </p:cNvPr>
                    <p:cNvSpPr/>
                    <p:nvPr/>
                  </p:nvSpPr>
                  <p:spPr>
                    <a:xfrm>
                      <a:off x="9020267" y="4312376"/>
                      <a:ext cx="18978" cy="18520"/>
                    </a:xfrm>
                    <a:custGeom>
                      <a:avLst/>
                      <a:gdLst>
                        <a:gd name="connsiteX0" fmla="*/ 18072 w 18978"/>
                        <a:gd name="connsiteY0" fmla="*/ 5669 h 18520"/>
                        <a:gd name="connsiteX1" fmla="*/ 911 w 18978"/>
                        <a:gd name="connsiteY1" fmla="*/ 12904 h 18520"/>
                        <a:gd name="connsiteX2" fmla="*/ 18072 w 18978"/>
                        <a:gd name="connsiteY2" fmla="*/ 5669 h 18520"/>
                      </a:gdLst>
                      <a:ahLst/>
                      <a:cxnLst>
                        <a:cxn ang="0">
                          <a:pos x="connsiteX0" y="connsiteY0"/>
                        </a:cxn>
                        <a:cxn ang="0">
                          <a:pos x="connsiteX1" y="connsiteY1"/>
                        </a:cxn>
                        <a:cxn ang="0">
                          <a:pos x="connsiteX2" y="connsiteY2"/>
                        </a:cxn>
                      </a:cxnLst>
                      <a:rect l="l" t="t" r="r" b="b"/>
                      <a:pathLst>
                        <a:path w="18978" h="18520">
                          <a:moveTo>
                            <a:pt x="18072" y="5669"/>
                          </a:moveTo>
                          <a:cubicBezTo>
                            <a:pt x="13820" y="-5785"/>
                            <a:pt x="-4222" y="1910"/>
                            <a:pt x="911" y="12904"/>
                          </a:cubicBezTo>
                          <a:cubicBezTo>
                            <a:pt x="5203" y="24253"/>
                            <a:pt x="23181" y="16638"/>
                            <a:pt x="18072" y="5669"/>
                          </a:cubicBezTo>
                          <a:close/>
                        </a:path>
                      </a:pathLst>
                    </a:custGeom>
                    <a:solidFill>
                      <a:srgbClr val="000000"/>
                    </a:solidFill>
                    <a:ln w="8053" cap="flat">
                      <a:noFill/>
                      <a:prstDash val="solid"/>
                      <a:miter/>
                    </a:ln>
                  </p:spPr>
                  <p:txBody>
                    <a:bodyPr rtlCol="0" anchor="ctr"/>
                    <a:lstStyle/>
                    <a:p>
                      <a:endParaRPr lang="en-US"/>
                    </a:p>
                  </p:txBody>
                </p:sp>
                <p:sp>
                  <p:nvSpPr>
                    <p:cNvPr id="91" name="Freeform 315">
                      <a:extLst>
                        <a:ext uri="{FF2B5EF4-FFF2-40B4-BE49-F238E27FC236}">
                          <a16:creationId xmlns:a16="http://schemas.microsoft.com/office/drawing/2014/main" id="{C5480377-354D-370B-3E40-582CB134B091}"/>
                        </a:ext>
                      </a:extLst>
                    </p:cNvPr>
                    <p:cNvSpPr/>
                    <p:nvPr/>
                  </p:nvSpPr>
                  <p:spPr>
                    <a:xfrm>
                      <a:off x="9146851" y="4308411"/>
                      <a:ext cx="20131" cy="20156"/>
                    </a:xfrm>
                    <a:custGeom>
                      <a:avLst/>
                      <a:gdLst>
                        <a:gd name="connsiteX0" fmla="*/ 17147 w 20131"/>
                        <a:gd name="connsiteY0" fmla="*/ 2997 h 20156"/>
                        <a:gd name="connsiteX1" fmla="*/ 2985 w 20131"/>
                        <a:gd name="connsiteY1" fmla="*/ 17159 h 20156"/>
                        <a:gd name="connsiteX2" fmla="*/ 17147 w 20131"/>
                        <a:gd name="connsiteY2" fmla="*/ 2997 h 20156"/>
                      </a:gdLst>
                      <a:ahLst/>
                      <a:cxnLst>
                        <a:cxn ang="0">
                          <a:pos x="connsiteX0" y="connsiteY0"/>
                        </a:cxn>
                        <a:cxn ang="0">
                          <a:pos x="connsiteX1" y="connsiteY1"/>
                        </a:cxn>
                        <a:cxn ang="0">
                          <a:pos x="connsiteX2" y="connsiteY2"/>
                        </a:cxn>
                      </a:cxnLst>
                      <a:rect l="l" t="t" r="r" b="b"/>
                      <a:pathLst>
                        <a:path w="20131" h="20156">
                          <a:moveTo>
                            <a:pt x="17147" y="2997"/>
                          </a:moveTo>
                          <a:cubicBezTo>
                            <a:pt x="7754" y="-6194"/>
                            <a:pt x="-6157" y="7831"/>
                            <a:pt x="2985" y="17159"/>
                          </a:cubicBezTo>
                          <a:cubicBezTo>
                            <a:pt x="12370" y="26350"/>
                            <a:pt x="26290" y="12333"/>
                            <a:pt x="17147" y="2997"/>
                          </a:cubicBezTo>
                          <a:close/>
                        </a:path>
                      </a:pathLst>
                    </a:custGeom>
                    <a:solidFill>
                      <a:srgbClr val="000000"/>
                    </a:solidFill>
                    <a:ln w="8053" cap="flat">
                      <a:noFill/>
                      <a:prstDash val="solid"/>
                      <a:miter/>
                    </a:ln>
                  </p:spPr>
                  <p:txBody>
                    <a:bodyPr rtlCol="0" anchor="ctr"/>
                    <a:lstStyle/>
                    <a:p>
                      <a:endParaRPr lang="en-US"/>
                    </a:p>
                  </p:txBody>
                </p:sp>
                <p:sp>
                  <p:nvSpPr>
                    <p:cNvPr id="92" name="Freeform 316">
                      <a:extLst>
                        <a:ext uri="{FF2B5EF4-FFF2-40B4-BE49-F238E27FC236}">
                          <a16:creationId xmlns:a16="http://schemas.microsoft.com/office/drawing/2014/main" id="{E589059B-3340-64B4-F322-10641796C054}"/>
                        </a:ext>
                      </a:extLst>
                    </p:cNvPr>
                    <p:cNvSpPr/>
                    <p:nvPr/>
                  </p:nvSpPr>
                  <p:spPr>
                    <a:xfrm>
                      <a:off x="9266083" y="4306507"/>
                      <a:ext cx="21528" cy="21456"/>
                    </a:xfrm>
                    <a:custGeom>
                      <a:avLst/>
                      <a:gdLst>
                        <a:gd name="connsiteX0" fmla="*/ 18434 w 21528"/>
                        <a:gd name="connsiteY0" fmla="*/ 3067 h 21456"/>
                        <a:gd name="connsiteX1" fmla="*/ 3180 w 21528"/>
                        <a:gd name="connsiteY1" fmla="*/ 18320 h 21456"/>
                        <a:gd name="connsiteX2" fmla="*/ 18434 w 21528"/>
                        <a:gd name="connsiteY2" fmla="*/ 3067 h 21456"/>
                      </a:gdLst>
                      <a:ahLst/>
                      <a:cxnLst>
                        <a:cxn ang="0">
                          <a:pos x="connsiteX0" y="connsiteY0"/>
                        </a:cxn>
                        <a:cxn ang="0">
                          <a:pos x="connsiteX1" y="connsiteY1"/>
                        </a:cxn>
                        <a:cxn ang="0">
                          <a:pos x="connsiteX2" y="connsiteY2"/>
                        </a:cxn>
                      </a:cxnLst>
                      <a:rect l="l" t="t" r="r" b="b"/>
                      <a:pathLst>
                        <a:path w="21528" h="21456">
                          <a:moveTo>
                            <a:pt x="18434" y="3067"/>
                          </a:moveTo>
                          <a:cubicBezTo>
                            <a:pt x="8410" y="-6456"/>
                            <a:pt x="-6609" y="8337"/>
                            <a:pt x="3180" y="18320"/>
                          </a:cubicBezTo>
                          <a:cubicBezTo>
                            <a:pt x="13260" y="28004"/>
                            <a:pt x="27997" y="13090"/>
                            <a:pt x="18434" y="3067"/>
                          </a:cubicBezTo>
                          <a:close/>
                        </a:path>
                      </a:pathLst>
                    </a:custGeom>
                    <a:solidFill>
                      <a:srgbClr val="000000"/>
                    </a:solidFill>
                    <a:ln w="8053" cap="flat">
                      <a:noFill/>
                      <a:prstDash val="solid"/>
                      <a:miter/>
                    </a:ln>
                  </p:spPr>
                  <p:txBody>
                    <a:bodyPr rtlCol="0" anchor="ctr"/>
                    <a:lstStyle/>
                    <a:p>
                      <a:endParaRPr lang="en-US"/>
                    </a:p>
                  </p:txBody>
                </p:sp>
                <p:sp>
                  <p:nvSpPr>
                    <p:cNvPr id="93" name="Freeform 317">
                      <a:extLst>
                        <a:ext uri="{FF2B5EF4-FFF2-40B4-BE49-F238E27FC236}">
                          <a16:creationId xmlns:a16="http://schemas.microsoft.com/office/drawing/2014/main" id="{EBE2BAAC-5523-58DD-F9D1-85B12B91D8BE}"/>
                        </a:ext>
                      </a:extLst>
                    </p:cNvPr>
                    <p:cNvSpPr/>
                    <p:nvPr/>
                  </p:nvSpPr>
                  <p:spPr>
                    <a:xfrm>
                      <a:off x="9372114" y="4306114"/>
                      <a:ext cx="18472" cy="19125"/>
                    </a:xfrm>
                    <a:custGeom>
                      <a:avLst/>
                      <a:gdLst>
                        <a:gd name="connsiteX0" fmla="*/ 9237 w 18472"/>
                        <a:gd name="connsiteY0" fmla="*/ 0 h 19125"/>
                        <a:gd name="connsiteX1" fmla="*/ 9237 w 18472"/>
                        <a:gd name="connsiteY1" fmla="*/ 19125 h 19125"/>
                        <a:gd name="connsiteX2" fmla="*/ 9237 w 18472"/>
                        <a:gd name="connsiteY2" fmla="*/ 0 h 19125"/>
                      </a:gdLst>
                      <a:ahLst/>
                      <a:cxnLst>
                        <a:cxn ang="0">
                          <a:pos x="connsiteX0" y="connsiteY0"/>
                        </a:cxn>
                        <a:cxn ang="0">
                          <a:pos x="connsiteX1" y="connsiteY1"/>
                        </a:cxn>
                        <a:cxn ang="0">
                          <a:pos x="connsiteX2" y="connsiteY2"/>
                        </a:cxn>
                      </a:cxnLst>
                      <a:rect l="l" t="t" r="r" b="b"/>
                      <a:pathLst>
                        <a:path w="18472" h="19125">
                          <a:moveTo>
                            <a:pt x="9237" y="0"/>
                          </a:moveTo>
                          <a:cubicBezTo>
                            <a:pt x="-3067" y="0"/>
                            <a:pt x="-3091" y="19125"/>
                            <a:pt x="9237" y="19125"/>
                          </a:cubicBezTo>
                          <a:cubicBezTo>
                            <a:pt x="21540" y="19125"/>
                            <a:pt x="21564" y="0"/>
                            <a:pt x="9237" y="0"/>
                          </a:cubicBezTo>
                          <a:close/>
                        </a:path>
                      </a:pathLst>
                    </a:custGeom>
                    <a:solidFill>
                      <a:srgbClr val="000000"/>
                    </a:solidFill>
                    <a:ln w="8053" cap="flat">
                      <a:noFill/>
                      <a:prstDash val="solid"/>
                      <a:miter/>
                    </a:ln>
                  </p:spPr>
                  <p:txBody>
                    <a:bodyPr rtlCol="0" anchor="ctr"/>
                    <a:lstStyle/>
                    <a:p>
                      <a:endParaRPr lang="en-US"/>
                    </a:p>
                  </p:txBody>
                </p:sp>
                <p:sp>
                  <p:nvSpPr>
                    <p:cNvPr id="94" name="Freeform 318">
                      <a:extLst>
                        <a:ext uri="{FF2B5EF4-FFF2-40B4-BE49-F238E27FC236}">
                          <a16:creationId xmlns:a16="http://schemas.microsoft.com/office/drawing/2014/main" id="{74A3F981-2C02-9AB4-9A5E-99B3BC2937D6}"/>
                        </a:ext>
                      </a:extLst>
                    </p:cNvPr>
                    <p:cNvSpPr/>
                    <p:nvPr/>
                  </p:nvSpPr>
                  <p:spPr>
                    <a:xfrm>
                      <a:off x="8736974" y="4377775"/>
                      <a:ext cx="22914" cy="22884"/>
                    </a:xfrm>
                    <a:custGeom>
                      <a:avLst/>
                      <a:gdLst>
                        <a:gd name="connsiteX0" fmla="*/ 21335 w 22914"/>
                        <a:gd name="connsiteY0" fmla="*/ 6440 h 22884"/>
                        <a:gd name="connsiteX1" fmla="*/ 1586 w 22914"/>
                        <a:gd name="connsiteY1" fmla="*/ 17037 h 22884"/>
                        <a:gd name="connsiteX2" fmla="*/ 21335 w 22914"/>
                        <a:gd name="connsiteY2" fmla="*/ 6440 h 22884"/>
                      </a:gdLst>
                      <a:ahLst/>
                      <a:cxnLst>
                        <a:cxn ang="0">
                          <a:pos x="connsiteX0" y="connsiteY0"/>
                        </a:cxn>
                        <a:cxn ang="0">
                          <a:pos x="connsiteX1" y="connsiteY1"/>
                        </a:cxn>
                        <a:cxn ang="0">
                          <a:pos x="connsiteX2" y="connsiteY2"/>
                        </a:cxn>
                      </a:cxnLst>
                      <a:rect l="l" t="t" r="r" b="b"/>
                      <a:pathLst>
                        <a:path w="22914" h="22884">
                          <a:moveTo>
                            <a:pt x="21335" y="6440"/>
                          </a:moveTo>
                          <a:cubicBezTo>
                            <a:pt x="14140" y="-7520"/>
                            <a:pt x="-5713" y="3626"/>
                            <a:pt x="1586" y="17037"/>
                          </a:cubicBezTo>
                          <a:cubicBezTo>
                            <a:pt x="8854" y="29808"/>
                            <a:pt x="28602" y="19551"/>
                            <a:pt x="21335" y="6440"/>
                          </a:cubicBezTo>
                          <a:close/>
                        </a:path>
                      </a:pathLst>
                    </a:custGeom>
                    <a:solidFill>
                      <a:srgbClr val="000000"/>
                    </a:solidFill>
                    <a:ln w="8053" cap="flat">
                      <a:noFill/>
                      <a:prstDash val="solid"/>
                      <a:miter/>
                    </a:ln>
                  </p:spPr>
                  <p:txBody>
                    <a:bodyPr rtlCol="0" anchor="ctr"/>
                    <a:lstStyle/>
                    <a:p>
                      <a:endParaRPr lang="en-US"/>
                    </a:p>
                  </p:txBody>
                </p:sp>
                <p:sp>
                  <p:nvSpPr>
                    <p:cNvPr id="95" name="Freeform 319">
                      <a:extLst>
                        <a:ext uri="{FF2B5EF4-FFF2-40B4-BE49-F238E27FC236}">
                          <a16:creationId xmlns:a16="http://schemas.microsoft.com/office/drawing/2014/main" id="{6B5F8454-7437-5F3D-97D0-37A0709B9B43}"/>
                        </a:ext>
                      </a:extLst>
                    </p:cNvPr>
                    <p:cNvSpPr/>
                    <p:nvPr/>
                  </p:nvSpPr>
                  <p:spPr>
                    <a:xfrm>
                      <a:off x="8845876" y="4376917"/>
                      <a:ext cx="19206" cy="18509"/>
                    </a:xfrm>
                    <a:custGeom>
                      <a:avLst/>
                      <a:gdLst>
                        <a:gd name="connsiteX0" fmla="*/ 18457 w 19206"/>
                        <a:gd name="connsiteY0" fmla="*/ 5350 h 18509"/>
                        <a:gd name="connsiteX1" fmla="*/ 931 w 19206"/>
                        <a:gd name="connsiteY1" fmla="*/ 12867 h 18509"/>
                        <a:gd name="connsiteX2" fmla="*/ 18457 w 19206"/>
                        <a:gd name="connsiteY2" fmla="*/ 5350 h 18509"/>
                      </a:gdLst>
                      <a:ahLst/>
                      <a:cxnLst>
                        <a:cxn ang="0">
                          <a:pos x="connsiteX0" y="connsiteY0"/>
                        </a:cxn>
                        <a:cxn ang="0">
                          <a:pos x="connsiteX1" y="connsiteY1"/>
                        </a:cxn>
                        <a:cxn ang="0">
                          <a:pos x="connsiteX2" y="connsiteY2"/>
                        </a:cxn>
                      </a:cxnLst>
                      <a:rect l="l" t="t" r="r" b="b"/>
                      <a:pathLst>
                        <a:path w="19206" h="18509">
                          <a:moveTo>
                            <a:pt x="18457" y="5350"/>
                          </a:moveTo>
                          <a:cubicBezTo>
                            <a:pt x="13946" y="-5563"/>
                            <a:pt x="-4291" y="1874"/>
                            <a:pt x="931" y="12867"/>
                          </a:cubicBezTo>
                          <a:cubicBezTo>
                            <a:pt x="5547" y="24426"/>
                            <a:pt x="23008" y="16367"/>
                            <a:pt x="18457" y="5350"/>
                          </a:cubicBezTo>
                          <a:close/>
                        </a:path>
                      </a:pathLst>
                    </a:custGeom>
                    <a:solidFill>
                      <a:srgbClr val="000000"/>
                    </a:solidFill>
                    <a:ln w="8053" cap="flat">
                      <a:noFill/>
                      <a:prstDash val="solid"/>
                      <a:miter/>
                    </a:ln>
                  </p:spPr>
                  <p:txBody>
                    <a:bodyPr rtlCol="0" anchor="ctr"/>
                    <a:lstStyle/>
                    <a:p>
                      <a:endParaRPr lang="en-US"/>
                    </a:p>
                  </p:txBody>
                </p:sp>
                <p:sp>
                  <p:nvSpPr>
                    <p:cNvPr id="96" name="Freeform 320">
                      <a:extLst>
                        <a:ext uri="{FF2B5EF4-FFF2-40B4-BE49-F238E27FC236}">
                          <a16:creationId xmlns:a16="http://schemas.microsoft.com/office/drawing/2014/main" id="{5E63672F-DE6E-819B-AAC2-59E2458B11AE}"/>
                        </a:ext>
                      </a:extLst>
                    </p:cNvPr>
                    <p:cNvSpPr/>
                    <p:nvPr/>
                  </p:nvSpPr>
                  <p:spPr>
                    <a:xfrm>
                      <a:off x="8961334" y="4369973"/>
                      <a:ext cx="21509" cy="21189"/>
                    </a:xfrm>
                    <a:custGeom>
                      <a:avLst/>
                      <a:gdLst>
                        <a:gd name="connsiteX0" fmla="*/ 19434 w 21509"/>
                        <a:gd name="connsiteY0" fmla="*/ 5180 h 21189"/>
                        <a:gd name="connsiteX1" fmla="*/ 3364 w 21509"/>
                        <a:gd name="connsiteY1" fmla="*/ 17992 h 21189"/>
                        <a:gd name="connsiteX2" fmla="*/ 19434 w 21509"/>
                        <a:gd name="connsiteY2" fmla="*/ 5180 h 21189"/>
                      </a:gdLst>
                      <a:ahLst/>
                      <a:cxnLst>
                        <a:cxn ang="0">
                          <a:pos x="connsiteX0" y="connsiteY0"/>
                        </a:cxn>
                        <a:cxn ang="0">
                          <a:pos x="connsiteX1" y="connsiteY1"/>
                        </a:cxn>
                        <a:cxn ang="0">
                          <a:pos x="connsiteX2" y="connsiteY2"/>
                        </a:cxn>
                      </a:cxnLst>
                      <a:rect l="l" t="t" r="r" b="b"/>
                      <a:pathLst>
                        <a:path w="21509" h="21189">
                          <a:moveTo>
                            <a:pt x="19434" y="5180"/>
                          </a:moveTo>
                          <a:cubicBezTo>
                            <a:pt x="10930" y="-8012"/>
                            <a:pt x="-7573" y="6853"/>
                            <a:pt x="3364" y="17992"/>
                          </a:cubicBezTo>
                          <a:cubicBezTo>
                            <a:pt x="11811" y="26973"/>
                            <a:pt x="27065" y="15211"/>
                            <a:pt x="19434" y="5180"/>
                          </a:cubicBezTo>
                          <a:close/>
                        </a:path>
                      </a:pathLst>
                    </a:custGeom>
                    <a:solidFill>
                      <a:srgbClr val="000000"/>
                    </a:solidFill>
                    <a:ln w="8053" cap="flat">
                      <a:noFill/>
                      <a:prstDash val="solid"/>
                      <a:miter/>
                    </a:ln>
                  </p:spPr>
                  <p:txBody>
                    <a:bodyPr rtlCol="0" anchor="ctr"/>
                    <a:lstStyle/>
                    <a:p>
                      <a:endParaRPr lang="en-US"/>
                    </a:p>
                  </p:txBody>
                </p:sp>
                <p:sp>
                  <p:nvSpPr>
                    <p:cNvPr id="97" name="Freeform 321">
                      <a:extLst>
                        <a:ext uri="{FF2B5EF4-FFF2-40B4-BE49-F238E27FC236}">
                          <a16:creationId xmlns:a16="http://schemas.microsoft.com/office/drawing/2014/main" id="{666B6DA1-2A09-A794-2C27-FC3455DC85C5}"/>
                        </a:ext>
                      </a:extLst>
                    </p:cNvPr>
                    <p:cNvSpPr/>
                    <p:nvPr/>
                  </p:nvSpPr>
                  <p:spPr>
                    <a:xfrm>
                      <a:off x="9090979" y="4372971"/>
                      <a:ext cx="18113" cy="18585"/>
                    </a:xfrm>
                    <a:custGeom>
                      <a:avLst/>
                      <a:gdLst>
                        <a:gd name="connsiteX0" fmla="*/ 17154 w 18113"/>
                        <a:gd name="connsiteY0" fmla="*/ 5715 h 18585"/>
                        <a:gd name="connsiteX1" fmla="*/ 340 w 18113"/>
                        <a:gd name="connsiteY1" fmla="*/ 12101 h 18585"/>
                        <a:gd name="connsiteX2" fmla="*/ 17154 w 18113"/>
                        <a:gd name="connsiteY2" fmla="*/ 5715 h 18585"/>
                      </a:gdLst>
                      <a:ahLst/>
                      <a:cxnLst>
                        <a:cxn ang="0">
                          <a:pos x="connsiteX0" y="connsiteY0"/>
                        </a:cxn>
                        <a:cxn ang="0">
                          <a:pos x="connsiteX1" y="connsiteY1"/>
                        </a:cxn>
                        <a:cxn ang="0">
                          <a:pos x="connsiteX2" y="connsiteY2"/>
                        </a:cxn>
                      </a:cxnLst>
                      <a:rect l="l" t="t" r="r" b="b"/>
                      <a:pathLst>
                        <a:path w="18113" h="18585">
                          <a:moveTo>
                            <a:pt x="17154" y="5715"/>
                          </a:moveTo>
                          <a:cubicBezTo>
                            <a:pt x="12522" y="-5367"/>
                            <a:pt x="-2433" y="1253"/>
                            <a:pt x="340" y="12101"/>
                          </a:cubicBezTo>
                          <a:cubicBezTo>
                            <a:pt x="4050" y="24412"/>
                            <a:pt x="22481" y="17452"/>
                            <a:pt x="17154" y="5715"/>
                          </a:cubicBezTo>
                          <a:close/>
                        </a:path>
                      </a:pathLst>
                    </a:custGeom>
                    <a:solidFill>
                      <a:srgbClr val="000000"/>
                    </a:solidFill>
                    <a:ln w="8053" cap="flat">
                      <a:noFill/>
                      <a:prstDash val="solid"/>
                      <a:miter/>
                    </a:ln>
                  </p:spPr>
                  <p:txBody>
                    <a:bodyPr rtlCol="0" anchor="ctr"/>
                    <a:lstStyle/>
                    <a:p>
                      <a:endParaRPr lang="en-US"/>
                    </a:p>
                  </p:txBody>
                </p:sp>
                <p:sp>
                  <p:nvSpPr>
                    <p:cNvPr id="98" name="Freeform 322">
                      <a:extLst>
                        <a:ext uri="{FF2B5EF4-FFF2-40B4-BE49-F238E27FC236}">
                          <a16:creationId xmlns:a16="http://schemas.microsoft.com/office/drawing/2014/main" id="{FAA091AE-9155-7149-2226-A4EFB56E3928}"/>
                        </a:ext>
                      </a:extLst>
                    </p:cNvPr>
                    <p:cNvSpPr/>
                    <p:nvPr/>
                  </p:nvSpPr>
                  <p:spPr>
                    <a:xfrm>
                      <a:off x="9212759" y="4371205"/>
                      <a:ext cx="18394" cy="18380"/>
                    </a:xfrm>
                    <a:custGeom>
                      <a:avLst/>
                      <a:gdLst>
                        <a:gd name="connsiteX0" fmla="*/ 17493 w 18394"/>
                        <a:gd name="connsiteY0" fmla="*/ 6001 h 18380"/>
                        <a:gd name="connsiteX1" fmla="*/ 1189 w 18394"/>
                        <a:gd name="connsiteY1" fmla="*/ 4457 h 18380"/>
                        <a:gd name="connsiteX2" fmla="*/ 17493 w 18394"/>
                        <a:gd name="connsiteY2" fmla="*/ 6001 h 18380"/>
                      </a:gdLst>
                      <a:ahLst/>
                      <a:cxnLst>
                        <a:cxn ang="0">
                          <a:pos x="connsiteX0" y="connsiteY0"/>
                        </a:cxn>
                        <a:cxn ang="0">
                          <a:pos x="connsiteX1" y="connsiteY1"/>
                        </a:cxn>
                        <a:cxn ang="0">
                          <a:pos x="connsiteX2" y="connsiteY2"/>
                        </a:cxn>
                      </a:cxnLst>
                      <a:rect l="l" t="t" r="r" b="b"/>
                      <a:pathLst>
                        <a:path w="18394" h="18380">
                          <a:moveTo>
                            <a:pt x="17493" y="6001"/>
                          </a:moveTo>
                          <a:cubicBezTo>
                            <a:pt x="14931" y="-1153"/>
                            <a:pt x="5117" y="-2211"/>
                            <a:pt x="1189" y="4457"/>
                          </a:cubicBezTo>
                          <a:cubicBezTo>
                            <a:pt x="-6248" y="21311"/>
                            <a:pt x="23903" y="24084"/>
                            <a:pt x="17493" y="6001"/>
                          </a:cubicBezTo>
                          <a:close/>
                        </a:path>
                      </a:pathLst>
                    </a:custGeom>
                    <a:solidFill>
                      <a:srgbClr val="000000"/>
                    </a:solidFill>
                    <a:ln w="8053" cap="flat">
                      <a:noFill/>
                      <a:prstDash val="solid"/>
                      <a:miter/>
                    </a:ln>
                  </p:spPr>
                  <p:txBody>
                    <a:bodyPr rtlCol="0" anchor="ctr"/>
                    <a:lstStyle/>
                    <a:p>
                      <a:endParaRPr lang="en-US"/>
                    </a:p>
                  </p:txBody>
                </p:sp>
                <p:sp>
                  <p:nvSpPr>
                    <p:cNvPr id="99" name="Freeform 323">
                      <a:extLst>
                        <a:ext uri="{FF2B5EF4-FFF2-40B4-BE49-F238E27FC236}">
                          <a16:creationId xmlns:a16="http://schemas.microsoft.com/office/drawing/2014/main" id="{7165F865-EAE5-9C01-0169-9221A45474C8}"/>
                        </a:ext>
                      </a:extLst>
                    </p:cNvPr>
                    <p:cNvSpPr/>
                    <p:nvPr/>
                  </p:nvSpPr>
                  <p:spPr>
                    <a:xfrm>
                      <a:off x="9314332" y="4379500"/>
                      <a:ext cx="20337" cy="20358"/>
                    </a:xfrm>
                    <a:custGeom>
                      <a:avLst/>
                      <a:gdLst>
                        <a:gd name="connsiteX0" fmla="*/ 17321 w 20337"/>
                        <a:gd name="connsiteY0" fmla="*/ 3026 h 20358"/>
                        <a:gd name="connsiteX1" fmla="*/ 3013 w 20337"/>
                        <a:gd name="connsiteY1" fmla="*/ 17333 h 20358"/>
                        <a:gd name="connsiteX2" fmla="*/ 17321 w 20337"/>
                        <a:gd name="connsiteY2" fmla="*/ 3026 h 20358"/>
                      </a:gdLst>
                      <a:ahLst/>
                      <a:cxnLst>
                        <a:cxn ang="0">
                          <a:pos x="connsiteX0" y="connsiteY0"/>
                        </a:cxn>
                        <a:cxn ang="0">
                          <a:pos x="connsiteX1" y="connsiteY1"/>
                        </a:cxn>
                        <a:cxn ang="0">
                          <a:pos x="connsiteX2" y="connsiteY2"/>
                        </a:cxn>
                      </a:cxnLst>
                      <a:rect l="l" t="t" r="r" b="b"/>
                      <a:pathLst>
                        <a:path w="20337" h="20358">
                          <a:moveTo>
                            <a:pt x="17321" y="3026"/>
                          </a:moveTo>
                          <a:cubicBezTo>
                            <a:pt x="7839" y="-6254"/>
                            <a:pt x="-6219" y="7908"/>
                            <a:pt x="3013" y="17333"/>
                          </a:cubicBezTo>
                          <a:cubicBezTo>
                            <a:pt x="12503" y="26613"/>
                            <a:pt x="26560" y="12451"/>
                            <a:pt x="17321" y="3026"/>
                          </a:cubicBezTo>
                          <a:close/>
                        </a:path>
                      </a:pathLst>
                    </a:custGeom>
                    <a:solidFill>
                      <a:srgbClr val="000000"/>
                    </a:solidFill>
                    <a:ln w="8053" cap="flat">
                      <a:noFill/>
                      <a:prstDash val="solid"/>
                      <a:miter/>
                    </a:ln>
                  </p:spPr>
                  <p:txBody>
                    <a:bodyPr rtlCol="0" anchor="ctr"/>
                    <a:lstStyle/>
                    <a:p>
                      <a:endParaRPr lang="en-US"/>
                    </a:p>
                  </p:txBody>
                </p:sp>
                <p:sp>
                  <p:nvSpPr>
                    <p:cNvPr id="100" name="Freeform 324">
                      <a:extLst>
                        <a:ext uri="{FF2B5EF4-FFF2-40B4-BE49-F238E27FC236}">
                          <a16:creationId xmlns:a16="http://schemas.microsoft.com/office/drawing/2014/main" id="{3E185AF9-B1D1-E745-9017-4BBDE2BA934F}"/>
                        </a:ext>
                      </a:extLst>
                    </p:cNvPr>
                    <p:cNvSpPr/>
                    <p:nvPr/>
                  </p:nvSpPr>
                  <p:spPr>
                    <a:xfrm>
                      <a:off x="9426646" y="4382754"/>
                      <a:ext cx="18403" cy="18425"/>
                    </a:xfrm>
                    <a:custGeom>
                      <a:avLst/>
                      <a:gdLst>
                        <a:gd name="connsiteX0" fmla="*/ 15678 w 18403"/>
                        <a:gd name="connsiteY0" fmla="*/ 2738 h 18425"/>
                        <a:gd name="connsiteX1" fmla="*/ 2728 w 18403"/>
                        <a:gd name="connsiteY1" fmla="*/ 15688 h 18425"/>
                        <a:gd name="connsiteX2" fmla="*/ 15678 w 18403"/>
                        <a:gd name="connsiteY2" fmla="*/ 2738 h 18425"/>
                      </a:gdLst>
                      <a:ahLst/>
                      <a:cxnLst>
                        <a:cxn ang="0">
                          <a:pos x="connsiteX0" y="connsiteY0"/>
                        </a:cxn>
                        <a:cxn ang="0">
                          <a:pos x="connsiteX1" y="connsiteY1"/>
                        </a:cxn>
                        <a:cxn ang="0">
                          <a:pos x="connsiteX2" y="connsiteY2"/>
                        </a:cxn>
                      </a:cxnLst>
                      <a:rect l="l" t="t" r="r" b="b"/>
                      <a:pathLst>
                        <a:path w="18403" h="18425">
                          <a:moveTo>
                            <a:pt x="15678" y="2738"/>
                          </a:moveTo>
                          <a:cubicBezTo>
                            <a:pt x="7094" y="-5661"/>
                            <a:pt x="-5630" y="7160"/>
                            <a:pt x="2728" y="15688"/>
                          </a:cubicBezTo>
                          <a:cubicBezTo>
                            <a:pt x="11313" y="24086"/>
                            <a:pt x="24029" y="11266"/>
                            <a:pt x="15678" y="2738"/>
                          </a:cubicBezTo>
                          <a:close/>
                        </a:path>
                      </a:pathLst>
                    </a:custGeom>
                    <a:solidFill>
                      <a:srgbClr val="000000"/>
                    </a:solidFill>
                    <a:ln w="8053" cap="flat">
                      <a:noFill/>
                      <a:prstDash val="solid"/>
                      <a:miter/>
                    </a:ln>
                  </p:spPr>
                  <p:txBody>
                    <a:bodyPr rtlCol="0" anchor="ctr"/>
                    <a:lstStyle/>
                    <a:p>
                      <a:endParaRPr lang="en-US"/>
                    </a:p>
                  </p:txBody>
                </p:sp>
              </p:grpSp>
              <p:grpSp>
                <p:nvGrpSpPr>
                  <p:cNvPr id="69" name="Graphic 141">
                    <a:extLst>
                      <a:ext uri="{FF2B5EF4-FFF2-40B4-BE49-F238E27FC236}">
                        <a16:creationId xmlns:a16="http://schemas.microsoft.com/office/drawing/2014/main" id="{2839B279-1FF3-082B-3782-A3D5AE41CC7C}"/>
                      </a:ext>
                    </a:extLst>
                  </p:cNvPr>
                  <p:cNvGrpSpPr/>
                  <p:nvPr/>
                </p:nvGrpSpPr>
                <p:grpSpPr>
                  <a:xfrm>
                    <a:off x="9462016" y="3170382"/>
                    <a:ext cx="141833" cy="64040"/>
                    <a:chOff x="9462016" y="3170382"/>
                    <a:chExt cx="141833" cy="64040"/>
                  </a:xfrm>
                  <a:solidFill>
                    <a:srgbClr val="000000"/>
                  </a:solidFill>
                </p:grpSpPr>
                <p:sp>
                  <p:nvSpPr>
                    <p:cNvPr id="75" name="Freeform 326">
                      <a:extLst>
                        <a:ext uri="{FF2B5EF4-FFF2-40B4-BE49-F238E27FC236}">
                          <a16:creationId xmlns:a16="http://schemas.microsoft.com/office/drawing/2014/main" id="{1255F29B-BA2D-050D-DC65-25B389AB96BB}"/>
                        </a:ext>
                      </a:extLst>
                    </p:cNvPr>
                    <p:cNvSpPr/>
                    <p:nvPr/>
                  </p:nvSpPr>
                  <p:spPr>
                    <a:xfrm>
                      <a:off x="9462016" y="3204201"/>
                      <a:ext cx="24234" cy="20763"/>
                    </a:xfrm>
                    <a:custGeom>
                      <a:avLst/>
                      <a:gdLst>
                        <a:gd name="connsiteX0" fmla="*/ 2086 w 24234"/>
                        <a:gd name="connsiteY0" fmla="*/ 20276 h 20763"/>
                        <a:gd name="connsiteX1" fmla="*/ 22529 w 24234"/>
                        <a:gd name="connsiteY1" fmla="*/ 1927 h 20763"/>
                        <a:gd name="connsiteX2" fmla="*/ 11665 w 24234"/>
                        <a:gd name="connsiteY2" fmla="*/ 2695 h 20763"/>
                        <a:gd name="connsiteX3" fmla="*/ 6872 w 24234"/>
                        <a:gd name="connsiteY3" fmla="*/ 1426 h 20763"/>
                        <a:gd name="connsiteX4" fmla="*/ 2086 w 24234"/>
                        <a:gd name="connsiteY4" fmla="*/ 20276 h 20763"/>
                        <a:gd name="connsiteX5" fmla="*/ 9636 w 24234"/>
                        <a:gd name="connsiteY5" fmla="*/ 8426 h 20763"/>
                        <a:gd name="connsiteX6" fmla="*/ 18294 w 24234"/>
                        <a:gd name="connsiteY6" fmla="*/ 6640 h 20763"/>
                        <a:gd name="connsiteX7" fmla="*/ 6952 w 24234"/>
                        <a:gd name="connsiteY7" fmla="*/ 14779 h 20763"/>
                        <a:gd name="connsiteX8" fmla="*/ 9636 w 24234"/>
                        <a:gd name="connsiteY8" fmla="*/ 8426 h 2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34" h="20763">
                          <a:moveTo>
                            <a:pt x="2086" y="20276"/>
                          </a:moveTo>
                          <a:cubicBezTo>
                            <a:pt x="13274" y="22830"/>
                            <a:pt x="29562" y="15143"/>
                            <a:pt x="22529" y="1927"/>
                          </a:cubicBezTo>
                          <a:cubicBezTo>
                            <a:pt x="19789" y="-975"/>
                            <a:pt x="14745" y="1539"/>
                            <a:pt x="11665" y="2695"/>
                          </a:cubicBezTo>
                          <a:cubicBezTo>
                            <a:pt x="11705" y="197"/>
                            <a:pt x="8246" y="-1234"/>
                            <a:pt x="6872" y="1426"/>
                          </a:cubicBezTo>
                          <a:cubicBezTo>
                            <a:pt x="5821" y="5314"/>
                            <a:pt x="-4268" y="18829"/>
                            <a:pt x="2086" y="20276"/>
                          </a:cubicBezTo>
                          <a:close/>
                          <a:moveTo>
                            <a:pt x="9636" y="8426"/>
                          </a:moveTo>
                          <a:cubicBezTo>
                            <a:pt x="12296" y="10382"/>
                            <a:pt x="15392" y="6462"/>
                            <a:pt x="18294" y="6640"/>
                          </a:cubicBezTo>
                          <a:cubicBezTo>
                            <a:pt x="19239" y="12589"/>
                            <a:pt x="11859" y="15192"/>
                            <a:pt x="6952" y="14779"/>
                          </a:cubicBezTo>
                          <a:cubicBezTo>
                            <a:pt x="7874" y="12678"/>
                            <a:pt x="8771" y="10560"/>
                            <a:pt x="9636" y="8426"/>
                          </a:cubicBezTo>
                          <a:close/>
                        </a:path>
                      </a:pathLst>
                    </a:custGeom>
                    <a:solidFill>
                      <a:srgbClr val="000000"/>
                    </a:solidFill>
                    <a:ln w="8053" cap="flat">
                      <a:noFill/>
                      <a:prstDash val="solid"/>
                      <a:miter/>
                    </a:ln>
                  </p:spPr>
                  <p:txBody>
                    <a:bodyPr rtlCol="0" anchor="ctr"/>
                    <a:lstStyle/>
                    <a:p>
                      <a:endParaRPr lang="en-US"/>
                    </a:p>
                  </p:txBody>
                </p:sp>
                <p:sp>
                  <p:nvSpPr>
                    <p:cNvPr id="76" name="Freeform 327">
                      <a:extLst>
                        <a:ext uri="{FF2B5EF4-FFF2-40B4-BE49-F238E27FC236}">
                          <a16:creationId xmlns:a16="http://schemas.microsoft.com/office/drawing/2014/main" id="{FFEDDFA9-0F08-37E8-F81E-CEE64ABD594A}"/>
                        </a:ext>
                      </a:extLst>
                    </p:cNvPr>
                    <p:cNvSpPr/>
                    <p:nvPr/>
                  </p:nvSpPr>
                  <p:spPr>
                    <a:xfrm>
                      <a:off x="9536818" y="3170382"/>
                      <a:ext cx="67031" cy="64040"/>
                    </a:xfrm>
                    <a:custGeom>
                      <a:avLst/>
                      <a:gdLst>
                        <a:gd name="connsiteX0" fmla="*/ 3003 w 67031"/>
                        <a:gd name="connsiteY0" fmla="*/ 64037 h 64040"/>
                        <a:gd name="connsiteX1" fmla="*/ 48206 w 67031"/>
                        <a:gd name="connsiteY1" fmla="*/ 59745 h 64040"/>
                        <a:gd name="connsiteX2" fmla="*/ 59038 w 67031"/>
                        <a:gd name="connsiteY2" fmla="*/ 49908 h 64040"/>
                        <a:gd name="connsiteX3" fmla="*/ 66273 w 67031"/>
                        <a:gd name="connsiteY3" fmla="*/ 17453 h 64040"/>
                        <a:gd name="connsiteX4" fmla="*/ 52054 w 67031"/>
                        <a:gd name="connsiteY4" fmla="*/ 3857 h 64040"/>
                        <a:gd name="connsiteX5" fmla="*/ 12582 w 67031"/>
                        <a:gd name="connsiteY5" fmla="*/ 8820 h 64040"/>
                        <a:gd name="connsiteX6" fmla="*/ 13504 w 67031"/>
                        <a:gd name="connsiteY6" fmla="*/ 1901 h 64040"/>
                        <a:gd name="connsiteX7" fmla="*/ 10294 w 67031"/>
                        <a:gd name="connsiteY7" fmla="*/ 1271 h 64040"/>
                        <a:gd name="connsiteX8" fmla="*/ 4070 w 67031"/>
                        <a:gd name="connsiteY8" fmla="*/ 30758 h 64040"/>
                        <a:gd name="connsiteX9" fmla="*/ 20 w 67031"/>
                        <a:gd name="connsiteY9" fmla="*/ 60626 h 64040"/>
                        <a:gd name="connsiteX10" fmla="*/ 3003 w 67031"/>
                        <a:gd name="connsiteY10" fmla="*/ 64037 h 64040"/>
                        <a:gd name="connsiteX11" fmla="*/ 12275 w 67031"/>
                        <a:gd name="connsiteY11" fmla="*/ 11140 h 64040"/>
                        <a:gd name="connsiteX12" fmla="*/ 15799 w 67031"/>
                        <a:gd name="connsiteY12" fmla="*/ 13161 h 64040"/>
                        <a:gd name="connsiteX13" fmla="*/ 60566 w 67031"/>
                        <a:gd name="connsiteY13" fmla="*/ 16322 h 64040"/>
                        <a:gd name="connsiteX14" fmla="*/ 54027 w 67031"/>
                        <a:gd name="connsiteY14" fmla="*/ 48024 h 64040"/>
                        <a:gd name="connsiteX15" fmla="*/ 36396 w 67031"/>
                        <a:gd name="connsiteY15" fmla="*/ 56011 h 64040"/>
                        <a:gd name="connsiteX16" fmla="*/ 6075 w 67031"/>
                        <a:gd name="connsiteY16" fmla="*/ 58201 h 64040"/>
                        <a:gd name="connsiteX17" fmla="*/ 12275 w 67031"/>
                        <a:gd name="connsiteY17" fmla="*/ 11140 h 64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31" h="64040">
                          <a:moveTo>
                            <a:pt x="3003" y="64037"/>
                          </a:moveTo>
                          <a:cubicBezTo>
                            <a:pt x="18135" y="63399"/>
                            <a:pt x="33227" y="62033"/>
                            <a:pt x="48206" y="59745"/>
                          </a:cubicBezTo>
                          <a:cubicBezTo>
                            <a:pt x="54754" y="59664"/>
                            <a:pt x="58020" y="56221"/>
                            <a:pt x="59038" y="49908"/>
                          </a:cubicBezTo>
                          <a:cubicBezTo>
                            <a:pt x="62344" y="39311"/>
                            <a:pt x="64721" y="28447"/>
                            <a:pt x="66273" y="17453"/>
                          </a:cubicBezTo>
                          <a:cubicBezTo>
                            <a:pt x="69555" y="5781"/>
                            <a:pt x="61706" y="3970"/>
                            <a:pt x="52054" y="3857"/>
                          </a:cubicBezTo>
                          <a:cubicBezTo>
                            <a:pt x="39145" y="3219"/>
                            <a:pt x="24360" y="3186"/>
                            <a:pt x="12582" y="8820"/>
                          </a:cubicBezTo>
                          <a:cubicBezTo>
                            <a:pt x="12889" y="6517"/>
                            <a:pt x="13196" y="4205"/>
                            <a:pt x="13504" y="1901"/>
                          </a:cubicBezTo>
                          <a:cubicBezTo>
                            <a:pt x="13778" y="-184"/>
                            <a:pt x="10796" y="-783"/>
                            <a:pt x="10294" y="1271"/>
                          </a:cubicBezTo>
                          <a:cubicBezTo>
                            <a:pt x="7894" y="11116"/>
                            <a:pt x="5638" y="20719"/>
                            <a:pt x="4070" y="30758"/>
                          </a:cubicBezTo>
                          <a:cubicBezTo>
                            <a:pt x="2518" y="40685"/>
                            <a:pt x="1111" y="50643"/>
                            <a:pt x="20" y="60626"/>
                          </a:cubicBezTo>
                          <a:cubicBezTo>
                            <a:pt x="-174" y="62469"/>
                            <a:pt x="1047" y="64118"/>
                            <a:pt x="3003" y="64037"/>
                          </a:cubicBezTo>
                          <a:close/>
                          <a:moveTo>
                            <a:pt x="12275" y="11140"/>
                          </a:moveTo>
                          <a:cubicBezTo>
                            <a:pt x="12695" y="12474"/>
                            <a:pt x="14029" y="13581"/>
                            <a:pt x="15799" y="13161"/>
                          </a:cubicBezTo>
                          <a:cubicBezTo>
                            <a:pt x="21943" y="11455"/>
                            <a:pt x="65465" y="3405"/>
                            <a:pt x="60566" y="16322"/>
                          </a:cubicBezTo>
                          <a:cubicBezTo>
                            <a:pt x="59022" y="27008"/>
                            <a:pt x="56743" y="37581"/>
                            <a:pt x="54027" y="48024"/>
                          </a:cubicBezTo>
                          <a:cubicBezTo>
                            <a:pt x="51965" y="55760"/>
                            <a:pt x="42960" y="55275"/>
                            <a:pt x="36396" y="56011"/>
                          </a:cubicBezTo>
                          <a:cubicBezTo>
                            <a:pt x="26324" y="57142"/>
                            <a:pt x="16203" y="57854"/>
                            <a:pt x="6075" y="58201"/>
                          </a:cubicBezTo>
                          <a:cubicBezTo>
                            <a:pt x="8071" y="42512"/>
                            <a:pt x="10189" y="26814"/>
                            <a:pt x="12275" y="11140"/>
                          </a:cubicBezTo>
                          <a:close/>
                        </a:path>
                      </a:pathLst>
                    </a:custGeom>
                    <a:solidFill>
                      <a:srgbClr val="000000"/>
                    </a:solidFill>
                    <a:ln w="8053" cap="flat">
                      <a:noFill/>
                      <a:prstDash val="solid"/>
                      <a:miter/>
                    </a:ln>
                  </p:spPr>
                  <p:txBody>
                    <a:bodyPr rtlCol="0" anchor="ctr"/>
                    <a:lstStyle/>
                    <a:p>
                      <a:endParaRPr lang="en-US"/>
                    </a:p>
                  </p:txBody>
                </p:sp>
                <p:sp>
                  <p:nvSpPr>
                    <p:cNvPr id="77" name="Freeform 328">
                      <a:extLst>
                        <a:ext uri="{FF2B5EF4-FFF2-40B4-BE49-F238E27FC236}">
                          <a16:creationId xmlns:a16="http://schemas.microsoft.com/office/drawing/2014/main" id="{1FF1887A-AF19-C2CD-0ECD-994DC9CDB58A}"/>
                        </a:ext>
                      </a:extLst>
                    </p:cNvPr>
                    <p:cNvSpPr/>
                    <p:nvPr/>
                  </p:nvSpPr>
                  <p:spPr>
                    <a:xfrm>
                      <a:off x="9562227" y="3193099"/>
                      <a:ext cx="18745" cy="17488"/>
                    </a:xfrm>
                    <a:custGeom>
                      <a:avLst/>
                      <a:gdLst>
                        <a:gd name="connsiteX0" fmla="*/ 3622 w 18745"/>
                        <a:gd name="connsiteY0" fmla="*/ 16350 h 17488"/>
                        <a:gd name="connsiteX1" fmla="*/ 14478 w 18745"/>
                        <a:gd name="connsiteY1" fmla="*/ 16908 h 17488"/>
                        <a:gd name="connsiteX2" fmla="*/ 18302 w 18745"/>
                        <a:gd name="connsiteY2" fmla="*/ 3328 h 17488"/>
                        <a:gd name="connsiteX3" fmla="*/ 10744 w 18745"/>
                        <a:gd name="connsiteY3" fmla="*/ 176 h 17488"/>
                        <a:gd name="connsiteX4" fmla="*/ 1763 w 18745"/>
                        <a:gd name="connsiteY4" fmla="*/ 2819 h 17488"/>
                        <a:gd name="connsiteX5" fmla="*/ 3622 w 18745"/>
                        <a:gd name="connsiteY5" fmla="*/ 16350 h 17488"/>
                        <a:gd name="connsiteX6" fmla="*/ 6322 w 18745"/>
                        <a:gd name="connsiteY6" fmla="*/ 6602 h 17488"/>
                        <a:gd name="connsiteX7" fmla="*/ 11738 w 18745"/>
                        <a:gd name="connsiteY7" fmla="*/ 5810 h 17488"/>
                        <a:gd name="connsiteX8" fmla="*/ 12910 w 18745"/>
                        <a:gd name="connsiteY8" fmla="*/ 7855 h 17488"/>
                        <a:gd name="connsiteX9" fmla="*/ 12191 w 18745"/>
                        <a:gd name="connsiteY9" fmla="*/ 11395 h 17488"/>
                        <a:gd name="connsiteX10" fmla="*/ 5239 w 18745"/>
                        <a:gd name="connsiteY10" fmla="*/ 12495 h 17488"/>
                        <a:gd name="connsiteX11" fmla="*/ 6322 w 18745"/>
                        <a:gd name="connsiteY11" fmla="*/ 6602 h 1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45" h="17488">
                          <a:moveTo>
                            <a:pt x="3622" y="16350"/>
                          </a:moveTo>
                          <a:cubicBezTo>
                            <a:pt x="6565" y="18573"/>
                            <a:pt x="11019" y="16843"/>
                            <a:pt x="14478" y="16908"/>
                          </a:cubicBezTo>
                          <a:cubicBezTo>
                            <a:pt x="18213" y="16528"/>
                            <a:pt x="19523" y="6157"/>
                            <a:pt x="18302" y="3328"/>
                          </a:cubicBezTo>
                          <a:cubicBezTo>
                            <a:pt x="16936" y="289"/>
                            <a:pt x="13589" y="353"/>
                            <a:pt x="10744" y="176"/>
                          </a:cubicBezTo>
                          <a:cubicBezTo>
                            <a:pt x="7494" y="-35"/>
                            <a:pt x="3574" y="-633"/>
                            <a:pt x="1763" y="2819"/>
                          </a:cubicBezTo>
                          <a:cubicBezTo>
                            <a:pt x="817" y="5511"/>
                            <a:pt x="-2538" y="19333"/>
                            <a:pt x="3622" y="16350"/>
                          </a:cubicBezTo>
                          <a:close/>
                          <a:moveTo>
                            <a:pt x="6322" y="6602"/>
                          </a:moveTo>
                          <a:cubicBezTo>
                            <a:pt x="7195" y="4541"/>
                            <a:pt x="9935" y="6068"/>
                            <a:pt x="11738" y="5810"/>
                          </a:cubicBezTo>
                          <a:cubicBezTo>
                            <a:pt x="13613" y="5931"/>
                            <a:pt x="13161" y="6149"/>
                            <a:pt x="12910" y="7855"/>
                          </a:cubicBezTo>
                          <a:cubicBezTo>
                            <a:pt x="12732" y="9051"/>
                            <a:pt x="12482" y="10223"/>
                            <a:pt x="12191" y="11395"/>
                          </a:cubicBezTo>
                          <a:cubicBezTo>
                            <a:pt x="9855" y="11403"/>
                            <a:pt x="7211" y="11492"/>
                            <a:pt x="5239" y="12495"/>
                          </a:cubicBezTo>
                          <a:cubicBezTo>
                            <a:pt x="5805" y="10660"/>
                            <a:pt x="5683" y="8404"/>
                            <a:pt x="6322" y="6602"/>
                          </a:cubicBezTo>
                          <a:close/>
                        </a:path>
                      </a:pathLst>
                    </a:custGeom>
                    <a:solidFill>
                      <a:srgbClr val="000000"/>
                    </a:solidFill>
                    <a:ln w="8053" cap="flat">
                      <a:noFill/>
                      <a:prstDash val="solid"/>
                      <a:miter/>
                    </a:ln>
                  </p:spPr>
                  <p:txBody>
                    <a:bodyPr rtlCol="0" anchor="ctr"/>
                    <a:lstStyle/>
                    <a:p>
                      <a:endParaRPr lang="en-US"/>
                    </a:p>
                  </p:txBody>
                </p:sp>
              </p:grpSp>
              <p:grpSp>
                <p:nvGrpSpPr>
                  <p:cNvPr id="70" name="Graphic 141">
                    <a:extLst>
                      <a:ext uri="{FF2B5EF4-FFF2-40B4-BE49-F238E27FC236}">
                        <a16:creationId xmlns:a16="http://schemas.microsoft.com/office/drawing/2014/main" id="{FB53E951-11E5-1313-B53F-EF7C9290850F}"/>
                      </a:ext>
                    </a:extLst>
                  </p:cNvPr>
                  <p:cNvGrpSpPr/>
                  <p:nvPr/>
                </p:nvGrpSpPr>
                <p:grpSpPr>
                  <a:xfrm>
                    <a:off x="8797261" y="4520341"/>
                    <a:ext cx="627590" cy="856687"/>
                    <a:chOff x="8797261" y="4520341"/>
                    <a:chExt cx="627590" cy="856687"/>
                  </a:xfrm>
                  <a:solidFill>
                    <a:srgbClr val="FFFFFF"/>
                  </a:solidFill>
                </p:grpSpPr>
                <p:sp>
                  <p:nvSpPr>
                    <p:cNvPr id="71" name="Freeform 330">
                      <a:extLst>
                        <a:ext uri="{FF2B5EF4-FFF2-40B4-BE49-F238E27FC236}">
                          <a16:creationId xmlns:a16="http://schemas.microsoft.com/office/drawing/2014/main" id="{04FF5B26-08A3-16EE-13E1-E5981AD1FDC0}"/>
                        </a:ext>
                      </a:extLst>
                    </p:cNvPr>
                    <p:cNvSpPr/>
                    <p:nvPr/>
                  </p:nvSpPr>
                  <p:spPr>
                    <a:xfrm>
                      <a:off x="9007870" y="4570123"/>
                      <a:ext cx="133128" cy="275249"/>
                    </a:xfrm>
                    <a:custGeom>
                      <a:avLst/>
                      <a:gdLst>
                        <a:gd name="connsiteX0" fmla="*/ 310 w 133128"/>
                        <a:gd name="connsiteY0" fmla="*/ 4988 h 275249"/>
                        <a:gd name="connsiteX1" fmla="*/ 78091 w 133128"/>
                        <a:gd name="connsiteY1" fmla="*/ 233592 h 275249"/>
                        <a:gd name="connsiteX2" fmla="*/ 98122 w 133128"/>
                        <a:gd name="connsiteY2" fmla="*/ 257519 h 275249"/>
                        <a:gd name="connsiteX3" fmla="*/ 124571 w 133128"/>
                        <a:gd name="connsiteY3" fmla="*/ 275141 h 275249"/>
                        <a:gd name="connsiteX4" fmla="*/ 132202 w 133128"/>
                        <a:gd name="connsiteY4" fmla="*/ 265222 h 275249"/>
                        <a:gd name="connsiteX5" fmla="*/ 114256 w 133128"/>
                        <a:gd name="connsiteY5" fmla="*/ 246170 h 275249"/>
                        <a:gd name="connsiteX6" fmla="*/ 97265 w 133128"/>
                        <a:gd name="connsiteY6" fmla="*/ 227287 h 275249"/>
                        <a:gd name="connsiteX7" fmla="*/ 69320 w 133128"/>
                        <a:gd name="connsiteY7" fmla="*/ 181261 h 275249"/>
                        <a:gd name="connsiteX8" fmla="*/ 31448 w 133128"/>
                        <a:gd name="connsiteY8" fmla="*/ 70212 h 275249"/>
                        <a:gd name="connsiteX9" fmla="*/ 8370 w 133128"/>
                        <a:gd name="connsiteY9" fmla="*/ 2773 h 275249"/>
                        <a:gd name="connsiteX10" fmla="*/ 310 w 133128"/>
                        <a:gd name="connsiteY10" fmla="*/ 4988 h 275249"/>
                        <a:gd name="connsiteX11" fmla="*/ 310 w 133128"/>
                        <a:gd name="connsiteY11" fmla="*/ 4988 h 27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128" h="275249">
                          <a:moveTo>
                            <a:pt x="310" y="4988"/>
                          </a:moveTo>
                          <a:cubicBezTo>
                            <a:pt x="29549" y="79961"/>
                            <a:pt x="30309" y="166129"/>
                            <a:pt x="78091" y="233592"/>
                          </a:cubicBezTo>
                          <a:cubicBezTo>
                            <a:pt x="84097" y="242072"/>
                            <a:pt x="90798" y="250139"/>
                            <a:pt x="98122" y="257519"/>
                          </a:cubicBezTo>
                          <a:cubicBezTo>
                            <a:pt x="104993" y="264438"/>
                            <a:pt x="114628" y="273475"/>
                            <a:pt x="124571" y="275141"/>
                          </a:cubicBezTo>
                          <a:cubicBezTo>
                            <a:pt x="130222" y="276086"/>
                            <a:pt x="135266" y="270711"/>
                            <a:pt x="132202" y="265222"/>
                          </a:cubicBezTo>
                          <a:cubicBezTo>
                            <a:pt x="128112" y="257899"/>
                            <a:pt x="120287" y="251949"/>
                            <a:pt x="114256" y="246170"/>
                          </a:cubicBezTo>
                          <a:cubicBezTo>
                            <a:pt x="108145" y="240317"/>
                            <a:pt x="102422" y="233996"/>
                            <a:pt x="97265" y="227287"/>
                          </a:cubicBezTo>
                          <a:cubicBezTo>
                            <a:pt x="86279" y="213004"/>
                            <a:pt x="77056" y="197516"/>
                            <a:pt x="69320" y="181261"/>
                          </a:cubicBezTo>
                          <a:cubicBezTo>
                            <a:pt x="52433" y="145783"/>
                            <a:pt x="42668" y="107711"/>
                            <a:pt x="31448" y="70212"/>
                          </a:cubicBezTo>
                          <a:cubicBezTo>
                            <a:pt x="24642" y="47474"/>
                            <a:pt x="17512" y="24695"/>
                            <a:pt x="8370" y="2773"/>
                          </a:cubicBezTo>
                          <a:cubicBezTo>
                            <a:pt x="6333" y="-2077"/>
                            <a:pt x="-1662" y="-72"/>
                            <a:pt x="310" y="4988"/>
                          </a:cubicBezTo>
                          <a:lnTo>
                            <a:pt x="310" y="4988"/>
                          </a:lnTo>
                          <a:close/>
                        </a:path>
                      </a:pathLst>
                    </a:custGeom>
                    <a:solidFill>
                      <a:srgbClr val="FFFFFF"/>
                    </a:solidFill>
                    <a:ln w="8053" cap="flat">
                      <a:noFill/>
                      <a:prstDash val="solid"/>
                      <a:miter/>
                    </a:ln>
                  </p:spPr>
                  <p:txBody>
                    <a:bodyPr rtlCol="0" anchor="ctr"/>
                    <a:lstStyle/>
                    <a:p>
                      <a:endParaRPr lang="en-US"/>
                    </a:p>
                  </p:txBody>
                </p:sp>
                <p:sp>
                  <p:nvSpPr>
                    <p:cNvPr id="72" name="Freeform 331">
                      <a:extLst>
                        <a:ext uri="{FF2B5EF4-FFF2-40B4-BE49-F238E27FC236}">
                          <a16:creationId xmlns:a16="http://schemas.microsoft.com/office/drawing/2014/main" id="{9C7C439D-EC70-AAAE-41DD-150D1F02BCC9}"/>
                        </a:ext>
                      </a:extLst>
                    </p:cNvPr>
                    <p:cNvSpPr/>
                    <p:nvPr/>
                  </p:nvSpPr>
                  <p:spPr>
                    <a:xfrm>
                      <a:off x="9347765" y="4807739"/>
                      <a:ext cx="77086" cy="569289"/>
                    </a:xfrm>
                    <a:custGeom>
                      <a:avLst/>
                      <a:gdLst>
                        <a:gd name="connsiteX0" fmla="*/ 572 w 77086"/>
                        <a:gd name="connsiteY0" fmla="*/ 547832 h 569289"/>
                        <a:gd name="connsiteX1" fmla="*/ 12083 w 77086"/>
                        <a:gd name="connsiteY1" fmla="*/ 569076 h 569289"/>
                        <a:gd name="connsiteX2" fmla="*/ 18372 w 77086"/>
                        <a:gd name="connsiteY2" fmla="*/ 565503 h 569289"/>
                        <a:gd name="connsiteX3" fmla="*/ 37449 w 77086"/>
                        <a:gd name="connsiteY3" fmla="*/ 462586 h 569289"/>
                        <a:gd name="connsiteX4" fmla="*/ 48540 w 77086"/>
                        <a:gd name="connsiteY4" fmla="*/ 352620 h 569289"/>
                        <a:gd name="connsiteX5" fmla="*/ 69412 w 77086"/>
                        <a:gd name="connsiteY5" fmla="*/ 129521 h 569289"/>
                        <a:gd name="connsiteX6" fmla="*/ 76776 w 77086"/>
                        <a:gd name="connsiteY6" fmla="*/ 4027 h 569289"/>
                        <a:gd name="connsiteX7" fmla="*/ 68725 w 77086"/>
                        <a:gd name="connsiteY7" fmla="*/ 2936 h 569289"/>
                        <a:gd name="connsiteX8" fmla="*/ 54514 w 77086"/>
                        <a:gd name="connsiteY8" fmla="*/ 112360 h 569289"/>
                        <a:gd name="connsiteX9" fmla="*/ 44539 w 77086"/>
                        <a:gd name="connsiteY9" fmla="*/ 223909 h 569289"/>
                        <a:gd name="connsiteX10" fmla="*/ 25445 w 77086"/>
                        <a:gd name="connsiteY10" fmla="*/ 444867 h 569289"/>
                        <a:gd name="connsiteX11" fmla="*/ 8502 w 77086"/>
                        <a:gd name="connsiteY11" fmla="*/ 562787 h 569289"/>
                        <a:gd name="connsiteX12" fmla="*/ 14791 w 77086"/>
                        <a:gd name="connsiteY12" fmla="*/ 559214 h 569289"/>
                        <a:gd name="connsiteX13" fmla="*/ 6966 w 77086"/>
                        <a:gd name="connsiteY13" fmla="*/ 548697 h 569289"/>
                        <a:gd name="connsiteX14" fmla="*/ 572 w 77086"/>
                        <a:gd name="connsiteY14" fmla="*/ 547832 h 569289"/>
                        <a:gd name="connsiteX15" fmla="*/ 572 w 77086"/>
                        <a:gd name="connsiteY15" fmla="*/ 547832 h 56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086" h="569289">
                          <a:moveTo>
                            <a:pt x="572" y="547832"/>
                          </a:moveTo>
                          <a:cubicBezTo>
                            <a:pt x="-1772" y="556724"/>
                            <a:pt x="3288" y="566295"/>
                            <a:pt x="12083" y="569076"/>
                          </a:cubicBezTo>
                          <a:cubicBezTo>
                            <a:pt x="14856" y="569949"/>
                            <a:pt x="17475" y="568033"/>
                            <a:pt x="18372" y="565503"/>
                          </a:cubicBezTo>
                          <a:cubicBezTo>
                            <a:pt x="30126" y="532450"/>
                            <a:pt x="33893" y="497296"/>
                            <a:pt x="37449" y="462586"/>
                          </a:cubicBezTo>
                          <a:cubicBezTo>
                            <a:pt x="41208" y="425944"/>
                            <a:pt x="45113" y="389294"/>
                            <a:pt x="48540" y="352620"/>
                          </a:cubicBezTo>
                          <a:cubicBezTo>
                            <a:pt x="55500" y="278254"/>
                            <a:pt x="62452" y="203887"/>
                            <a:pt x="69412" y="129521"/>
                          </a:cubicBezTo>
                          <a:cubicBezTo>
                            <a:pt x="73300" y="88005"/>
                            <a:pt x="78401" y="45786"/>
                            <a:pt x="76776" y="4027"/>
                          </a:cubicBezTo>
                          <a:cubicBezTo>
                            <a:pt x="76606" y="-419"/>
                            <a:pt x="69784" y="-1744"/>
                            <a:pt x="68725" y="2936"/>
                          </a:cubicBezTo>
                          <a:cubicBezTo>
                            <a:pt x="60674" y="38696"/>
                            <a:pt x="57771" y="75920"/>
                            <a:pt x="54514" y="112360"/>
                          </a:cubicBezTo>
                          <a:cubicBezTo>
                            <a:pt x="51191" y="149543"/>
                            <a:pt x="47861" y="186726"/>
                            <a:pt x="44539" y="223909"/>
                          </a:cubicBezTo>
                          <a:cubicBezTo>
                            <a:pt x="37959" y="297549"/>
                            <a:pt x="31467" y="371179"/>
                            <a:pt x="25445" y="444867"/>
                          </a:cubicBezTo>
                          <a:cubicBezTo>
                            <a:pt x="22204" y="484548"/>
                            <a:pt x="18922" y="524197"/>
                            <a:pt x="8502" y="562787"/>
                          </a:cubicBezTo>
                          <a:cubicBezTo>
                            <a:pt x="10596" y="561598"/>
                            <a:pt x="12698" y="560402"/>
                            <a:pt x="14791" y="559214"/>
                          </a:cubicBezTo>
                          <a:cubicBezTo>
                            <a:pt x="9424" y="557969"/>
                            <a:pt x="6392" y="554283"/>
                            <a:pt x="6966" y="548697"/>
                          </a:cubicBezTo>
                          <a:cubicBezTo>
                            <a:pt x="7362" y="544987"/>
                            <a:pt x="1494" y="544348"/>
                            <a:pt x="572" y="547832"/>
                          </a:cubicBezTo>
                          <a:lnTo>
                            <a:pt x="572" y="547832"/>
                          </a:lnTo>
                          <a:close/>
                        </a:path>
                      </a:pathLst>
                    </a:custGeom>
                    <a:solidFill>
                      <a:srgbClr val="FFFFFF"/>
                    </a:solidFill>
                    <a:ln w="8053" cap="flat">
                      <a:noFill/>
                      <a:prstDash val="solid"/>
                      <a:miter/>
                    </a:ln>
                  </p:spPr>
                  <p:txBody>
                    <a:bodyPr rtlCol="0" anchor="ctr"/>
                    <a:lstStyle/>
                    <a:p>
                      <a:endParaRPr lang="en-US"/>
                    </a:p>
                  </p:txBody>
                </p:sp>
                <p:sp>
                  <p:nvSpPr>
                    <p:cNvPr id="73" name="Freeform 332">
                      <a:extLst>
                        <a:ext uri="{FF2B5EF4-FFF2-40B4-BE49-F238E27FC236}">
                          <a16:creationId xmlns:a16="http://schemas.microsoft.com/office/drawing/2014/main" id="{B89F3F98-8403-081D-53FA-D1B60F0972BA}"/>
                        </a:ext>
                      </a:extLst>
                    </p:cNvPr>
                    <p:cNvSpPr/>
                    <p:nvPr/>
                  </p:nvSpPr>
                  <p:spPr>
                    <a:xfrm>
                      <a:off x="8797261" y="4548270"/>
                      <a:ext cx="264889" cy="738731"/>
                    </a:xfrm>
                    <a:custGeom>
                      <a:avLst/>
                      <a:gdLst>
                        <a:gd name="connsiteX0" fmla="*/ 334 w 264889"/>
                        <a:gd name="connsiteY0" fmla="*/ 2873 h 738731"/>
                        <a:gd name="connsiteX1" fmla="*/ 2783 w 264889"/>
                        <a:gd name="connsiteY1" fmla="*/ 46337 h 738731"/>
                        <a:gd name="connsiteX2" fmla="*/ 8498 w 264889"/>
                        <a:gd name="connsiteY2" fmla="*/ 89728 h 738731"/>
                        <a:gd name="connsiteX3" fmla="*/ 22952 w 264889"/>
                        <a:gd name="connsiteY3" fmla="*/ 176430 h 738731"/>
                        <a:gd name="connsiteX4" fmla="*/ 59191 w 264889"/>
                        <a:gd name="connsiteY4" fmla="*/ 348322 h 738731"/>
                        <a:gd name="connsiteX5" fmla="*/ 104628 w 264889"/>
                        <a:gd name="connsiteY5" fmla="*/ 517967 h 738731"/>
                        <a:gd name="connsiteX6" fmla="*/ 153340 w 264889"/>
                        <a:gd name="connsiteY6" fmla="*/ 644349 h 738731"/>
                        <a:gd name="connsiteX7" fmla="*/ 196151 w 264889"/>
                        <a:gd name="connsiteY7" fmla="*/ 702622 h 738731"/>
                        <a:gd name="connsiteX8" fmla="*/ 223716 w 264889"/>
                        <a:gd name="connsiteY8" fmla="*/ 724916 h 738731"/>
                        <a:gd name="connsiteX9" fmla="*/ 257222 w 264889"/>
                        <a:gd name="connsiteY9" fmla="*/ 738520 h 738731"/>
                        <a:gd name="connsiteX10" fmla="*/ 261902 w 264889"/>
                        <a:gd name="connsiteY10" fmla="*/ 727421 h 738731"/>
                        <a:gd name="connsiteX11" fmla="*/ 235687 w 264889"/>
                        <a:gd name="connsiteY11" fmla="*/ 710269 h 738731"/>
                        <a:gd name="connsiteX12" fmla="*/ 213053 w 264889"/>
                        <a:gd name="connsiteY12" fmla="*/ 691968 h 738731"/>
                        <a:gd name="connsiteX13" fmla="*/ 175473 w 264889"/>
                        <a:gd name="connsiteY13" fmla="*/ 643888 h 738731"/>
                        <a:gd name="connsiteX14" fmla="*/ 127472 w 264889"/>
                        <a:gd name="connsiteY14" fmla="*/ 526850 h 738731"/>
                        <a:gd name="connsiteX15" fmla="*/ 43589 w 264889"/>
                        <a:gd name="connsiteY15" fmla="*/ 192370 h 738731"/>
                        <a:gd name="connsiteX16" fmla="*/ 25725 w 264889"/>
                        <a:gd name="connsiteY16" fmla="*/ 97933 h 738731"/>
                        <a:gd name="connsiteX17" fmla="*/ 17002 w 264889"/>
                        <a:gd name="connsiteY17" fmla="*/ 49684 h 738731"/>
                        <a:gd name="connsiteX18" fmla="*/ 6146 w 264889"/>
                        <a:gd name="connsiteY18" fmla="*/ 2105 h 738731"/>
                        <a:gd name="connsiteX19" fmla="*/ 334 w 264889"/>
                        <a:gd name="connsiteY19" fmla="*/ 2873 h 738731"/>
                        <a:gd name="connsiteX20" fmla="*/ 334 w 264889"/>
                        <a:gd name="connsiteY20" fmla="*/ 2873 h 73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4889" h="738731">
                          <a:moveTo>
                            <a:pt x="334" y="2873"/>
                          </a:moveTo>
                          <a:cubicBezTo>
                            <a:pt x="-749" y="17504"/>
                            <a:pt x="997" y="31819"/>
                            <a:pt x="2783" y="46337"/>
                          </a:cubicBezTo>
                          <a:cubicBezTo>
                            <a:pt x="4562" y="60814"/>
                            <a:pt x="6308" y="75308"/>
                            <a:pt x="8498" y="89728"/>
                          </a:cubicBezTo>
                          <a:cubicBezTo>
                            <a:pt x="12904" y="118699"/>
                            <a:pt x="17641" y="147613"/>
                            <a:pt x="22952" y="176430"/>
                          </a:cubicBezTo>
                          <a:cubicBezTo>
                            <a:pt x="33574" y="234016"/>
                            <a:pt x="45586" y="291367"/>
                            <a:pt x="59191" y="348322"/>
                          </a:cubicBezTo>
                          <a:cubicBezTo>
                            <a:pt x="72787" y="405261"/>
                            <a:pt x="88049" y="461828"/>
                            <a:pt x="104628" y="517967"/>
                          </a:cubicBezTo>
                          <a:cubicBezTo>
                            <a:pt x="117417" y="561269"/>
                            <a:pt x="131450" y="604652"/>
                            <a:pt x="153340" y="644349"/>
                          </a:cubicBezTo>
                          <a:cubicBezTo>
                            <a:pt x="164980" y="665455"/>
                            <a:pt x="179021" y="685590"/>
                            <a:pt x="196151" y="702622"/>
                          </a:cubicBezTo>
                          <a:cubicBezTo>
                            <a:pt x="204517" y="710940"/>
                            <a:pt x="213862" y="718425"/>
                            <a:pt x="223716" y="724916"/>
                          </a:cubicBezTo>
                          <a:cubicBezTo>
                            <a:pt x="234046" y="731722"/>
                            <a:pt x="245339" y="735343"/>
                            <a:pt x="257222" y="738520"/>
                          </a:cubicBezTo>
                          <a:cubicBezTo>
                            <a:pt x="263737" y="740266"/>
                            <a:pt x="268094" y="730736"/>
                            <a:pt x="261902" y="727421"/>
                          </a:cubicBezTo>
                          <a:cubicBezTo>
                            <a:pt x="252647" y="722474"/>
                            <a:pt x="244418" y="716032"/>
                            <a:pt x="235687" y="710269"/>
                          </a:cubicBezTo>
                          <a:cubicBezTo>
                            <a:pt x="227547" y="704901"/>
                            <a:pt x="220078" y="698718"/>
                            <a:pt x="213053" y="691968"/>
                          </a:cubicBezTo>
                          <a:cubicBezTo>
                            <a:pt x="198260" y="677757"/>
                            <a:pt x="185957" y="661486"/>
                            <a:pt x="175473" y="643888"/>
                          </a:cubicBezTo>
                          <a:cubicBezTo>
                            <a:pt x="153793" y="607497"/>
                            <a:pt x="139719" y="567218"/>
                            <a:pt x="127472" y="526850"/>
                          </a:cubicBezTo>
                          <a:cubicBezTo>
                            <a:pt x="94087" y="416852"/>
                            <a:pt x="66159" y="305084"/>
                            <a:pt x="43589" y="192370"/>
                          </a:cubicBezTo>
                          <a:cubicBezTo>
                            <a:pt x="37300" y="160959"/>
                            <a:pt x="31326" y="129474"/>
                            <a:pt x="25725" y="97933"/>
                          </a:cubicBezTo>
                          <a:cubicBezTo>
                            <a:pt x="22871" y="81839"/>
                            <a:pt x="19896" y="65769"/>
                            <a:pt x="17002" y="49684"/>
                          </a:cubicBezTo>
                          <a:cubicBezTo>
                            <a:pt x="14108" y="33606"/>
                            <a:pt x="11740" y="17512"/>
                            <a:pt x="6146" y="2105"/>
                          </a:cubicBezTo>
                          <a:cubicBezTo>
                            <a:pt x="4998" y="-1072"/>
                            <a:pt x="585" y="-522"/>
                            <a:pt x="334" y="2873"/>
                          </a:cubicBezTo>
                          <a:lnTo>
                            <a:pt x="334" y="2873"/>
                          </a:lnTo>
                          <a:close/>
                        </a:path>
                      </a:pathLst>
                    </a:custGeom>
                    <a:solidFill>
                      <a:srgbClr val="FFFFFF"/>
                    </a:solidFill>
                    <a:ln w="8053" cap="flat">
                      <a:noFill/>
                      <a:prstDash val="solid"/>
                      <a:miter/>
                    </a:ln>
                  </p:spPr>
                  <p:txBody>
                    <a:bodyPr rtlCol="0" anchor="ctr"/>
                    <a:lstStyle/>
                    <a:p>
                      <a:endParaRPr lang="en-US"/>
                    </a:p>
                  </p:txBody>
                </p:sp>
                <p:sp>
                  <p:nvSpPr>
                    <p:cNvPr id="74" name="Freeform 333">
                      <a:extLst>
                        <a:ext uri="{FF2B5EF4-FFF2-40B4-BE49-F238E27FC236}">
                          <a16:creationId xmlns:a16="http://schemas.microsoft.com/office/drawing/2014/main" id="{BD4FF192-DAB4-B392-8F1B-CD8E9BBB2BAA}"/>
                        </a:ext>
                      </a:extLst>
                    </p:cNvPr>
                    <p:cNvSpPr/>
                    <p:nvPr/>
                  </p:nvSpPr>
                  <p:spPr>
                    <a:xfrm>
                      <a:off x="9268078" y="4520341"/>
                      <a:ext cx="72951" cy="577012"/>
                    </a:xfrm>
                    <a:custGeom>
                      <a:avLst/>
                      <a:gdLst>
                        <a:gd name="connsiteX0" fmla="*/ 37 w 72951"/>
                        <a:gd name="connsiteY0" fmla="*/ 6003 h 577012"/>
                        <a:gd name="connsiteX1" fmla="*/ 5963 w 72951"/>
                        <a:gd name="connsiteY1" fmla="*/ 118103 h 577012"/>
                        <a:gd name="connsiteX2" fmla="*/ 14774 w 72951"/>
                        <a:gd name="connsiteY2" fmla="*/ 232530 h 577012"/>
                        <a:gd name="connsiteX3" fmla="*/ 34886 w 72951"/>
                        <a:gd name="connsiteY3" fmla="*/ 454660 h 577012"/>
                        <a:gd name="connsiteX4" fmla="*/ 44909 w 72951"/>
                        <a:gd name="connsiteY4" fmla="*/ 514598 h 577012"/>
                        <a:gd name="connsiteX5" fmla="*/ 62321 w 72951"/>
                        <a:gd name="connsiteY5" fmla="*/ 574293 h 577012"/>
                        <a:gd name="connsiteX6" fmla="*/ 72927 w 72951"/>
                        <a:gd name="connsiteY6" fmla="*/ 571423 h 577012"/>
                        <a:gd name="connsiteX7" fmla="*/ 62354 w 72951"/>
                        <a:gd name="connsiteY7" fmla="*/ 518316 h 577012"/>
                        <a:gd name="connsiteX8" fmla="*/ 52669 w 72951"/>
                        <a:gd name="connsiteY8" fmla="*/ 464610 h 577012"/>
                        <a:gd name="connsiteX9" fmla="*/ 40641 w 72951"/>
                        <a:gd name="connsiteY9" fmla="*/ 356989 h 577012"/>
                        <a:gd name="connsiteX10" fmla="*/ 22768 w 72951"/>
                        <a:gd name="connsiteY10" fmla="*/ 131998 h 577012"/>
                        <a:gd name="connsiteX11" fmla="*/ 12470 w 72951"/>
                        <a:gd name="connsiteY11" fmla="*/ 5995 h 577012"/>
                        <a:gd name="connsiteX12" fmla="*/ 37 w 72951"/>
                        <a:gd name="connsiteY12" fmla="*/ 6003 h 577012"/>
                        <a:gd name="connsiteX13" fmla="*/ 37 w 72951"/>
                        <a:gd name="connsiteY13" fmla="*/ 6003 h 57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951" h="577012">
                          <a:moveTo>
                            <a:pt x="37" y="6003"/>
                          </a:moveTo>
                          <a:cubicBezTo>
                            <a:pt x="-407" y="43461"/>
                            <a:pt x="3222" y="80774"/>
                            <a:pt x="5963" y="118103"/>
                          </a:cubicBezTo>
                          <a:cubicBezTo>
                            <a:pt x="8768" y="156256"/>
                            <a:pt x="11823" y="194385"/>
                            <a:pt x="14774" y="232530"/>
                          </a:cubicBezTo>
                          <a:cubicBezTo>
                            <a:pt x="20513" y="306606"/>
                            <a:pt x="24781" y="381013"/>
                            <a:pt x="34886" y="454660"/>
                          </a:cubicBezTo>
                          <a:cubicBezTo>
                            <a:pt x="37642" y="474731"/>
                            <a:pt x="40859" y="494753"/>
                            <a:pt x="44909" y="514598"/>
                          </a:cubicBezTo>
                          <a:cubicBezTo>
                            <a:pt x="48983" y="534539"/>
                            <a:pt x="53049" y="556025"/>
                            <a:pt x="62321" y="574293"/>
                          </a:cubicBezTo>
                          <a:cubicBezTo>
                            <a:pt x="64795" y="579167"/>
                            <a:pt x="73468" y="577049"/>
                            <a:pt x="72927" y="571423"/>
                          </a:cubicBezTo>
                          <a:cubicBezTo>
                            <a:pt x="71213" y="553592"/>
                            <a:pt x="66032" y="535841"/>
                            <a:pt x="62354" y="518316"/>
                          </a:cubicBezTo>
                          <a:cubicBezTo>
                            <a:pt x="58619" y="500508"/>
                            <a:pt x="55402" y="482596"/>
                            <a:pt x="52669" y="464610"/>
                          </a:cubicBezTo>
                          <a:cubicBezTo>
                            <a:pt x="47245" y="428914"/>
                            <a:pt x="43705" y="392960"/>
                            <a:pt x="40641" y="356989"/>
                          </a:cubicBezTo>
                          <a:cubicBezTo>
                            <a:pt x="34255" y="282032"/>
                            <a:pt x="28791" y="206987"/>
                            <a:pt x="22768" y="131998"/>
                          </a:cubicBezTo>
                          <a:cubicBezTo>
                            <a:pt x="19389" y="89997"/>
                            <a:pt x="15558" y="48020"/>
                            <a:pt x="12470" y="5995"/>
                          </a:cubicBezTo>
                          <a:cubicBezTo>
                            <a:pt x="11896" y="-1894"/>
                            <a:pt x="126" y="-2104"/>
                            <a:pt x="37" y="6003"/>
                          </a:cubicBezTo>
                          <a:lnTo>
                            <a:pt x="37" y="6003"/>
                          </a:lnTo>
                          <a:close/>
                        </a:path>
                      </a:pathLst>
                    </a:custGeom>
                    <a:solidFill>
                      <a:srgbClr val="FFFFFF"/>
                    </a:solidFill>
                    <a:ln w="8053" cap="flat">
                      <a:noFill/>
                      <a:prstDash val="solid"/>
                      <a:miter/>
                    </a:ln>
                  </p:spPr>
                  <p:txBody>
                    <a:bodyPr rtlCol="0" anchor="ctr"/>
                    <a:lstStyle/>
                    <a:p>
                      <a:endParaRPr lang="en-US"/>
                    </a:p>
                  </p:txBody>
                </p:sp>
              </p:grpSp>
            </p:grpSp>
          </p:grpSp>
          <p:grpSp>
            <p:nvGrpSpPr>
              <p:cNvPr id="40" name="Graphic 335">
                <a:extLst>
                  <a:ext uri="{FF2B5EF4-FFF2-40B4-BE49-F238E27FC236}">
                    <a16:creationId xmlns:a16="http://schemas.microsoft.com/office/drawing/2014/main" id="{55ADAF8C-14D2-CC8C-9108-971BE3399F80}"/>
                  </a:ext>
                </a:extLst>
              </p:cNvPr>
              <p:cNvGrpSpPr/>
              <p:nvPr/>
            </p:nvGrpSpPr>
            <p:grpSpPr>
              <a:xfrm>
                <a:off x="8747254" y="2092427"/>
                <a:ext cx="583255" cy="813453"/>
                <a:chOff x="8747254" y="2092427"/>
                <a:chExt cx="583255" cy="813453"/>
              </a:xfrm>
            </p:grpSpPr>
            <p:sp>
              <p:nvSpPr>
                <p:cNvPr id="42" name="Freeform 339">
                  <a:extLst>
                    <a:ext uri="{FF2B5EF4-FFF2-40B4-BE49-F238E27FC236}">
                      <a16:creationId xmlns:a16="http://schemas.microsoft.com/office/drawing/2014/main" id="{3BB0B6C9-FD27-A62C-879C-89AC57803C06}"/>
                    </a:ext>
                  </a:extLst>
                </p:cNvPr>
                <p:cNvSpPr/>
                <p:nvPr/>
              </p:nvSpPr>
              <p:spPr>
                <a:xfrm>
                  <a:off x="8893606" y="2199176"/>
                  <a:ext cx="376405" cy="383868"/>
                </a:xfrm>
                <a:custGeom>
                  <a:avLst/>
                  <a:gdLst>
                    <a:gd name="connsiteX0" fmla="*/ 370198 w 376405"/>
                    <a:gd name="connsiteY0" fmla="*/ 62469 h 383868"/>
                    <a:gd name="connsiteX1" fmla="*/ 278576 w 376405"/>
                    <a:gd name="connsiteY1" fmla="*/ 2092 h 383868"/>
                    <a:gd name="connsiteX2" fmla="*/ 24276 w 376405"/>
                    <a:gd name="connsiteY2" fmla="*/ 142647 h 383868"/>
                    <a:gd name="connsiteX3" fmla="*/ 65277 w 376405"/>
                    <a:gd name="connsiteY3" fmla="*/ 328955 h 383868"/>
                    <a:gd name="connsiteX4" fmla="*/ 79905 w 376405"/>
                    <a:gd name="connsiteY4" fmla="*/ 329236 h 383868"/>
                    <a:gd name="connsiteX5" fmla="*/ 93895 w 376405"/>
                    <a:gd name="connsiteY5" fmla="*/ 340739 h 383868"/>
                    <a:gd name="connsiteX6" fmla="*/ 114808 w 376405"/>
                    <a:gd name="connsiteY6" fmla="*/ 359934 h 383868"/>
                    <a:gd name="connsiteX7" fmla="*/ 237897 w 376405"/>
                    <a:gd name="connsiteY7" fmla="*/ 384321 h 383868"/>
                    <a:gd name="connsiteX8" fmla="*/ 356646 w 376405"/>
                    <a:gd name="connsiteY8" fmla="*/ 265817 h 383868"/>
                    <a:gd name="connsiteX9" fmla="*/ 370198 w 376405"/>
                    <a:gd name="connsiteY9" fmla="*/ 62469 h 383868"/>
                    <a:gd name="connsiteX10" fmla="*/ 370198 w 376405"/>
                    <a:gd name="connsiteY10" fmla="*/ 62469 h 3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405" h="383868">
                      <a:moveTo>
                        <a:pt x="370198" y="62469"/>
                      </a:moveTo>
                      <a:cubicBezTo>
                        <a:pt x="359114" y="22366"/>
                        <a:pt x="316743" y="4867"/>
                        <a:pt x="278576" y="2092"/>
                      </a:cubicBezTo>
                      <a:cubicBezTo>
                        <a:pt x="175251" y="-8670"/>
                        <a:pt x="70076" y="49046"/>
                        <a:pt x="24276" y="142647"/>
                      </a:cubicBezTo>
                      <a:cubicBezTo>
                        <a:pt x="-12392" y="213715"/>
                        <a:pt x="-13540" y="288377"/>
                        <a:pt x="65277" y="328955"/>
                      </a:cubicBezTo>
                      <a:cubicBezTo>
                        <a:pt x="69581" y="331327"/>
                        <a:pt x="75314" y="326935"/>
                        <a:pt x="79905" y="329236"/>
                      </a:cubicBezTo>
                      <a:cubicBezTo>
                        <a:pt x="83815" y="332995"/>
                        <a:pt x="89433" y="337654"/>
                        <a:pt x="93895" y="340739"/>
                      </a:cubicBezTo>
                      <a:cubicBezTo>
                        <a:pt x="101464" y="345728"/>
                        <a:pt x="106694" y="355937"/>
                        <a:pt x="114808" y="359934"/>
                      </a:cubicBezTo>
                      <a:cubicBezTo>
                        <a:pt x="152703" y="378598"/>
                        <a:pt x="195856" y="386507"/>
                        <a:pt x="237897" y="384321"/>
                      </a:cubicBezTo>
                      <a:cubicBezTo>
                        <a:pt x="313270" y="382797"/>
                        <a:pt x="340181" y="331543"/>
                        <a:pt x="356646" y="265817"/>
                      </a:cubicBezTo>
                      <a:cubicBezTo>
                        <a:pt x="374008" y="200386"/>
                        <a:pt x="383722" y="129382"/>
                        <a:pt x="370198" y="62469"/>
                      </a:cubicBezTo>
                      <a:lnTo>
                        <a:pt x="370198" y="62469"/>
                      </a:lnTo>
                      <a:close/>
                    </a:path>
                  </a:pathLst>
                </a:custGeom>
                <a:solidFill>
                  <a:schemeClr val="accent3"/>
                </a:solidFill>
                <a:ln w="7088" cap="flat">
                  <a:noFill/>
                  <a:prstDash val="solid"/>
                  <a:miter/>
                </a:ln>
              </p:spPr>
              <p:txBody>
                <a:bodyPr rtlCol="0" anchor="ctr"/>
                <a:lstStyle/>
                <a:p>
                  <a:endParaRPr lang="en-US"/>
                </a:p>
              </p:txBody>
            </p:sp>
            <p:sp>
              <p:nvSpPr>
                <p:cNvPr id="43" name="Freeform 340">
                  <a:extLst>
                    <a:ext uri="{FF2B5EF4-FFF2-40B4-BE49-F238E27FC236}">
                      <a16:creationId xmlns:a16="http://schemas.microsoft.com/office/drawing/2014/main" id="{D836BC76-EEBF-E641-B548-9890C433FD71}"/>
                    </a:ext>
                  </a:extLst>
                </p:cNvPr>
                <p:cNvSpPr/>
                <p:nvPr/>
              </p:nvSpPr>
              <p:spPr>
                <a:xfrm>
                  <a:off x="8747254" y="2092427"/>
                  <a:ext cx="583255" cy="813453"/>
                </a:xfrm>
                <a:custGeom>
                  <a:avLst/>
                  <a:gdLst>
                    <a:gd name="connsiteX0" fmla="*/ 566024 w 583255"/>
                    <a:gd name="connsiteY0" fmla="*/ 547213 h 813453"/>
                    <a:gd name="connsiteX1" fmla="*/ 553971 w 583255"/>
                    <a:gd name="connsiteY1" fmla="*/ 515759 h 813453"/>
                    <a:gd name="connsiteX2" fmla="*/ 552371 w 583255"/>
                    <a:gd name="connsiteY2" fmla="*/ 500000 h 813453"/>
                    <a:gd name="connsiteX3" fmla="*/ 559287 w 583255"/>
                    <a:gd name="connsiteY3" fmla="*/ 443591 h 813453"/>
                    <a:gd name="connsiteX4" fmla="*/ 580157 w 583255"/>
                    <a:gd name="connsiteY4" fmla="*/ 330996 h 813453"/>
                    <a:gd name="connsiteX5" fmla="*/ 552307 w 583255"/>
                    <a:gd name="connsiteY5" fmla="*/ 129655 h 813453"/>
                    <a:gd name="connsiteX6" fmla="*/ 421340 w 583255"/>
                    <a:gd name="connsiteY6" fmla="*/ 15119 h 813453"/>
                    <a:gd name="connsiteX7" fmla="*/ 368143 w 583255"/>
                    <a:gd name="connsiteY7" fmla="*/ 6463 h 813453"/>
                    <a:gd name="connsiteX8" fmla="*/ 361478 w 583255"/>
                    <a:gd name="connsiteY8" fmla="*/ 5427 h 813453"/>
                    <a:gd name="connsiteX9" fmla="*/ 285861 w 583255"/>
                    <a:gd name="connsiteY9" fmla="*/ 1394 h 813453"/>
                    <a:gd name="connsiteX10" fmla="*/ 167485 w 583255"/>
                    <a:gd name="connsiteY10" fmla="*/ 40052 h 813453"/>
                    <a:gd name="connsiteX11" fmla="*/ 95728 w 583255"/>
                    <a:gd name="connsiteY11" fmla="*/ 138936 h 813453"/>
                    <a:gd name="connsiteX12" fmla="*/ 63780 w 583255"/>
                    <a:gd name="connsiteY12" fmla="*/ 268160 h 813453"/>
                    <a:gd name="connsiteX13" fmla="*/ 43549 w 583255"/>
                    <a:gd name="connsiteY13" fmla="*/ 302727 h 813453"/>
                    <a:gd name="connsiteX14" fmla="*/ 1206 w 583255"/>
                    <a:gd name="connsiteY14" fmla="*/ 373759 h 813453"/>
                    <a:gd name="connsiteX15" fmla="*/ 34545 w 583255"/>
                    <a:gd name="connsiteY15" fmla="*/ 464649 h 813453"/>
                    <a:gd name="connsiteX16" fmla="*/ 57123 w 583255"/>
                    <a:gd name="connsiteY16" fmla="*/ 552763 h 813453"/>
                    <a:gd name="connsiteX17" fmla="*/ 25714 w 583255"/>
                    <a:gd name="connsiteY17" fmla="*/ 590451 h 813453"/>
                    <a:gd name="connsiteX18" fmla="*/ 3222 w 583255"/>
                    <a:gd name="connsiteY18" fmla="*/ 635723 h 813453"/>
                    <a:gd name="connsiteX19" fmla="*/ 23468 w 583255"/>
                    <a:gd name="connsiteY19" fmla="*/ 723004 h 813453"/>
                    <a:gd name="connsiteX20" fmla="*/ 63400 w 583255"/>
                    <a:gd name="connsiteY20" fmla="*/ 750374 h 813453"/>
                    <a:gd name="connsiteX21" fmla="*/ 106762 w 583255"/>
                    <a:gd name="connsiteY21" fmla="*/ 774552 h 813453"/>
                    <a:gd name="connsiteX22" fmla="*/ 123011 w 583255"/>
                    <a:gd name="connsiteY22" fmla="*/ 791246 h 813453"/>
                    <a:gd name="connsiteX23" fmla="*/ 139405 w 583255"/>
                    <a:gd name="connsiteY23" fmla="*/ 811851 h 813453"/>
                    <a:gd name="connsiteX24" fmla="*/ 153308 w 583255"/>
                    <a:gd name="connsiteY24" fmla="*/ 801103 h 813453"/>
                    <a:gd name="connsiteX25" fmla="*/ 151931 w 583255"/>
                    <a:gd name="connsiteY25" fmla="*/ 799305 h 813453"/>
                    <a:gd name="connsiteX26" fmla="*/ 137948 w 583255"/>
                    <a:gd name="connsiteY26" fmla="*/ 781576 h 813453"/>
                    <a:gd name="connsiteX27" fmla="*/ 125221 w 583255"/>
                    <a:gd name="connsiteY27" fmla="*/ 704311 h 813453"/>
                    <a:gd name="connsiteX28" fmla="*/ 132919 w 583255"/>
                    <a:gd name="connsiteY28" fmla="*/ 684654 h 813453"/>
                    <a:gd name="connsiteX29" fmla="*/ 135158 w 583255"/>
                    <a:gd name="connsiteY29" fmla="*/ 689989 h 813453"/>
                    <a:gd name="connsiteX30" fmla="*/ 148136 w 583255"/>
                    <a:gd name="connsiteY30" fmla="*/ 711781 h 813453"/>
                    <a:gd name="connsiteX31" fmla="*/ 150439 w 583255"/>
                    <a:gd name="connsiteY31" fmla="*/ 725800 h 813453"/>
                    <a:gd name="connsiteX32" fmla="*/ 213156 w 583255"/>
                    <a:gd name="connsiteY32" fmla="*/ 779268 h 813453"/>
                    <a:gd name="connsiteX33" fmla="*/ 220603 w 583255"/>
                    <a:gd name="connsiteY33" fmla="*/ 782410 h 813453"/>
                    <a:gd name="connsiteX34" fmla="*/ 230231 w 583255"/>
                    <a:gd name="connsiteY34" fmla="*/ 769857 h 813453"/>
                    <a:gd name="connsiteX35" fmla="*/ 227060 w 583255"/>
                    <a:gd name="connsiteY35" fmla="*/ 765213 h 813453"/>
                    <a:gd name="connsiteX36" fmla="*/ 212525 w 583255"/>
                    <a:gd name="connsiteY36" fmla="*/ 701866 h 813453"/>
                    <a:gd name="connsiteX37" fmla="*/ 243568 w 583255"/>
                    <a:gd name="connsiteY37" fmla="*/ 640094 h 813453"/>
                    <a:gd name="connsiteX38" fmla="*/ 277653 w 583255"/>
                    <a:gd name="connsiteY38" fmla="*/ 580479 h 813453"/>
                    <a:gd name="connsiteX39" fmla="*/ 267925 w 583255"/>
                    <a:gd name="connsiteY39" fmla="*/ 508153 h 813453"/>
                    <a:gd name="connsiteX40" fmla="*/ 235296 w 583255"/>
                    <a:gd name="connsiteY40" fmla="*/ 447718 h 813453"/>
                    <a:gd name="connsiteX41" fmla="*/ 246488 w 583255"/>
                    <a:gd name="connsiteY41" fmla="*/ 458207 h 813453"/>
                    <a:gd name="connsiteX42" fmla="*/ 260385 w 583255"/>
                    <a:gd name="connsiteY42" fmla="*/ 469020 h 813453"/>
                    <a:gd name="connsiteX43" fmla="*/ 265543 w 583255"/>
                    <a:gd name="connsiteY43" fmla="*/ 467496 h 813453"/>
                    <a:gd name="connsiteX44" fmla="*/ 264976 w 583255"/>
                    <a:gd name="connsiteY44" fmla="*/ 463067 h 813453"/>
                    <a:gd name="connsiteX45" fmla="*/ 251603 w 583255"/>
                    <a:gd name="connsiteY45" fmla="*/ 451866 h 813453"/>
                    <a:gd name="connsiteX46" fmla="*/ 239335 w 583255"/>
                    <a:gd name="connsiteY46" fmla="*/ 440672 h 813453"/>
                    <a:gd name="connsiteX47" fmla="*/ 225267 w 583255"/>
                    <a:gd name="connsiteY47" fmla="*/ 425869 h 813453"/>
                    <a:gd name="connsiteX48" fmla="*/ 216284 w 583255"/>
                    <a:gd name="connsiteY48" fmla="*/ 397665 h 813453"/>
                    <a:gd name="connsiteX49" fmla="*/ 210208 w 583255"/>
                    <a:gd name="connsiteY49" fmla="*/ 357468 h 813453"/>
                    <a:gd name="connsiteX50" fmla="*/ 227103 w 583255"/>
                    <a:gd name="connsiteY50" fmla="*/ 324778 h 813453"/>
                    <a:gd name="connsiteX51" fmla="*/ 239264 w 583255"/>
                    <a:gd name="connsiteY51" fmla="*/ 313109 h 813453"/>
                    <a:gd name="connsiteX52" fmla="*/ 263993 w 583255"/>
                    <a:gd name="connsiteY52" fmla="*/ 292554 h 813453"/>
                    <a:gd name="connsiteX53" fmla="*/ 304808 w 583255"/>
                    <a:gd name="connsiteY53" fmla="*/ 252832 h 813453"/>
                    <a:gd name="connsiteX54" fmla="*/ 315204 w 583255"/>
                    <a:gd name="connsiteY54" fmla="*/ 241645 h 813453"/>
                    <a:gd name="connsiteX55" fmla="*/ 349353 w 583255"/>
                    <a:gd name="connsiteY55" fmla="*/ 203181 h 813453"/>
                    <a:gd name="connsiteX56" fmla="*/ 379973 w 583255"/>
                    <a:gd name="connsiteY56" fmla="*/ 188026 h 813453"/>
                    <a:gd name="connsiteX57" fmla="*/ 367318 w 583255"/>
                    <a:gd name="connsiteY57" fmla="*/ 200730 h 813453"/>
                    <a:gd name="connsiteX58" fmla="*/ 337272 w 583255"/>
                    <a:gd name="connsiteY58" fmla="*/ 227367 h 813453"/>
                    <a:gd name="connsiteX59" fmla="*/ 336891 w 583255"/>
                    <a:gd name="connsiteY59" fmla="*/ 229056 h 813453"/>
                    <a:gd name="connsiteX60" fmla="*/ 338204 w 583255"/>
                    <a:gd name="connsiteY60" fmla="*/ 229589 h 813453"/>
                    <a:gd name="connsiteX61" fmla="*/ 377103 w 583255"/>
                    <a:gd name="connsiteY61" fmla="*/ 214843 h 813453"/>
                    <a:gd name="connsiteX62" fmla="*/ 410356 w 583255"/>
                    <a:gd name="connsiteY62" fmla="*/ 186991 h 813453"/>
                    <a:gd name="connsiteX63" fmla="*/ 426649 w 583255"/>
                    <a:gd name="connsiteY63" fmla="*/ 177788 h 813453"/>
                    <a:gd name="connsiteX64" fmla="*/ 427460 w 583255"/>
                    <a:gd name="connsiteY64" fmla="*/ 177256 h 813453"/>
                    <a:gd name="connsiteX65" fmla="*/ 399638 w 583255"/>
                    <a:gd name="connsiteY65" fmla="*/ 216554 h 813453"/>
                    <a:gd name="connsiteX66" fmla="*/ 399767 w 583255"/>
                    <a:gd name="connsiteY66" fmla="*/ 217546 h 813453"/>
                    <a:gd name="connsiteX67" fmla="*/ 431707 w 583255"/>
                    <a:gd name="connsiteY67" fmla="*/ 202261 h 813453"/>
                    <a:gd name="connsiteX68" fmla="*/ 450862 w 583255"/>
                    <a:gd name="connsiteY68" fmla="*/ 186768 h 813453"/>
                    <a:gd name="connsiteX69" fmla="*/ 467650 w 583255"/>
                    <a:gd name="connsiteY69" fmla="*/ 169621 h 813453"/>
                    <a:gd name="connsiteX70" fmla="*/ 443738 w 583255"/>
                    <a:gd name="connsiteY70" fmla="*/ 212967 h 813453"/>
                    <a:gd name="connsiteX71" fmla="*/ 444986 w 583255"/>
                    <a:gd name="connsiteY71" fmla="*/ 214218 h 813453"/>
                    <a:gd name="connsiteX72" fmla="*/ 486131 w 583255"/>
                    <a:gd name="connsiteY72" fmla="*/ 169441 h 813453"/>
                    <a:gd name="connsiteX73" fmla="*/ 490701 w 583255"/>
                    <a:gd name="connsiteY73" fmla="*/ 161425 h 813453"/>
                    <a:gd name="connsiteX74" fmla="*/ 487071 w 583255"/>
                    <a:gd name="connsiteY74" fmla="*/ 174021 h 813453"/>
                    <a:gd name="connsiteX75" fmla="*/ 480033 w 583255"/>
                    <a:gd name="connsiteY75" fmla="*/ 196711 h 813453"/>
                    <a:gd name="connsiteX76" fmla="*/ 475513 w 583255"/>
                    <a:gd name="connsiteY76" fmla="*/ 208682 h 813453"/>
                    <a:gd name="connsiteX77" fmla="*/ 472450 w 583255"/>
                    <a:gd name="connsiteY77" fmla="*/ 217345 h 813453"/>
                    <a:gd name="connsiteX78" fmla="*/ 472758 w 583255"/>
                    <a:gd name="connsiteY78" fmla="*/ 217647 h 813453"/>
                    <a:gd name="connsiteX79" fmla="*/ 472830 w 583255"/>
                    <a:gd name="connsiteY79" fmla="*/ 217639 h 813453"/>
                    <a:gd name="connsiteX80" fmla="*/ 491060 w 583255"/>
                    <a:gd name="connsiteY80" fmla="*/ 203145 h 813453"/>
                    <a:gd name="connsiteX81" fmla="*/ 498715 w 583255"/>
                    <a:gd name="connsiteY81" fmla="*/ 194296 h 813453"/>
                    <a:gd name="connsiteX82" fmla="*/ 499059 w 583255"/>
                    <a:gd name="connsiteY82" fmla="*/ 248727 h 813453"/>
                    <a:gd name="connsiteX83" fmla="*/ 493413 w 583255"/>
                    <a:gd name="connsiteY83" fmla="*/ 348769 h 813453"/>
                    <a:gd name="connsiteX84" fmla="*/ 472808 w 583255"/>
                    <a:gd name="connsiteY84" fmla="*/ 434633 h 813453"/>
                    <a:gd name="connsiteX85" fmla="*/ 417243 w 583255"/>
                    <a:gd name="connsiteY85" fmla="*/ 474750 h 813453"/>
                    <a:gd name="connsiteX86" fmla="*/ 411303 w 583255"/>
                    <a:gd name="connsiteY86" fmla="*/ 476346 h 813453"/>
                    <a:gd name="connsiteX87" fmla="*/ 318195 w 583255"/>
                    <a:gd name="connsiteY87" fmla="*/ 459925 h 813453"/>
                    <a:gd name="connsiteX88" fmla="*/ 310555 w 583255"/>
                    <a:gd name="connsiteY88" fmla="*/ 473018 h 813453"/>
                    <a:gd name="connsiteX89" fmla="*/ 415988 w 583255"/>
                    <a:gd name="connsiteY89" fmla="*/ 490287 h 813453"/>
                    <a:gd name="connsiteX90" fmla="*/ 455640 w 583255"/>
                    <a:gd name="connsiteY90" fmla="*/ 606498 h 813453"/>
                    <a:gd name="connsiteX91" fmla="*/ 486440 w 583255"/>
                    <a:gd name="connsiteY91" fmla="*/ 667199 h 813453"/>
                    <a:gd name="connsiteX92" fmla="*/ 499461 w 583255"/>
                    <a:gd name="connsiteY92" fmla="*/ 723578 h 813453"/>
                    <a:gd name="connsiteX93" fmla="*/ 496311 w 583255"/>
                    <a:gd name="connsiteY93" fmla="*/ 792037 h 813453"/>
                    <a:gd name="connsiteX94" fmla="*/ 495780 w 583255"/>
                    <a:gd name="connsiteY94" fmla="*/ 795732 h 813453"/>
                    <a:gd name="connsiteX95" fmla="*/ 504153 w 583255"/>
                    <a:gd name="connsiteY95" fmla="*/ 802181 h 813453"/>
                    <a:gd name="connsiteX96" fmla="*/ 539529 w 583255"/>
                    <a:gd name="connsiteY96" fmla="*/ 746060 h 813453"/>
                    <a:gd name="connsiteX97" fmla="*/ 550061 w 583255"/>
                    <a:gd name="connsiteY97" fmla="*/ 684202 h 813453"/>
                    <a:gd name="connsiteX98" fmla="*/ 556991 w 583255"/>
                    <a:gd name="connsiteY98" fmla="*/ 708337 h 813453"/>
                    <a:gd name="connsiteX99" fmla="*/ 557709 w 583255"/>
                    <a:gd name="connsiteY99" fmla="*/ 711867 h 813453"/>
                    <a:gd name="connsiteX100" fmla="*/ 571096 w 583255"/>
                    <a:gd name="connsiteY100" fmla="*/ 711867 h 813453"/>
                    <a:gd name="connsiteX101" fmla="*/ 571957 w 583255"/>
                    <a:gd name="connsiteY101" fmla="*/ 708394 h 813453"/>
                    <a:gd name="connsiteX102" fmla="*/ 566053 w 583255"/>
                    <a:gd name="connsiteY102" fmla="*/ 547220 h 81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3255" h="813453">
                      <a:moveTo>
                        <a:pt x="566024" y="547213"/>
                      </a:moveTo>
                      <a:cubicBezTo>
                        <a:pt x="562501" y="536544"/>
                        <a:pt x="558096" y="526205"/>
                        <a:pt x="553971" y="515759"/>
                      </a:cubicBezTo>
                      <a:cubicBezTo>
                        <a:pt x="553074" y="510554"/>
                        <a:pt x="552543" y="505284"/>
                        <a:pt x="552371" y="500000"/>
                      </a:cubicBezTo>
                      <a:cubicBezTo>
                        <a:pt x="551797" y="481084"/>
                        <a:pt x="555327" y="462011"/>
                        <a:pt x="559287" y="443591"/>
                      </a:cubicBezTo>
                      <a:cubicBezTo>
                        <a:pt x="567337" y="406163"/>
                        <a:pt x="575874" y="369115"/>
                        <a:pt x="580157" y="330996"/>
                      </a:cubicBezTo>
                      <a:cubicBezTo>
                        <a:pt x="587805" y="262811"/>
                        <a:pt x="583257" y="191901"/>
                        <a:pt x="552307" y="129655"/>
                      </a:cubicBezTo>
                      <a:cubicBezTo>
                        <a:pt x="525489" y="75733"/>
                        <a:pt x="480040" y="31640"/>
                        <a:pt x="421340" y="15119"/>
                      </a:cubicBezTo>
                      <a:cubicBezTo>
                        <a:pt x="403964" y="10338"/>
                        <a:pt x="386136" y="7433"/>
                        <a:pt x="368143" y="6463"/>
                      </a:cubicBezTo>
                      <a:cubicBezTo>
                        <a:pt x="365919" y="6110"/>
                        <a:pt x="363695" y="5765"/>
                        <a:pt x="361478" y="5427"/>
                      </a:cubicBezTo>
                      <a:cubicBezTo>
                        <a:pt x="336461" y="1646"/>
                        <a:pt x="311143" y="-231"/>
                        <a:pt x="285861" y="1394"/>
                      </a:cubicBezTo>
                      <a:cubicBezTo>
                        <a:pt x="243934" y="4097"/>
                        <a:pt x="202402" y="16169"/>
                        <a:pt x="167485" y="40052"/>
                      </a:cubicBezTo>
                      <a:cubicBezTo>
                        <a:pt x="132331" y="64101"/>
                        <a:pt x="107350" y="97812"/>
                        <a:pt x="95728" y="138936"/>
                      </a:cubicBezTo>
                      <a:cubicBezTo>
                        <a:pt x="83639" y="181721"/>
                        <a:pt x="84665" y="228050"/>
                        <a:pt x="63780" y="268160"/>
                      </a:cubicBezTo>
                      <a:cubicBezTo>
                        <a:pt x="57611" y="280009"/>
                        <a:pt x="50415" y="291274"/>
                        <a:pt x="43549" y="302727"/>
                      </a:cubicBezTo>
                      <a:cubicBezTo>
                        <a:pt x="25319" y="323102"/>
                        <a:pt x="5540" y="345749"/>
                        <a:pt x="1206" y="373759"/>
                      </a:cubicBezTo>
                      <a:cubicBezTo>
                        <a:pt x="-4138" y="408377"/>
                        <a:pt x="15734" y="437638"/>
                        <a:pt x="34545" y="464649"/>
                      </a:cubicBezTo>
                      <a:cubicBezTo>
                        <a:pt x="51548" y="489043"/>
                        <a:pt x="74621" y="522733"/>
                        <a:pt x="57123" y="552763"/>
                      </a:cubicBezTo>
                      <a:cubicBezTo>
                        <a:pt x="48872" y="566934"/>
                        <a:pt x="35643" y="577531"/>
                        <a:pt x="25714" y="590451"/>
                      </a:cubicBezTo>
                      <a:cubicBezTo>
                        <a:pt x="15225" y="603852"/>
                        <a:pt x="7577" y="619259"/>
                        <a:pt x="3222" y="635723"/>
                      </a:cubicBezTo>
                      <a:cubicBezTo>
                        <a:pt x="-4583" y="666631"/>
                        <a:pt x="2598" y="698847"/>
                        <a:pt x="23468" y="723004"/>
                      </a:cubicBezTo>
                      <a:cubicBezTo>
                        <a:pt x="34337" y="735578"/>
                        <a:pt x="48291" y="743896"/>
                        <a:pt x="63400" y="750374"/>
                      </a:cubicBezTo>
                      <a:cubicBezTo>
                        <a:pt x="78868" y="756995"/>
                        <a:pt x="93970" y="763279"/>
                        <a:pt x="106762" y="774552"/>
                      </a:cubicBezTo>
                      <a:cubicBezTo>
                        <a:pt x="112566" y="779728"/>
                        <a:pt x="117997" y="785307"/>
                        <a:pt x="123011" y="791246"/>
                      </a:cubicBezTo>
                      <a:cubicBezTo>
                        <a:pt x="127746" y="798666"/>
                        <a:pt x="133242" y="805567"/>
                        <a:pt x="139405" y="811851"/>
                      </a:cubicBezTo>
                      <a:cubicBezTo>
                        <a:pt x="146213" y="818811"/>
                        <a:pt x="159557" y="809284"/>
                        <a:pt x="153308" y="801103"/>
                      </a:cubicBezTo>
                      <a:cubicBezTo>
                        <a:pt x="152849" y="800499"/>
                        <a:pt x="152390" y="799902"/>
                        <a:pt x="151931" y="799305"/>
                      </a:cubicBezTo>
                      <a:cubicBezTo>
                        <a:pt x="147354" y="793331"/>
                        <a:pt x="142762" y="787357"/>
                        <a:pt x="137948" y="781576"/>
                      </a:cubicBezTo>
                      <a:cubicBezTo>
                        <a:pt x="123607" y="758800"/>
                        <a:pt x="118083" y="730912"/>
                        <a:pt x="125221" y="704311"/>
                      </a:cubicBezTo>
                      <a:cubicBezTo>
                        <a:pt x="127051" y="697495"/>
                        <a:pt x="129633" y="690902"/>
                        <a:pt x="132919" y="684654"/>
                      </a:cubicBezTo>
                      <a:cubicBezTo>
                        <a:pt x="133608" y="686452"/>
                        <a:pt x="134361" y="688235"/>
                        <a:pt x="135158" y="689989"/>
                      </a:cubicBezTo>
                      <a:cubicBezTo>
                        <a:pt x="138587" y="697754"/>
                        <a:pt x="142949" y="705073"/>
                        <a:pt x="148136" y="711781"/>
                      </a:cubicBezTo>
                      <a:cubicBezTo>
                        <a:pt x="148322" y="716533"/>
                        <a:pt x="149097" y="721242"/>
                        <a:pt x="150439" y="725800"/>
                      </a:cubicBezTo>
                      <a:cubicBezTo>
                        <a:pt x="158962" y="754278"/>
                        <a:pt x="187458" y="768333"/>
                        <a:pt x="213156" y="779268"/>
                      </a:cubicBezTo>
                      <a:cubicBezTo>
                        <a:pt x="215675" y="780347"/>
                        <a:pt x="218157" y="781382"/>
                        <a:pt x="220603" y="782410"/>
                      </a:cubicBezTo>
                      <a:cubicBezTo>
                        <a:pt x="227318" y="785221"/>
                        <a:pt x="234421" y="775638"/>
                        <a:pt x="230231" y="769857"/>
                      </a:cubicBezTo>
                      <a:cubicBezTo>
                        <a:pt x="229134" y="768340"/>
                        <a:pt x="228072" y="766787"/>
                        <a:pt x="227060" y="765213"/>
                      </a:cubicBezTo>
                      <a:cubicBezTo>
                        <a:pt x="215007" y="746513"/>
                        <a:pt x="209275" y="724147"/>
                        <a:pt x="212525" y="701866"/>
                      </a:cubicBezTo>
                      <a:cubicBezTo>
                        <a:pt x="215947" y="678306"/>
                        <a:pt x="229808" y="658801"/>
                        <a:pt x="243568" y="640094"/>
                      </a:cubicBezTo>
                      <a:cubicBezTo>
                        <a:pt x="257085" y="621696"/>
                        <a:pt x="271605" y="602924"/>
                        <a:pt x="277653" y="580479"/>
                      </a:cubicBezTo>
                      <a:cubicBezTo>
                        <a:pt x="284347" y="555689"/>
                        <a:pt x="278256" y="530965"/>
                        <a:pt x="267925" y="508153"/>
                      </a:cubicBezTo>
                      <a:cubicBezTo>
                        <a:pt x="258469" y="487274"/>
                        <a:pt x="245864" y="468021"/>
                        <a:pt x="235296" y="447718"/>
                      </a:cubicBezTo>
                      <a:cubicBezTo>
                        <a:pt x="238912" y="451334"/>
                        <a:pt x="242643" y="454828"/>
                        <a:pt x="246488" y="458207"/>
                      </a:cubicBezTo>
                      <a:cubicBezTo>
                        <a:pt x="250814" y="462003"/>
                        <a:pt x="255255" y="466346"/>
                        <a:pt x="260385" y="469020"/>
                      </a:cubicBezTo>
                      <a:cubicBezTo>
                        <a:pt x="262229" y="470027"/>
                        <a:pt x="264539" y="469344"/>
                        <a:pt x="265543" y="467496"/>
                      </a:cubicBezTo>
                      <a:cubicBezTo>
                        <a:pt x="266325" y="466051"/>
                        <a:pt x="266096" y="464268"/>
                        <a:pt x="264976" y="463067"/>
                      </a:cubicBezTo>
                      <a:cubicBezTo>
                        <a:pt x="261030" y="458861"/>
                        <a:pt x="255980" y="455619"/>
                        <a:pt x="251603" y="451866"/>
                      </a:cubicBezTo>
                      <a:cubicBezTo>
                        <a:pt x="247399" y="448264"/>
                        <a:pt x="243317" y="444518"/>
                        <a:pt x="239335" y="440672"/>
                      </a:cubicBezTo>
                      <a:cubicBezTo>
                        <a:pt x="234428" y="435934"/>
                        <a:pt x="229765" y="430980"/>
                        <a:pt x="225267" y="425869"/>
                      </a:cubicBezTo>
                      <a:cubicBezTo>
                        <a:pt x="221679" y="416666"/>
                        <a:pt x="218681" y="407248"/>
                        <a:pt x="216284" y="397665"/>
                      </a:cubicBezTo>
                      <a:cubicBezTo>
                        <a:pt x="213006" y="384702"/>
                        <a:pt x="209971" y="370912"/>
                        <a:pt x="210208" y="357468"/>
                      </a:cubicBezTo>
                      <a:cubicBezTo>
                        <a:pt x="210445" y="343686"/>
                        <a:pt x="217590" y="334030"/>
                        <a:pt x="227103" y="324778"/>
                      </a:cubicBezTo>
                      <a:cubicBezTo>
                        <a:pt x="231135" y="320859"/>
                        <a:pt x="235203" y="316991"/>
                        <a:pt x="239264" y="313109"/>
                      </a:cubicBezTo>
                      <a:cubicBezTo>
                        <a:pt x="247909" y="306746"/>
                        <a:pt x="256066" y="299643"/>
                        <a:pt x="263993" y="292554"/>
                      </a:cubicBezTo>
                      <a:cubicBezTo>
                        <a:pt x="278112" y="279922"/>
                        <a:pt x="291765" y="266571"/>
                        <a:pt x="304808" y="252832"/>
                      </a:cubicBezTo>
                      <a:cubicBezTo>
                        <a:pt x="308309" y="249144"/>
                        <a:pt x="311774" y="245420"/>
                        <a:pt x="315204" y="241645"/>
                      </a:cubicBezTo>
                      <a:cubicBezTo>
                        <a:pt x="327177" y="229337"/>
                        <a:pt x="338563" y="216511"/>
                        <a:pt x="349353" y="203181"/>
                      </a:cubicBezTo>
                      <a:cubicBezTo>
                        <a:pt x="360064" y="199227"/>
                        <a:pt x="370331" y="194152"/>
                        <a:pt x="379973" y="188026"/>
                      </a:cubicBezTo>
                      <a:cubicBezTo>
                        <a:pt x="375776" y="192289"/>
                        <a:pt x="371536" y="196495"/>
                        <a:pt x="367318" y="200730"/>
                      </a:cubicBezTo>
                      <a:cubicBezTo>
                        <a:pt x="357919" y="210177"/>
                        <a:pt x="348162" y="219667"/>
                        <a:pt x="337272" y="227367"/>
                      </a:cubicBezTo>
                      <a:cubicBezTo>
                        <a:pt x="336705" y="227726"/>
                        <a:pt x="336533" y="228482"/>
                        <a:pt x="336891" y="229056"/>
                      </a:cubicBezTo>
                      <a:cubicBezTo>
                        <a:pt x="337171" y="229502"/>
                        <a:pt x="337702" y="229711"/>
                        <a:pt x="338204" y="229589"/>
                      </a:cubicBezTo>
                      <a:cubicBezTo>
                        <a:pt x="351936" y="227008"/>
                        <a:pt x="365108" y="222018"/>
                        <a:pt x="377103" y="214843"/>
                      </a:cubicBezTo>
                      <a:cubicBezTo>
                        <a:pt x="389400" y="207358"/>
                        <a:pt x="400240" y="197193"/>
                        <a:pt x="410356" y="186991"/>
                      </a:cubicBezTo>
                      <a:cubicBezTo>
                        <a:pt x="416009" y="184338"/>
                        <a:pt x="421455" y="181261"/>
                        <a:pt x="426649" y="177788"/>
                      </a:cubicBezTo>
                      <a:cubicBezTo>
                        <a:pt x="426914" y="177616"/>
                        <a:pt x="427187" y="177436"/>
                        <a:pt x="427460" y="177256"/>
                      </a:cubicBezTo>
                      <a:cubicBezTo>
                        <a:pt x="422488" y="193044"/>
                        <a:pt x="415192" y="210925"/>
                        <a:pt x="399638" y="216554"/>
                      </a:cubicBezTo>
                      <a:cubicBezTo>
                        <a:pt x="399128" y="216741"/>
                        <a:pt x="399164" y="217582"/>
                        <a:pt x="399767" y="217546"/>
                      </a:cubicBezTo>
                      <a:cubicBezTo>
                        <a:pt x="412867" y="216777"/>
                        <a:pt x="423399" y="210867"/>
                        <a:pt x="431707" y="202261"/>
                      </a:cubicBezTo>
                      <a:cubicBezTo>
                        <a:pt x="438386" y="197473"/>
                        <a:pt x="444778" y="192304"/>
                        <a:pt x="450862" y="186768"/>
                      </a:cubicBezTo>
                      <a:cubicBezTo>
                        <a:pt x="456752" y="181347"/>
                        <a:pt x="462355" y="175624"/>
                        <a:pt x="467650" y="169621"/>
                      </a:cubicBezTo>
                      <a:cubicBezTo>
                        <a:pt x="460232" y="184338"/>
                        <a:pt x="451931" y="198738"/>
                        <a:pt x="443738" y="212967"/>
                      </a:cubicBezTo>
                      <a:cubicBezTo>
                        <a:pt x="443308" y="213721"/>
                        <a:pt x="444212" y="214742"/>
                        <a:pt x="444986" y="214218"/>
                      </a:cubicBezTo>
                      <a:cubicBezTo>
                        <a:pt x="462277" y="202484"/>
                        <a:pt x="475398" y="187343"/>
                        <a:pt x="486131" y="169441"/>
                      </a:cubicBezTo>
                      <a:cubicBezTo>
                        <a:pt x="487717" y="166803"/>
                        <a:pt x="489230" y="164128"/>
                        <a:pt x="490701" y="161425"/>
                      </a:cubicBezTo>
                      <a:cubicBezTo>
                        <a:pt x="489589" y="165645"/>
                        <a:pt x="488377" y="169851"/>
                        <a:pt x="487071" y="174021"/>
                      </a:cubicBezTo>
                      <a:cubicBezTo>
                        <a:pt x="484718" y="181577"/>
                        <a:pt x="482393" y="189155"/>
                        <a:pt x="480033" y="196711"/>
                      </a:cubicBezTo>
                      <a:cubicBezTo>
                        <a:pt x="478742" y="200780"/>
                        <a:pt x="477235" y="204778"/>
                        <a:pt x="475513" y="208682"/>
                      </a:cubicBezTo>
                      <a:cubicBezTo>
                        <a:pt x="474293" y="211486"/>
                        <a:pt x="472701" y="214275"/>
                        <a:pt x="472450" y="217345"/>
                      </a:cubicBezTo>
                      <a:cubicBezTo>
                        <a:pt x="472450" y="217510"/>
                        <a:pt x="472586" y="217647"/>
                        <a:pt x="472758" y="217647"/>
                      </a:cubicBezTo>
                      <a:cubicBezTo>
                        <a:pt x="472787" y="217647"/>
                        <a:pt x="472808" y="217647"/>
                        <a:pt x="472830" y="217639"/>
                      </a:cubicBezTo>
                      <a:cubicBezTo>
                        <a:pt x="479724" y="215914"/>
                        <a:pt x="486145" y="208034"/>
                        <a:pt x="491060" y="203145"/>
                      </a:cubicBezTo>
                      <a:cubicBezTo>
                        <a:pt x="493822" y="200385"/>
                        <a:pt x="496383" y="197430"/>
                        <a:pt x="498715" y="194296"/>
                      </a:cubicBezTo>
                      <a:cubicBezTo>
                        <a:pt x="499152" y="212420"/>
                        <a:pt x="499454" y="230545"/>
                        <a:pt x="499059" y="248727"/>
                      </a:cubicBezTo>
                      <a:cubicBezTo>
                        <a:pt x="498320" y="282115"/>
                        <a:pt x="496168" y="315489"/>
                        <a:pt x="493413" y="348769"/>
                      </a:cubicBezTo>
                      <a:cubicBezTo>
                        <a:pt x="490981" y="378188"/>
                        <a:pt x="489180" y="409067"/>
                        <a:pt x="472808" y="434633"/>
                      </a:cubicBezTo>
                      <a:cubicBezTo>
                        <a:pt x="460131" y="454426"/>
                        <a:pt x="439577" y="468114"/>
                        <a:pt x="417243" y="474750"/>
                      </a:cubicBezTo>
                      <a:cubicBezTo>
                        <a:pt x="415278" y="475340"/>
                        <a:pt x="413298" y="475872"/>
                        <a:pt x="411303" y="476346"/>
                      </a:cubicBezTo>
                      <a:cubicBezTo>
                        <a:pt x="378976" y="484032"/>
                        <a:pt x="346778" y="475318"/>
                        <a:pt x="318195" y="459925"/>
                      </a:cubicBezTo>
                      <a:cubicBezTo>
                        <a:pt x="309608" y="455295"/>
                        <a:pt x="302268" y="467848"/>
                        <a:pt x="310555" y="473018"/>
                      </a:cubicBezTo>
                      <a:cubicBezTo>
                        <a:pt x="341569" y="492365"/>
                        <a:pt x="380877" y="498957"/>
                        <a:pt x="415988" y="490287"/>
                      </a:cubicBezTo>
                      <a:cubicBezTo>
                        <a:pt x="414883" y="531835"/>
                        <a:pt x="435316" y="571255"/>
                        <a:pt x="455640" y="606498"/>
                      </a:cubicBezTo>
                      <a:cubicBezTo>
                        <a:pt x="467019" y="626218"/>
                        <a:pt x="478404" y="645817"/>
                        <a:pt x="486440" y="667199"/>
                      </a:cubicBezTo>
                      <a:cubicBezTo>
                        <a:pt x="493391" y="685287"/>
                        <a:pt x="497775" y="704268"/>
                        <a:pt x="499461" y="723578"/>
                      </a:cubicBezTo>
                      <a:cubicBezTo>
                        <a:pt x="501312" y="746419"/>
                        <a:pt x="499497" y="769390"/>
                        <a:pt x="496311" y="792037"/>
                      </a:cubicBezTo>
                      <a:cubicBezTo>
                        <a:pt x="496139" y="793266"/>
                        <a:pt x="495967" y="794510"/>
                        <a:pt x="495780" y="795732"/>
                      </a:cubicBezTo>
                      <a:cubicBezTo>
                        <a:pt x="495070" y="800600"/>
                        <a:pt x="499432" y="804676"/>
                        <a:pt x="504153" y="802181"/>
                      </a:cubicBezTo>
                      <a:cubicBezTo>
                        <a:pt x="525037" y="791181"/>
                        <a:pt x="534048" y="767736"/>
                        <a:pt x="539529" y="746060"/>
                      </a:cubicBezTo>
                      <a:cubicBezTo>
                        <a:pt x="544630" y="725743"/>
                        <a:pt x="548153" y="705066"/>
                        <a:pt x="550061" y="684202"/>
                      </a:cubicBezTo>
                      <a:cubicBezTo>
                        <a:pt x="552902" y="692081"/>
                        <a:pt x="555219" y="700148"/>
                        <a:pt x="556991" y="708337"/>
                      </a:cubicBezTo>
                      <a:cubicBezTo>
                        <a:pt x="557243" y="709516"/>
                        <a:pt x="557479" y="710688"/>
                        <a:pt x="557709" y="711867"/>
                      </a:cubicBezTo>
                      <a:cubicBezTo>
                        <a:pt x="559065" y="718740"/>
                        <a:pt x="569439" y="718251"/>
                        <a:pt x="571096" y="711867"/>
                      </a:cubicBezTo>
                      <a:cubicBezTo>
                        <a:pt x="571397" y="710716"/>
                        <a:pt x="571684" y="709559"/>
                        <a:pt x="571957" y="708394"/>
                      </a:cubicBezTo>
                      <a:cubicBezTo>
                        <a:pt x="585115" y="655178"/>
                        <a:pt x="583070" y="599330"/>
                        <a:pt x="566053" y="547220"/>
                      </a:cubicBezTo>
                    </a:path>
                  </a:pathLst>
                </a:custGeom>
                <a:solidFill>
                  <a:srgbClr val="000000"/>
                </a:solidFill>
                <a:ln w="7088" cap="flat">
                  <a:noFill/>
                  <a:prstDash val="solid"/>
                  <a:miter/>
                </a:ln>
              </p:spPr>
              <p:txBody>
                <a:bodyPr rtlCol="0" anchor="ctr"/>
                <a:lstStyle/>
                <a:p>
                  <a:endParaRPr lang="en-US"/>
                </a:p>
              </p:txBody>
            </p:sp>
          </p:grpSp>
          <p:pic>
            <p:nvPicPr>
              <p:cNvPr id="41" name="Graphic 40">
                <a:extLst>
                  <a:ext uri="{FF2B5EF4-FFF2-40B4-BE49-F238E27FC236}">
                    <a16:creationId xmlns:a16="http://schemas.microsoft.com/office/drawing/2014/main" id="{425C9BF7-0BCB-0524-B555-0A8476F8B0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01440" y="2310338"/>
                <a:ext cx="247729" cy="247729"/>
              </a:xfrm>
              <a:prstGeom prst="rect">
                <a:avLst/>
              </a:prstGeom>
            </p:spPr>
          </p:pic>
        </p:grpSp>
        <p:grpSp>
          <p:nvGrpSpPr>
            <p:cNvPr id="14" name="Group 13" descr="illustration of older woman with her hands in the pocket of her skirt">
              <a:extLst>
                <a:ext uri="{FF2B5EF4-FFF2-40B4-BE49-F238E27FC236}">
                  <a16:creationId xmlns:a16="http://schemas.microsoft.com/office/drawing/2014/main" id="{B8023936-3B6F-54C6-58AC-A4FB89C55EE6}"/>
                </a:ext>
              </a:extLst>
            </p:cNvPr>
            <p:cNvGrpSpPr/>
            <p:nvPr/>
          </p:nvGrpSpPr>
          <p:grpSpPr>
            <a:xfrm>
              <a:off x="10110378" y="1505497"/>
              <a:ext cx="1490534" cy="3436171"/>
              <a:chOff x="9928171" y="1787150"/>
              <a:chExt cx="1490534" cy="3436171"/>
            </a:xfrm>
          </p:grpSpPr>
          <p:grpSp>
            <p:nvGrpSpPr>
              <p:cNvPr id="15" name="Group 14">
                <a:extLst>
                  <a:ext uri="{FF2B5EF4-FFF2-40B4-BE49-F238E27FC236}">
                    <a16:creationId xmlns:a16="http://schemas.microsoft.com/office/drawing/2014/main" id="{ABCE3177-008A-DD8E-726E-F2665C4B18EC}"/>
                  </a:ext>
                </a:extLst>
              </p:cNvPr>
              <p:cNvGrpSpPr/>
              <p:nvPr/>
            </p:nvGrpSpPr>
            <p:grpSpPr>
              <a:xfrm flipH="1">
                <a:off x="9928171" y="1787150"/>
                <a:ext cx="1490534" cy="3436171"/>
                <a:chOff x="10057264" y="1787150"/>
                <a:chExt cx="1490534" cy="3436171"/>
              </a:xfrm>
            </p:grpSpPr>
            <p:grpSp>
              <p:nvGrpSpPr>
                <p:cNvPr id="17" name="Graphic 344">
                  <a:extLst>
                    <a:ext uri="{FF2B5EF4-FFF2-40B4-BE49-F238E27FC236}">
                      <a16:creationId xmlns:a16="http://schemas.microsoft.com/office/drawing/2014/main" id="{0C197E00-E323-88A4-5E49-DD4EE6BD2A48}"/>
                    </a:ext>
                  </a:extLst>
                </p:cNvPr>
                <p:cNvGrpSpPr/>
                <p:nvPr/>
              </p:nvGrpSpPr>
              <p:grpSpPr>
                <a:xfrm>
                  <a:off x="10057264" y="2223775"/>
                  <a:ext cx="1490534" cy="2999546"/>
                  <a:chOff x="10057264" y="2223775"/>
                  <a:chExt cx="1490534" cy="2999546"/>
                </a:xfrm>
              </p:grpSpPr>
              <p:sp>
                <p:nvSpPr>
                  <p:cNvPr id="25" name="Freeform 346">
                    <a:extLst>
                      <a:ext uri="{FF2B5EF4-FFF2-40B4-BE49-F238E27FC236}">
                        <a16:creationId xmlns:a16="http://schemas.microsoft.com/office/drawing/2014/main" id="{72CF2E48-4C9D-F4C4-4F4D-AA246B3BB91A}"/>
                      </a:ext>
                    </a:extLst>
                  </p:cNvPr>
                  <p:cNvSpPr/>
                  <p:nvPr/>
                </p:nvSpPr>
                <p:spPr>
                  <a:xfrm>
                    <a:off x="10066517" y="2229979"/>
                    <a:ext cx="1471895" cy="2980197"/>
                  </a:xfrm>
                  <a:custGeom>
                    <a:avLst/>
                    <a:gdLst>
                      <a:gd name="connsiteX0" fmla="*/ 1470858 w 1471895"/>
                      <a:gd name="connsiteY0" fmla="*/ 2819303 h 2980197"/>
                      <a:gd name="connsiteX1" fmla="*/ 1317822 w 1471895"/>
                      <a:gd name="connsiteY1" fmla="*/ 2750058 h 2980197"/>
                      <a:gd name="connsiteX2" fmla="*/ 1165890 w 1471895"/>
                      <a:gd name="connsiteY2" fmla="*/ 2659930 h 2980197"/>
                      <a:gd name="connsiteX3" fmla="*/ 1106439 w 1471895"/>
                      <a:gd name="connsiteY3" fmla="*/ 2561004 h 2980197"/>
                      <a:gd name="connsiteX4" fmla="*/ 1056603 w 1471895"/>
                      <a:gd name="connsiteY4" fmla="*/ 2342682 h 2980197"/>
                      <a:gd name="connsiteX5" fmla="*/ 1080013 w 1471895"/>
                      <a:gd name="connsiteY5" fmla="*/ 2327980 h 2980197"/>
                      <a:gd name="connsiteX6" fmla="*/ 958582 w 1471895"/>
                      <a:gd name="connsiteY6" fmla="*/ 1424537 h 2980197"/>
                      <a:gd name="connsiteX7" fmla="*/ 901106 w 1471895"/>
                      <a:gd name="connsiteY7" fmla="*/ 1013856 h 2980197"/>
                      <a:gd name="connsiteX8" fmla="*/ 1058232 w 1471895"/>
                      <a:gd name="connsiteY8" fmla="*/ 769915 h 2980197"/>
                      <a:gd name="connsiteX9" fmla="*/ 1056446 w 1471895"/>
                      <a:gd name="connsiteY9" fmla="*/ 692929 h 2980197"/>
                      <a:gd name="connsiteX10" fmla="*/ 978719 w 1471895"/>
                      <a:gd name="connsiteY10" fmla="*/ 450606 h 2980197"/>
                      <a:gd name="connsiteX11" fmla="*/ 931976 w 1471895"/>
                      <a:gd name="connsiteY11" fmla="*/ 308490 h 2980197"/>
                      <a:gd name="connsiteX12" fmla="*/ 755538 w 1471895"/>
                      <a:gd name="connsiteY12" fmla="*/ 158805 h 2980197"/>
                      <a:gd name="connsiteX13" fmla="*/ 746419 w 1471895"/>
                      <a:gd name="connsiteY13" fmla="*/ 157127 h 2980197"/>
                      <a:gd name="connsiteX14" fmla="*/ 701281 w 1471895"/>
                      <a:gd name="connsiteY14" fmla="*/ 150398 h 2980197"/>
                      <a:gd name="connsiteX15" fmla="*/ 701281 w 1471895"/>
                      <a:gd name="connsiteY15" fmla="*/ 91179 h 2980197"/>
                      <a:gd name="connsiteX16" fmla="*/ 510936 w 1471895"/>
                      <a:gd name="connsiteY16" fmla="*/ 16 h 2980197"/>
                      <a:gd name="connsiteX17" fmla="*/ 509660 w 1471895"/>
                      <a:gd name="connsiteY17" fmla="*/ 1043 h 2980197"/>
                      <a:gd name="connsiteX18" fmla="*/ 506343 w 1471895"/>
                      <a:gd name="connsiteY18" fmla="*/ 60607 h 2980197"/>
                      <a:gd name="connsiteX19" fmla="*/ 491017 w 1471895"/>
                      <a:gd name="connsiteY19" fmla="*/ 135149 h 2980197"/>
                      <a:gd name="connsiteX20" fmla="*/ 152004 w 1471895"/>
                      <a:gd name="connsiteY20" fmla="*/ 333892 h 2980197"/>
                      <a:gd name="connsiteX21" fmla="*/ 30454 w 1471895"/>
                      <a:gd name="connsiteY21" fmla="*/ 572296 h 2980197"/>
                      <a:gd name="connsiteX22" fmla="*/ 1393 w 1471895"/>
                      <a:gd name="connsiteY22" fmla="*/ 706537 h 2980197"/>
                      <a:gd name="connsiteX23" fmla="*/ 325320 w 1471895"/>
                      <a:gd name="connsiteY23" fmla="*/ 985375 h 2980197"/>
                      <a:gd name="connsiteX24" fmla="*/ 202846 w 1471895"/>
                      <a:gd name="connsiteY24" fmla="*/ 1576912 h 2980197"/>
                      <a:gd name="connsiteX25" fmla="*/ 158617 w 1471895"/>
                      <a:gd name="connsiteY25" fmla="*/ 1961044 h 2980197"/>
                      <a:gd name="connsiteX26" fmla="*/ 136723 w 1471895"/>
                      <a:gd name="connsiteY26" fmla="*/ 2248844 h 2980197"/>
                      <a:gd name="connsiteX27" fmla="*/ 148740 w 1471895"/>
                      <a:gd name="connsiteY27" fmla="*/ 2266453 h 2980197"/>
                      <a:gd name="connsiteX28" fmla="*/ 298705 w 1471895"/>
                      <a:gd name="connsiteY28" fmla="*/ 2298726 h 2980197"/>
                      <a:gd name="connsiteX29" fmla="*/ 311938 w 1471895"/>
                      <a:gd name="connsiteY29" fmla="*/ 2348856 h 2980197"/>
                      <a:gd name="connsiteX30" fmla="*/ 339985 w 1471895"/>
                      <a:gd name="connsiteY30" fmla="*/ 2451641 h 2980197"/>
                      <a:gd name="connsiteX31" fmla="*/ 395420 w 1471895"/>
                      <a:gd name="connsiteY31" fmla="*/ 2641256 h 2980197"/>
                      <a:gd name="connsiteX32" fmla="*/ 391202 w 1471895"/>
                      <a:gd name="connsiteY32" fmla="*/ 2752703 h 2980197"/>
                      <a:gd name="connsiteX33" fmla="*/ 386249 w 1471895"/>
                      <a:gd name="connsiteY33" fmla="*/ 2777311 h 2980197"/>
                      <a:gd name="connsiteX34" fmla="*/ 386249 w 1471895"/>
                      <a:gd name="connsiteY34" fmla="*/ 2777311 h 2980197"/>
                      <a:gd name="connsiteX35" fmla="*/ 419438 w 1471895"/>
                      <a:gd name="connsiteY35" fmla="*/ 2844937 h 2980197"/>
                      <a:gd name="connsiteX36" fmla="*/ 461243 w 1471895"/>
                      <a:gd name="connsiteY36" fmla="*/ 2880035 h 2980197"/>
                      <a:gd name="connsiteX37" fmla="*/ 518997 w 1471895"/>
                      <a:gd name="connsiteY37" fmla="*/ 2938580 h 2980197"/>
                      <a:gd name="connsiteX38" fmla="*/ 671763 w 1471895"/>
                      <a:gd name="connsiteY38" fmla="*/ 2980197 h 2980197"/>
                      <a:gd name="connsiteX39" fmla="*/ 756093 w 1471895"/>
                      <a:gd name="connsiteY39" fmla="*/ 2911365 h 2980197"/>
                      <a:gd name="connsiteX40" fmla="*/ 563129 w 1471895"/>
                      <a:gd name="connsiteY40" fmla="*/ 2745817 h 2980197"/>
                      <a:gd name="connsiteX41" fmla="*/ 524784 w 1471895"/>
                      <a:gd name="connsiteY41" fmla="*/ 2681622 h 2980197"/>
                      <a:gd name="connsiteX42" fmla="*/ 513391 w 1471895"/>
                      <a:gd name="connsiteY42" fmla="*/ 2634760 h 2980197"/>
                      <a:gd name="connsiteX43" fmla="*/ 505285 w 1471895"/>
                      <a:gd name="connsiteY43" fmla="*/ 2576575 h 2980197"/>
                      <a:gd name="connsiteX44" fmla="*/ 498065 w 1471895"/>
                      <a:gd name="connsiteY44" fmla="*/ 2401001 h 2980197"/>
                      <a:gd name="connsiteX45" fmla="*/ 787886 w 1471895"/>
                      <a:gd name="connsiteY45" fmla="*/ 2374873 h 2980197"/>
                      <a:gd name="connsiteX46" fmla="*/ 888684 w 1471895"/>
                      <a:gd name="connsiteY46" fmla="*/ 2386240 h 2980197"/>
                      <a:gd name="connsiteX47" fmla="*/ 973511 w 1471895"/>
                      <a:gd name="connsiteY47" fmla="*/ 2600358 h 2980197"/>
                      <a:gd name="connsiteX48" fmla="*/ 986112 w 1471895"/>
                      <a:gd name="connsiteY48" fmla="*/ 2721809 h 2980197"/>
                      <a:gd name="connsiteX49" fmla="*/ 981009 w 1471895"/>
                      <a:gd name="connsiteY49" fmla="*/ 2748424 h 2980197"/>
                      <a:gd name="connsiteX50" fmla="*/ 1056145 w 1471895"/>
                      <a:gd name="connsiteY50" fmla="*/ 2844143 h 2980197"/>
                      <a:gd name="connsiteX51" fmla="*/ 1246978 w 1471895"/>
                      <a:gd name="connsiteY51" fmla="*/ 2843543 h 2980197"/>
                      <a:gd name="connsiteX52" fmla="*/ 1277323 w 1471895"/>
                      <a:gd name="connsiteY52" fmla="*/ 2846810 h 2980197"/>
                      <a:gd name="connsiteX53" fmla="*/ 1470858 w 1471895"/>
                      <a:gd name="connsiteY53" fmla="*/ 2819303 h 2980197"/>
                      <a:gd name="connsiteX54" fmla="*/ 351589 w 1471895"/>
                      <a:gd name="connsiteY54" fmla="*/ 872467 h 2980197"/>
                      <a:gd name="connsiteX55" fmla="*/ 250513 w 1471895"/>
                      <a:gd name="connsiteY55" fmla="*/ 789337 h 2980197"/>
                      <a:gd name="connsiteX56" fmla="*/ 149715 w 1471895"/>
                      <a:gd name="connsiteY56" fmla="*/ 685369 h 2980197"/>
                      <a:gd name="connsiteX57" fmla="*/ 149242 w 1471895"/>
                      <a:gd name="connsiteY57" fmla="*/ 670892 h 2980197"/>
                      <a:gd name="connsiteX58" fmla="*/ 295628 w 1471895"/>
                      <a:gd name="connsiteY58" fmla="*/ 505427 h 2980197"/>
                      <a:gd name="connsiteX59" fmla="*/ 351589 w 1471895"/>
                      <a:gd name="connsiteY59" fmla="*/ 872467 h 2980197"/>
                      <a:gd name="connsiteX60" fmla="*/ 887131 w 1471895"/>
                      <a:gd name="connsiteY60" fmla="*/ 653732 h 2980197"/>
                      <a:gd name="connsiteX61" fmla="*/ 924785 w 1471895"/>
                      <a:gd name="connsiteY61" fmla="*/ 756172 h 2980197"/>
                      <a:gd name="connsiteX62" fmla="*/ 880083 w 1471895"/>
                      <a:gd name="connsiteY62" fmla="*/ 869605 h 2980197"/>
                      <a:gd name="connsiteX63" fmla="*/ 887131 w 1471895"/>
                      <a:gd name="connsiteY63" fmla="*/ 653732 h 29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471895" h="2980197">
                        <a:moveTo>
                          <a:pt x="1470858" y="2819303"/>
                        </a:moveTo>
                        <a:cubicBezTo>
                          <a:pt x="1463149" y="2770942"/>
                          <a:pt x="1317822" y="2750058"/>
                          <a:pt x="1317822" y="2750058"/>
                        </a:cubicBezTo>
                        <a:lnTo>
                          <a:pt x="1165890" y="2659930"/>
                        </a:lnTo>
                        <a:cubicBezTo>
                          <a:pt x="1165890" y="2659930"/>
                          <a:pt x="1129556" y="2622561"/>
                          <a:pt x="1106439" y="2561004"/>
                        </a:cubicBezTo>
                        <a:cubicBezTo>
                          <a:pt x="1083323" y="2499447"/>
                          <a:pt x="1056603" y="2342682"/>
                          <a:pt x="1056603" y="2342682"/>
                        </a:cubicBezTo>
                        <a:lnTo>
                          <a:pt x="1080013" y="2327980"/>
                        </a:lnTo>
                        <a:lnTo>
                          <a:pt x="958582" y="1424537"/>
                        </a:lnTo>
                        <a:lnTo>
                          <a:pt x="901106" y="1013856"/>
                        </a:lnTo>
                        <a:cubicBezTo>
                          <a:pt x="976235" y="951865"/>
                          <a:pt x="1034342" y="835503"/>
                          <a:pt x="1058232" y="769915"/>
                        </a:cubicBezTo>
                        <a:cubicBezTo>
                          <a:pt x="1070256" y="736900"/>
                          <a:pt x="1067208" y="726379"/>
                          <a:pt x="1056446" y="692929"/>
                        </a:cubicBezTo>
                        <a:lnTo>
                          <a:pt x="978719" y="450606"/>
                        </a:lnTo>
                        <a:lnTo>
                          <a:pt x="931976" y="308490"/>
                        </a:lnTo>
                        <a:cubicBezTo>
                          <a:pt x="904356" y="235348"/>
                          <a:pt x="832153" y="174908"/>
                          <a:pt x="755538" y="158805"/>
                        </a:cubicBezTo>
                        <a:cubicBezTo>
                          <a:pt x="749744" y="157591"/>
                          <a:pt x="746419" y="157127"/>
                          <a:pt x="746419" y="157127"/>
                        </a:cubicBezTo>
                        <a:lnTo>
                          <a:pt x="701281" y="150398"/>
                        </a:lnTo>
                        <a:lnTo>
                          <a:pt x="701281" y="91179"/>
                        </a:lnTo>
                        <a:cubicBezTo>
                          <a:pt x="674112" y="29607"/>
                          <a:pt x="525850" y="2594"/>
                          <a:pt x="510936" y="16"/>
                        </a:cubicBezTo>
                        <a:cubicBezTo>
                          <a:pt x="510291" y="-96"/>
                          <a:pt x="509698" y="384"/>
                          <a:pt x="509660" y="1043"/>
                        </a:cubicBezTo>
                        <a:lnTo>
                          <a:pt x="506343" y="60607"/>
                        </a:lnTo>
                        <a:lnTo>
                          <a:pt x="491017" y="135149"/>
                        </a:lnTo>
                        <a:cubicBezTo>
                          <a:pt x="235585" y="178010"/>
                          <a:pt x="207777" y="266565"/>
                          <a:pt x="152004" y="333892"/>
                        </a:cubicBezTo>
                        <a:cubicBezTo>
                          <a:pt x="107505" y="387611"/>
                          <a:pt x="56978" y="500758"/>
                          <a:pt x="30454" y="572296"/>
                        </a:cubicBezTo>
                        <a:cubicBezTo>
                          <a:pt x="23489" y="591082"/>
                          <a:pt x="-6795" y="688239"/>
                          <a:pt x="1393" y="706537"/>
                        </a:cubicBezTo>
                        <a:cubicBezTo>
                          <a:pt x="55770" y="828092"/>
                          <a:pt x="325320" y="985375"/>
                          <a:pt x="325320" y="985375"/>
                        </a:cubicBezTo>
                        <a:cubicBezTo>
                          <a:pt x="276467" y="1121714"/>
                          <a:pt x="202846" y="1576912"/>
                          <a:pt x="202846" y="1576912"/>
                        </a:cubicBezTo>
                        <a:lnTo>
                          <a:pt x="158617" y="1961044"/>
                        </a:lnTo>
                        <a:lnTo>
                          <a:pt x="136723" y="2248844"/>
                        </a:lnTo>
                        <a:cubicBezTo>
                          <a:pt x="135943" y="2257858"/>
                          <a:pt x="139688" y="2265996"/>
                          <a:pt x="148740" y="2266453"/>
                        </a:cubicBezTo>
                        <a:cubicBezTo>
                          <a:pt x="207800" y="2269405"/>
                          <a:pt x="298705" y="2298726"/>
                          <a:pt x="298705" y="2298726"/>
                        </a:cubicBezTo>
                        <a:lnTo>
                          <a:pt x="311938" y="2348856"/>
                        </a:lnTo>
                        <a:lnTo>
                          <a:pt x="339985" y="2451641"/>
                        </a:lnTo>
                        <a:lnTo>
                          <a:pt x="395420" y="2641256"/>
                        </a:lnTo>
                        <a:cubicBezTo>
                          <a:pt x="405395" y="2678161"/>
                          <a:pt x="402686" y="2716413"/>
                          <a:pt x="391202" y="2752703"/>
                        </a:cubicBezTo>
                        <a:cubicBezTo>
                          <a:pt x="388665" y="2760706"/>
                          <a:pt x="386939" y="2768949"/>
                          <a:pt x="386249" y="2777311"/>
                        </a:cubicBezTo>
                        <a:lnTo>
                          <a:pt x="386249" y="2777311"/>
                        </a:lnTo>
                        <a:cubicBezTo>
                          <a:pt x="389799" y="2802810"/>
                          <a:pt x="401432" y="2826504"/>
                          <a:pt x="419438" y="2844937"/>
                        </a:cubicBezTo>
                        <a:lnTo>
                          <a:pt x="461243" y="2880035"/>
                        </a:lnTo>
                        <a:lnTo>
                          <a:pt x="518997" y="2938580"/>
                        </a:lnTo>
                        <a:cubicBezTo>
                          <a:pt x="557402" y="2966470"/>
                          <a:pt x="624276" y="2980257"/>
                          <a:pt x="671763" y="2980197"/>
                        </a:cubicBezTo>
                        <a:cubicBezTo>
                          <a:pt x="751020" y="2980107"/>
                          <a:pt x="773303" y="2925422"/>
                          <a:pt x="756093" y="2911365"/>
                        </a:cubicBezTo>
                        <a:cubicBezTo>
                          <a:pt x="672108" y="2842712"/>
                          <a:pt x="600956" y="2779844"/>
                          <a:pt x="563129" y="2745817"/>
                        </a:cubicBezTo>
                        <a:cubicBezTo>
                          <a:pt x="544163" y="2728755"/>
                          <a:pt x="530811" y="2706388"/>
                          <a:pt x="524784" y="2681622"/>
                        </a:cubicBezTo>
                        <a:lnTo>
                          <a:pt x="513391" y="2634760"/>
                        </a:lnTo>
                        <a:cubicBezTo>
                          <a:pt x="508752" y="2615682"/>
                          <a:pt x="506035" y="2596192"/>
                          <a:pt x="505285" y="2576575"/>
                        </a:cubicBezTo>
                        <a:lnTo>
                          <a:pt x="498065" y="2401001"/>
                        </a:lnTo>
                        <a:cubicBezTo>
                          <a:pt x="720525" y="2402418"/>
                          <a:pt x="787886" y="2374873"/>
                          <a:pt x="787886" y="2374873"/>
                        </a:cubicBezTo>
                        <a:cubicBezTo>
                          <a:pt x="824220" y="2394655"/>
                          <a:pt x="888684" y="2386240"/>
                          <a:pt x="888684" y="2386240"/>
                        </a:cubicBezTo>
                        <a:lnTo>
                          <a:pt x="973511" y="2600358"/>
                        </a:lnTo>
                        <a:cubicBezTo>
                          <a:pt x="985354" y="2634962"/>
                          <a:pt x="988296" y="2685309"/>
                          <a:pt x="986112" y="2721809"/>
                        </a:cubicBezTo>
                        <a:lnTo>
                          <a:pt x="981009" y="2748424"/>
                        </a:lnTo>
                        <a:cubicBezTo>
                          <a:pt x="959453" y="2826324"/>
                          <a:pt x="1056145" y="2844143"/>
                          <a:pt x="1056145" y="2844143"/>
                        </a:cubicBezTo>
                        <a:lnTo>
                          <a:pt x="1246978" y="2843543"/>
                        </a:lnTo>
                        <a:cubicBezTo>
                          <a:pt x="1257186" y="2843513"/>
                          <a:pt x="1267363" y="2844585"/>
                          <a:pt x="1277323" y="2846810"/>
                        </a:cubicBezTo>
                        <a:cubicBezTo>
                          <a:pt x="1497787" y="2896093"/>
                          <a:pt x="1470858" y="2819303"/>
                          <a:pt x="1470858" y="2819303"/>
                        </a:cubicBezTo>
                        <a:close/>
                        <a:moveTo>
                          <a:pt x="351589" y="872467"/>
                        </a:moveTo>
                        <a:lnTo>
                          <a:pt x="250513" y="789337"/>
                        </a:lnTo>
                        <a:lnTo>
                          <a:pt x="149715" y="685369"/>
                        </a:lnTo>
                        <a:cubicBezTo>
                          <a:pt x="146901" y="682649"/>
                          <a:pt x="146608" y="673792"/>
                          <a:pt x="149242" y="670892"/>
                        </a:cubicBezTo>
                        <a:lnTo>
                          <a:pt x="295628" y="505427"/>
                        </a:lnTo>
                        <a:cubicBezTo>
                          <a:pt x="295621" y="505427"/>
                          <a:pt x="395315" y="695919"/>
                          <a:pt x="351589" y="872467"/>
                        </a:cubicBezTo>
                        <a:close/>
                        <a:moveTo>
                          <a:pt x="887131" y="653732"/>
                        </a:moveTo>
                        <a:lnTo>
                          <a:pt x="924785" y="756172"/>
                        </a:lnTo>
                        <a:lnTo>
                          <a:pt x="880083" y="869605"/>
                        </a:lnTo>
                        <a:cubicBezTo>
                          <a:pt x="850362" y="780570"/>
                          <a:pt x="887131" y="653732"/>
                          <a:pt x="887131" y="653732"/>
                        </a:cubicBezTo>
                        <a:close/>
                      </a:path>
                    </a:pathLst>
                  </a:custGeom>
                  <a:solidFill>
                    <a:schemeClr val="accent3">
                      <a:lumMod val="60000"/>
                      <a:lumOff val="40000"/>
                    </a:schemeClr>
                  </a:solidFill>
                  <a:ln w="7464" cap="flat">
                    <a:noFill/>
                    <a:prstDash val="solid"/>
                    <a:miter/>
                  </a:ln>
                </p:spPr>
                <p:txBody>
                  <a:bodyPr rtlCol="0" anchor="ctr"/>
                  <a:lstStyle/>
                  <a:p>
                    <a:endParaRPr lang="en-US"/>
                  </a:p>
                </p:txBody>
              </p:sp>
              <p:sp>
                <p:nvSpPr>
                  <p:cNvPr id="26" name="Freeform 347">
                    <a:extLst>
                      <a:ext uri="{FF2B5EF4-FFF2-40B4-BE49-F238E27FC236}">
                        <a16:creationId xmlns:a16="http://schemas.microsoft.com/office/drawing/2014/main" id="{50F1DA3F-86E3-0EF6-C7AB-D0ACE7ED9F17}"/>
                      </a:ext>
                    </a:extLst>
                  </p:cNvPr>
                  <p:cNvSpPr/>
                  <p:nvPr/>
                </p:nvSpPr>
                <p:spPr>
                  <a:xfrm>
                    <a:off x="10206713" y="3044749"/>
                    <a:ext cx="937458" cy="1581986"/>
                  </a:xfrm>
                  <a:custGeom>
                    <a:avLst/>
                    <a:gdLst>
                      <a:gd name="connsiteX0" fmla="*/ 937452 w 937458"/>
                      <a:gd name="connsiteY0" fmla="*/ 1504547 h 1581986"/>
                      <a:gd name="connsiteX1" fmla="*/ 727758 w 937458"/>
                      <a:gd name="connsiteY1" fmla="*/ 28008 h 1581986"/>
                      <a:gd name="connsiteX2" fmla="*/ 706833 w 937458"/>
                      <a:gd name="connsiteY2" fmla="*/ 29350 h 1581986"/>
                      <a:gd name="connsiteX3" fmla="*/ 670627 w 937458"/>
                      <a:gd name="connsiteY3" fmla="*/ 36356 h 1581986"/>
                      <a:gd name="connsiteX4" fmla="*/ 234704 w 937458"/>
                      <a:gd name="connsiteY4" fmla="*/ 3446 h 1581986"/>
                      <a:gd name="connsiteX5" fmla="*/ 223221 w 937458"/>
                      <a:gd name="connsiteY5" fmla="*/ 2022 h 1581986"/>
                      <a:gd name="connsiteX6" fmla="*/ 214650 w 937458"/>
                      <a:gd name="connsiteY6" fmla="*/ 50690 h 1581986"/>
                      <a:gd name="connsiteX7" fmla="*/ 216241 w 937458"/>
                      <a:gd name="connsiteY7" fmla="*/ 55539 h 1581986"/>
                      <a:gd name="connsiteX8" fmla="*/ 263157 w 937458"/>
                      <a:gd name="connsiteY8" fmla="*/ 88366 h 1581986"/>
                      <a:gd name="connsiteX9" fmla="*/ 302253 w 937458"/>
                      <a:gd name="connsiteY9" fmla="*/ 115806 h 1581986"/>
                      <a:gd name="connsiteX10" fmla="*/ 309030 w 937458"/>
                      <a:gd name="connsiteY10" fmla="*/ 113956 h 1581986"/>
                      <a:gd name="connsiteX11" fmla="*/ 339863 w 937458"/>
                      <a:gd name="connsiteY11" fmla="*/ 103398 h 1581986"/>
                      <a:gd name="connsiteX12" fmla="*/ 367378 w 937458"/>
                      <a:gd name="connsiteY12" fmla="*/ 98227 h 1581986"/>
                      <a:gd name="connsiteX13" fmla="*/ 418962 w 937458"/>
                      <a:gd name="connsiteY13" fmla="*/ 113004 h 1581986"/>
                      <a:gd name="connsiteX14" fmla="*/ 460565 w 937458"/>
                      <a:gd name="connsiteY14" fmla="*/ 144198 h 1581986"/>
                      <a:gd name="connsiteX15" fmla="*/ 411885 w 937458"/>
                      <a:gd name="connsiteY15" fmla="*/ 157978 h 1581986"/>
                      <a:gd name="connsiteX16" fmla="*/ 401677 w 937458"/>
                      <a:gd name="connsiteY16" fmla="*/ 158383 h 1581986"/>
                      <a:gd name="connsiteX17" fmla="*/ 265612 w 937458"/>
                      <a:gd name="connsiteY17" fmla="*/ 260178 h 1581986"/>
                      <a:gd name="connsiteX18" fmla="*/ 255006 w 937458"/>
                      <a:gd name="connsiteY18" fmla="*/ 245080 h 1581986"/>
                      <a:gd name="connsiteX19" fmla="*/ 229698 w 937458"/>
                      <a:gd name="connsiteY19" fmla="*/ 202061 h 1581986"/>
                      <a:gd name="connsiteX20" fmla="*/ 225773 w 937458"/>
                      <a:gd name="connsiteY20" fmla="*/ 199925 h 1581986"/>
                      <a:gd name="connsiteX21" fmla="*/ 200037 w 937458"/>
                      <a:gd name="connsiteY21" fmla="*/ 184437 h 1581986"/>
                      <a:gd name="connsiteX22" fmla="*/ 181866 w 937458"/>
                      <a:gd name="connsiteY22" fmla="*/ 199296 h 1581986"/>
                      <a:gd name="connsiteX23" fmla="*/ 152460 w 937458"/>
                      <a:gd name="connsiteY23" fmla="*/ 314354 h 1581986"/>
                      <a:gd name="connsiteX24" fmla="*/ 29851 w 937458"/>
                      <a:gd name="connsiteY24" fmla="*/ 1026195 h 1581986"/>
                      <a:gd name="connsiteX25" fmla="*/ 62 w 937458"/>
                      <a:gd name="connsiteY25" fmla="*/ 1443553 h 1581986"/>
                      <a:gd name="connsiteX26" fmla="*/ 5076 w 937458"/>
                      <a:gd name="connsiteY26" fmla="*/ 1448536 h 1581986"/>
                      <a:gd name="connsiteX27" fmla="*/ 34820 w 937458"/>
                      <a:gd name="connsiteY27" fmla="*/ 1449360 h 1581986"/>
                      <a:gd name="connsiteX28" fmla="*/ 124254 w 937458"/>
                      <a:gd name="connsiteY28" fmla="*/ 1466707 h 1581986"/>
                      <a:gd name="connsiteX29" fmla="*/ 150411 w 937458"/>
                      <a:gd name="connsiteY29" fmla="*/ 1476530 h 1581986"/>
                      <a:gd name="connsiteX30" fmla="*/ 171516 w 937458"/>
                      <a:gd name="connsiteY30" fmla="*/ 1495188 h 1581986"/>
                      <a:gd name="connsiteX31" fmla="*/ 171644 w 937458"/>
                      <a:gd name="connsiteY31" fmla="*/ 1498688 h 1581986"/>
                      <a:gd name="connsiteX32" fmla="*/ 238292 w 937458"/>
                      <a:gd name="connsiteY32" fmla="*/ 1560207 h 1581986"/>
                      <a:gd name="connsiteX33" fmla="*/ 425162 w 937458"/>
                      <a:gd name="connsiteY33" fmla="*/ 1581982 h 1581986"/>
                      <a:gd name="connsiteX34" fmla="*/ 637505 w 937458"/>
                      <a:gd name="connsiteY34" fmla="*/ 1559600 h 1581986"/>
                      <a:gd name="connsiteX35" fmla="*/ 658723 w 937458"/>
                      <a:gd name="connsiteY35" fmla="*/ 1560499 h 1581986"/>
                      <a:gd name="connsiteX36" fmla="*/ 897396 w 937458"/>
                      <a:gd name="connsiteY36" fmla="*/ 1529477 h 1581986"/>
                      <a:gd name="connsiteX37" fmla="*/ 937452 w 937458"/>
                      <a:gd name="connsiteY37" fmla="*/ 1504547 h 1581986"/>
                      <a:gd name="connsiteX38" fmla="*/ 171531 w 937458"/>
                      <a:gd name="connsiteY38" fmla="*/ 1495323 h 1581986"/>
                      <a:gd name="connsiteX39" fmla="*/ 171539 w 937458"/>
                      <a:gd name="connsiteY39" fmla="*/ 1495608 h 1581986"/>
                      <a:gd name="connsiteX40" fmla="*/ 171531 w 937458"/>
                      <a:gd name="connsiteY40" fmla="*/ 1495323 h 158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37458" h="1581986">
                        <a:moveTo>
                          <a:pt x="937452" y="1504547"/>
                        </a:moveTo>
                        <a:cubicBezTo>
                          <a:pt x="854645" y="1012610"/>
                          <a:pt x="811796" y="522928"/>
                          <a:pt x="727758" y="28008"/>
                        </a:cubicBezTo>
                        <a:cubicBezTo>
                          <a:pt x="724898" y="18927"/>
                          <a:pt x="712477" y="30002"/>
                          <a:pt x="706833" y="29350"/>
                        </a:cubicBezTo>
                        <a:cubicBezTo>
                          <a:pt x="694074" y="32579"/>
                          <a:pt x="681375" y="34707"/>
                          <a:pt x="670627" y="36356"/>
                        </a:cubicBezTo>
                        <a:cubicBezTo>
                          <a:pt x="567990" y="51874"/>
                          <a:pt x="330196" y="58641"/>
                          <a:pt x="234704" y="3446"/>
                        </a:cubicBezTo>
                        <a:cubicBezTo>
                          <a:pt x="233834" y="2944"/>
                          <a:pt x="223664" y="-3043"/>
                          <a:pt x="223221" y="2022"/>
                        </a:cubicBezTo>
                        <a:cubicBezTo>
                          <a:pt x="221164" y="17660"/>
                          <a:pt x="218778" y="34985"/>
                          <a:pt x="214650" y="50690"/>
                        </a:cubicBezTo>
                        <a:cubicBezTo>
                          <a:pt x="214087" y="52481"/>
                          <a:pt x="214725" y="54422"/>
                          <a:pt x="216241" y="55539"/>
                        </a:cubicBezTo>
                        <a:cubicBezTo>
                          <a:pt x="232025" y="67198"/>
                          <a:pt x="247186" y="77756"/>
                          <a:pt x="263157" y="88366"/>
                        </a:cubicBezTo>
                        <a:cubicBezTo>
                          <a:pt x="276194" y="97096"/>
                          <a:pt x="289674" y="106118"/>
                          <a:pt x="302253" y="115806"/>
                        </a:cubicBezTo>
                        <a:cubicBezTo>
                          <a:pt x="304445" y="117590"/>
                          <a:pt x="308062" y="116616"/>
                          <a:pt x="309030" y="113956"/>
                        </a:cubicBezTo>
                        <a:cubicBezTo>
                          <a:pt x="318412" y="109280"/>
                          <a:pt x="329820" y="107302"/>
                          <a:pt x="339863" y="103398"/>
                        </a:cubicBezTo>
                        <a:cubicBezTo>
                          <a:pt x="348832" y="99936"/>
                          <a:pt x="357688" y="96939"/>
                          <a:pt x="367378" y="98227"/>
                        </a:cubicBezTo>
                        <a:cubicBezTo>
                          <a:pt x="385075" y="101390"/>
                          <a:pt x="400221" y="111206"/>
                          <a:pt x="418962" y="113004"/>
                        </a:cubicBezTo>
                        <a:cubicBezTo>
                          <a:pt x="437276" y="115245"/>
                          <a:pt x="465061" y="123015"/>
                          <a:pt x="460565" y="144198"/>
                        </a:cubicBezTo>
                        <a:cubicBezTo>
                          <a:pt x="451161" y="159080"/>
                          <a:pt x="428187" y="159102"/>
                          <a:pt x="411885" y="157978"/>
                        </a:cubicBezTo>
                        <a:cubicBezTo>
                          <a:pt x="408732" y="158053"/>
                          <a:pt x="404379" y="155685"/>
                          <a:pt x="401677" y="158383"/>
                        </a:cubicBezTo>
                        <a:cubicBezTo>
                          <a:pt x="401009" y="221581"/>
                          <a:pt x="322150" y="260935"/>
                          <a:pt x="265612" y="260178"/>
                        </a:cubicBezTo>
                        <a:cubicBezTo>
                          <a:pt x="264050" y="260156"/>
                          <a:pt x="256342" y="250819"/>
                          <a:pt x="255006" y="245080"/>
                        </a:cubicBezTo>
                        <a:cubicBezTo>
                          <a:pt x="246908" y="230138"/>
                          <a:pt x="237939" y="215099"/>
                          <a:pt x="229698" y="202061"/>
                        </a:cubicBezTo>
                        <a:cubicBezTo>
                          <a:pt x="228858" y="200697"/>
                          <a:pt x="227319" y="200090"/>
                          <a:pt x="225773" y="199925"/>
                        </a:cubicBezTo>
                        <a:cubicBezTo>
                          <a:pt x="216534" y="196883"/>
                          <a:pt x="208293" y="189944"/>
                          <a:pt x="200037" y="184437"/>
                        </a:cubicBezTo>
                        <a:cubicBezTo>
                          <a:pt x="182654" y="170237"/>
                          <a:pt x="186144" y="186108"/>
                          <a:pt x="181866" y="199296"/>
                        </a:cubicBezTo>
                        <a:cubicBezTo>
                          <a:pt x="172222" y="237953"/>
                          <a:pt x="161744" y="275465"/>
                          <a:pt x="152460" y="314354"/>
                        </a:cubicBezTo>
                        <a:cubicBezTo>
                          <a:pt x="95884" y="545258"/>
                          <a:pt x="54657" y="784801"/>
                          <a:pt x="29851" y="1026195"/>
                        </a:cubicBezTo>
                        <a:cubicBezTo>
                          <a:pt x="15561" y="1165277"/>
                          <a:pt x="12881" y="1305745"/>
                          <a:pt x="62" y="1443553"/>
                        </a:cubicBezTo>
                        <a:cubicBezTo>
                          <a:pt x="-448" y="1446333"/>
                          <a:pt x="2269" y="1449083"/>
                          <a:pt x="5076" y="1448536"/>
                        </a:cubicBezTo>
                        <a:cubicBezTo>
                          <a:pt x="14608" y="1447089"/>
                          <a:pt x="24883" y="1448243"/>
                          <a:pt x="34820" y="1449360"/>
                        </a:cubicBezTo>
                        <a:cubicBezTo>
                          <a:pt x="62004" y="1452042"/>
                          <a:pt x="96154" y="1458906"/>
                          <a:pt x="124254" y="1466707"/>
                        </a:cubicBezTo>
                        <a:cubicBezTo>
                          <a:pt x="133081" y="1469142"/>
                          <a:pt x="142373" y="1471907"/>
                          <a:pt x="150411" y="1476530"/>
                        </a:cubicBezTo>
                        <a:cubicBezTo>
                          <a:pt x="151844" y="1477355"/>
                          <a:pt x="171516" y="1495188"/>
                          <a:pt x="171516" y="1495188"/>
                        </a:cubicBezTo>
                        <a:cubicBezTo>
                          <a:pt x="171531" y="1496372"/>
                          <a:pt x="171569" y="1497541"/>
                          <a:pt x="171644" y="1498688"/>
                        </a:cubicBezTo>
                        <a:cubicBezTo>
                          <a:pt x="173925" y="1535397"/>
                          <a:pt x="205643" y="1552362"/>
                          <a:pt x="238292" y="1560207"/>
                        </a:cubicBezTo>
                        <a:cubicBezTo>
                          <a:pt x="290049" y="1574602"/>
                          <a:pt x="363265" y="1582192"/>
                          <a:pt x="425162" y="1581982"/>
                        </a:cubicBezTo>
                        <a:cubicBezTo>
                          <a:pt x="494977" y="1581937"/>
                          <a:pt x="568778" y="1573672"/>
                          <a:pt x="637505" y="1559600"/>
                        </a:cubicBezTo>
                        <a:cubicBezTo>
                          <a:pt x="640057" y="1559076"/>
                          <a:pt x="657215" y="1559653"/>
                          <a:pt x="658723" y="1560499"/>
                        </a:cubicBezTo>
                        <a:cubicBezTo>
                          <a:pt x="705422" y="1586793"/>
                          <a:pt x="842381" y="1551058"/>
                          <a:pt x="897396" y="1529477"/>
                        </a:cubicBezTo>
                        <a:cubicBezTo>
                          <a:pt x="906710" y="1525423"/>
                          <a:pt x="937977" y="1515068"/>
                          <a:pt x="937452" y="1504547"/>
                        </a:cubicBezTo>
                        <a:close/>
                        <a:moveTo>
                          <a:pt x="171531" y="1495323"/>
                        </a:moveTo>
                        <a:cubicBezTo>
                          <a:pt x="171531" y="1495421"/>
                          <a:pt x="171531" y="1495518"/>
                          <a:pt x="171539" y="1495608"/>
                        </a:cubicBezTo>
                        <a:cubicBezTo>
                          <a:pt x="171531" y="1495488"/>
                          <a:pt x="171531" y="1495383"/>
                          <a:pt x="171531" y="1495323"/>
                        </a:cubicBezTo>
                        <a:close/>
                      </a:path>
                    </a:pathLst>
                  </a:custGeom>
                  <a:solidFill>
                    <a:schemeClr val="accent6">
                      <a:lumMod val="75000"/>
                    </a:schemeClr>
                  </a:solidFill>
                  <a:ln w="7464" cap="flat">
                    <a:noFill/>
                    <a:prstDash val="solid"/>
                    <a:miter/>
                  </a:ln>
                </p:spPr>
                <p:txBody>
                  <a:bodyPr rtlCol="0" anchor="ctr"/>
                  <a:lstStyle/>
                  <a:p>
                    <a:endParaRPr lang="en-US"/>
                  </a:p>
                </p:txBody>
              </p:sp>
              <p:sp>
                <p:nvSpPr>
                  <p:cNvPr id="27" name="Freeform 348">
                    <a:extLst>
                      <a:ext uri="{FF2B5EF4-FFF2-40B4-BE49-F238E27FC236}">
                        <a16:creationId xmlns:a16="http://schemas.microsoft.com/office/drawing/2014/main" id="{C30E89E4-BB64-8975-CABA-B70BE2DAD473}"/>
                      </a:ext>
                    </a:extLst>
                  </p:cNvPr>
                  <p:cNvSpPr/>
                  <p:nvPr/>
                </p:nvSpPr>
                <p:spPr>
                  <a:xfrm>
                    <a:off x="10429967" y="3011812"/>
                    <a:ext cx="505085" cy="79684"/>
                  </a:xfrm>
                  <a:custGeom>
                    <a:avLst/>
                    <a:gdLst>
                      <a:gd name="connsiteX0" fmla="*/ 504804 w 505085"/>
                      <a:gd name="connsiteY0" fmla="*/ 32929 h 79684"/>
                      <a:gd name="connsiteX1" fmla="*/ 498710 w 505085"/>
                      <a:gd name="connsiteY1" fmla="*/ 19673 h 79684"/>
                      <a:gd name="connsiteX2" fmla="*/ 33208 w 505085"/>
                      <a:gd name="connsiteY2" fmla="*/ 7976 h 79684"/>
                      <a:gd name="connsiteX3" fmla="*/ 8793 w 505085"/>
                      <a:gd name="connsiteY3" fmla="*/ 378 h 79684"/>
                      <a:gd name="connsiteX4" fmla="*/ 2601 w 505085"/>
                      <a:gd name="connsiteY4" fmla="*/ 4200 h 79684"/>
                      <a:gd name="connsiteX5" fmla="*/ 109 w 505085"/>
                      <a:gd name="connsiteY5" fmla="*/ 26320 h 79684"/>
                      <a:gd name="connsiteX6" fmla="*/ 6827 w 505085"/>
                      <a:gd name="connsiteY6" fmla="*/ 35664 h 79684"/>
                      <a:gd name="connsiteX7" fmla="*/ 11525 w 505085"/>
                      <a:gd name="connsiteY7" fmla="*/ 39403 h 79684"/>
                      <a:gd name="connsiteX8" fmla="*/ 455854 w 505085"/>
                      <a:gd name="connsiteY8" fmla="*/ 65839 h 79684"/>
                      <a:gd name="connsiteX9" fmla="*/ 499753 w 505085"/>
                      <a:gd name="connsiteY9" fmla="*/ 56922 h 79684"/>
                      <a:gd name="connsiteX10" fmla="*/ 504804 w 505085"/>
                      <a:gd name="connsiteY10" fmla="*/ 32929 h 7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085" h="79684">
                        <a:moveTo>
                          <a:pt x="504804" y="32929"/>
                        </a:moveTo>
                        <a:cubicBezTo>
                          <a:pt x="504947" y="28133"/>
                          <a:pt x="506800" y="17133"/>
                          <a:pt x="498710" y="19673"/>
                        </a:cubicBezTo>
                        <a:cubicBezTo>
                          <a:pt x="357097" y="63561"/>
                          <a:pt x="188743" y="39965"/>
                          <a:pt x="33208" y="7976"/>
                        </a:cubicBezTo>
                        <a:cubicBezTo>
                          <a:pt x="25350" y="5998"/>
                          <a:pt x="17139" y="3443"/>
                          <a:pt x="8793" y="378"/>
                        </a:cubicBezTo>
                        <a:cubicBezTo>
                          <a:pt x="6069" y="-888"/>
                          <a:pt x="2654" y="1187"/>
                          <a:pt x="2601" y="4200"/>
                        </a:cubicBezTo>
                        <a:cubicBezTo>
                          <a:pt x="2143" y="14076"/>
                          <a:pt x="1423" y="15507"/>
                          <a:pt x="109" y="26320"/>
                        </a:cubicBezTo>
                        <a:cubicBezTo>
                          <a:pt x="-521" y="31033"/>
                          <a:pt x="1558" y="32569"/>
                          <a:pt x="6827" y="35664"/>
                        </a:cubicBezTo>
                        <a:cubicBezTo>
                          <a:pt x="6872" y="35694"/>
                          <a:pt x="11472" y="39380"/>
                          <a:pt x="11525" y="39403"/>
                        </a:cubicBezTo>
                        <a:cubicBezTo>
                          <a:pt x="128580" y="92208"/>
                          <a:pt x="329192" y="83995"/>
                          <a:pt x="455854" y="65839"/>
                        </a:cubicBezTo>
                        <a:cubicBezTo>
                          <a:pt x="473904" y="62857"/>
                          <a:pt x="484149" y="60781"/>
                          <a:pt x="499753" y="56922"/>
                        </a:cubicBezTo>
                        <a:cubicBezTo>
                          <a:pt x="502387" y="56240"/>
                          <a:pt x="503971" y="37852"/>
                          <a:pt x="504804" y="32929"/>
                        </a:cubicBezTo>
                        <a:close/>
                      </a:path>
                    </a:pathLst>
                  </a:custGeom>
                  <a:solidFill>
                    <a:schemeClr val="accent6">
                      <a:lumMod val="60000"/>
                      <a:lumOff val="40000"/>
                    </a:schemeClr>
                  </a:solidFill>
                  <a:ln w="7464" cap="flat">
                    <a:noFill/>
                    <a:prstDash val="solid"/>
                    <a:miter/>
                  </a:ln>
                </p:spPr>
                <p:txBody>
                  <a:bodyPr rtlCol="0" anchor="ctr"/>
                  <a:lstStyle/>
                  <a:p>
                    <a:endParaRPr lang="en-US"/>
                  </a:p>
                </p:txBody>
              </p:sp>
              <p:grpSp>
                <p:nvGrpSpPr>
                  <p:cNvPr id="28" name="Graphic 344">
                    <a:extLst>
                      <a:ext uri="{FF2B5EF4-FFF2-40B4-BE49-F238E27FC236}">
                        <a16:creationId xmlns:a16="http://schemas.microsoft.com/office/drawing/2014/main" id="{B64B038C-4D35-8CB0-2FBE-6945247C0724}"/>
                      </a:ext>
                    </a:extLst>
                  </p:cNvPr>
                  <p:cNvGrpSpPr/>
                  <p:nvPr/>
                </p:nvGrpSpPr>
                <p:grpSpPr>
                  <a:xfrm>
                    <a:off x="10057264" y="2223775"/>
                    <a:ext cx="1490534" cy="2999546"/>
                    <a:chOff x="10057264" y="2223775"/>
                    <a:chExt cx="1490534" cy="2999546"/>
                  </a:xfrm>
                </p:grpSpPr>
                <p:sp>
                  <p:nvSpPr>
                    <p:cNvPr id="29" name="Freeform 350">
                      <a:extLst>
                        <a:ext uri="{FF2B5EF4-FFF2-40B4-BE49-F238E27FC236}">
                          <a16:creationId xmlns:a16="http://schemas.microsoft.com/office/drawing/2014/main" id="{5506A3B3-B6DD-7FB4-0998-002C28A6452F}"/>
                        </a:ext>
                      </a:extLst>
                    </p:cNvPr>
                    <p:cNvSpPr/>
                    <p:nvPr/>
                  </p:nvSpPr>
                  <p:spPr>
                    <a:xfrm>
                      <a:off x="10057264" y="2223775"/>
                      <a:ext cx="1490534" cy="2999546"/>
                    </a:xfrm>
                    <a:custGeom>
                      <a:avLst/>
                      <a:gdLst>
                        <a:gd name="connsiteX0" fmla="*/ 1488006 w 1490534"/>
                        <a:gd name="connsiteY0" fmla="*/ 2817091 h 2999546"/>
                        <a:gd name="connsiteX1" fmla="*/ 1361449 w 1490534"/>
                        <a:gd name="connsiteY1" fmla="*/ 2753309 h 2999546"/>
                        <a:gd name="connsiteX2" fmla="*/ 1181417 w 1490534"/>
                        <a:gd name="connsiteY2" fmla="*/ 2662866 h 2999546"/>
                        <a:gd name="connsiteX3" fmla="*/ 1072671 w 1490534"/>
                        <a:gd name="connsiteY3" fmla="*/ 2357180 h 2999546"/>
                        <a:gd name="connsiteX4" fmla="*/ 1098287 w 1490534"/>
                        <a:gd name="connsiteY4" fmla="*/ 2299655 h 2999546"/>
                        <a:gd name="connsiteX5" fmla="*/ 919628 w 1490534"/>
                        <a:gd name="connsiteY5" fmla="*/ 1022525 h 2999546"/>
                        <a:gd name="connsiteX6" fmla="*/ 1082540 w 1490534"/>
                        <a:gd name="connsiteY6" fmla="*/ 736224 h 2999546"/>
                        <a:gd name="connsiteX7" fmla="*/ 1064693 w 1490534"/>
                        <a:gd name="connsiteY7" fmla="*/ 660055 h 2999546"/>
                        <a:gd name="connsiteX8" fmla="*/ 993406 w 1490534"/>
                        <a:gd name="connsiteY8" fmla="*/ 429939 h 2999546"/>
                        <a:gd name="connsiteX9" fmla="*/ 920468 w 1490534"/>
                        <a:gd name="connsiteY9" fmla="*/ 254125 h 2999546"/>
                        <a:gd name="connsiteX10" fmla="*/ 716081 w 1490534"/>
                        <a:gd name="connsiteY10" fmla="*/ 149025 h 2999546"/>
                        <a:gd name="connsiteX11" fmla="*/ 715675 w 1490534"/>
                        <a:gd name="connsiteY11" fmla="*/ 118101 h 2999546"/>
                        <a:gd name="connsiteX12" fmla="*/ 718205 w 1490534"/>
                        <a:gd name="connsiteY12" fmla="*/ 97097 h 2999546"/>
                        <a:gd name="connsiteX13" fmla="*/ 705145 w 1490534"/>
                        <a:gd name="connsiteY13" fmla="*/ 110053 h 2999546"/>
                        <a:gd name="connsiteX14" fmla="*/ 601863 w 1490534"/>
                        <a:gd name="connsiteY14" fmla="*/ 103010 h 2999546"/>
                        <a:gd name="connsiteX15" fmla="*/ 522711 w 1490534"/>
                        <a:gd name="connsiteY15" fmla="*/ 63445 h 2999546"/>
                        <a:gd name="connsiteX16" fmla="*/ 525000 w 1490534"/>
                        <a:gd name="connsiteY16" fmla="*/ 4406 h 2999546"/>
                        <a:gd name="connsiteX17" fmla="*/ 513254 w 1490534"/>
                        <a:gd name="connsiteY17" fmla="*/ 7636 h 2999546"/>
                        <a:gd name="connsiteX18" fmla="*/ 491293 w 1490534"/>
                        <a:gd name="connsiteY18" fmla="*/ 136707 h 2999546"/>
                        <a:gd name="connsiteX19" fmla="*/ 130402 w 1490534"/>
                        <a:gd name="connsiteY19" fmla="*/ 367775 h 2999546"/>
                        <a:gd name="connsiteX20" fmla="*/ 566 w 1490534"/>
                        <a:gd name="connsiteY20" fmla="*/ 691332 h 2999546"/>
                        <a:gd name="connsiteX21" fmla="*/ 6075 w 1490534"/>
                        <a:gd name="connsiteY21" fmla="*/ 713744 h 2999546"/>
                        <a:gd name="connsiteX22" fmla="*/ 325994 w 1490534"/>
                        <a:gd name="connsiteY22" fmla="*/ 995257 h 2999546"/>
                        <a:gd name="connsiteX23" fmla="*/ 180786 w 1490534"/>
                        <a:gd name="connsiteY23" fmla="*/ 1735407 h 2999546"/>
                        <a:gd name="connsiteX24" fmla="*/ 142389 w 1490534"/>
                        <a:gd name="connsiteY24" fmla="*/ 2269254 h 2999546"/>
                        <a:gd name="connsiteX25" fmla="*/ 181132 w 1490534"/>
                        <a:gd name="connsiteY25" fmla="*/ 2283529 h 2999546"/>
                        <a:gd name="connsiteX26" fmla="*/ 290696 w 1490534"/>
                        <a:gd name="connsiteY26" fmla="*/ 2309838 h 2999546"/>
                        <a:gd name="connsiteX27" fmla="*/ 305977 w 1490534"/>
                        <a:gd name="connsiteY27" fmla="*/ 2330122 h 2999546"/>
                        <a:gd name="connsiteX28" fmla="*/ 405108 w 1490534"/>
                        <a:gd name="connsiteY28" fmla="*/ 2726970 h 2999546"/>
                        <a:gd name="connsiteX29" fmla="*/ 403247 w 1490534"/>
                        <a:gd name="connsiteY29" fmla="*/ 2837158 h 2999546"/>
                        <a:gd name="connsiteX30" fmla="*/ 477258 w 1490534"/>
                        <a:gd name="connsiteY30" fmla="*/ 2911154 h 2999546"/>
                        <a:gd name="connsiteX31" fmla="*/ 772011 w 1490534"/>
                        <a:gd name="connsiteY31" fmla="*/ 2960452 h 2999546"/>
                        <a:gd name="connsiteX32" fmla="*/ 710084 w 1490534"/>
                        <a:gd name="connsiteY32" fmla="*/ 2855284 h 2999546"/>
                        <a:gd name="connsiteX33" fmla="*/ 555510 w 1490534"/>
                        <a:gd name="connsiteY33" fmla="*/ 2719507 h 2999546"/>
                        <a:gd name="connsiteX34" fmla="*/ 515611 w 1490534"/>
                        <a:gd name="connsiteY34" fmla="*/ 2416354 h 2999546"/>
                        <a:gd name="connsiteX35" fmla="*/ 799991 w 1490534"/>
                        <a:gd name="connsiteY35" fmla="*/ 2392128 h 2999546"/>
                        <a:gd name="connsiteX36" fmla="*/ 893156 w 1490534"/>
                        <a:gd name="connsiteY36" fmla="*/ 2402386 h 2999546"/>
                        <a:gd name="connsiteX37" fmla="*/ 990772 w 1490534"/>
                        <a:gd name="connsiteY37" fmla="*/ 2699987 h 2999546"/>
                        <a:gd name="connsiteX38" fmla="*/ 1012980 w 1490534"/>
                        <a:gd name="connsiteY38" fmla="*/ 2838297 h 2999546"/>
                        <a:gd name="connsiteX39" fmla="*/ 1064985 w 1490534"/>
                        <a:gd name="connsiteY39" fmla="*/ 2856483 h 2999546"/>
                        <a:gd name="connsiteX40" fmla="*/ 1141728 w 1490534"/>
                        <a:gd name="connsiteY40" fmla="*/ 2859076 h 2999546"/>
                        <a:gd name="connsiteX41" fmla="*/ 1249063 w 1490534"/>
                        <a:gd name="connsiteY41" fmla="*/ 2858948 h 2999546"/>
                        <a:gd name="connsiteX42" fmla="*/ 1458622 w 1490534"/>
                        <a:gd name="connsiteY42" fmla="*/ 2875688 h 2999546"/>
                        <a:gd name="connsiteX43" fmla="*/ 1488006 w 1490534"/>
                        <a:gd name="connsiteY43" fmla="*/ 2817091 h 2999546"/>
                        <a:gd name="connsiteX44" fmla="*/ 1069323 w 1490534"/>
                        <a:gd name="connsiteY44" fmla="*/ 736936 h 2999546"/>
                        <a:gd name="connsiteX45" fmla="*/ 916340 w 1490534"/>
                        <a:gd name="connsiteY45" fmla="*/ 1002571 h 2999546"/>
                        <a:gd name="connsiteX46" fmla="*/ 894365 w 1490534"/>
                        <a:gd name="connsiteY46" fmla="*/ 877044 h 2999546"/>
                        <a:gd name="connsiteX47" fmla="*/ 937250 w 1490534"/>
                        <a:gd name="connsiteY47" fmla="*/ 768947 h 2999546"/>
                        <a:gd name="connsiteX48" fmla="*/ 940208 w 1490534"/>
                        <a:gd name="connsiteY48" fmla="*/ 747374 h 2999546"/>
                        <a:gd name="connsiteX49" fmla="*/ 915883 w 1490534"/>
                        <a:gd name="connsiteY49" fmla="*/ 674053 h 2999546"/>
                        <a:gd name="connsiteX50" fmla="*/ 1028712 w 1490534"/>
                        <a:gd name="connsiteY50" fmla="*/ 620012 h 2999546"/>
                        <a:gd name="connsiteX51" fmla="*/ 1059852 w 1490534"/>
                        <a:gd name="connsiteY51" fmla="*/ 717401 h 2999546"/>
                        <a:gd name="connsiteX52" fmla="*/ 1069323 w 1490534"/>
                        <a:gd name="connsiteY52" fmla="*/ 736936 h 2999546"/>
                        <a:gd name="connsiteX53" fmla="*/ 308326 w 1490534"/>
                        <a:gd name="connsiteY53" fmla="*/ 526212 h 2999546"/>
                        <a:gd name="connsiteX54" fmla="*/ 362147 w 1490534"/>
                        <a:gd name="connsiteY54" fmla="*/ 822861 h 2999546"/>
                        <a:gd name="connsiteX55" fmla="*/ 354860 w 1490534"/>
                        <a:gd name="connsiteY55" fmla="*/ 863294 h 2999546"/>
                        <a:gd name="connsiteX56" fmla="*/ 162443 w 1490534"/>
                        <a:gd name="connsiteY56" fmla="*/ 686709 h 2999546"/>
                        <a:gd name="connsiteX57" fmla="*/ 308326 w 1490534"/>
                        <a:gd name="connsiteY57" fmla="*/ 526212 h 2999546"/>
                        <a:gd name="connsiteX58" fmla="*/ 897945 w 1490534"/>
                        <a:gd name="connsiteY58" fmla="*/ 676383 h 2999546"/>
                        <a:gd name="connsiteX59" fmla="*/ 928109 w 1490534"/>
                        <a:gd name="connsiteY59" fmla="*/ 762083 h 2999546"/>
                        <a:gd name="connsiteX60" fmla="*/ 891287 w 1490534"/>
                        <a:gd name="connsiteY60" fmla="*/ 860424 h 2999546"/>
                        <a:gd name="connsiteX61" fmla="*/ 885351 w 1490534"/>
                        <a:gd name="connsiteY61" fmla="*/ 832437 h 2999546"/>
                        <a:gd name="connsiteX62" fmla="*/ 897945 w 1490534"/>
                        <a:gd name="connsiteY62" fmla="*/ 676383 h 2999546"/>
                        <a:gd name="connsiteX63" fmla="*/ 928199 w 1490534"/>
                        <a:gd name="connsiteY63" fmla="*/ 761911 h 2999546"/>
                        <a:gd name="connsiteX64" fmla="*/ 928214 w 1490534"/>
                        <a:gd name="connsiteY64" fmla="*/ 761694 h 2999546"/>
                        <a:gd name="connsiteX65" fmla="*/ 928259 w 1490534"/>
                        <a:gd name="connsiteY65" fmla="*/ 761813 h 2999546"/>
                        <a:gd name="connsiteX66" fmla="*/ 928199 w 1490534"/>
                        <a:gd name="connsiteY66" fmla="*/ 761911 h 2999546"/>
                        <a:gd name="connsiteX67" fmla="*/ 290080 w 1490534"/>
                        <a:gd name="connsiteY67" fmla="*/ 951961 h 2999546"/>
                        <a:gd name="connsiteX68" fmla="*/ 14556 w 1490534"/>
                        <a:gd name="connsiteY68" fmla="*/ 709788 h 2999546"/>
                        <a:gd name="connsiteX69" fmla="*/ 63529 w 1490534"/>
                        <a:gd name="connsiteY69" fmla="*/ 544945 h 2999546"/>
                        <a:gd name="connsiteX70" fmla="*/ 183263 w 1490534"/>
                        <a:gd name="connsiteY70" fmla="*/ 634106 h 2999546"/>
                        <a:gd name="connsiteX71" fmla="*/ 153121 w 1490534"/>
                        <a:gd name="connsiteY71" fmla="*/ 693325 h 2999546"/>
                        <a:gd name="connsiteX72" fmla="*/ 374081 w 1490534"/>
                        <a:gd name="connsiteY72" fmla="*/ 898422 h 2999546"/>
                        <a:gd name="connsiteX73" fmla="*/ 458517 w 1490534"/>
                        <a:gd name="connsiteY73" fmla="*/ 938886 h 2999546"/>
                        <a:gd name="connsiteX74" fmla="*/ 541595 w 1490534"/>
                        <a:gd name="connsiteY74" fmla="*/ 935042 h 2999546"/>
                        <a:gd name="connsiteX75" fmla="*/ 603079 w 1490534"/>
                        <a:gd name="connsiteY75" fmla="*/ 961680 h 2999546"/>
                        <a:gd name="connsiteX76" fmla="*/ 549475 w 1490534"/>
                        <a:gd name="connsiteY76" fmla="*/ 970762 h 2999546"/>
                        <a:gd name="connsiteX77" fmla="*/ 542330 w 1490534"/>
                        <a:gd name="connsiteY77" fmla="*/ 979963 h 2999546"/>
                        <a:gd name="connsiteX78" fmla="*/ 416659 w 1490534"/>
                        <a:gd name="connsiteY78" fmla="*/ 1076948 h 2999546"/>
                        <a:gd name="connsiteX79" fmla="*/ 381391 w 1490534"/>
                        <a:gd name="connsiteY79" fmla="*/ 1018067 h 2999546"/>
                        <a:gd name="connsiteX80" fmla="*/ 359130 w 1490534"/>
                        <a:gd name="connsiteY80" fmla="*/ 998464 h 2999546"/>
                        <a:gd name="connsiteX81" fmla="*/ 290080 w 1490534"/>
                        <a:gd name="connsiteY81" fmla="*/ 951961 h 2999546"/>
                        <a:gd name="connsiteX82" fmla="*/ 517637 w 1490534"/>
                        <a:gd name="connsiteY82" fmla="*/ 2676339 h 2999546"/>
                        <a:gd name="connsiteX83" fmla="*/ 601578 w 1490534"/>
                        <a:gd name="connsiteY83" fmla="*/ 2794102 h 2999546"/>
                        <a:gd name="connsiteX84" fmla="*/ 677495 w 1490534"/>
                        <a:gd name="connsiteY84" fmla="*/ 2857037 h 2999546"/>
                        <a:gd name="connsiteX85" fmla="*/ 560035 w 1490534"/>
                        <a:gd name="connsiteY85" fmla="*/ 2910067 h 2999546"/>
                        <a:gd name="connsiteX86" fmla="*/ 558985 w 1490534"/>
                        <a:gd name="connsiteY86" fmla="*/ 2910157 h 2999546"/>
                        <a:gd name="connsiteX87" fmla="*/ 454261 w 1490534"/>
                        <a:gd name="connsiteY87" fmla="*/ 2782278 h 2999546"/>
                        <a:gd name="connsiteX88" fmla="*/ 426146 w 1490534"/>
                        <a:gd name="connsiteY88" fmla="*/ 2728102 h 2999546"/>
                        <a:gd name="connsiteX89" fmla="*/ 337259 w 1490534"/>
                        <a:gd name="connsiteY89" fmla="*/ 2376385 h 2999546"/>
                        <a:gd name="connsiteX90" fmla="*/ 504630 w 1490534"/>
                        <a:gd name="connsiteY90" fmla="*/ 2415507 h 2999546"/>
                        <a:gd name="connsiteX91" fmla="*/ 517637 w 1490534"/>
                        <a:gd name="connsiteY91" fmla="*/ 2676339 h 2999546"/>
                        <a:gd name="connsiteX92" fmla="*/ 860433 w 1490534"/>
                        <a:gd name="connsiteY92" fmla="*/ 2385722 h 2999546"/>
                        <a:gd name="connsiteX93" fmla="*/ 807872 w 1490534"/>
                        <a:gd name="connsiteY93" fmla="*/ 2378228 h 2999546"/>
                        <a:gd name="connsiteX94" fmla="*/ 674801 w 1490534"/>
                        <a:gd name="connsiteY94" fmla="*/ 1542255 h 2999546"/>
                        <a:gd name="connsiteX95" fmla="*/ 660240 w 1490534"/>
                        <a:gd name="connsiteY95" fmla="*/ 1542255 h 2999546"/>
                        <a:gd name="connsiteX96" fmla="*/ 790467 w 1490534"/>
                        <a:gd name="connsiteY96" fmla="*/ 2376595 h 2999546"/>
                        <a:gd name="connsiteX97" fmla="*/ 521397 w 1490534"/>
                        <a:gd name="connsiteY97" fmla="*/ 2396984 h 2999546"/>
                        <a:gd name="connsiteX98" fmla="*/ 324996 w 1490534"/>
                        <a:gd name="connsiteY98" fmla="*/ 2316709 h 2999546"/>
                        <a:gd name="connsiteX99" fmla="*/ 302652 w 1490534"/>
                        <a:gd name="connsiteY99" fmla="*/ 1875696 h 2999546"/>
                        <a:gd name="connsiteX100" fmla="*/ 288181 w 1490534"/>
                        <a:gd name="connsiteY100" fmla="*/ 1949526 h 2999546"/>
                        <a:gd name="connsiteX101" fmla="*/ 301624 w 1490534"/>
                        <a:gd name="connsiteY101" fmla="*/ 2293705 h 2999546"/>
                        <a:gd name="connsiteX102" fmla="*/ 231576 w 1490534"/>
                        <a:gd name="connsiteY102" fmla="*/ 2273271 h 2999546"/>
                        <a:gd name="connsiteX103" fmla="*/ 153429 w 1490534"/>
                        <a:gd name="connsiteY103" fmla="*/ 2265163 h 2999546"/>
                        <a:gd name="connsiteX104" fmla="*/ 339046 w 1490534"/>
                        <a:gd name="connsiteY104" fmla="*/ 1004002 h 2999546"/>
                        <a:gd name="connsiteX105" fmla="*/ 374997 w 1490534"/>
                        <a:gd name="connsiteY105" fmla="*/ 1025402 h 2999546"/>
                        <a:gd name="connsiteX106" fmla="*/ 406865 w 1490534"/>
                        <a:gd name="connsiteY106" fmla="*/ 1077892 h 2999546"/>
                        <a:gd name="connsiteX107" fmla="*/ 400433 w 1490534"/>
                        <a:gd name="connsiteY107" fmla="*/ 1078312 h 2999546"/>
                        <a:gd name="connsiteX108" fmla="*/ 400433 w 1490534"/>
                        <a:gd name="connsiteY108" fmla="*/ 1084599 h 2999546"/>
                        <a:gd name="connsiteX109" fmla="*/ 553836 w 1490534"/>
                        <a:gd name="connsiteY109" fmla="*/ 982421 h 2999546"/>
                        <a:gd name="connsiteX110" fmla="*/ 568614 w 1490534"/>
                        <a:gd name="connsiteY110" fmla="*/ 929632 h 2999546"/>
                        <a:gd name="connsiteX111" fmla="*/ 487270 w 1490534"/>
                        <a:gd name="connsiteY111" fmla="*/ 920280 h 2999546"/>
                        <a:gd name="connsiteX112" fmla="*/ 453939 w 1490534"/>
                        <a:gd name="connsiteY112" fmla="*/ 933303 h 2999546"/>
                        <a:gd name="connsiteX113" fmla="*/ 367852 w 1490534"/>
                        <a:gd name="connsiteY113" fmla="*/ 872983 h 2999546"/>
                        <a:gd name="connsiteX114" fmla="*/ 379260 w 1490534"/>
                        <a:gd name="connsiteY114" fmla="*/ 792446 h 2999546"/>
                        <a:gd name="connsiteX115" fmla="*/ 872839 w 1490534"/>
                        <a:gd name="connsiteY115" fmla="*/ 811696 h 2999546"/>
                        <a:gd name="connsiteX116" fmla="*/ 872809 w 1490534"/>
                        <a:gd name="connsiteY116" fmla="*/ 832377 h 2999546"/>
                        <a:gd name="connsiteX117" fmla="*/ 870842 w 1490534"/>
                        <a:gd name="connsiteY117" fmla="*/ 840732 h 2999546"/>
                        <a:gd name="connsiteX118" fmla="*/ 381481 w 1490534"/>
                        <a:gd name="connsiteY118" fmla="*/ 820987 h 2999546"/>
                        <a:gd name="connsiteX119" fmla="*/ 377729 w 1490534"/>
                        <a:gd name="connsiteY119" fmla="*/ 825835 h 2999546"/>
                        <a:gd name="connsiteX120" fmla="*/ 872419 w 1490534"/>
                        <a:gd name="connsiteY120" fmla="*/ 849754 h 2999546"/>
                        <a:gd name="connsiteX121" fmla="*/ 1082248 w 1490534"/>
                        <a:gd name="connsiteY121" fmla="*/ 2326840 h 2999546"/>
                        <a:gd name="connsiteX122" fmla="*/ 860433 w 1490534"/>
                        <a:gd name="connsiteY122" fmla="*/ 2385722 h 2999546"/>
                        <a:gd name="connsiteX123" fmla="*/ 954543 w 1490534"/>
                        <a:gd name="connsiteY123" fmla="*/ 2503395 h 2999546"/>
                        <a:gd name="connsiteX124" fmla="*/ 909383 w 1490534"/>
                        <a:gd name="connsiteY124" fmla="*/ 2400835 h 2999546"/>
                        <a:gd name="connsiteX125" fmla="*/ 1061630 w 1490534"/>
                        <a:gd name="connsiteY125" fmla="*/ 2362620 h 2999546"/>
                        <a:gd name="connsiteX126" fmla="*/ 1161498 w 1490534"/>
                        <a:gd name="connsiteY126" fmla="*/ 2676511 h 2999546"/>
                        <a:gd name="connsiteX127" fmla="*/ 1330940 w 1490534"/>
                        <a:gd name="connsiteY127" fmla="*/ 2767344 h 2999546"/>
                        <a:gd name="connsiteX128" fmla="*/ 1246444 w 1490534"/>
                        <a:gd name="connsiteY128" fmla="*/ 2805919 h 2999546"/>
                        <a:gd name="connsiteX129" fmla="*/ 1157730 w 1490534"/>
                        <a:gd name="connsiteY129" fmla="*/ 2793480 h 2999546"/>
                        <a:gd name="connsiteX130" fmla="*/ 1078878 w 1490534"/>
                        <a:gd name="connsiteY130" fmla="*/ 2769809 h 2999546"/>
                        <a:gd name="connsiteX131" fmla="*/ 1005707 w 1490534"/>
                        <a:gd name="connsiteY131" fmla="*/ 2702437 h 2999546"/>
                        <a:gd name="connsiteX132" fmla="*/ 1010031 w 1490534"/>
                        <a:gd name="connsiteY132" fmla="*/ 2691093 h 2999546"/>
                        <a:gd name="connsiteX133" fmla="*/ 1010001 w 1490534"/>
                        <a:gd name="connsiteY133" fmla="*/ 2691190 h 2999546"/>
                        <a:gd name="connsiteX134" fmla="*/ 954543 w 1490534"/>
                        <a:gd name="connsiteY134" fmla="*/ 2503395 h 299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490534" h="2999546">
                          <a:moveTo>
                            <a:pt x="1488006" y="2817091"/>
                          </a:moveTo>
                          <a:cubicBezTo>
                            <a:pt x="1466120" y="2770513"/>
                            <a:pt x="1405844" y="2765133"/>
                            <a:pt x="1361449" y="2753309"/>
                          </a:cubicBezTo>
                          <a:cubicBezTo>
                            <a:pt x="1294906" y="2738060"/>
                            <a:pt x="1239591" y="2696308"/>
                            <a:pt x="1181417" y="2662866"/>
                          </a:cubicBezTo>
                          <a:cubicBezTo>
                            <a:pt x="1110033" y="2576911"/>
                            <a:pt x="1096441" y="2462415"/>
                            <a:pt x="1072671" y="2357180"/>
                          </a:cubicBezTo>
                          <a:cubicBezTo>
                            <a:pt x="1106100" y="2338732"/>
                            <a:pt x="1102085" y="2335023"/>
                            <a:pt x="1098287" y="2299655"/>
                          </a:cubicBezTo>
                          <a:cubicBezTo>
                            <a:pt x="1033492" y="1874691"/>
                            <a:pt x="986449" y="1447196"/>
                            <a:pt x="919628" y="1022525"/>
                          </a:cubicBezTo>
                          <a:cubicBezTo>
                            <a:pt x="993931" y="947495"/>
                            <a:pt x="1071440" y="843812"/>
                            <a:pt x="1082540" y="736224"/>
                          </a:cubicBezTo>
                          <a:cubicBezTo>
                            <a:pt x="1095825" y="731338"/>
                            <a:pt x="1066697" y="673371"/>
                            <a:pt x="1064693" y="660055"/>
                          </a:cubicBezTo>
                          <a:cubicBezTo>
                            <a:pt x="1040105" y="583610"/>
                            <a:pt x="1018159" y="506340"/>
                            <a:pt x="993406" y="429939"/>
                          </a:cubicBezTo>
                          <a:cubicBezTo>
                            <a:pt x="972511" y="370345"/>
                            <a:pt x="956104" y="306967"/>
                            <a:pt x="920468" y="254125"/>
                          </a:cubicBezTo>
                          <a:cubicBezTo>
                            <a:pt x="872156" y="196457"/>
                            <a:pt x="792021" y="151431"/>
                            <a:pt x="716081" y="149025"/>
                          </a:cubicBezTo>
                          <a:cubicBezTo>
                            <a:pt x="714009" y="138880"/>
                            <a:pt x="713964" y="128314"/>
                            <a:pt x="715675" y="118101"/>
                          </a:cubicBezTo>
                          <a:cubicBezTo>
                            <a:pt x="716794" y="111477"/>
                            <a:pt x="719863" y="103729"/>
                            <a:pt x="718205" y="97097"/>
                          </a:cubicBezTo>
                          <a:cubicBezTo>
                            <a:pt x="711818" y="87364"/>
                            <a:pt x="705603" y="103849"/>
                            <a:pt x="705145" y="110053"/>
                          </a:cubicBezTo>
                          <a:cubicBezTo>
                            <a:pt x="670853" y="116100"/>
                            <a:pt x="635547" y="110375"/>
                            <a:pt x="601863" y="103010"/>
                          </a:cubicBezTo>
                          <a:cubicBezTo>
                            <a:pt x="572277" y="97000"/>
                            <a:pt x="545385" y="83025"/>
                            <a:pt x="522711" y="63445"/>
                          </a:cubicBezTo>
                          <a:cubicBezTo>
                            <a:pt x="524963" y="43881"/>
                            <a:pt x="527605" y="24038"/>
                            <a:pt x="525000" y="4406"/>
                          </a:cubicBezTo>
                          <a:cubicBezTo>
                            <a:pt x="523852" y="-3334"/>
                            <a:pt x="512196" y="0"/>
                            <a:pt x="513254" y="7636"/>
                          </a:cubicBezTo>
                          <a:cubicBezTo>
                            <a:pt x="515311" y="50205"/>
                            <a:pt x="506852" y="96858"/>
                            <a:pt x="491293" y="136707"/>
                          </a:cubicBezTo>
                          <a:cubicBezTo>
                            <a:pt x="311486" y="161202"/>
                            <a:pt x="226877" y="213737"/>
                            <a:pt x="130402" y="367775"/>
                          </a:cubicBezTo>
                          <a:cubicBezTo>
                            <a:pt x="70329" y="466993"/>
                            <a:pt x="17649" y="575757"/>
                            <a:pt x="566" y="691332"/>
                          </a:cubicBezTo>
                          <a:cubicBezTo>
                            <a:pt x="941" y="698676"/>
                            <a:pt x="-3089" y="711099"/>
                            <a:pt x="6075" y="713744"/>
                          </a:cubicBezTo>
                          <a:cubicBezTo>
                            <a:pt x="64377" y="842883"/>
                            <a:pt x="215244" y="915529"/>
                            <a:pt x="325994" y="995257"/>
                          </a:cubicBezTo>
                          <a:cubicBezTo>
                            <a:pt x="250242" y="1235422"/>
                            <a:pt x="212940" y="1486220"/>
                            <a:pt x="180786" y="1735407"/>
                          </a:cubicBezTo>
                          <a:cubicBezTo>
                            <a:pt x="163734" y="1912180"/>
                            <a:pt x="133667" y="2092279"/>
                            <a:pt x="142389" y="2269254"/>
                          </a:cubicBezTo>
                          <a:cubicBezTo>
                            <a:pt x="137645" y="2280359"/>
                            <a:pt x="173859" y="2281671"/>
                            <a:pt x="181132" y="2283529"/>
                          </a:cubicBezTo>
                          <a:cubicBezTo>
                            <a:pt x="217983" y="2289808"/>
                            <a:pt x="256111" y="2295211"/>
                            <a:pt x="290696" y="2309838"/>
                          </a:cubicBezTo>
                          <a:cubicBezTo>
                            <a:pt x="299402" y="2314566"/>
                            <a:pt x="303102" y="2321370"/>
                            <a:pt x="305977" y="2330122"/>
                          </a:cubicBezTo>
                          <a:cubicBezTo>
                            <a:pt x="327352" y="2465052"/>
                            <a:pt x="394218" y="2589874"/>
                            <a:pt x="405108" y="2726970"/>
                          </a:cubicBezTo>
                          <a:cubicBezTo>
                            <a:pt x="381399" y="2757962"/>
                            <a:pt x="377301" y="2806286"/>
                            <a:pt x="403247" y="2837158"/>
                          </a:cubicBezTo>
                          <a:cubicBezTo>
                            <a:pt x="426829" y="2862800"/>
                            <a:pt x="452941" y="2886186"/>
                            <a:pt x="477258" y="2911154"/>
                          </a:cubicBezTo>
                          <a:cubicBezTo>
                            <a:pt x="536108" y="2981897"/>
                            <a:pt x="702916" y="3041753"/>
                            <a:pt x="772011" y="2960452"/>
                          </a:cubicBezTo>
                          <a:cubicBezTo>
                            <a:pt x="807369" y="2918452"/>
                            <a:pt x="738342" y="2878723"/>
                            <a:pt x="710084" y="2855284"/>
                          </a:cubicBezTo>
                          <a:cubicBezTo>
                            <a:pt x="652104" y="2817616"/>
                            <a:pt x="605316" y="2766714"/>
                            <a:pt x="555510" y="2719507"/>
                          </a:cubicBezTo>
                          <a:cubicBezTo>
                            <a:pt x="514372" y="2623894"/>
                            <a:pt x="522846" y="2517677"/>
                            <a:pt x="515611" y="2416354"/>
                          </a:cubicBezTo>
                          <a:cubicBezTo>
                            <a:pt x="610187" y="2420603"/>
                            <a:pt x="709086" y="2421045"/>
                            <a:pt x="799991" y="2392128"/>
                          </a:cubicBezTo>
                          <a:cubicBezTo>
                            <a:pt x="828587" y="2406148"/>
                            <a:pt x="862249" y="2403945"/>
                            <a:pt x="893156" y="2402386"/>
                          </a:cubicBezTo>
                          <a:cubicBezTo>
                            <a:pt x="933385" y="2498847"/>
                            <a:pt x="967482" y="2598582"/>
                            <a:pt x="990772" y="2699987"/>
                          </a:cubicBezTo>
                          <a:cubicBezTo>
                            <a:pt x="986118" y="2746243"/>
                            <a:pt x="960795" y="2809995"/>
                            <a:pt x="1012980" y="2838297"/>
                          </a:cubicBezTo>
                          <a:cubicBezTo>
                            <a:pt x="1028667" y="2846764"/>
                            <a:pt x="1046417" y="2859705"/>
                            <a:pt x="1064985" y="2856483"/>
                          </a:cubicBezTo>
                          <a:cubicBezTo>
                            <a:pt x="1089130" y="2864426"/>
                            <a:pt x="1116810" y="2860230"/>
                            <a:pt x="1141728" y="2859076"/>
                          </a:cubicBezTo>
                          <a:cubicBezTo>
                            <a:pt x="1177537" y="2857420"/>
                            <a:pt x="1213255" y="2856940"/>
                            <a:pt x="1249063" y="2858948"/>
                          </a:cubicBezTo>
                          <a:cubicBezTo>
                            <a:pt x="1319404" y="2858424"/>
                            <a:pt x="1388694" y="2888524"/>
                            <a:pt x="1458622" y="2875688"/>
                          </a:cubicBezTo>
                          <a:cubicBezTo>
                            <a:pt x="1483398" y="2870315"/>
                            <a:pt x="1496352" y="2839946"/>
                            <a:pt x="1488006" y="2817091"/>
                          </a:cubicBezTo>
                          <a:close/>
                          <a:moveTo>
                            <a:pt x="1069323" y="736936"/>
                          </a:moveTo>
                          <a:cubicBezTo>
                            <a:pt x="1048301" y="839031"/>
                            <a:pt x="988603" y="928987"/>
                            <a:pt x="916340" y="1002571"/>
                          </a:cubicBezTo>
                          <a:cubicBezTo>
                            <a:pt x="909413" y="960654"/>
                            <a:pt x="902095" y="918804"/>
                            <a:pt x="894365" y="877044"/>
                          </a:cubicBezTo>
                          <a:cubicBezTo>
                            <a:pt x="915312" y="844022"/>
                            <a:pt x="922517" y="804809"/>
                            <a:pt x="937250" y="768947"/>
                          </a:cubicBezTo>
                          <a:cubicBezTo>
                            <a:pt x="948306" y="767231"/>
                            <a:pt x="943082" y="753983"/>
                            <a:pt x="940208" y="747374"/>
                          </a:cubicBezTo>
                          <a:cubicBezTo>
                            <a:pt x="932057" y="722946"/>
                            <a:pt x="923628" y="698616"/>
                            <a:pt x="915883" y="674053"/>
                          </a:cubicBezTo>
                          <a:cubicBezTo>
                            <a:pt x="960802" y="681546"/>
                            <a:pt x="1015937" y="670239"/>
                            <a:pt x="1028712" y="620012"/>
                          </a:cubicBezTo>
                          <a:cubicBezTo>
                            <a:pt x="1038619" y="652630"/>
                            <a:pt x="1048774" y="685173"/>
                            <a:pt x="1059852" y="717401"/>
                          </a:cubicBezTo>
                          <a:cubicBezTo>
                            <a:pt x="1062816" y="723815"/>
                            <a:pt x="1063679" y="732313"/>
                            <a:pt x="1069323" y="736936"/>
                          </a:cubicBezTo>
                          <a:close/>
                          <a:moveTo>
                            <a:pt x="308326" y="526212"/>
                          </a:moveTo>
                          <a:cubicBezTo>
                            <a:pt x="344330" y="620386"/>
                            <a:pt x="377068" y="720855"/>
                            <a:pt x="362147" y="822861"/>
                          </a:cubicBezTo>
                          <a:cubicBezTo>
                            <a:pt x="360286" y="836453"/>
                            <a:pt x="357854" y="849881"/>
                            <a:pt x="354860" y="863294"/>
                          </a:cubicBezTo>
                          <a:cubicBezTo>
                            <a:pt x="285457" y="810489"/>
                            <a:pt x="222374" y="749892"/>
                            <a:pt x="162443" y="686709"/>
                          </a:cubicBezTo>
                          <a:cubicBezTo>
                            <a:pt x="202567" y="626141"/>
                            <a:pt x="261447" y="581092"/>
                            <a:pt x="308326" y="526212"/>
                          </a:cubicBezTo>
                          <a:close/>
                          <a:moveTo>
                            <a:pt x="897945" y="676383"/>
                          </a:moveTo>
                          <a:cubicBezTo>
                            <a:pt x="906306" y="705517"/>
                            <a:pt x="918007" y="733609"/>
                            <a:pt x="928109" y="762083"/>
                          </a:cubicBezTo>
                          <a:cubicBezTo>
                            <a:pt x="913473" y="794004"/>
                            <a:pt x="908092" y="829387"/>
                            <a:pt x="891287" y="860424"/>
                          </a:cubicBezTo>
                          <a:cubicBezTo>
                            <a:pt x="889126" y="851230"/>
                            <a:pt x="888555" y="841272"/>
                            <a:pt x="885351" y="832437"/>
                          </a:cubicBezTo>
                          <a:cubicBezTo>
                            <a:pt x="886206" y="780239"/>
                            <a:pt x="888908" y="727884"/>
                            <a:pt x="897945" y="676383"/>
                          </a:cubicBezTo>
                          <a:close/>
                          <a:moveTo>
                            <a:pt x="928199" y="761911"/>
                          </a:moveTo>
                          <a:cubicBezTo>
                            <a:pt x="928199" y="761843"/>
                            <a:pt x="928206" y="761761"/>
                            <a:pt x="928214" y="761694"/>
                          </a:cubicBezTo>
                          <a:cubicBezTo>
                            <a:pt x="928229" y="761731"/>
                            <a:pt x="928244" y="761776"/>
                            <a:pt x="928259" y="761813"/>
                          </a:cubicBezTo>
                          <a:cubicBezTo>
                            <a:pt x="928244" y="761843"/>
                            <a:pt x="928221" y="761873"/>
                            <a:pt x="928199" y="761911"/>
                          </a:cubicBezTo>
                          <a:close/>
                          <a:moveTo>
                            <a:pt x="290080" y="951961"/>
                          </a:moveTo>
                          <a:cubicBezTo>
                            <a:pt x="188254" y="883833"/>
                            <a:pt x="79846" y="816686"/>
                            <a:pt x="14556" y="709788"/>
                          </a:cubicBezTo>
                          <a:cubicBezTo>
                            <a:pt x="26587" y="653679"/>
                            <a:pt x="41741" y="598154"/>
                            <a:pt x="63529" y="544945"/>
                          </a:cubicBezTo>
                          <a:cubicBezTo>
                            <a:pt x="77114" y="570279"/>
                            <a:pt x="154135" y="638610"/>
                            <a:pt x="183263" y="634106"/>
                          </a:cubicBezTo>
                          <a:cubicBezTo>
                            <a:pt x="177754" y="642604"/>
                            <a:pt x="132204" y="689346"/>
                            <a:pt x="153121" y="693325"/>
                          </a:cubicBezTo>
                          <a:cubicBezTo>
                            <a:pt x="217285" y="771083"/>
                            <a:pt x="291664" y="840267"/>
                            <a:pt x="374081" y="898422"/>
                          </a:cubicBezTo>
                          <a:cubicBezTo>
                            <a:pt x="385174" y="904402"/>
                            <a:pt x="455973" y="962587"/>
                            <a:pt x="458517" y="938886"/>
                          </a:cubicBezTo>
                          <a:cubicBezTo>
                            <a:pt x="494010" y="936518"/>
                            <a:pt x="503527" y="914773"/>
                            <a:pt x="541595" y="935042"/>
                          </a:cubicBezTo>
                          <a:cubicBezTo>
                            <a:pt x="559915" y="944026"/>
                            <a:pt x="596992" y="937634"/>
                            <a:pt x="603079" y="961680"/>
                          </a:cubicBezTo>
                          <a:cubicBezTo>
                            <a:pt x="592992" y="976247"/>
                            <a:pt x="565139" y="970769"/>
                            <a:pt x="549475" y="970762"/>
                          </a:cubicBezTo>
                          <a:cubicBezTo>
                            <a:pt x="541039" y="968671"/>
                            <a:pt x="529909" y="974621"/>
                            <a:pt x="542330" y="979963"/>
                          </a:cubicBezTo>
                          <a:cubicBezTo>
                            <a:pt x="537767" y="1041138"/>
                            <a:pt x="470616" y="1071096"/>
                            <a:pt x="416659" y="1076948"/>
                          </a:cubicBezTo>
                          <a:cubicBezTo>
                            <a:pt x="422836" y="1064704"/>
                            <a:pt x="389790" y="1028460"/>
                            <a:pt x="381391" y="1018067"/>
                          </a:cubicBezTo>
                          <a:cubicBezTo>
                            <a:pt x="378487" y="1008430"/>
                            <a:pt x="366643" y="1004279"/>
                            <a:pt x="359130" y="998464"/>
                          </a:cubicBezTo>
                          <a:cubicBezTo>
                            <a:pt x="336111" y="982976"/>
                            <a:pt x="313099" y="967465"/>
                            <a:pt x="290080" y="951961"/>
                          </a:cubicBezTo>
                          <a:close/>
                          <a:moveTo>
                            <a:pt x="517637" y="2676339"/>
                          </a:moveTo>
                          <a:cubicBezTo>
                            <a:pt x="527319" y="2732500"/>
                            <a:pt x="563240" y="2756921"/>
                            <a:pt x="601578" y="2794102"/>
                          </a:cubicBezTo>
                          <a:cubicBezTo>
                            <a:pt x="625460" y="2816731"/>
                            <a:pt x="650431" y="2838267"/>
                            <a:pt x="677495" y="2857037"/>
                          </a:cubicBezTo>
                          <a:cubicBezTo>
                            <a:pt x="635150" y="2865767"/>
                            <a:pt x="593675" y="2882627"/>
                            <a:pt x="560035" y="2910067"/>
                          </a:cubicBezTo>
                          <a:cubicBezTo>
                            <a:pt x="559645" y="2910052"/>
                            <a:pt x="559060" y="2910090"/>
                            <a:pt x="558985" y="2910157"/>
                          </a:cubicBezTo>
                          <a:cubicBezTo>
                            <a:pt x="505554" y="2891117"/>
                            <a:pt x="468754" y="2835300"/>
                            <a:pt x="454261" y="2782278"/>
                          </a:cubicBezTo>
                          <a:cubicBezTo>
                            <a:pt x="449255" y="2762458"/>
                            <a:pt x="442448" y="2741612"/>
                            <a:pt x="426146" y="2728102"/>
                          </a:cubicBezTo>
                          <a:cubicBezTo>
                            <a:pt x="419429" y="2606592"/>
                            <a:pt x="367011" y="2493362"/>
                            <a:pt x="337259" y="2376385"/>
                          </a:cubicBezTo>
                          <a:cubicBezTo>
                            <a:pt x="387343" y="2405728"/>
                            <a:pt x="448160" y="2408816"/>
                            <a:pt x="504630" y="2415507"/>
                          </a:cubicBezTo>
                          <a:cubicBezTo>
                            <a:pt x="493995" y="2501769"/>
                            <a:pt x="498806" y="2591403"/>
                            <a:pt x="517637" y="2676339"/>
                          </a:cubicBezTo>
                          <a:close/>
                          <a:moveTo>
                            <a:pt x="860433" y="2385722"/>
                          </a:moveTo>
                          <a:cubicBezTo>
                            <a:pt x="842044" y="2385819"/>
                            <a:pt x="824024" y="2385302"/>
                            <a:pt x="807872" y="2378228"/>
                          </a:cubicBezTo>
                          <a:cubicBezTo>
                            <a:pt x="745577" y="2102733"/>
                            <a:pt x="694713" y="1824389"/>
                            <a:pt x="674801" y="1542255"/>
                          </a:cubicBezTo>
                          <a:cubicBezTo>
                            <a:pt x="674073" y="1533046"/>
                            <a:pt x="659790" y="1532828"/>
                            <a:pt x="660240" y="1542255"/>
                          </a:cubicBezTo>
                          <a:cubicBezTo>
                            <a:pt x="675536" y="1823520"/>
                            <a:pt x="718678" y="2104186"/>
                            <a:pt x="790467" y="2376595"/>
                          </a:cubicBezTo>
                          <a:cubicBezTo>
                            <a:pt x="701520" y="2390967"/>
                            <a:pt x="611770" y="2403743"/>
                            <a:pt x="521397" y="2396984"/>
                          </a:cubicBezTo>
                          <a:cubicBezTo>
                            <a:pt x="466645" y="2390382"/>
                            <a:pt x="324328" y="2389131"/>
                            <a:pt x="324996" y="2316709"/>
                          </a:cubicBezTo>
                          <a:cubicBezTo>
                            <a:pt x="306382" y="2170389"/>
                            <a:pt x="300535" y="2023005"/>
                            <a:pt x="302652" y="1875696"/>
                          </a:cubicBezTo>
                          <a:cubicBezTo>
                            <a:pt x="289382" y="1854153"/>
                            <a:pt x="288467" y="1942917"/>
                            <a:pt x="288181" y="1949526"/>
                          </a:cubicBezTo>
                          <a:cubicBezTo>
                            <a:pt x="287273" y="2064352"/>
                            <a:pt x="291079" y="2179336"/>
                            <a:pt x="301624" y="2293705"/>
                          </a:cubicBezTo>
                          <a:cubicBezTo>
                            <a:pt x="279963" y="2282555"/>
                            <a:pt x="255150" y="2278696"/>
                            <a:pt x="231576" y="2273271"/>
                          </a:cubicBezTo>
                          <a:cubicBezTo>
                            <a:pt x="205922" y="2268835"/>
                            <a:pt x="179555" y="2262878"/>
                            <a:pt x="153429" y="2265163"/>
                          </a:cubicBezTo>
                          <a:cubicBezTo>
                            <a:pt x="191437" y="1841789"/>
                            <a:pt x="225113" y="1415462"/>
                            <a:pt x="339046" y="1004002"/>
                          </a:cubicBezTo>
                          <a:cubicBezTo>
                            <a:pt x="350867" y="1011113"/>
                            <a:pt x="361494" y="1021768"/>
                            <a:pt x="374997" y="1025402"/>
                          </a:cubicBezTo>
                          <a:cubicBezTo>
                            <a:pt x="386728" y="1042150"/>
                            <a:pt x="394638" y="1061752"/>
                            <a:pt x="406865" y="1077892"/>
                          </a:cubicBezTo>
                          <a:cubicBezTo>
                            <a:pt x="404726" y="1078057"/>
                            <a:pt x="402579" y="1078192"/>
                            <a:pt x="400433" y="1078312"/>
                          </a:cubicBezTo>
                          <a:cubicBezTo>
                            <a:pt x="396290" y="1078529"/>
                            <a:pt x="396485" y="1084119"/>
                            <a:pt x="400433" y="1084599"/>
                          </a:cubicBezTo>
                          <a:cubicBezTo>
                            <a:pt x="460281" y="1092055"/>
                            <a:pt x="554151" y="1051232"/>
                            <a:pt x="553836" y="982421"/>
                          </a:cubicBezTo>
                          <a:cubicBezTo>
                            <a:pt x="619681" y="994725"/>
                            <a:pt x="643180" y="940602"/>
                            <a:pt x="568614" y="929632"/>
                          </a:cubicBezTo>
                          <a:cubicBezTo>
                            <a:pt x="539988" y="925997"/>
                            <a:pt x="516444" y="904971"/>
                            <a:pt x="487270" y="920280"/>
                          </a:cubicBezTo>
                          <a:cubicBezTo>
                            <a:pt x="476815" y="925166"/>
                            <a:pt x="462187" y="925278"/>
                            <a:pt x="453939" y="933303"/>
                          </a:cubicBezTo>
                          <a:cubicBezTo>
                            <a:pt x="426019" y="912135"/>
                            <a:pt x="395809" y="894136"/>
                            <a:pt x="367852" y="872983"/>
                          </a:cubicBezTo>
                          <a:cubicBezTo>
                            <a:pt x="374374" y="846697"/>
                            <a:pt x="377714" y="819474"/>
                            <a:pt x="379260" y="792446"/>
                          </a:cubicBezTo>
                          <a:cubicBezTo>
                            <a:pt x="518343" y="830998"/>
                            <a:pt x="735017" y="857307"/>
                            <a:pt x="872839" y="811696"/>
                          </a:cubicBezTo>
                          <a:cubicBezTo>
                            <a:pt x="872764" y="818575"/>
                            <a:pt x="872344" y="825536"/>
                            <a:pt x="872809" y="832377"/>
                          </a:cubicBezTo>
                          <a:cubicBezTo>
                            <a:pt x="870827" y="834310"/>
                            <a:pt x="870024" y="837585"/>
                            <a:pt x="870842" y="840732"/>
                          </a:cubicBezTo>
                          <a:cubicBezTo>
                            <a:pt x="739670" y="869701"/>
                            <a:pt x="503775" y="877142"/>
                            <a:pt x="381481" y="820987"/>
                          </a:cubicBezTo>
                          <a:cubicBezTo>
                            <a:pt x="378569" y="819159"/>
                            <a:pt x="374959" y="823595"/>
                            <a:pt x="377729" y="825835"/>
                          </a:cubicBezTo>
                          <a:cubicBezTo>
                            <a:pt x="469805" y="885894"/>
                            <a:pt x="765924" y="882709"/>
                            <a:pt x="872419" y="849754"/>
                          </a:cubicBezTo>
                          <a:cubicBezTo>
                            <a:pt x="955841" y="1339998"/>
                            <a:pt x="999561" y="1836851"/>
                            <a:pt x="1082248" y="2326840"/>
                          </a:cubicBezTo>
                          <a:cubicBezTo>
                            <a:pt x="1028036" y="2362612"/>
                            <a:pt x="925422" y="2383451"/>
                            <a:pt x="860433" y="2385722"/>
                          </a:cubicBezTo>
                          <a:close/>
                          <a:moveTo>
                            <a:pt x="954543" y="2503395"/>
                          </a:moveTo>
                          <a:cubicBezTo>
                            <a:pt x="940365" y="2468829"/>
                            <a:pt x="925249" y="2434660"/>
                            <a:pt x="909383" y="2400835"/>
                          </a:cubicBezTo>
                          <a:cubicBezTo>
                            <a:pt x="961343" y="2394541"/>
                            <a:pt x="1013528" y="2383676"/>
                            <a:pt x="1061630" y="2362620"/>
                          </a:cubicBezTo>
                          <a:cubicBezTo>
                            <a:pt x="1068573" y="2473227"/>
                            <a:pt x="1098707" y="2584149"/>
                            <a:pt x="1161498" y="2676511"/>
                          </a:cubicBezTo>
                          <a:cubicBezTo>
                            <a:pt x="1215777" y="2708290"/>
                            <a:pt x="1270326" y="2746370"/>
                            <a:pt x="1330940" y="2767344"/>
                          </a:cubicBezTo>
                          <a:cubicBezTo>
                            <a:pt x="1351452" y="2796957"/>
                            <a:pt x="1264322" y="2809755"/>
                            <a:pt x="1246444" y="2805919"/>
                          </a:cubicBezTo>
                          <a:cubicBezTo>
                            <a:pt x="1216677" y="2804293"/>
                            <a:pt x="1187181" y="2797811"/>
                            <a:pt x="1157730" y="2793480"/>
                          </a:cubicBezTo>
                          <a:cubicBezTo>
                            <a:pt x="1130575" y="2789486"/>
                            <a:pt x="1102445" y="2784750"/>
                            <a:pt x="1078878" y="2769809"/>
                          </a:cubicBezTo>
                          <a:cubicBezTo>
                            <a:pt x="1050980" y="2751548"/>
                            <a:pt x="1029897" y="2725007"/>
                            <a:pt x="1005707" y="2702437"/>
                          </a:cubicBezTo>
                          <a:cubicBezTo>
                            <a:pt x="1008875" y="2700527"/>
                            <a:pt x="1010008" y="2694405"/>
                            <a:pt x="1010031" y="2691093"/>
                          </a:cubicBezTo>
                          <a:cubicBezTo>
                            <a:pt x="1010023" y="2691123"/>
                            <a:pt x="1010016" y="2691160"/>
                            <a:pt x="1010001" y="2691190"/>
                          </a:cubicBezTo>
                          <a:cubicBezTo>
                            <a:pt x="1002953" y="2626269"/>
                            <a:pt x="978148" y="2563985"/>
                            <a:pt x="954543" y="2503395"/>
                          </a:cubicBezTo>
                          <a:close/>
                        </a:path>
                      </a:pathLst>
                    </a:custGeom>
                    <a:solidFill>
                      <a:srgbClr val="000000"/>
                    </a:solidFill>
                    <a:ln w="7464" cap="flat">
                      <a:noFill/>
                      <a:prstDash val="solid"/>
                      <a:miter/>
                    </a:ln>
                  </p:spPr>
                  <p:txBody>
                    <a:bodyPr rtlCol="0" anchor="ctr"/>
                    <a:lstStyle/>
                    <a:p>
                      <a:endParaRPr lang="en-US"/>
                    </a:p>
                  </p:txBody>
                </p:sp>
                <p:grpSp>
                  <p:nvGrpSpPr>
                    <p:cNvPr id="30" name="Graphic 344">
                      <a:extLst>
                        <a:ext uri="{FF2B5EF4-FFF2-40B4-BE49-F238E27FC236}">
                          <a16:creationId xmlns:a16="http://schemas.microsoft.com/office/drawing/2014/main" id="{D8A3DE45-81B9-648F-101A-D90DDDC2E272}"/>
                        </a:ext>
                      </a:extLst>
                    </p:cNvPr>
                    <p:cNvGrpSpPr/>
                    <p:nvPr/>
                  </p:nvGrpSpPr>
                  <p:grpSpPr>
                    <a:xfrm>
                      <a:off x="10794229" y="3119798"/>
                      <a:ext cx="45253" cy="354303"/>
                      <a:chOff x="10794229" y="3119798"/>
                      <a:chExt cx="45253" cy="354303"/>
                    </a:xfrm>
                    <a:solidFill>
                      <a:srgbClr val="000000"/>
                    </a:solidFill>
                  </p:grpSpPr>
                  <p:sp>
                    <p:nvSpPr>
                      <p:cNvPr id="35" name="Freeform 352">
                        <a:extLst>
                          <a:ext uri="{FF2B5EF4-FFF2-40B4-BE49-F238E27FC236}">
                            <a16:creationId xmlns:a16="http://schemas.microsoft.com/office/drawing/2014/main" id="{DA271C83-F142-324A-FF82-BA8293DA2D8D}"/>
                          </a:ext>
                        </a:extLst>
                      </p:cNvPr>
                      <p:cNvSpPr/>
                      <p:nvPr/>
                    </p:nvSpPr>
                    <p:spPr>
                      <a:xfrm>
                        <a:off x="10794229" y="3119798"/>
                        <a:ext cx="29114" cy="27300"/>
                      </a:xfrm>
                      <a:custGeom>
                        <a:avLst/>
                        <a:gdLst>
                          <a:gd name="connsiteX0" fmla="*/ 5362 w 29114"/>
                          <a:gd name="connsiteY0" fmla="*/ 24130 h 27300"/>
                          <a:gd name="connsiteX1" fmla="*/ 23825 w 29114"/>
                          <a:gd name="connsiteY1" fmla="*/ 3328 h 27300"/>
                          <a:gd name="connsiteX2" fmla="*/ 5362 w 29114"/>
                          <a:gd name="connsiteY2" fmla="*/ 24130 h 27300"/>
                        </a:gdLst>
                        <a:ahLst/>
                        <a:cxnLst>
                          <a:cxn ang="0">
                            <a:pos x="connsiteX0" y="connsiteY0"/>
                          </a:cxn>
                          <a:cxn ang="0">
                            <a:pos x="connsiteX1" y="connsiteY1"/>
                          </a:cxn>
                          <a:cxn ang="0">
                            <a:pos x="connsiteX2" y="connsiteY2"/>
                          </a:cxn>
                        </a:cxnLst>
                        <a:rect l="l" t="t" r="r" b="b"/>
                        <a:pathLst>
                          <a:path w="29114" h="27300">
                            <a:moveTo>
                              <a:pt x="5362" y="24130"/>
                            </a:moveTo>
                            <a:cubicBezTo>
                              <a:pt x="18969" y="35070"/>
                              <a:pt x="38663" y="15130"/>
                              <a:pt x="23825" y="3328"/>
                            </a:cubicBezTo>
                            <a:cubicBezTo>
                              <a:pt x="9865" y="-7971"/>
                              <a:pt x="-9529" y="12155"/>
                              <a:pt x="5362" y="24130"/>
                            </a:cubicBezTo>
                            <a:close/>
                          </a:path>
                        </a:pathLst>
                      </a:custGeom>
                      <a:solidFill>
                        <a:srgbClr val="000000"/>
                      </a:solidFill>
                      <a:ln w="7464" cap="flat">
                        <a:noFill/>
                        <a:prstDash val="solid"/>
                        <a:miter/>
                      </a:ln>
                    </p:spPr>
                    <p:txBody>
                      <a:bodyPr rtlCol="0" anchor="ctr"/>
                      <a:lstStyle/>
                      <a:p>
                        <a:endParaRPr lang="en-US"/>
                      </a:p>
                    </p:txBody>
                  </p:sp>
                  <p:sp>
                    <p:nvSpPr>
                      <p:cNvPr id="36" name="Freeform 353">
                        <a:extLst>
                          <a:ext uri="{FF2B5EF4-FFF2-40B4-BE49-F238E27FC236}">
                            <a16:creationId xmlns:a16="http://schemas.microsoft.com/office/drawing/2014/main" id="{E192B036-639F-24E7-76C3-7F1C2A9D16BA}"/>
                          </a:ext>
                        </a:extLst>
                      </p:cNvPr>
                      <p:cNvSpPr/>
                      <p:nvPr/>
                    </p:nvSpPr>
                    <p:spPr>
                      <a:xfrm>
                        <a:off x="10796101" y="3212184"/>
                        <a:ext cx="27965" cy="28901"/>
                      </a:xfrm>
                      <a:custGeom>
                        <a:avLst/>
                        <a:gdLst>
                          <a:gd name="connsiteX0" fmla="*/ 13983 w 27965"/>
                          <a:gd name="connsiteY0" fmla="*/ 28901 h 28901"/>
                          <a:gd name="connsiteX1" fmla="*/ 13983 w 27965"/>
                          <a:gd name="connsiteY1" fmla="*/ 0 h 28901"/>
                          <a:gd name="connsiteX2" fmla="*/ 13983 w 27965"/>
                          <a:gd name="connsiteY2" fmla="*/ 28901 h 28901"/>
                        </a:gdLst>
                        <a:ahLst/>
                        <a:cxnLst>
                          <a:cxn ang="0">
                            <a:pos x="connsiteX0" y="connsiteY0"/>
                          </a:cxn>
                          <a:cxn ang="0">
                            <a:pos x="connsiteX1" y="connsiteY1"/>
                          </a:cxn>
                          <a:cxn ang="0">
                            <a:pos x="connsiteX2" y="connsiteY2"/>
                          </a:cxn>
                        </a:cxnLst>
                        <a:rect l="l" t="t" r="r" b="b"/>
                        <a:pathLst>
                          <a:path w="27965" h="28901">
                            <a:moveTo>
                              <a:pt x="13983" y="28901"/>
                            </a:moveTo>
                            <a:cubicBezTo>
                              <a:pt x="32611" y="28901"/>
                              <a:pt x="32641" y="0"/>
                              <a:pt x="13983" y="0"/>
                            </a:cubicBezTo>
                            <a:cubicBezTo>
                              <a:pt x="-4646" y="-7"/>
                              <a:pt x="-4676" y="28901"/>
                              <a:pt x="13983" y="28901"/>
                            </a:cubicBezTo>
                            <a:close/>
                          </a:path>
                        </a:pathLst>
                      </a:custGeom>
                      <a:solidFill>
                        <a:srgbClr val="000000"/>
                      </a:solidFill>
                      <a:ln w="7464" cap="flat">
                        <a:noFill/>
                        <a:prstDash val="solid"/>
                        <a:miter/>
                      </a:ln>
                    </p:spPr>
                    <p:txBody>
                      <a:bodyPr rtlCol="0" anchor="ctr"/>
                      <a:lstStyle/>
                      <a:p>
                        <a:endParaRPr lang="en-US"/>
                      </a:p>
                    </p:txBody>
                  </p:sp>
                  <p:sp>
                    <p:nvSpPr>
                      <p:cNvPr id="37" name="Freeform 354">
                        <a:extLst>
                          <a:ext uri="{FF2B5EF4-FFF2-40B4-BE49-F238E27FC236}">
                            <a16:creationId xmlns:a16="http://schemas.microsoft.com/office/drawing/2014/main" id="{67FB71B2-CAFE-F659-092F-1E655868307E}"/>
                          </a:ext>
                        </a:extLst>
                      </p:cNvPr>
                      <p:cNvSpPr/>
                      <p:nvPr/>
                    </p:nvSpPr>
                    <p:spPr>
                      <a:xfrm>
                        <a:off x="10811517" y="3445200"/>
                        <a:ext cx="27965" cy="28901"/>
                      </a:xfrm>
                      <a:custGeom>
                        <a:avLst/>
                        <a:gdLst>
                          <a:gd name="connsiteX0" fmla="*/ 13983 w 27965"/>
                          <a:gd name="connsiteY0" fmla="*/ 0 h 28901"/>
                          <a:gd name="connsiteX1" fmla="*/ 13983 w 27965"/>
                          <a:gd name="connsiteY1" fmla="*/ 28901 h 28901"/>
                          <a:gd name="connsiteX2" fmla="*/ 13983 w 27965"/>
                          <a:gd name="connsiteY2" fmla="*/ 0 h 28901"/>
                        </a:gdLst>
                        <a:ahLst/>
                        <a:cxnLst>
                          <a:cxn ang="0">
                            <a:pos x="connsiteX0" y="connsiteY0"/>
                          </a:cxn>
                          <a:cxn ang="0">
                            <a:pos x="connsiteX1" y="connsiteY1"/>
                          </a:cxn>
                          <a:cxn ang="0">
                            <a:pos x="connsiteX2" y="connsiteY2"/>
                          </a:cxn>
                        </a:cxnLst>
                        <a:rect l="l" t="t" r="r" b="b"/>
                        <a:pathLst>
                          <a:path w="27965" h="28901">
                            <a:moveTo>
                              <a:pt x="13983" y="0"/>
                            </a:moveTo>
                            <a:cubicBezTo>
                              <a:pt x="-4646" y="0"/>
                              <a:pt x="-4676" y="28901"/>
                              <a:pt x="13983" y="28901"/>
                            </a:cubicBezTo>
                            <a:cubicBezTo>
                              <a:pt x="32611" y="28909"/>
                              <a:pt x="32641" y="0"/>
                              <a:pt x="13983" y="0"/>
                            </a:cubicBezTo>
                            <a:close/>
                          </a:path>
                        </a:pathLst>
                      </a:custGeom>
                      <a:solidFill>
                        <a:srgbClr val="000000"/>
                      </a:solidFill>
                      <a:ln w="7464" cap="flat">
                        <a:noFill/>
                        <a:prstDash val="solid"/>
                        <a:miter/>
                      </a:ln>
                    </p:spPr>
                    <p:txBody>
                      <a:bodyPr rtlCol="0" anchor="ctr"/>
                      <a:lstStyle/>
                      <a:p>
                        <a:endParaRPr lang="en-US"/>
                      </a:p>
                    </p:txBody>
                  </p:sp>
                  <p:sp>
                    <p:nvSpPr>
                      <p:cNvPr id="38" name="Freeform 355">
                        <a:extLst>
                          <a:ext uri="{FF2B5EF4-FFF2-40B4-BE49-F238E27FC236}">
                            <a16:creationId xmlns:a16="http://schemas.microsoft.com/office/drawing/2014/main" id="{13BEC55F-7A13-F4A8-0E4D-528B46418CAF}"/>
                          </a:ext>
                        </a:extLst>
                      </p:cNvPr>
                      <p:cNvSpPr/>
                      <p:nvPr/>
                    </p:nvSpPr>
                    <p:spPr>
                      <a:xfrm>
                        <a:off x="10798512" y="3308094"/>
                        <a:ext cx="28714" cy="30314"/>
                      </a:xfrm>
                      <a:custGeom>
                        <a:avLst/>
                        <a:gdLst>
                          <a:gd name="connsiteX0" fmla="*/ 21306 w 28714"/>
                          <a:gd name="connsiteY0" fmla="*/ 28305 h 30314"/>
                          <a:gd name="connsiteX1" fmla="*/ 4217 w 28714"/>
                          <a:gd name="connsiteY1" fmla="*/ 4387 h 30314"/>
                          <a:gd name="connsiteX2" fmla="*/ 21306 w 28714"/>
                          <a:gd name="connsiteY2" fmla="*/ 28305 h 30314"/>
                        </a:gdLst>
                        <a:ahLst/>
                        <a:cxnLst>
                          <a:cxn ang="0">
                            <a:pos x="connsiteX0" y="connsiteY0"/>
                          </a:cxn>
                          <a:cxn ang="0">
                            <a:pos x="connsiteX1" y="connsiteY1"/>
                          </a:cxn>
                          <a:cxn ang="0">
                            <a:pos x="connsiteX2" y="connsiteY2"/>
                          </a:cxn>
                        </a:cxnLst>
                        <a:rect l="l" t="t" r="r" b="b"/>
                        <a:pathLst>
                          <a:path w="28714" h="30314">
                            <a:moveTo>
                              <a:pt x="21306" y="28305"/>
                            </a:moveTo>
                            <a:cubicBezTo>
                              <a:pt x="39372" y="16826"/>
                              <a:pt x="20759" y="-10637"/>
                              <a:pt x="4217" y="4387"/>
                            </a:cubicBezTo>
                            <a:cubicBezTo>
                              <a:pt x="-7319" y="15252"/>
                              <a:pt x="6956" y="37012"/>
                              <a:pt x="21306" y="28305"/>
                            </a:cubicBezTo>
                            <a:close/>
                          </a:path>
                        </a:pathLst>
                      </a:custGeom>
                      <a:solidFill>
                        <a:srgbClr val="000000"/>
                      </a:solidFill>
                      <a:ln w="7464" cap="flat">
                        <a:noFill/>
                        <a:prstDash val="solid"/>
                        <a:miter/>
                      </a:ln>
                    </p:spPr>
                    <p:txBody>
                      <a:bodyPr rtlCol="0" anchor="ctr"/>
                      <a:lstStyle/>
                      <a:p>
                        <a:endParaRPr lang="en-US"/>
                      </a:p>
                    </p:txBody>
                  </p:sp>
                </p:grpSp>
                <p:sp>
                  <p:nvSpPr>
                    <p:cNvPr id="31" name="Freeform 356">
                      <a:extLst>
                        <a:ext uri="{FF2B5EF4-FFF2-40B4-BE49-F238E27FC236}">
                          <a16:creationId xmlns:a16="http://schemas.microsoft.com/office/drawing/2014/main" id="{F89FD438-0D9D-64A0-2910-65739852C1A3}"/>
                        </a:ext>
                      </a:extLst>
                    </p:cNvPr>
                    <p:cNvSpPr/>
                    <p:nvPr/>
                  </p:nvSpPr>
                  <p:spPr>
                    <a:xfrm>
                      <a:off x="10753797" y="3099897"/>
                      <a:ext cx="28546" cy="407570"/>
                    </a:xfrm>
                    <a:custGeom>
                      <a:avLst/>
                      <a:gdLst>
                        <a:gd name="connsiteX0" fmla="*/ 25800 w 28546"/>
                        <a:gd name="connsiteY0" fmla="*/ 324660 h 407570"/>
                        <a:gd name="connsiteX1" fmla="*/ 6924 w 28546"/>
                        <a:gd name="connsiteY1" fmla="*/ 1769 h 407570"/>
                        <a:gd name="connsiteX2" fmla="*/ 2841 w 28546"/>
                        <a:gd name="connsiteY2" fmla="*/ 81430 h 407570"/>
                        <a:gd name="connsiteX3" fmla="*/ 15442 w 28546"/>
                        <a:gd name="connsiteY3" fmla="*/ 360815 h 407570"/>
                        <a:gd name="connsiteX4" fmla="*/ 27661 w 28546"/>
                        <a:gd name="connsiteY4" fmla="*/ 403548 h 407570"/>
                        <a:gd name="connsiteX5" fmla="*/ 25800 w 28546"/>
                        <a:gd name="connsiteY5" fmla="*/ 324660 h 4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46" h="407570">
                          <a:moveTo>
                            <a:pt x="25800" y="324660"/>
                          </a:moveTo>
                          <a:cubicBezTo>
                            <a:pt x="18910" y="217109"/>
                            <a:pt x="17386" y="108990"/>
                            <a:pt x="6924" y="1769"/>
                          </a:cubicBezTo>
                          <a:cubicBezTo>
                            <a:pt x="-6361" y="-13487"/>
                            <a:pt x="3719" y="74746"/>
                            <a:pt x="2841" y="81430"/>
                          </a:cubicBezTo>
                          <a:cubicBezTo>
                            <a:pt x="6804" y="174570"/>
                            <a:pt x="11202" y="267689"/>
                            <a:pt x="15442" y="360815"/>
                          </a:cubicBezTo>
                          <a:cubicBezTo>
                            <a:pt x="16306" y="367558"/>
                            <a:pt x="15668" y="422708"/>
                            <a:pt x="27661" y="403548"/>
                          </a:cubicBezTo>
                          <a:cubicBezTo>
                            <a:pt x="30183" y="377292"/>
                            <a:pt x="26595" y="350938"/>
                            <a:pt x="25800" y="324660"/>
                          </a:cubicBezTo>
                          <a:close/>
                        </a:path>
                      </a:pathLst>
                    </a:custGeom>
                    <a:solidFill>
                      <a:srgbClr val="000000"/>
                    </a:solidFill>
                    <a:ln w="7464" cap="flat">
                      <a:noFill/>
                      <a:prstDash val="solid"/>
                      <a:miter/>
                    </a:ln>
                  </p:spPr>
                  <p:txBody>
                    <a:bodyPr rtlCol="0" anchor="ctr"/>
                    <a:lstStyle/>
                    <a:p>
                      <a:endParaRPr lang="en-US"/>
                    </a:p>
                  </p:txBody>
                </p:sp>
                <p:grpSp>
                  <p:nvGrpSpPr>
                    <p:cNvPr id="32" name="Graphic 344">
                      <a:extLst>
                        <a:ext uri="{FF2B5EF4-FFF2-40B4-BE49-F238E27FC236}">
                          <a16:creationId xmlns:a16="http://schemas.microsoft.com/office/drawing/2014/main" id="{71E9C1DE-E703-83FC-6A06-D593E78464EE}"/>
                        </a:ext>
                      </a:extLst>
                    </p:cNvPr>
                    <p:cNvGrpSpPr/>
                    <p:nvPr/>
                  </p:nvGrpSpPr>
                  <p:grpSpPr>
                    <a:xfrm>
                      <a:off x="10358154" y="2624814"/>
                      <a:ext cx="627348" cy="288432"/>
                      <a:chOff x="10358154" y="2624814"/>
                      <a:chExt cx="627348" cy="288432"/>
                    </a:xfrm>
                    <a:solidFill>
                      <a:srgbClr val="FFFFFF"/>
                    </a:solidFill>
                  </p:grpSpPr>
                  <p:sp>
                    <p:nvSpPr>
                      <p:cNvPr id="33" name="Freeform 358">
                        <a:extLst>
                          <a:ext uri="{FF2B5EF4-FFF2-40B4-BE49-F238E27FC236}">
                            <a16:creationId xmlns:a16="http://schemas.microsoft.com/office/drawing/2014/main" id="{9C923ED1-8167-59B8-D103-AEA957201634}"/>
                          </a:ext>
                        </a:extLst>
                      </p:cNvPr>
                      <p:cNvSpPr/>
                      <p:nvPr/>
                    </p:nvSpPr>
                    <p:spPr>
                      <a:xfrm>
                        <a:off x="10358154" y="2630411"/>
                        <a:ext cx="86436" cy="133620"/>
                      </a:xfrm>
                      <a:custGeom>
                        <a:avLst/>
                        <a:gdLst>
                          <a:gd name="connsiteX0" fmla="*/ 5267 w 86436"/>
                          <a:gd name="connsiteY0" fmla="*/ 132652 h 133620"/>
                          <a:gd name="connsiteX1" fmla="*/ 15024 w 86436"/>
                          <a:gd name="connsiteY1" fmla="*/ 117426 h 133620"/>
                          <a:gd name="connsiteX2" fmla="*/ 24549 w 86436"/>
                          <a:gd name="connsiteY2" fmla="*/ 101787 h 133620"/>
                          <a:gd name="connsiteX3" fmla="*/ 45038 w 86436"/>
                          <a:gd name="connsiteY3" fmla="*/ 68989 h 133620"/>
                          <a:gd name="connsiteX4" fmla="*/ 65686 w 86436"/>
                          <a:gd name="connsiteY4" fmla="*/ 37510 h 133620"/>
                          <a:gd name="connsiteX5" fmla="*/ 86078 w 86436"/>
                          <a:gd name="connsiteY5" fmla="*/ 4847 h 133620"/>
                          <a:gd name="connsiteX6" fmla="*/ 80974 w 86436"/>
                          <a:gd name="connsiteY6" fmla="*/ 913 h 133620"/>
                          <a:gd name="connsiteX7" fmla="*/ 56957 w 86436"/>
                          <a:gd name="connsiteY7" fmla="*/ 30070 h 133620"/>
                          <a:gd name="connsiteX8" fmla="*/ 35582 w 86436"/>
                          <a:gd name="connsiteY8" fmla="*/ 62290 h 133620"/>
                          <a:gd name="connsiteX9" fmla="*/ 16750 w 86436"/>
                          <a:gd name="connsiteY9" fmla="*/ 94878 h 133620"/>
                          <a:gd name="connsiteX10" fmla="*/ 7879 w 86436"/>
                          <a:gd name="connsiteY10" fmla="*/ 112075 h 133620"/>
                          <a:gd name="connsiteX11" fmla="*/ 96 w 86436"/>
                          <a:gd name="connsiteY11" fmla="*/ 129639 h 133620"/>
                          <a:gd name="connsiteX12" fmla="*/ 5267 w 86436"/>
                          <a:gd name="connsiteY12" fmla="*/ 132652 h 133620"/>
                          <a:gd name="connsiteX13" fmla="*/ 5267 w 86436"/>
                          <a:gd name="connsiteY13" fmla="*/ 132652 h 13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436" h="133620">
                            <a:moveTo>
                              <a:pt x="5267" y="132652"/>
                            </a:moveTo>
                            <a:cubicBezTo>
                              <a:pt x="9177" y="128066"/>
                              <a:pt x="11909" y="122566"/>
                              <a:pt x="15024" y="117426"/>
                            </a:cubicBezTo>
                            <a:cubicBezTo>
                              <a:pt x="18184" y="112195"/>
                              <a:pt x="21426" y="107032"/>
                              <a:pt x="24549" y="101787"/>
                            </a:cubicBezTo>
                            <a:cubicBezTo>
                              <a:pt x="31153" y="90712"/>
                              <a:pt x="37983" y="79780"/>
                              <a:pt x="45038" y="68989"/>
                            </a:cubicBezTo>
                            <a:cubicBezTo>
                              <a:pt x="51906" y="58491"/>
                              <a:pt x="58796" y="48001"/>
                              <a:pt x="65686" y="37510"/>
                            </a:cubicBezTo>
                            <a:cubicBezTo>
                              <a:pt x="72628" y="26937"/>
                              <a:pt x="80727" y="16327"/>
                              <a:pt x="86078" y="4847"/>
                            </a:cubicBezTo>
                            <a:cubicBezTo>
                              <a:pt x="87624" y="1535"/>
                              <a:pt x="83834" y="-1604"/>
                              <a:pt x="80974" y="913"/>
                            </a:cubicBezTo>
                            <a:cubicBezTo>
                              <a:pt x="71690" y="9089"/>
                              <a:pt x="64162" y="20081"/>
                              <a:pt x="56957" y="30070"/>
                            </a:cubicBezTo>
                            <a:cubicBezTo>
                              <a:pt x="49399" y="40545"/>
                              <a:pt x="42269" y="51245"/>
                              <a:pt x="35582" y="62290"/>
                            </a:cubicBezTo>
                            <a:cubicBezTo>
                              <a:pt x="29082" y="73028"/>
                              <a:pt x="22807" y="83893"/>
                              <a:pt x="16750" y="94878"/>
                            </a:cubicBezTo>
                            <a:cubicBezTo>
                              <a:pt x="13628" y="100543"/>
                              <a:pt x="10731" y="106276"/>
                              <a:pt x="7879" y="112075"/>
                            </a:cubicBezTo>
                            <a:cubicBezTo>
                              <a:pt x="5087" y="117755"/>
                              <a:pt x="1710" y="123495"/>
                              <a:pt x="96" y="129639"/>
                            </a:cubicBezTo>
                            <a:cubicBezTo>
                              <a:pt x="-655" y="132464"/>
                              <a:pt x="3181" y="135102"/>
                              <a:pt x="5267" y="132652"/>
                            </a:cubicBezTo>
                            <a:lnTo>
                              <a:pt x="5267" y="132652"/>
                            </a:lnTo>
                            <a:close/>
                          </a:path>
                        </a:pathLst>
                      </a:custGeom>
                      <a:solidFill>
                        <a:srgbClr val="FFFFFF"/>
                      </a:solidFill>
                      <a:ln w="7464" cap="flat">
                        <a:noFill/>
                        <a:prstDash val="solid"/>
                        <a:miter/>
                      </a:ln>
                    </p:spPr>
                    <p:txBody>
                      <a:bodyPr rtlCol="0" anchor="ctr"/>
                      <a:lstStyle/>
                      <a:p>
                        <a:endParaRPr lang="en-US"/>
                      </a:p>
                    </p:txBody>
                  </p:sp>
                  <p:sp>
                    <p:nvSpPr>
                      <p:cNvPr id="34" name="Freeform 359">
                        <a:extLst>
                          <a:ext uri="{FF2B5EF4-FFF2-40B4-BE49-F238E27FC236}">
                            <a16:creationId xmlns:a16="http://schemas.microsoft.com/office/drawing/2014/main" id="{A651B5CE-F7C5-18D4-E4C4-5DE26C93B975}"/>
                          </a:ext>
                        </a:extLst>
                      </p:cNvPr>
                      <p:cNvSpPr/>
                      <p:nvPr/>
                    </p:nvSpPr>
                    <p:spPr>
                      <a:xfrm>
                        <a:off x="10945973" y="2624814"/>
                        <a:ext cx="39528" cy="288432"/>
                      </a:xfrm>
                      <a:custGeom>
                        <a:avLst/>
                        <a:gdLst>
                          <a:gd name="connsiteX0" fmla="*/ 439 w 39528"/>
                          <a:gd name="connsiteY0" fmla="*/ 3880 h 288432"/>
                          <a:gd name="connsiteX1" fmla="*/ 15104 w 39528"/>
                          <a:gd name="connsiteY1" fmla="*/ 33763 h 288432"/>
                          <a:gd name="connsiteX2" fmla="*/ 24681 w 39528"/>
                          <a:gd name="connsiteY2" fmla="*/ 63594 h 288432"/>
                          <a:gd name="connsiteX3" fmla="*/ 30100 w 39528"/>
                          <a:gd name="connsiteY3" fmla="*/ 127444 h 288432"/>
                          <a:gd name="connsiteX4" fmla="*/ 17041 w 39528"/>
                          <a:gd name="connsiteY4" fmla="*/ 180855 h 288432"/>
                          <a:gd name="connsiteX5" fmla="*/ 2578 w 39528"/>
                          <a:gd name="connsiteY5" fmla="*/ 227231 h 288432"/>
                          <a:gd name="connsiteX6" fmla="*/ 259 w 39528"/>
                          <a:gd name="connsiteY6" fmla="*/ 255705 h 288432"/>
                          <a:gd name="connsiteX7" fmla="*/ 7644 w 39528"/>
                          <a:gd name="connsiteY7" fmla="*/ 286420 h 288432"/>
                          <a:gd name="connsiteX8" fmla="*/ 15622 w 39528"/>
                          <a:gd name="connsiteY8" fmla="*/ 284262 h 288432"/>
                          <a:gd name="connsiteX9" fmla="*/ 12500 w 39528"/>
                          <a:gd name="connsiteY9" fmla="*/ 255705 h 288432"/>
                          <a:gd name="connsiteX10" fmla="*/ 14339 w 39528"/>
                          <a:gd name="connsiteY10" fmla="*/ 230468 h 288432"/>
                          <a:gd name="connsiteX11" fmla="*/ 28074 w 39528"/>
                          <a:gd name="connsiteY11" fmla="*/ 183103 h 288432"/>
                          <a:gd name="connsiteX12" fmla="*/ 34153 w 39528"/>
                          <a:gd name="connsiteY12" fmla="*/ 65924 h 288432"/>
                          <a:gd name="connsiteX13" fmla="*/ 23180 w 39528"/>
                          <a:gd name="connsiteY13" fmla="*/ 33456 h 288432"/>
                          <a:gd name="connsiteX14" fmla="*/ 15262 w 39528"/>
                          <a:gd name="connsiteY14" fmla="*/ 17256 h 288432"/>
                          <a:gd name="connsiteX15" fmla="*/ 4980 w 39528"/>
                          <a:gd name="connsiteY15" fmla="*/ 1235 h 288432"/>
                          <a:gd name="connsiteX16" fmla="*/ 439 w 39528"/>
                          <a:gd name="connsiteY16" fmla="*/ 3880 h 288432"/>
                          <a:gd name="connsiteX17" fmla="*/ 439 w 39528"/>
                          <a:gd name="connsiteY17" fmla="*/ 3880 h 28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528" h="288432">
                            <a:moveTo>
                              <a:pt x="439" y="3880"/>
                            </a:moveTo>
                            <a:cubicBezTo>
                              <a:pt x="6443" y="12895"/>
                              <a:pt x="11014" y="23752"/>
                              <a:pt x="15104" y="33763"/>
                            </a:cubicBezTo>
                            <a:cubicBezTo>
                              <a:pt x="19060" y="43445"/>
                              <a:pt x="22227" y="53433"/>
                              <a:pt x="24681" y="63594"/>
                            </a:cubicBezTo>
                            <a:cubicBezTo>
                              <a:pt x="29710" y="84395"/>
                              <a:pt x="32112" y="106066"/>
                              <a:pt x="30100" y="127444"/>
                            </a:cubicBezTo>
                            <a:cubicBezTo>
                              <a:pt x="28374" y="145787"/>
                              <a:pt x="23068" y="163516"/>
                              <a:pt x="17041" y="180855"/>
                            </a:cubicBezTo>
                            <a:cubicBezTo>
                              <a:pt x="11727" y="196134"/>
                              <a:pt x="5640" y="211293"/>
                              <a:pt x="2578" y="227231"/>
                            </a:cubicBezTo>
                            <a:cubicBezTo>
                              <a:pt x="784" y="236597"/>
                              <a:pt x="-147" y="246166"/>
                              <a:pt x="259" y="255705"/>
                            </a:cubicBezTo>
                            <a:cubicBezTo>
                              <a:pt x="702" y="266233"/>
                              <a:pt x="1850" y="277376"/>
                              <a:pt x="7644" y="286420"/>
                            </a:cubicBezTo>
                            <a:cubicBezTo>
                              <a:pt x="9896" y="289934"/>
                              <a:pt x="15615" y="288615"/>
                              <a:pt x="15622" y="284262"/>
                            </a:cubicBezTo>
                            <a:cubicBezTo>
                              <a:pt x="15652" y="274610"/>
                              <a:pt x="12928" y="265334"/>
                              <a:pt x="12500" y="255705"/>
                            </a:cubicBezTo>
                            <a:cubicBezTo>
                              <a:pt x="12125" y="247245"/>
                              <a:pt x="12755" y="238785"/>
                              <a:pt x="14339" y="230468"/>
                            </a:cubicBezTo>
                            <a:cubicBezTo>
                              <a:pt x="17409" y="214275"/>
                              <a:pt x="23068" y="198757"/>
                              <a:pt x="28074" y="183103"/>
                            </a:cubicBezTo>
                            <a:cubicBezTo>
                              <a:pt x="40285" y="144918"/>
                              <a:pt x="43407" y="105189"/>
                              <a:pt x="34153" y="65924"/>
                            </a:cubicBezTo>
                            <a:cubicBezTo>
                              <a:pt x="31534" y="54797"/>
                              <a:pt x="27699" y="43954"/>
                              <a:pt x="23180" y="33456"/>
                            </a:cubicBezTo>
                            <a:cubicBezTo>
                              <a:pt x="20801" y="27926"/>
                              <a:pt x="18182" y="22516"/>
                              <a:pt x="15262" y="17256"/>
                            </a:cubicBezTo>
                            <a:cubicBezTo>
                              <a:pt x="12155" y="11643"/>
                              <a:pt x="8327" y="6668"/>
                              <a:pt x="4980" y="1235"/>
                            </a:cubicBezTo>
                            <a:cubicBezTo>
                              <a:pt x="3201" y="-1657"/>
                              <a:pt x="-1437" y="1071"/>
                              <a:pt x="439" y="3880"/>
                            </a:cubicBezTo>
                            <a:lnTo>
                              <a:pt x="439" y="3880"/>
                            </a:lnTo>
                            <a:close/>
                          </a:path>
                        </a:pathLst>
                      </a:custGeom>
                      <a:solidFill>
                        <a:srgbClr val="FFFFFF"/>
                      </a:solidFill>
                      <a:ln w="7464" cap="flat">
                        <a:noFill/>
                        <a:prstDash val="solid"/>
                        <a:miter/>
                      </a:ln>
                    </p:spPr>
                    <p:txBody>
                      <a:bodyPr rtlCol="0" anchor="ctr"/>
                      <a:lstStyle/>
                      <a:p>
                        <a:endParaRPr lang="en-US"/>
                      </a:p>
                    </p:txBody>
                  </p:sp>
                </p:grpSp>
              </p:grpSp>
            </p:grpSp>
            <p:grpSp>
              <p:nvGrpSpPr>
                <p:cNvPr id="18" name="Graphic 361">
                  <a:extLst>
                    <a:ext uri="{FF2B5EF4-FFF2-40B4-BE49-F238E27FC236}">
                      <a16:creationId xmlns:a16="http://schemas.microsoft.com/office/drawing/2014/main" id="{793DBBFF-E707-254D-612C-CB434B687306}"/>
                    </a:ext>
                  </a:extLst>
                </p:cNvPr>
                <p:cNvGrpSpPr/>
                <p:nvPr/>
              </p:nvGrpSpPr>
              <p:grpSpPr>
                <a:xfrm>
                  <a:off x="10405562" y="1787150"/>
                  <a:ext cx="512646" cy="522834"/>
                  <a:chOff x="10405562" y="1787150"/>
                  <a:chExt cx="512646" cy="522834"/>
                </a:xfrm>
              </p:grpSpPr>
              <p:sp>
                <p:nvSpPr>
                  <p:cNvPr id="20" name="Freeform 363">
                    <a:extLst>
                      <a:ext uri="{FF2B5EF4-FFF2-40B4-BE49-F238E27FC236}">
                        <a16:creationId xmlns:a16="http://schemas.microsoft.com/office/drawing/2014/main" id="{B0A0381E-3BE8-91C1-3242-A49068467674}"/>
                      </a:ext>
                    </a:extLst>
                  </p:cNvPr>
                  <p:cNvSpPr/>
                  <p:nvPr/>
                </p:nvSpPr>
                <p:spPr>
                  <a:xfrm>
                    <a:off x="10412412" y="1792724"/>
                    <a:ext cx="502242" cy="511796"/>
                  </a:xfrm>
                  <a:custGeom>
                    <a:avLst/>
                    <a:gdLst>
                      <a:gd name="connsiteX0" fmla="*/ 337346 w 502242"/>
                      <a:gd name="connsiteY0" fmla="*/ 512518 h 511796"/>
                      <a:gd name="connsiteX1" fmla="*/ 271825 w 502242"/>
                      <a:gd name="connsiteY1" fmla="*/ 497772 h 511796"/>
                      <a:gd name="connsiteX2" fmla="*/ 200244 w 502242"/>
                      <a:gd name="connsiteY2" fmla="*/ 467390 h 511796"/>
                      <a:gd name="connsiteX3" fmla="*/ 172444 w 502242"/>
                      <a:gd name="connsiteY3" fmla="*/ 453436 h 511796"/>
                      <a:gd name="connsiteX4" fmla="*/ 61626 w 502242"/>
                      <a:gd name="connsiteY4" fmla="*/ 462566 h 511796"/>
                      <a:gd name="connsiteX5" fmla="*/ 63671 w 502242"/>
                      <a:gd name="connsiteY5" fmla="*/ 394459 h 511796"/>
                      <a:gd name="connsiteX6" fmla="*/ 2316 w 502242"/>
                      <a:gd name="connsiteY6" fmla="*/ 242177 h 511796"/>
                      <a:gd name="connsiteX7" fmla="*/ 194789 w 502242"/>
                      <a:gd name="connsiteY7" fmla="*/ 3237 h 511796"/>
                      <a:gd name="connsiteX8" fmla="*/ 258115 w 502242"/>
                      <a:gd name="connsiteY8" fmla="*/ 4333 h 511796"/>
                      <a:gd name="connsiteX9" fmla="*/ 293488 w 502242"/>
                      <a:gd name="connsiteY9" fmla="*/ 11561 h 511796"/>
                      <a:gd name="connsiteX10" fmla="*/ 434909 w 502242"/>
                      <a:gd name="connsiteY10" fmla="*/ 35856 h 511796"/>
                      <a:gd name="connsiteX11" fmla="*/ 503082 w 502242"/>
                      <a:gd name="connsiteY11" fmla="*/ 229607 h 511796"/>
                      <a:gd name="connsiteX12" fmla="*/ 502551 w 502242"/>
                      <a:gd name="connsiteY12" fmla="*/ 235694 h 511796"/>
                      <a:gd name="connsiteX13" fmla="*/ 478918 w 502242"/>
                      <a:gd name="connsiteY13" fmla="*/ 298056 h 511796"/>
                      <a:gd name="connsiteX14" fmla="*/ 469829 w 502242"/>
                      <a:gd name="connsiteY14" fmla="*/ 385413 h 511796"/>
                      <a:gd name="connsiteX15" fmla="*/ 337346 w 502242"/>
                      <a:gd name="connsiteY15" fmla="*/ 512518 h 51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242" h="511796">
                        <a:moveTo>
                          <a:pt x="337346" y="512518"/>
                        </a:moveTo>
                        <a:cubicBezTo>
                          <a:pt x="313789" y="512450"/>
                          <a:pt x="292276" y="507854"/>
                          <a:pt x="271825" y="497772"/>
                        </a:cubicBezTo>
                        <a:cubicBezTo>
                          <a:pt x="247207" y="489691"/>
                          <a:pt x="220241" y="485286"/>
                          <a:pt x="200244" y="467390"/>
                        </a:cubicBezTo>
                        <a:cubicBezTo>
                          <a:pt x="190472" y="469467"/>
                          <a:pt x="180474" y="459416"/>
                          <a:pt x="172444" y="453436"/>
                        </a:cubicBezTo>
                        <a:cubicBezTo>
                          <a:pt x="159264" y="502170"/>
                          <a:pt x="90637" y="494067"/>
                          <a:pt x="61626" y="462566"/>
                        </a:cubicBezTo>
                        <a:cubicBezTo>
                          <a:pt x="43901" y="447516"/>
                          <a:pt x="41477" y="416267"/>
                          <a:pt x="63671" y="394459"/>
                        </a:cubicBezTo>
                        <a:cubicBezTo>
                          <a:pt x="13223" y="360030"/>
                          <a:pt x="-1169" y="306540"/>
                          <a:pt x="2316" y="242177"/>
                        </a:cubicBezTo>
                        <a:cubicBezTo>
                          <a:pt x="5952" y="134207"/>
                          <a:pt x="88592" y="21962"/>
                          <a:pt x="194789" y="3237"/>
                        </a:cubicBezTo>
                        <a:cubicBezTo>
                          <a:pt x="215772" y="-453"/>
                          <a:pt x="237284" y="-81"/>
                          <a:pt x="258115" y="4333"/>
                        </a:cubicBezTo>
                        <a:cubicBezTo>
                          <a:pt x="269779" y="6874"/>
                          <a:pt x="281066" y="11789"/>
                          <a:pt x="293488" y="11561"/>
                        </a:cubicBezTo>
                        <a:cubicBezTo>
                          <a:pt x="341891" y="3884"/>
                          <a:pt x="394990" y="4766"/>
                          <a:pt x="434909" y="35856"/>
                        </a:cubicBezTo>
                        <a:cubicBezTo>
                          <a:pt x="498764" y="78754"/>
                          <a:pt x="507551" y="168234"/>
                          <a:pt x="503082" y="229607"/>
                        </a:cubicBezTo>
                        <a:lnTo>
                          <a:pt x="502551" y="235694"/>
                        </a:lnTo>
                        <a:cubicBezTo>
                          <a:pt x="498840" y="261032"/>
                          <a:pt x="490583" y="282785"/>
                          <a:pt x="478918" y="298056"/>
                        </a:cubicBezTo>
                        <a:cubicBezTo>
                          <a:pt x="478009" y="320015"/>
                          <a:pt x="470434" y="366885"/>
                          <a:pt x="469829" y="385413"/>
                        </a:cubicBezTo>
                        <a:cubicBezTo>
                          <a:pt x="471192" y="471636"/>
                          <a:pt x="422486" y="509908"/>
                          <a:pt x="337346" y="512518"/>
                        </a:cubicBezTo>
                      </a:path>
                    </a:pathLst>
                  </a:custGeom>
                  <a:solidFill>
                    <a:schemeClr val="accent3">
                      <a:lumMod val="60000"/>
                      <a:lumOff val="40000"/>
                    </a:schemeClr>
                  </a:solidFill>
                  <a:ln w="7546" cap="flat">
                    <a:noFill/>
                    <a:prstDash val="solid"/>
                    <a:miter/>
                  </a:ln>
                </p:spPr>
                <p:txBody>
                  <a:bodyPr rtlCol="0" anchor="ctr"/>
                  <a:lstStyle/>
                  <a:p>
                    <a:endParaRPr lang="en-US"/>
                  </a:p>
                </p:txBody>
              </p:sp>
              <p:sp>
                <p:nvSpPr>
                  <p:cNvPr id="21" name="Freeform 364">
                    <a:extLst>
                      <a:ext uri="{FF2B5EF4-FFF2-40B4-BE49-F238E27FC236}">
                        <a16:creationId xmlns:a16="http://schemas.microsoft.com/office/drawing/2014/main" id="{F1EF2241-B47A-9B31-1563-901DF8C1B3C4}"/>
                      </a:ext>
                    </a:extLst>
                  </p:cNvPr>
                  <p:cNvSpPr/>
                  <p:nvPr/>
                </p:nvSpPr>
                <p:spPr>
                  <a:xfrm>
                    <a:off x="10413657" y="1795785"/>
                    <a:ext cx="501200" cy="480856"/>
                  </a:xfrm>
                  <a:custGeom>
                    <a:avLst/>
                    <a:gdLst>
                      <a:gd name="connsiteX0" fmla="*/ 168017 w 501200"/>
                      <a:gd name="connsiteY0" fmla="*/ 8926 h 480856"/>
                      <a:gd name="connsiteX1" fmla="*/ 289440 w 501200"/>
                      <a:gd name="connsiteY1" fmla="*/ 11718 h 480856"/>
                      <a:gd name="connsiteX2" fmla="*/ 469719 w 501200"/>
                      <a:gd name="connsiteY2" fmla="*/ 72589 h 480856"/>
                      <a:gd name="connsiteX3" fmla="*/ 501533 w 501200"/>
                      <a:gd name="connsiteY3" fmla="*/ 236178 h 480856"/>
                      <a:gd name="connsiteX4" fmla="*/ 478051 w 501200"/>
                      <a:gd name="connsiteY4" fmla="*/ 288428 h 480856"/>
                      <a:gd name="connsiteX5" fmla="*/ 369506 w 501200"/>
                      <a:gd name="connsiteY5" fmla="*/ 124587 h 480856"/>
                      <a:gd name="connsiteX6" fmla="*/ 340721 w 501200"/>
                      <a:gd name="connsiteY6" fmla="*/ 99729 h 480856"/>
                      <a:gd name="connsiteX7" fmla="*/ 318451 w 501200"/>
                      <a:gd name="connsiteY7" fmla="*/ 125599 h 480856"/>
                      <a:gd name="connsiteX8" fmla="*/ 192862 w 501200"/>
                      <a:gd name="connsiteY8" fmla="*/ 246062 h 480856"/>
                      <a:gd name="connsiteX9" fmla="*/ 129083 w 501200"/>
                      <a:gd name="connsiteY9" fmla="*/ 279807 h 480856"/>
                      <a:gd name="connsiteX10" fmla="*/ 83634 w 501200"/>
                      <a:gd name="connsiteY10" fmla="*/ 292993 h 480856"/>
                      <a:gd name="connsiteX11" fmla="*/ 132644 w 501200"/>
                      <a:gd name="connsiteY11" fmla="*/ 372635 h 480856"/>
                      <a:gd name="connsiteX12" fmla="*/ 173017 w 501200"/>
                      <a:gd name="connsiteY12" fmla="*/ 452276 h 480856"/>
                      <a:gd name="connsiteX13" fmla="*/ 92800 w 501200"/>
                      <a:gd name="connsiteY13" fmla="*/ 477637 h 480856"/>
                      <a:gd name="connsiteX14" fmla="*/ 52351 w 501200"/>
                      <a:gd name="connsiteY14" fmla="*/ 406624 h 480856"/>
                      <a:gd name="connsiteX15" fmla="*/ 59926 w 501200"/>
                      <a:gd name="connsiteY15" fmla="*/ 388872 h 480856"/>
                      <a:gd name="connsiteX16" fmla="*/ 1903 w 501200"/>
                      <a:gd name="connsiteY16" fmla="*/ 257490 h 480856"/>
                      <a:gd name="connsiteX17" fmla="*/ 168017 w 501200"/>
                      <a:gd name="connsiteY17" fmla="*/ 8926 h 48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1200" h="480856">
                        <a:moveTo>
                          <a:pt x="168017" y="8926"/>
                        </a:moveTo>
                        <a:cubicBezTo>
                          <a:pt x="213465" y="-6756"/>
                          <a:pt x="246719" y="3394"/>
                          <a:pt x="289440" y="11718"/>
                        </a:cubicBezTo>
                        <a:cubicBezTo>
                          <a:pt x="373217" y="-4405"/>
                          <a:pt x="435254" y="21815"/>
                          <a:pt x="469719" y="72589"/>
                        </a:cubicBezTo>
                        <a:cubicBezTo>
                          <a:pt x="498049" y="114247"/>
                          <a:pt x="506911" y="172606"/>
                          <a:pt x="501533" y="236178"/>
                        </a:cubicBezTo>
                        <a:cubicBezTo>
                          <a:pt x="498806" y="248322"/>
                          <a:pt x="486308" y="278765"/>
                          <a:pt x="478051" y="288428"/>
                        </a:cubicBezTo>
                        <a:cubicBezTo>
                          <a:pt x="464796" y="222916"/>
                          <a:pt x="421847" y="165873"/>
                          <a:pt x="369506" y="124587"/>
                        </a:cubicBezTo>
                        <a:cubicBezTo>
                          <a:pt x="362385" y="115944"/>
                          <a:pt x="350114" y="105839"/>
                          <a:pt x="340721" y="99729"/>
                        </a:cubicBezTo>
                        <a:cubicBezTo>
                          <a:pt x="341025" y="97203"/>
                          <a:pt x="327390" y="115479"/>
                          <a:pt x="318451" y="125599"/>
                        </a:cubicBezTo>
                        <a:cubicBezTo>
                          <a:pt x="281638" y="169441"/>
                          <a:pt x="240962" y="213481"/>
                          <a:pt x="192862" y="246062"/>
                        </a:cubicBezTo>
                        <a:cubicBezTo>
                          <a:pt x="173017" y="259545"/>
                          <a:pt x="151807" y="271065"/>
                          <a:pt x="129083" y="279807"/>
                        </a:cubicBezTo>
                        <a:cubicBezTo>
                          <a:pt x="111586" y="268645"/>
                          <a:pt x="94618" y="277274"/>
                          <a:pt x="83634" y="292993"/>
                        </a:cubicBezTo>
                        <a:cubicBezTo>
                          <a:pt x="52502" y="329516"/>
                          <a:pt x="84695" y="391314"/>
                          <a:pt x="132644" y="372635"/>
                        </a:cubicBezTo>
                        <a:cubicBezTo>
                          <a:pt x="135598" y="397896"/>
                          <a:pt x="155973" y="433224"/>
                          <a:pt x="173017" y="452276"/>
                        </a:cubicBezTo>
                        <a:cubicBezTo>
                          <a:pt x="158322" y="477545"/>
                          <a:pt x="120751" y="487939"/>
                          <a:pt x="92800" y="477637"/>
                        </a:cubicBezTo>
                        <a:cubicBezTo>
                          <a:pt x="61971" y="466292"/>
                          <a:pt x="35157" y="437584"/>
                          <a:pt x="52351" y="406624"/>
                        </a:cubicBezTo>
                        <a:cubicBezTo>
                          <a:pt x="52730" y="406418"/>
                          <a:pt x="60910" y="389603"/>
                          <a:pt x="59926" y="388872"/>
                        </a:cubicBezTo>
                        <a:cubicBezTo>
                          <a:pt x="24552" y="361625"/>
                          <a:pt x="1903" y="301272"/>
                          <a:pt x="1903" y="257490"/>
                        </a:cubicBezTo>
                        <a:cubicBezTo>
                          <a:pt x="-899" y="154566"/>
                          <a:pt x="68940" y="42161"/>
                          <a:pt x="168017" y="8926"/>
                        </a:cubicBezTo>
                        <a:close/>
                      </a:path>
                    </a:pathLst>
                  </a:custGeom>
                  <a:solidFill>
                    <a:schemeClr val="bg2"/>
                  </a:solidFill>
                  <a:ln w="7546" cap="flat">
                    <a:noFill/>
                    <a:prstDash val="solid"/>
                    <a:miter/>
                  </a:ln>
                </p:spPr>
                <p:txBody>
                  <a:bodyPr rtlCol="0" anchor="ctr"/>
                  <a:lstStyle/>
                  <a:p>
                    <a:endParaRPr lang="en-US"/>
                  </a:p>
                </p:txBody>
              </p:sp>
              <p:grpSp>
                <p:nvGrpSpPr>
                  <p:cNvPr id="22" name="Graphic 361">
                    <a:extLst>
                      <a:ext uri="{FF2B5EF4-FFF2-40B4-BE49-F238E27FC236}">
                        <a16:creationId xmlns:a16="http://schemas.microsoft.com/office/drawing/2014/main" id="{D75C90C2-8844-53CB-F3CA-3C50DC055F79}"/>
                      </a:ext>
                    </a:extLst>
                  </p:cNvPr>
                  <p:cNvGrpSpPr/>
                  <p:nvPr/>
                </p:nvGrpSpPr>
                <p:grpSpPr>
                  <a:xfrm>
                    <a:off x="10405562" y="1787150"/>
                    <a:ext cx="512646" cy="522834"/>
                    <a:chOff x="10405562" y="1787150"/>
                    <a:chExt cx="512646" cy="522834"/>
                  </a:xfrm>
                  <a:solidFill>
                    <a:srgbClr val="000000"/>
                  </a:solidFill>
                </p:grpSpPr>
                <p:sp>
                  <p:nvSpPr>
                    <p:cNvPr id="23" name="Freeform 366">
                      <a:extLst>
                        <a:ext uri="{FF2B5EF4-FFF2-40B4-BE49-F238E27FC236}">
                          <a16:creationId xmlns:a16="http://schemas.microsoft.com/office/drawing/2014/main" id="{6A3DA36E-1C31-BF2F-6572-0BE6B89A47BC}"/>
                        </a:ext>
                      </a:extLst>
                    </p:cNvPr>
                    <p:cNvSpPr/>
                    <p:nvPr/>
                  </p:nvSpPr>
                  <p:spPr>
                    <a:xfrm>
                      <a:off x="10405562" y="1787150"/>
                      <a:ext cx="512646" cy="522834"/>
                    </a:xfrm>
                    <a:custGeom>
                      <a:avLst/>
                      <a:gdLst>
                        <a:gd name="connsiteX0" fmla="*/ 514173 w 512646"/>
                        <a:gd name="connsiteY0" fmla="*/ 185085 h 522834"/>
                        <a:gd name="connsiteX1" fmla="*/ 415247 w 512646"/>
                        <a:gd name="connsiteY1" fmla="*/ 19806 h 522834"/>
                        <a:gd name="connsiteX2" fmla="*/ 352528 w 512646"/>
                        <a:gd name="connsiteY2" fmla="*/ 6445 h 522834"/>
                        <a:gd name="connsiteX3" fmla="*/ 266176 w 512646"/>
                        <a:gd name="connsiteY3" fmla="*/ 4307 h 522834"/>
                        <a:gd name="connsiteX4" fmla="*/ 63324 w 512646"/>
                        <a:gd name="connsiteY4" fmla="*/ 404835 h 522834"/>
                        <a:gd name="connsiteX5" fmla="*/ 182476 w 512646"/>
                        <a:gd name="connsiteY5" fmla="*/ 468704 h 522834"/>
                        <a:gd name="connsiteX6" fmla="*/ 203760 w 512646"/>
                        <a:gd name="connsiteY6" fmla="*/ 478937 h 522834"/>
                        <a:gd name="connsiteX7" fmla="*/ 198079 w 512646"/>
                        <a:gd name="connsiteY7" fmla="*/ 461528 h 522834"/>
                        <a:gd name="connsiteX8" fmla="*/ 144753 w 512646"/>
                        <a:gd name="connsiteY8" fmla="*/ 382792 h 522834"/>
                        <a:gd name="connsiteX9" fmla="*/ 130286 w 512646"/>
                        <a:gd name="connsiteY9" fmla="*/ 372056 h 522834"/>
                        <a:gd name="connsiteX10" fmla="*/ 106122 w 512646"/>
                        <a:gd name="connsiteY10" fmla="*/ 364166 h 522834"/>
                        <a:gd name="connsiteX11" fmla="*/ 143011 w 512646"/>
                        <a:gd name="connsiteY11" fmla="*/ 296736 h 522834"/>
                        <a:gd name="connsiteX12" fmla="*/ 157100 w 512646"/>
                        <a:gd name="connsiteY12" fmla="*/ 304406 h 522834"/>
                        <a:gd name="connsiteX13" fmla="*/ 156494 w 512646"/>
                        <a:gd name="connsiteY13" fmla="*/ 301576 h 522834"/>
                        <a:gd name="connsiteX14" fmla="*/ 143920 w 512646"/>
                        <a:gd name="connsiteY14" fmla="*/ 289501 h 522834"/>
                        <a:gd name="connsiteX15" fmla="*/ 333591 w 512646"/>
                        <a:gd name="connsiteY15" fmla="*/ 145618 h 522834"/>
                        <a:gd name="connsiteX16" fmla="*/ 353058 w 512646"/>
                        <a:gd name="connsiteY16" fmla="*/ 121581 h 522834"/>
                        <a:gd name="connsiteX17" fmla="*/ 370556 w 512646"/>
                        <a:gd name="connsiteY17" fmla="*/ 134539 h 522834"/>
                        <a:gd name="connsiteX18" fmla="*/ 474633 w 512646"/>
                        <a:gd name="connsiteY18" fmla="*/ 305388 h 522834"/>
                        <a:gd name="connsiteX19" fmla="*/ 415096 w 512646"/>
                        <a:gd name="connsiteY19" fmla="*/ 491880 h 522834"/>
                        <a:gd name="connsiteX20" fmla="*/ 283295 w 512646"/>
                        <a:gd name="connsiteY20" fmla="*/ 493881 h 522834"/>
                        <a:gd name="connsiteX21" fmla="*/ 263677 w 512646"/>
                        <a:gd name="connsiteY21" fmla="*/ 492595 h 522834"/>
                        <a:gd name="connsiteX22" fmla="*/ 264206 w 512646"/>
                        <a:gd name="connsiteY22" fmla="*/ 498287 h 522834"/>
                        <a:gd name="connsiteX23" fmla="*/ 347150 w 512646"/>
                        <a:gd name="connsiteY23" fmla="*/ 523555 h 522834"/>
                        <a:gd name="connsiteX24" fmla="*/ 468119 w 512646"/>
                        <a:gd name="connsiteY24" fmla="*/ 463530 h 522834"/>
                        <a:gd name="connsiteX25" fmla="*/ 487510 w 512646"/>
                        <a:gd name="connsiteY25" fmla="*/ 342610 h 522834"/>
                        <a:gd name="connsiteX26" fmla="*/ 487510 w 512646"/>
                        <a:gd name="connsiteY26" fmla="*/ 342603 h 522834"/>
                        <a:gd name="connsiteX27" fmla="*/ 491373 w 512646"/>
                        <a:gd name="connsiteY27" fmla="*/ 305472 h 522834"/>
                        <a:gd name="connsiteX28" fmla="*/ 514173 w 512646"/>
                        <a:gd name="connsiteY28" fmla="*/ 185085 h 522834"/>
                        <a:gd name="connsiteX29" fmla="*/ 503871 w 512646"/>
                        <a:gd name="connsiteY29" fmla="*/ 245103 h 522834"/>
                        <a:gd name="connsiteX30" fmla="*/ 489253 w 512646"/>
                        <a:gd name="connsiteY30" fmla="*/ 279510 h 522834"/>
                        <a:gd name="connsiteX31" fmla="*/ 381009 w 512646"/>
                        <a:gd name="connsiteY31" fmla="*/ 129464 h 522834"/>
                        <a:gd name="connsiteX32" fmla="*/ 356997 w 512646"/>
                        <a:gd name="connsiteY32" fmla="*/ 105573 h 522834"/>
                        <a:gd name="connsiteX33" fmla="*/ 355786 w 512646"/>
                        <a:gd name="connsiteY33" fmla="*/ 94715 h 522834"/>
                        <a:gd name="connsiteX34" fmla="*/ 349650 w 512646"/>
                        <a:gd name="connsiteY34" fmla="*/ 94745 h 522834"/>
                        <a:gd name="connsiteX35" fmla="*/ 315488 w 512646"/>
                        <a:gd name="connsiteY35" fmla="*/ 133459 h 522834"/>
                        <a:gd name="connsiteX36" fmla="*/ 136648 w 512646"/>
                        <a:gd name="connsiteY36" fmla="*/ 285567 h 522834"/>
                        <a:gd name="connsiteX37" fmla="*/ 86807 w 512646"/>
                        <a:gd name="connsiteY37" fmla="*/ 299955 h 522834"/>
                        <a:gd name="connsiteX38" fmla="*/ 139678 w 512646"/>
                        <a:gd name="connsiteY38" fmla="*/ 386657 h 522834"/>
                        <a:gd name="connsiteX39" fmla="*/ 172249 w 512646"/>
                        <a:gd name="connsiteY39" fmla="*/ 459444 h 522834"/>
                        <a:gd name="connsiteX40" fmla="*/ 67946 w 512646"/>
                        <a:gd name="connsiteY40" fmla="*/ 408130 h 522834"/>
                        <a:gd name="connsiteX41" fmla="*/ 67946 w 512646"/>
                        <a:gd name="connsiteY41" fmla="*/ 408130 h 522834"/>
                        <a:gd name="connsiteX42" fmla="*/ 113015 w 512646"/>
                        <a:gd name="connsiteY42" fmla="*/ 423964 h 522834"/>
                        <a:gd name="connsiteX43" fmla="*/ 118393 w 512646"/>
                        <a:gd name="connsiteY43" fmla="*/ 421879 h 522834"/>
                        <a:gd name="connsiteX44" fmla="*/ 112712 w 512646"/>
                        <a:gd name="connsiteY44" fmla="*/ 408320 h 522834"/>
                        <a:gd name="connsiteX45" fmla="*/ 18786 w 512646"/>
                        <a:gd name="connsiteY45" fmla="*/ 267016 h 522834"/>
                        <a:gd name="connsiteX46" fmla="*/ 281401 w 512646"/>
                        <a:gd name="connsiteY46" fmla="*/ 24120 h 522834"/>
                        <a:gd name="connsiteX47" fmla="*/ 281401 w 512646"/>
                        <a:gd name="connsiteY47" fmla="*/ 24120 h 522834"/>
                        <a:gd name="connsiteX48" fmla="*/ 297082 w 512646"/>
                        <a:gd name="connsiteY48" fmla="*/ 27286 h 522834"/>
                        <a:gd name="connsiteX49" fmla="*/ 503871 w 512646"/>
                        <a:gd name="connsiteY49" fmla="*/ 245103 h 52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12646" h="522834">
                          <a:moveTo>
                            <a:pt x="514173" y="185085"/>
                          </a:moveTo>
                          <a:cubicBezTo>
                            <a:pt x="517734" y="116765"/>
                            <a:pt x="478117" y="47510"/>
                            <a:pt x="415247" y="19806"/>
                          </a:cubicBezTo>
                          <a:cubicBezTo>
                            <a:pt x="395477" y="10972"/>
                            <a:pt x="374116" y="6422"/>
                            <a:pt x="352528" y="6445"/>
                          </a:cubicBezTo>
                          <a:cubicBezTo>
                            <a:pt x="323517" y="7700"/>
                            <a:pt x="294279" y="16359"/>
                            <a:pt x="266176" y="4307"/>
                          </a:cubicBezTo>
                          <a:cubicBezTo>
                            <a:pt x="67112" y="-35571"/>
                            <a:pt x="-89609" y="267405"/>
                            <a:pt x="63324" y="404835"/>
                          </a:cubicBezTo>
                          <a:cubicBezTo>
                            <a:pt x="-2121" y="466969"/>
                            <a:pt x="149828" y="542562"/>
                            <a:pt x="182476" y="468704"/>
                          </a:cubicBezTo>
                          <a:cubicBezTo>
                            <a:pt x="188687" y="473497"/>
                            <a:pt x="195580" y="478732"/>
                            <a:pt x="203760" y="478937"/>
                          </a:cubicBezTo>
                          <a:cubicBezTo>
                            <a:pt x="221410" y="477826"/>
                            <a:pt x="206639" y="464731"/>
                            <a:pt x="198079" y="461528"/>
                          </a:cubicBezTo>
                          <a:cubicBezTo>
                            <a:pt x="171416" y="446143"/>
                            <a:pt x="157554" y="420190"/>
                            <a:pt x="144753" y="382792"/>
                          </a:cubicBezTo>
                          <a:cubicBezTo>
                            <a:pt x="149222" y="373494"/>
                            <a:pt x="139906" y="373411"/>
                            <a:pt x="130286" y="372056"/>
                          </a:cubicBezTo>
                          <a:cubicBezTo>
                            <a:pt x="121499" y="371044"/>
                            <a:pt x="111500" y="369888"/>
                            <a:pt x="106122" y="364166"/>
                          </a:cubicBezTo>
                          <a:cubicBezTo>
                            <a:pt x="73399" y="338441"/>
                            <a:pt x="106273" y="280979"/>
                            <a:pt x="143011" y="296736"/>
                          </a:cubicBezTo>
                          <a:cubicBezTo>
                            <a:pt x="146041" y="299940"/>
                            <a:pt x="152858" y="309999"/>
                            <a:pt x="157100" y="304406"/>
                          </a:cubicBezTo>
                          <a:cubicBezTo>
                            <a:pt x="157479" y="303440"/>
                            <a:pt x="157251" y="302306"/>
                            <a:pt x="156494" y="301576"/>
                          </a:cubicBezTo>
                          <a:cubicBezTo>
                            <a:pt x="152025" y="297863"/>
                            <a:pt x="148238" y="293457"/>
                            <a:pt x="143920" y="289501"/>
                          </a:cubicBezTo>
                          <a:cubicBezTo>
                            <a:pt x="227772" y="281824"/>
                            <a:pt x="278145" y="199260"/>
                            <a:pt x="333591" y="145618"/>
                          </a:cubicBezTo>
                          <a:cubicBezTo>
                            <a:pt x="339424" y="138336"/>
                            <a:pt x="349877" y="130613"/>
                            <a:pt x="353058" y="121581"/>
                          </a:cubicBezTo>
                          <a:cubicBezTo>
                            <a:pt x="360027" y="122723"/>
                            <a:pt x="365481" y="128825"/>
                            <a:pt x="370556" y="134539"/>
                          </a:cubicBezTo>
                          <a:cubicBezTo>
                            <a:pt x="417293" y="183822"/>
                            <a:pt x="476906" y="232807"/>
                            <a:pt x="474633" y="305388"/>
                          </a:cubicBezTo>
                          <a:cubicBezTo>
                            <a:pt x="465695" y="365619"/>
                            <a:pt x="483798" y="463689"/>
                            <a:pt x="415096" y="491880"/>
                          </a:cubicBezTo>
                          <a:cubicBezTo>
                            <a:pt x="372298" y="509822"/>
                            <a:pt x="323593" y="515239"/>
                            <a:pt x="283295" y="493881"/>
                          </a:cubicBezTo>
                          <a:cubicBezTo>
                            <a:pt x="277538" y="490792"/>
                            <a:pt x="268070" y="484446"/>
                            <a:pt x="263677" y="492595"/>
                          </a:cubicBezTo>
                          <a:cubicBezTo>
                            <a:pt x="262692" y="494421"/>
                            <a:pt x="262919" y="496658"/>
                            <a:pt x="264206" y="498287"/>
                          </a:cubicBezTo>
                          <a:cubicBezTo>
                            <a:pt x="283826" y="519508"/>
                            <a:pt x="319351" y="522589"/>
                            <a:pt x="347150" y="523555"/>
                          </a:cubicBezTo>
                          <a:cubicBezTo>
                            <a:pt x="395704" y="523190"/>
                            <a:pt x="443880" y="506496"/>
                            <a:pt x="468119" y="463530"/>
                          </a:cubicBezTo>
                          <a:cubicBezTo>
                            <a:pt x="486223" y="423439"/>
                            <a:pt x="479860" y="386589"/>
                            <a:pt x="487510" y="342610"/>
                          </a:cubicBezTo>
                          <a:lnTo>
                            <a:pt x="487510" y="342603"/>
                          </a:lnTo>
                          <a:cubicBezTo>
                            <a:pt x="489479" y="326746"/>
                            <a:pt x="491297" y="311772"/>
                            <a:pt x="491373" y="305472"/>
                          </a:cubicBezTo>
                          <a:cubicBezTo>
                            <a:pt x="514628" y="270342"/>
                            <a:pt x="515233" y="225853"/>
                            <a:pt x="514173" y="185085"/>
                          </a:cubicBezTo>
                          <a:close/>
                          <a:moveTo>
                            <a:pt x="503871" y="245103"/>
                          </a:moveTo>
                          <a:cubicBezTo>
                            <a:pt x="501296" y="256630"/>
                            <a:pt x="497585" y="269733"/>
                            <a:pt x="489253" y="279510"/>
                          </a:cubicBezTo>
                          <a:cubicBezTo>
                            <a:pt x="476678" y="214843"/>
                            <a:pt x="431911" y="169198"/>
                            <a:pt x="381009" y="129464"/>
                          </a:cubicBezTo>
                          <a:cubicBezTo>
                            <a:pt x="374192" y="121140"/>
                            <a:pt x="366390" y="111698"/>
                            <a:pt x="356997" y="105573"/>
                          </a:cubicBezTo>
                          <a:cubicBezTo>
                            <a:pt x="356997" y="102042"/>
                            <a:pt x="358588" y="97484"/>
                            <a:pt x="355786" y="94715"/>
                          </a:cubicBezTo>
                          <a:cubicBezTo>
                            <a:pt x="354119" y="93071"/>
                            <a:pt x="351089" y="92683"/>
                            <a:pt x="349650" y="94745"/>
                          </a:cubicBezTo>
                          <a:cubicBezTo>
                            <a:pt x="345787" y="99577"/>
                            <a:pt x="323062" y="124709"/>
                            <a:pt x="315488" y="133459"/>
                          </a:cubicBezTo>
                          <a:cubicBezTo>
                            <a:pt x="267918" y="190746"/>
                            <a:pt x="213986" y="255672"/>
                            <a:pt x="136648" y="285567"/>
                          </a:cubicBezTo>
                          <a:cubicBezTo>
                            <a:pt x="119681" y="274389"/>
                            <a:pt x="97260" y="284387"/>
                            <a:pt x="86807" y="299955"/>
                          </a:cubicBezTo>
                          <a:cubicBezTo>
                            <a:pt x="55371" y="334864"/>
                            <a:pt x="91957" y="405877"/>
                            <a:pt x="139678" y="386657"/>
                          </a:cubicBezTo>
                          <a:cubicBezTo>
                            <a:pt x="143162" y="413403"/>
                            <a:pt x="154524" y="439136"/>
                            <a:pt x="172249" y="459444"/>
                          </a:cubicBezTo>
                          <a:cubicBezTo>
                            <a:pt x="139981" y="513778"/>
                            <a:pt x="33101" y="465774"/>
                            <a:pt x="67946" y="408130"/>
                          </a:cubicBezTo>
                          <a:lnTo>
                            <a:pt x="67946" y="408130"/>
                          </a:lnTo>
                          <a:cubicBezTo>
                            <a:pt x="81277" y="417184"/>
                            <a:pt x="96881" y="423005"/>
                            <a:pt x="113015" y="423964"/>
                          </a:cubicBezTo>
                          <a:cubicBezTo>
                            <a:pt x="114984" y="424123"/>
                            <a:pt x="117030" y="423393"/>
                            <a:pt x="118393" y="421879"/>
                          </a:cubicBezTo>
                          <a:cubicBezTo>
                            <a:pt x="122256" y="417116"/>
                            <a:pt x="119757" y="408898"/>
                            <a:pt x="112712" y="408320"/>
                          </a:cubicBezTo>
                          <a:cubicBezTo>
                            <a:pt x="43858" y="399539"/>
                            <a:pt x="18861" y="319000"/>
                            <a:pt x="18786" y="267016"/>
                          </a:cubicBezTo>
                          <a:cubicBezTo>
                            <a:pt x="13862" y="124868"/>
                            <a:pt x="139754" y="-16640"/>
                            <a:pt x="281401" y="24120"/>
                          </a:cubicBezTo>
                          <a:lnTo>
                            <a:pt x="281401" y="24120"/>
                          </a:lnTo>
                          <a:cubicBezTo>
                            <a:pt x="286325" y="25140"/>
                            <a:pt x="291930" y="26281"/>
                            <a:pt x="297082" y="27286"/>
                          </a:cubicBezTo>
                          <a:cubicBezTo>
                            <a:pt x="461074" y="-2990"/>
                            <a:pt x="514249" y="116613"/>
                            <a:pt x="503871" y="245103"/>
                          </a:cubicBezTo>
                          <a:close/>
                        </a:path>
                      </a:pathLst>
                    </a:custGeom>
                    <a:solidFill>
                      <a:srgbClr val="000000"/>
                    </a:solidFill>
                    <a:ln w="7546" cap="flat">
                      <a:noFill/>
                      <a:prstDash val="solid"/>
                      <a:miter/>
                    </a:ln>
                  </p:spPr>
                  <p:txBody>
                    <a:bodyPr rtlCol="0" anchor="ctr"/>
                    <a:lstStyle/>
                    <a:p>
                      <a:endParaRPr lang="en-US"/>
                    </a:p>
                  </p:txBody>
                </p:sp>
                <p:sp>
                  <p:nvSpPr>
                    <p:cNvPr id="24" name="Freeform 367">
                      <a:extLst>
                        <a:ext uri="{FF2B5EF4-FFF2-40B4-BE49-F238E27FC236}">
                          <a16:creationId xmlns:a16="http://schemas.microsoft.com/office/drawing/2014/main" id="{A681219C-0980-EFAA-8C2B-6AB603DC68EB}"/>
                        </a:ext>
                      </a:extLst>
                    </p:cNvPr>
                    <p:cNvSpPr/>
                    <p:nvPr/>
                  </p:nvSpPr>
                  <p:spPr>
                    <a:xfrm>
                      <a:off x="10514888" y="2110719"/>
                      <a:ext cx="39389" cy="25365"/>
                    </a:xfrm>
                    <a:custGeom>
                      <a:avLst/>
                      <a:gdLst>
                        <a:gd name="connsiteX0" fmla="*/ 34972 w 39389"/>
                        <a:gd name="connsiteY0" fmla="*/ 26087 h 25365"/>
                        <a:gd name="connsiteX1" fmla="*/ 1946 w 39389"/>
                        <a:gd name="connsiteY1" fmla="*/ 3359 h 25365"/>
                        <a:gd name="connsiteX2" fmla="*/ 23231 w 39389"/>
                        <a:gd name="connsiteY2" fmla="*/ 2324 h 25365"/>
                        <a:gd name="connsiteX3" fmla="*/ 40881 w 39389"/>
                        <a:gd name="connsiteY3" fmla="*/ 16446 h 25365"/>
                        <a:gd name="connsiteX4" fmla="*/ 34972 w 39389"/>
                        <a:gd name="connsiteY4" fmla="*/ 26087 h 25365"/>
                        <a:gd name="connsiteX5" fmla="*/ 34972 w 39389"/>
                        <a:gd name="connsiteY5" fmla="*/ 26087 h 2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89" h="25365">
                          <a:moveTo>
                            <a:pt x="34972" y="26087"/>
                          </a:moveTo>
                          <a:cubicBezTo>
                            <a:pt x="23762" y="23172"/>
                            <a:pt x="17323" y="3625"/>
                            <a:pt x="1946" y="3359"/>
                          </a:cubicBezTo>
                          <a:cubicBezTo>
                            <a:pt x="-23" y="-415"/>
                            <a:pt x="22020" y="445"/>
                            <a:pt x="23231" y="2324"/>
                          </a:cubicBezTo>
                          <a:cubicBezTo>
                            <a:pt x="29291" y="4386"/>
                            <a:pt x="38835" y="9796"/>
                            <a:pt x="40881" y="16446"/>
                          </a:cubicBezTo>
                          <a:cubicBezTo>
                            <a:pt x="42168" y="20578"/>
                            <a:pt x="39593" y="25957"/>
                            <a:pt x="34972" y="26087"/>
                          </a:cubicBezTo>
                          <a:lnTo>
                            <a:pt x="34972" y="26087"/>
                          </a:lnTo>
                          <a:close/>
                        </a:path>
                      </a:pathLst>
                    </a:custGeom>
                    <a:solidFill>
                      <a:srgbClr val="000000"/>
                    </a:solidFill>
                    <a:ln w="7546" cap="flat">
                      <a:noFill/>
                      <a:prstDash val="solid"/>
                      <a:miter/>
                    </a:ln>
                  </p:spPr>
                  <p:txBody>
                    <a:bodyPr rtlCol="0" anchor="ctr"/>
                    <a:lstStyle/>
                    <a:p>
                      <a:endParaRPr lang="en-US"/>
                    </a:p>
                  </p:txBody>
                </p:sp>
              </p:grpSp>
            </p:grpSp>
            <p:pic>
              <p:nvPicPr>
                <p:cNvPr id="19" name="Graphic 18">
                  <a:extLst>
                    <a:ext uri="{FF2B5EF4-FFF2-40B4-BE49-F238E27FC236}">
                      <a16:creationId xmlns:a16="http://schemas.microsoft.com/office/drawing/2014/main" id="{DBD3FF36-6A32-DFBC-1847-51BBAED3EA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0871" y="2009324"/>
                  <a:ext cx="262764" cy="262764"/>
                </a:xfrm>
                <a:prstGeom prst="rect">
                  <a:avLst/>
                </a:prstGeom>
              </p:spPr>
            </p:pic>
          </p:grpSp>
          <p:pic>
            <p:nvPicPr>
              <p:cNvPr id="16" name="Graphic 15">
                <a:extLst>
                  <a:ext uri="{FF2B5EF4-FFF2-40B4-BE49-F238E27FC236}">
                    <a16:creationId xmlns:a16="http://schemas.microsoft.com/office/drawing/2014/main" id="{C7B025BE-BED9-5C1D-98D1-52887B17D8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10557872" y="2029454"/>
                <a:ext cx="439464" cy="155939"/>
              </a:xfrm>
              <a:prstGeom prst="rect">
                <a:avLst/>
              </a:prstGeom>
            </p:spPr>
          </p:pic>
        </p:grpSp>
      </p:grpSp>
    </p:spTree>
    <p:extLst>
      <p:ext uri="{BB962C8B-B14F-4D97-AF65-F5344CB8AC3E}">
        <p14:creationId xmlns:p14="http://schemas.microsoft.com/office/powerpoint/2010/main" val="2688791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9116-710E-0152-5686-ACF6182351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75BD12-1AF1-D784-3035-867B66E41662}"/>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31121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5EA3-BE39-B50C-6475-194161D946BB}"/>
              </a:ext>
            </a:extLst>
          </p:cNvPr>
          <p:cNvSpPr>
            <a:spLocks noGrp="1"/>
          </p:cNvSpPr>
          <p:nvPr>
            <p:ph type="title"/>
          </p:nvPr>
        </p:nvSpPr>
        <p:spPr/>
        <p:txBody>
          <a:bodyPr/>
          <a:lstStyle/>
          <a:p>
            <a:r>
              <a:rPr lang="en-US" b="1"/>
              <a:t>About Our Topic </a:t>
            </a:r>
          </a:p>
        </p:txBody>
      </p:sp>
      <p:sp>
        <p:nvSpPr>
          <p:cNvPr id="8" name="TextBox 7">
            <a:extLst>
              <a:ext uri="{FF2B5EF4-FFF2-40B4-BE49-F238E27FC236}">
                <a16:creationId xmlns:a16="http://schemas.microsoft.com/office/drawing/2014/main" id="{67EB58C4-E36F-F983-3B65-0488BEBD4279}"/>
              </a:ext>
            </a:extLst>
          </p:cNvPr>
          <p:cNvSpPr txBox="1"/>
          <p:nvPr/>
        </p:nvSpPr>
        <p:spPr>
          <a:xfrm>
            <a:off x="665922" y="2091447"/>
            <a:ext cx="10871082" cy="3444533"/>
          </a:xfrm>
          <a:prstGeom prst="rect">
            <a:avLst/>
          </a:prstGeom>
          <a:noFill/>
        </p:spPr>
        <p:txBody>
          <a:bodyPr wrap="square" lIns="91440" tIns="45720" rIns="91440" bIns="45720" rtlCol="0" anchor="t">
            <a:spAutoFit/>
          </a:bodyPr>
          <a:lstStyle/>
          <a:p>
            <a:pPr marL="0" marR="0">
              <a:lnSpc>
                <a:spcPct val="107000"/>
              </a:lnSpc>
              <a:spcBef>
                <a:spcPts val="0"/>
              </a:spcBef>
              <a:spcAft>
                <a:spcPts val="0"/>
              </a:spcAft>
            </a:pPr>
            <a:r>
              <a:rPr lang="en-US" dirty="0">
                <a:solidFill>
                  <a:srgbClr val="0B0B0B"/>
                </a:solidFill>
                <a:effectLst/>
                <a:ea typeface="Times New Roman" panose="02020603050405020304" pitchFamily="18" charset="0"/>
                <a:cs typeface="Times New Roman"/>
              </a:rPr>
              <a:t>Vaccinations for the virus have saved millions of lives, but about half of all Covid-19 deaths in the US have happened over the past year – when vaccines were already widely available for everyone age 5 and older.</a:t>
            </a:r>
            <a:endParaRPr lang="en-US" dirty="0">
              <a:effectLst/>
              <a:ea typeface="Times New Roman" panose="02020603050405020304" pitchFamily="18" charset="0"/>
              <a:cs typeface="Times New Roman"/>
            </a:endParaRPr>
          </a:p>
          <a:p>
            <a:pPr marL="0" marR="0">
              <a:lnSpc>
                <a:spcPct val="107000"/>
              </a:lnSpc>
              <a:spcBef>
                <a:spcPts val="0"/>
              </a:spcBef>
              <a:spcAft>
                <a:spcPts val="0"/>
              </a:spcAft>
            </a:pPr>
            <a:endParaRPr lang="en-US" dirty="0">
              <a:effectLst/>
              <a:ea typeface="Times New Roman" panose="02020603050405020304" pitchFamily="18" charset="0"/>
              <a:cs typeface="Times New Roman" panose="02020603050405020304" pitchFamily="18" charset="0"/>
            </a:endParaRPr>
          </a:p>
          <a:p>
            <a:pPr marL="0" marR="0">
              <a:lnSpc>
                <a:spcPct val="107000"/>
              </a:lnSpc>
              <a:spcBef>
                <a:spcPts val="0"/>
              </a:spcBef>
              <a:spcAft>
                <a:spcPts val="1600"/>
              </a:spcAft>
            </a:pPr>
            <a:r>
              <a:rPr lang="en-US" dirty="0">
                <a:solidFill>
                  <a:srgbClr val="0B0B0B"/>
                </a:solidFill>
                <a:effectLst/>
                <a:ea typeface="Times New Roman" panose="02020603050405020304" pitchFamily="18" charset="0"/>
                <a:cs typeface="Times New Roman"/>
              </a:rPr>
              <a:t>And though the government has not shared an official estimate of how many vaccinated people have died of Covid-19, a CNN analysis of CDC data shows that deaths in recent months </a:t>
            </a:r>
            <a:r>
              <a:rPr lang="en-US" u="none" strike="noStrike" dirty="0">
                <a:solidFill>
                  <a:srgbClr val="0B0B0B"/>
                </a:solidFill>
                <a:effectLst/>
                <a:ea typeface="Times New Roman" panose="02020603050405020304" pitchFamily="18" charset="0"/>
                <a:cs typeface="Times New Roman"/>
                <a:hlinkClick r:id="rId2"/>
              </a:rPr>
              <a:t>have been much more evenly split </a:t>
            </a:r>
            <a:r>
              <a:rPr lang="en-US" dirty="0">
                <a:solidFill>
                  <a:srgbClr val="0B0B0B"/>
                </a:solidFill>
                <a:effectLst/>
                <a:ea typeface="Times New Roman" panose="02020603050405020304" pitchFamily="18" charset="0"/>
                <a:cs typeface="Times New Roman"/>
              </a:rPr>
              <a:t>between vaccinated and unvaccinated people as highly transmissible variants take hold, vaccine protection wanes and booster uptake stagnates.</a:t>
            </a:r>
            <a:endParaRPr lang="en-US" dirty="0">
              <a:effectLst/>
              <a:ea typeface="Times New Roman" panose="02020603050405020304" pitchFamily="18" charset="0"/>
              <a:cs typeface="Times New Roman"/>
            </a:endParaRPr>
          </a:p>
          <a:p>
            <a:pPr marL="0" marR="0">
              <a:lnSpc>
                <a:spcPct val="107000"/>
              </a:lnSpc>
              <a:spcBef>
                <a:spcPts val="0"/>
              </a:spcBef>
              <a:spcAft>
                <a:spcPts val="1600"/>
              </a:spcAft>
            </a:pPr>
            <a:r>
              <a:rPr lang="en-US" dirty="0">
                <a:solidFill>
                  <a:srgbClr val="0B0B0B"/>
                </a:solidFill>
                <a:effectLst/>
                <a:ea typeface="Times New Roman" panose="02020603050405020304" pitchFamily="18" charset="0"/>
                <a:cs typeface="Times New Roman"/>
              </a:rPr>
              <a:t>But the risk of dying from Covid-19 is still about five times higher for unvaccinated people than it is for vaccinated people, according to the CDC.</a:t>
            </a:r>
          </a:p>
          <a:p>
            <a:pPr>
              <a:lnSpc>
                <a:spcPct val="107000"/>
              </a:lnSpc>
              <a:spcAft>
                <a:spcPts val="1600"/>
              </a:spcAft>
            </a:pPr>
            <a:r>
              <a:rPr lang="en-US" dirty="0">
                <a:solidFill>
                  <a:srgbClr val="0B0B0B"/>
                </a:solidFill>
                <a:ea typeface="Times New Roman" panose="02020603050405020304" pitchFamily="18" charset="0"/>
                <a:cs typeface="Times New Roman"/>
              </a:rPr>
              <a:t>*Our data is focused on the United States in 2021. </a:t>
            </a:r>
            <a:endParaRPr lang="en-US" dirty="0">
              <a:solidFill>
                <a:srgbClr val="0B0B0B"/>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55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F101-8429-D286-1308-8E01F097CCF3}"/>
              </a:ext>
            </a:extLst>
          </p:cNvPr>
          <p:cNvSpPr>
            <a:spLocks noGrp="1"/>
          </p:cNvSpPr>
          <p:nvPr>
            <p:ph type="title"/>
          </p:nvPr>
        </p:nvSpPr>
        <p:spPr/>
        <p:txBody>
          <a:bodyPr/>
          <a:lstStyle/>
          <a:p>
            <a:r>
              <a:rPr lang="en-US" b="1" dirty="0"/>
              <a:t>Questions </a:t>
            </a:r>
          </a:p>
        </p:txBody>
      </p:sp>
      <p:sp>
        <p:nvSpPr>
          <p:cNvPr id="11" name="Content Placeholder 10">
            <a:extLst>
              <a:ext uri="{FF2B5EF4-FFF2-40B4-BE49-F238E27FC236}">
                <a16:creationId xmlns:a16="http://schemas.microsoft.com/office/drawing/2014/main" id="{E7B5E13E-A4D1-3916-269B-F55ACBA9499C}"/>
              </a:ext>
            </a:extLst>
          </p:cNvPr>
          <p:cNvSpPr>
            <a:spLocks noGrp="1"/>
          </p:cNvSpPr>
          <p:nvPr>
            <p:ph sz="quarter" idx="10"/>
          </p:nvPr>
        </p:nvSpPr>
        <p:spPr>
          <a:xfrm>
            <a:off x="443386" y="2134832"/>
            <a:ext cx="11122801" cy="3977640"/>
          </a:xfrm>
        </p:spPr>
        <p:txBody>
          <a:bodyPr>
            <a:normAutofit/>
          </a:bodyPr>
          <a:lstStyle/>
          <a:p>
            <a:r>
              <a:rPr lang="en-US" sz="1800" b="1" dirty="0"/>
              <a:t>What are the COVID-19 Vaccination Status of the following demographics? What is the apparent outcome due to the virus?</a:t>
            </a:r>
          </a:p>
          <a:p>
            <a:pPr marL="285750" indent="-285750">
              <a:spcAft>
                <a:spcPts val="1000"/>
              </a:spcAft>
              <a:buFont typeface="Arial" panose="020B0604020202020204" pitchFamily="34" charset="0"/>
              <a:buChar char="•"/>
            </a:pPr>
            <a:r>
              <a:rPr lang="en-US" sz="1800" dirty="0"/>
              <a:t>Overall US Population – How much of the population is vaccinated and were the number of people reported dead due to COVID-19 higher for the vaccinated vs unvaccinated subset of the population?</a:t>
            </a:r>
          </a:p>
          <a:p>
            <a:pPr marL="285750" indent="-285750">
              <a:spcAft>
                <a:spcPts val="1000"/>
              </a:spcAft>
              <a:buFont typeface="Arial" panose="020B0604020202020204" pitchFamily="34" charset="0"/>
              <a:buChar char="•"/>
            </a:pPr>
            <a:r>
              <a:rPr lang="en-US" sz="1800" dirty="0"/>
              <a:t>Age – Is there a higher rate of death due to COVID -19 among a certain age group?</a:t>
            </a:r>
          </a:p>
          <a:p>
            <a:pPr marL="285750" indent="-285750">
              <a:spcAft>
                <a:spcPts val="1000"/>
              </a:spcAft>
              <a:buFont typeface="Arial" panose="020B0604020202020204" pitchFamily="34" charset="0"/>
              <a:buChar char="•"/>
            </a:pPr>
            <a:r>
              <a:rPr lang="en-US" sz="1800" dirty="0"/>
              <a:t>Sex –  Is there a higher rate of death due to COVID-19 for men vs women?</a:t>
            </a:r>
          </a:p>
          <a:p>
            <a:pPr marL="285750" indent="-285750">
              <a:spcAft>
                <a:spcPts val="1000"/>
              </a:spcAft>
              <a:buFont typeface="Arial" panose="020B0604020202020204" pitchFamily="34" charset="0"/>
              <a:buChar char="•"/>
            </a:pPr>
            <a:r>
              <a:rPr lang="en-US" sz="1800" dirty="0"/>
              <a:t>Race/Ethnicity – Which group appears to be more at risk?</a:t>
            </a:r>
          </a:p>
          <a:p>
            <a:pPr marL="285750" indent="-285750">
              <a:spcAft>
                <a:spcPts val="1000"/>
              </a:spcAft>
              <a:buFont typeface="Arial" panose="020B0604020202020204" pitchFamily="34" charset="0"/>
              <a:buChar char="•"/>
            </a:pPr>
            <a:r>
              <a:rPr lang="en-US" sz="1800" dirty="0"/>
              <a:t>Pregnant Women – Are pregnant women less likely to be vaccinated than the general population?</a:t>
            </a:r>
          </a:p>
        </p:txBody>
      </p:sp>
    </p:spTree>
    <p:extLst>
      <p:ext uri="{BB962C8B-B14F-4D97-AF65-F5344CB8AC3E}">
        <p14:creationId xmlns:p14="http://schemas.microsoft.com/office/powerpoint/2010/main" val="177281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1A22-1099-A5CE-B60C-5329F36865FF}"/>
              </a:ext>
            </a:extLst>
          </p:cNvPr>
          <p:cNvSpPr>
            <a:spLocks noGrp="1"/>
          </p:cNvSpPr>
          <p:nvPr>
            <p:ph type="title"/>
          </p:nvPr>
        </p:nvSpPr>
        <p:spPr/>
        <p:txBody>
          <a:bodyPr/>
          <a:lstStyle/>
          <a:p>
            <a:r>
              <a:rPr lang="en-US" b="1" dirty="0"/>
              <a:t>Impacts of COVID Vaccination Status: United States </a:t>
            </a:r>
          </a:p>
        </p:txBody>
      </p:sp>
      <p:sp>
        <p:nvSpPr>
          <p:cNvPr id="3" name="TextBox 2">
            <a:extLst>
              <a:ext uri="{FF2B5EF4-FFF2-40B4-BE49-F238E27FC236}">
                <a16:creationId xmlns:a16="http://schemas.microsoft.com/office/drawing/2014/main" id="{1A811BE4-CDF6-89C1-F588-31649B120704}"/>
              </a:ext>
            </a:extLst>
          </p:cNvPr>
          <p:cNvSpPr txBox="1"/>
          <p:nvPr/>
        </p:nvSpPr>
        <p:spPr>
          <a:xfrm>
            <a:off x="791852" y="1527141"/>
            <a:ext cx="4411744" cy="2242615"/>
          </a:xfrm>
          <a:prstGeom prst="rect">
            <a:avLst/>
          </a:prstGeom>
          <a:noFill/>
        </p:spPr>
        <p:txBody>
          <a:bodyPr wrap="square" rtlCol="0">
            <a:spAutoFit/>
          </a:bodyPr>
          <a:lstStyle/>
          <a:p>
            <a:endParaRPr lang="en-US" dirty="0"/>
          </a:p>
        </p:txBody>
      </p:sp>
      <p:pic>
        <p:nvPicPr>
          <p:cNvPr id="5" name="Content Placeholder 6">
            <a:extLst>
              <a:ext uri="{FF2B5EF4-FFF2-40B4-BE49-F238E27FC236}">
                <a16:creationId xmlns:a16="http://schemas.microsoft.com/office/drawing/2014/main" id="{2CFC329A-83CA-BA2B-442C-9C0784DE09E6}"/>
              </a:ext>
            </a:extLst>
          </p:cNvPr>
          <p:cNvPicPr>
            <a:picLocks noGrp="1" noChangeAspect="1"/>
          </p:cNvPicPr>
          <p:nvPr>
            <p:ph sz="quarter" idx="10"/>
          </p:nvPr>
        </p:nvPicPr>
        <p:blipFill>
          <a:blip r:embed="rId2"/>
          <a:stretch>
            <a:fillRect/>
          </a:stretch>
        </p:blipFill>
        <p:spPr>
          <a:xfrm>
            <a:off x="709744" y="1948452"/>
            <a:ext cx="3440906" cy="4447209"/>
          </a:xfrm>
          <a:prstGeom prst="rect">
            <a:avLst/>
          </a:prstGeom>
        </p:spPr>
      </p:pic>
      <p:sp>
        <p:nvSpPr>
          <p:cNvPr id="6" name="TextBox 5">
            <a:extLst>
              <a:ext uri="{FF2B5EF4-FFF2-40B4-BE49-F238E27FC236}">
                <a16:creationId xmlns:a16="http://schemas.microsoft.com/office/drawing/2014/main" id="{FD92E5A7-D0A8-B93B-93DD-0E5AC9F0544E}"/>
              </a:ext>
            </a:extLst>
          </p:cNvPr>
          <p:cNvSpPr txBox="1"/>
          <p:nvPr/>
        </p:nvSpPr>
        <p:spPr>
          <a:xfrm>
            <a:off x="4659549" y="2538919"/>
            <a:ext cx="6740599" cy="3416320"/>
          </a:xfrm>
          <a:prstGeom prst="rect">
            <a:avLst/>
          </a:prstGeom>
          <a:noFill/>
        </p:spPr>
        <p:txBody>
          <a:bodyPr wrap="square" rtlCol="0">
            <a:spAutoFit/>
          </a:bodyPr>
          <a:lstStyle/>
          <a:p>
            <a:r>
              <a:rPr lang="en-US" dirty="0"/>
              <a:t>The United States started to feel the impacts of the COVID-19 virus at the beginning of 2020. With the case numbers increasing exponentially, there was a sense of urgency and vaccine creation, testing and production went into hyperdrive.</a:t>
            </a:r>
          </a:p>
          <a:p>
            <a:endParaRPr lang="en-US" dirty="0"/>
          </a:p>
          <a:p>
            <a:r>
              <a:rPr lang="en-US" dirty="0"/>
              <a:t>It was not until the beginning of 2021 that the distribution of the different types of vaccines were available to the general public. </a:t>
            </a:r>
          </a:p>
          <a:p>
            <a:endParaRPr lang="en-US" dirty="0"/>
          </a:p>
          <a:p>
            <a:r>
              <a:rPr lang="en-US" dirty="0"/>
              <a:t>From a United States perspective, our focus is not on the types of vaccines available but more on the number of persons vaccinated and whether the likelihood of being vaccinated reduced the number of deaths due to COVID-19 virus.</a:t>
            </a:r>
          </a:p>
        </p:txBody>
      </p:sp>
    </p:spTree>
    <p:extLst>
      <p:ext uri="{BB962C8B-B14F-4D97-AF65-F5344CB8AC3E}">
        <p14:creationId xmlns:p14="http://schemas.microsoft.com/office/powerpoint/2010/main" val="37663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BFD4-CC5F-C7AC-8EF9-79100910271D}"/>
              </a:ext>
            </a:extLst>
          </p:cNvPr>
          <p:cNvSpPr>
            <a:spLocks noGrp="1"/>
          </p:cNvSpPr>
          <p:nvPr>
            <p:ph type="title"/>
          </p:nvPr>
        </p:nvSpPr>
        <p:spPr/>
        <p:txBody>
          <a:bodyPr>
            <a:normAutofit fontScale="90000"/>
          </a:bodyPr>
          <a:lstStyle/>
          <a:p>
            <a:r>
              <a:rPr lang="en-US" b="1" dirty="0"/>
              <a:t>United States general population vaccination status (Jan - Dec 2021)</a:t>
            </a:r>
          </a:p>
        </p:txBody>
      </p:sp>
      <p:sp>
        <p:nvSpPr>
          <p:cNvPr id="9" name="Content Placeholder 8">
            <a:extLst>
              <a:ext uri="{FF2B5EF4-FFF2-40B4-BE49-F238E27FC236}">
                <a16:creationId xmlns:a16="http://schemas.microsoft.com/office/drawing/2014/main" id="{F756D7FA-5A66-8BA7-EAEC-4D4D6A4254BC}"/>
              </a:ext>
            </a:extLst>
          </p:cNvPr>
          <p:cNvSpPr>
            <a:spLocks noGrp="1"/>
          </p:cNvSpPr>
          <p:nvPr>
            <p:ph sz="quarter" idx="10"/>
          </p:nvPr>
        </p:nvSpPr>
        <p:spPr>
          <a:xfrm>
            <a:off x="5985136" y="2218393"/>
            <a:ext cx="5622587" cy="3977640"/>
          </a:xfrm>
        </p:spPr>
        <p:txBody>
          <a:bodyPr>
            <a:normAutofit/>
          </a:bodyPr>
          <a:lstStyle/>
          <a:p>
            <a:pPr>
              <a:lnSpc>
                <a:spcPct val="150000"/>
              </a:lnSpc>
            </a:pPr>
            <a:r>
              <a:rPr lang="en-US" sz="1600" dirty="0"/>
              <a:t>The bar chart shows an increase in the number of people getting vaccinated between January 2021 and Dec 2021. </a:t>
            </a:r>
          </a:p>
          <a:p>
            <a:pPr>
              <a:lnSpc>
                <a:spcPct val="150000"/>
              </a:lnSpc>
            </a:pPr>
            <a:r>
              <a:rPr lang="en-US" sz="1600" dirty="0"/>
              <a:t>Subsequently, the unvaccinated population decreased for the same time period.</a:t>
            </a:r>
          </a:p>
          <a:p>
            <a:pPr>
              <a:lnSpc>
                <a:spcPct val="150000"/>
              </a:lnSpc>
            </a:pPr>
            <a:r>
              <a:rPr lang="en-US" sz="1600" dirty="0"/>
              <a:t>(Population is represented in the millions.)</a:t>
            </a:r>
          </a:p>
        </p:txBody>
      </p:sp>
      <p:pic>
        <p:nvPicPr>
          <p:cNvPr id="4" name="Picture 3" descr="Chart, bar chart, histogram&#10;&#10;Description automatically generated">
            <a:extLst>
              <a:ext uri="{FF2B5EF4-FFF2-40B4-BE49-F238E27FC236}">
                <a16:creationId xmlns:a16="http://schemas.microsoft.com/office/drawing/2014/main" id="{4F09F0F3-BB16-7D34-1B89-33B2A773043B}"/>
              </a:ext>
            </a:extLst>
          </p:cNvPr>
          <p:cNvPicPr>
            <a:picLocks noChangeAspect="1"/>
          </p:cNvPicPr>
          <p:nvPr/>
        </p:nvPicPr>
        <p:blipFill>
          <a:blip r:embed="rId2"/>
          <a:stretch>
            <a:fillRect/>
          </a:stretch>
        </p:blipFill>
        <p:spPr>
          <a:xfrm>
            <a:off x="-155148" y="1234840"/>
            <a:ext cx="6320278" cy="5745708"/>
          </a:xfrm>
          <a:prstGeom prst="rect">
            <a:avLst/>
          </a:prstGeom>
        </p:spPr>
      </p:pic>
    </p:spTree>
    <p:extLst>
      <p:ext uri="{BB962C8B-B14F-4D97-AF65-F5344CB8AC3E}">
        <p14:creationId xmlns:p14="http://schemas.microsoft.com/office/powerpoint/2010/main" val="58711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097D-0EB8-B08B-F4B2-2C8BC6926421}"/>
              </a:ext>
            </a:extLst>
          </p:cNvPr>
          <p:cNvSpPr>
            <a:spLocks noGrp="1"/>
          </p:cNvSpPr>
          <p:nvPr>
            <p:ph type="title"/>
          </p:nvPr>
        </p:nvSpPr>
        <p:spPr/>
        <p:txBody>
          <a:bodyPr>
            <a:noAutofit/>
          </a:bodyPr>
          <a:lstStyle/>
          <a:p>
            <a:r>
              <a:rPr lang="en-US" b="1" i="0" dirty="0">
                <a:solidFill>
                  <a:srgbClr val="000000"/>
                </a:solidFill>
                <a:effectLst/>
              </a:rPr>
              <a:t>COVID Cases by vaccination status (Apr - Dec 2021)</a:t>
            </a:r>
            <a:br>
              <a:rPr lang="en-US" b="1" i="0" dirty="0">
                <a:solidFill>
                  <a:srgbClr val="000000"/>
                </a:solidFill>
                <a:effectLst/>
              </a:rPr>
            </a:br>
            <a:endParaRPr lang="en-US" dirty="0"/>
          </a:p>
        </p:txBody>
      </p:sp>
      <p:pic>
        <p:nvPicPr>
          <p:cNvPr id="4" name="Picture 3" descr="Chart&#10;&#10;Description automatically generated">
            <a:extLst>
              <a:ext uri="{FF2B5EF4-FFF2-40B4-BE49-F238E27FC236}">
                <a16:creationId xmlns:a16="http://schemas.microsoft.com/office/drawing/2014/main" id="{84F3C8EC-4346-2789-0889-B32DA9D9A304}"/>
              </a:ext>
            </a:extLst>
          </p:cNvPr>
          <p:cNvPicPr>
            <a:picLocks noChangeAspect="1"/>
          </p:cNvPicPr>
          <p:nvPr/>
        </p:nvPicPr>
        <p:blipFill>
          <a:blip r:embed="rId2"/>
          <a:stretch>
            <a:fillRect/>
          </a:stretch>
        </p:blipFill>
        <p:spPr>
          <a:xfrm>
            <a:off x="32258" y="1914427"/>
            <a:ext cx="12192000" cy="4876800"/>
          </a:xfrm>
          <a:prstGeom prst="rect">
            <a:avLst/>
          </a:prstGeom>
        </p:spPr>
      </p:pic>
    </p:spTree>
    <p:extLst>
      <p:ext uri="{BB962C8B-B14F-4D97-AF65-F5344CB8AC3E}">
        <p14:creationId xmlns:p14="http://schemas.microsoft.com/office/powerpoint/2010/main" val="222191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4B48-FE31-4AE2-D5B0-B24B4ADCF176}"/>
              </a:ext>
            </a:extLst>
          </p:cNvPr>
          <p:cNvSpPr>
            <a:spLocks noGrp="1"/>
          </p:cNvSpPr>
          <p:nvPr>
            <p:ph type="title"/>
          </p:nvPr>
        </p:nvSpPr>
        <p:spPr/>
        <p:txBody>
          <a:bodyPr>
            <a:normAutofit/>
          </a:bodyPr>
          <a:lstStyle/>
          <a:p>
            <a:r>
              <a:rPr lang="en-US" b="1" i="0" dirty="0">
                <a:solidFill>
                  <a:srgbClr val="000000"/>
                </a:solidFill>
                <a:effectLst/>
              </a:rPr>
              <a:t>COVID Deaths by vaccination status (Apr - Dec 2021)</a:t>
            </a:r>
            <a:endParaRPr lang="en-US" dirty="0"/>
          </a:p>
        </p:txBody>
      </p:sp>
      <p:pic>
        <p:nvPicPr>
          <p:cNvPr id="5" name="Picture 4" descr="Chart, bar chart&#10;&#10;Description automatically generated">
            <a:extLst>
              <a:ext uri="{FF2B5EF4-FFF2-40B4-BE49-F238E27FC236}">
                <a16:creationId xmlns:a16="http://schemas.microsoft.com/office/drawing/2014/main" id="{2B44D1CD-6BE0-E7EE-9A46-D71336E0B9B6}"/>
              </a:ext>
            </a:extLst>
          </p:cNvPr>
          <p:cNvPicPr>
            <a:picLocks noChangeAspect="1"/>
          </p:cNvPicPr>
          <p:nvPr/>
        </p:nvPicPr>
        <p:blipFill>
          <a:blip r:embed="rId2"/>
          <a:stretch>
            <a:fillRect/>
          </a:stretch>
        </p:blipFill>
        <p:spPr>
          <a:xfrm>
            <a:off x="127913" y="1911225"/>
            <a:ext cx="12000690" cy="4800276"/>
          </a:xfrm>
          <a:prstGeom prst="rect">
            <a:avLst/>
          </a:prstGeom>
        </p:spPr>
      </p:pic>
    </p:spTree>
    <p:extLst>
      <p:ext uri="{BB962C8B-B14F-4D97-AF65-F5344CB8AC3E}">
        <p14:creationId xmlns:p14="http://schemas.microsoft.com/office/powerpoint/2010/main" val="204686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D991-DFE5-2813-E20D-4B1A63772C03}"/>
              </a:ext>
            </a:extLst>
          </p:cNvPr>
          <p:cNvSpPr>
            <a:spLocks noGrp="1"/>
          </p:cNvSpPr>
          <p:nvPr>
            <p:ph type="title"/>
          </p:nvPr>
        </p:nvSpPr>
        <p:spPr/>
        <p:txBody>
          <a:bodyPr/>
          <a:lstStyle/>
          <a:p>
            <a:r>
              <a:rPr lang="en-US" b="1" dirty="0"/>
              <a:t>Analysis of COVID-19 Vaccination Status: United States</a:t>
            </a:r>
            <a:endParaRPr lang="en-US" dirty="0"/>
          </a:p>
        </p:txBody>
      </p:sp>
      <p:sp>
        <p:nvSpPr>
          <p:cNvPr id="3" name="Content Placeholder 2">
            <a:extLst>
              <a:ext uri="{FF2B5EF4-FFF2-40B4-BE49-F238E27FC236}">
                <a16:creationId xmlns:a16="http://schemas.microsoft.com/office/drawing/2014/main" id="{D1188D37-542C-8FF5-65C1-ACC9D54D04D0}"/>
              </a:ext>
            </a:extLst>
          </p:cNvPr>
          <p:cNvSpPr>
            <a:spLocks noGrp="1"/>
          </p:cNvSpPr>
          <p:nvPr>
            <p:ph sz="quarter" idx="10"/>
          </p:nvPr>
        </p:nvSpPr>
        <p:spPr>
          <a:xfrm>
            <a:off x="389106" y="1955261"/>
            <a:ext cx="6546715" cy="4679005"/>
          </a:xfrm>
        </p:spPr>
        <p:txBody>
          <a:bodyPr>
            <a:normAutofit/>
          </a:bodyPr>
          <a:lstStyle/>
          <a:p>
            <a:pPr>
              <a:spcAft>
                <a:spcPts val="1000"/>
              </a:spcAft>
            </a:pPr>
            <a:r>
              <a:rPr lang="en-US" sz="1600" b="1" dirty="0"/>
              <a:t>Summary Statistical Analysis for the United States:</a:t>
            </a:r>
          </a:p>
          <a:p>
            <a:pPr marL="285750" indent="-285750">
              <a:spcAft>
                <a:spcPts val="1000"/>
              </a:spcAft>
              <a:buFont typeface="Arial" panose="020B0604020202020204" pitchFamily="34" charset="0"/>
              <a:buChar char="•"/>
            </a:pPr>
            <a:r>
              <a:rPr lang="en-US" sz="1600" dirty="0"/>
              <a:t>From the 2021 data, there was no evidence in a plateau of the vaccination rate.</a:t>
            </a:r>
          </a:p>
          <a:p>
            <a:pPr marL="285750" indent="-285750">
              <a:spcAft>
                <a:spcPts val="1000"/>
              </a:spcAft>
              <a:buFont typeface="Arial" panose="020B0604020202020204" pitchFamily="34" charset="0"/>
              <a:buChar char="•"/>
            </a:pPr>
            <a:r>
              <a:rPr lang="en-US" sz="1600" dirty="0"/>
              <a:t>The correlation between the fully vaccinated and unvaccinated population is -1.0</a:t>
            </a:r>
          </a:p>
          <a:p>
            <a:pPr marL="285750" indent="-285750">
              <a:spcAft>
                <a:spcPts val="1000"/>
              </a:spcAft>
              <a:buFont typeface="Arial" panose="020B0604020202020204" pitchFamily="34" charset="0"/>
              <a:buChar char="•"/>
            </a:pPr>
            <a:r>
              <a:rPr lang="en-US" sz="1600" dirty="0"/>
              <a:t>The correlation between the fully vaccinated and unvaccinated death is 0.91.</a:t>
            </a:r>
          </a:p>
          <a:p>
            <a:pPr marL="285750" indent="-285750">
              <a:spcAft>
                <a:spcPts val="1000"/>
              </a:spcAft>
              <a:buFont typeface="Arial" panose="020B0604020202020204" pitchFamily="34" charset="0"/>
              <a:buChar char="•"/>
            </a:pPr>
            <a:r>
              <a:rPr lang="en-US" sz="1600" b="1" dirty="0" err="1"/>
              <a:t>Ttest</a:t>
            </a:r>
            <a:r>
              <a:rPr lang="en-US" sz="1600" b="1" dirty="0"/>
              <a:t> results: </a:t>
            </a:r>
          </a:p>
          <a:p>
            <a:pPr marL="514350" lvl="1" indent="-285750">
              <a:spcAft>
                <a:spcPts val="1000"/>
              </a:spcAft>
            </a:pPr>
            <a:r>
              <a:rPr lang="en-US" sz="1600" dirty="0" err="1"/>
              <a:t>Ttest_indResult</a:t>
            </a:r>
            <a:r>
              <a:rPr lang="en-US" sz="1600" dirty="0"/>
              <a:t>(statistic=-3.655805552976014, </a:t>
            </a:r>
            <a:r>
              <a:rPr lang="en-US" sz="1600" dirty="0" err="1"/>
              <a:t>pvalue</a:t>
            </a:r>
            <a:r>
              <a:rPr lang="en-US" sz="1600" dirty="0"/>
              <a:t>=0.00570508686987918)</a:t>
            </a:r>
          </a:p>
          <a:p>
            <a:pPr marL="514350" lvl="1" indent="-285750">
              <a:spcAft>
                <a:spcPts val="1000"/>
              </a:spcAft>
            </a:pPr>
            <a:r>
              <a:rPr lang="en-US" sz="1600" dirty="0"/>
              <a:t>The </a:t>
            </a:r>
            <a:r>
              <a:rPr lang="en-US" sz="1600" dirty="0" err="1"/>
              <a:t>Ttest</a:t>
            </a:r>
            <a:r>
              <a:rPr lang="en-US" sz="1600" dirty="0"/>
              <a:t> revealed that the null hypothesis can be rejected since the p-value is less than or equal to 0.05.</a:t>
            </a:r>
          </a:p>
        </p:txBody>
      </p:sp>
      <p:pic>
        <p:nvPicPr>
          <p:cNvPr id="6" name="Picture 5" descr="Chart, line chart&#10;&#10;Description automatically generated">
            <a:extLst>
              <a:ext uri="{FF2B5EF4-FFF2-40B4-BE49-F238E27FC236}">
                <a16:creationId xmlns:a16="http://schemas.microsoft.com/office/drawing/2014/main" id="{A981396C-4AB1-97A8-5A4A-1A7BD104D03F}"/>
              </a:ext>
            </a:extLst>
          </p:cNvPr>
          <p:cNvPicPr>
            <a:picLocks noChangeAspect="1"/>
          </p:cNvPicPr>
          <p:nvPr/>
        </p:nvPicPr>
        <p:blipFill>
          <a:blip r:embed="rId2"/>
          <a:stretch>
            <a:fillRect/>
          </a:stretch>
        </p:blipFill>
        <p:spPr>
          <a:xfrm>
            <a:off x="6706286" y="2203744"/>
            <a:ext cx="5485714" cy="3657143"/>
          </a:xfrm>
          <a:prstGeom prst="rect">
            <a:avLst/>
          </a:prstGeom>
        </p:spPr>
      </p:pic>
    </p:spTree>
    <p:extLst>
      <p:ext uri="{BB962C8B-B14F-4D97-AF65-F5344CB8AC3E}">
        <p14:creationId xmlns:p14="http://schemas.microsoft.com/office/powerpoint/2010/main" val="2400816115"/>
      </p:ext>
    </p:extLst>
  </p:cSld>
  <p:clrMapOvr>
    <a:masterClrMapping/>
  </p:clrMapOvr>
</p:sld>
</file>

<file path=ppt/theme/theme1.xml><?xml version="1.0" encoding="utf-8"?>
<a:theme xmlns:a="http://schemas.openxmlformats.org/drawingml/2006/main" name="WelcomeDoc">
  <a:themeElements>
    <a:clrScheme name="Cartoon People Tutorial">
      <a:dk1>
        <a:srgbClr val="000000"/>
      </a:dk1>
      <a:lt1>
        <a:srgbClr val="FFFFFF"/>
      </a:lt1>
      <a:dk2>
        <a:srgbClr val="44546A"/>
      </a:dk2>
      <a:lt2>
        <a:srgbClr val="E7E6E6"/>
      </a:lt2>
      <a:accent1>
        <a:srgbClr val="4472C4"/>
      </a:accent1>
      <a:accent2>
        <a:srgbClr val="CF3D1C"/>
      </a:accent2>
      <a:accent3>
        <a:srgbClr val="D8AA78"/>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ll-a-story-with-cartoon-people_Win32-CP_v2.potx" id="{33FC6FBC-2A89-4DAF-AF61-C066B33820B0}" vid="{33C99255-14CC-45E1-ABAC-64D44A23AF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Cartoon People tutorial</Template>
  <TotalTime>322</TotalTime>
  <Words>1146</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 UI</vt:lpstr>
      <vt:lpstr>Segoe UI Light</vt:lpstr>
      <vt:lpstr>WelcomeDoc</vt:lpstr>
      <vt:lpstr>Impacts of COVID-19 Vaccination Status </vt:lpstr>
      <vt:lpstr>Hypothesis</vt:lpstr>
      <vt:lpstr>About Our Topic </vt:lpstr>
      <vt:lpstr>Questions </vt:lpstr>
      <vt:lpstr>Impacts of COVID Vaccination Status: United States </vt:lpstr>
      <vt:lpstr>United States general population vaccination status (Jan - Dec 2021)</vt:lpstr>
      <vt:lpstr>COVID Cases by vaccination status (Apr - Dec 2021) </vt:lpstr>
      <vt:lpstr>COVID Deaths by vaccination status (Apr - Dec 2021)</vt:lpstr>
      <vt:lpstr>Analysis of COVID-19 Vaccination Status: United States</vt:lpstr>
      <vt:lpstr>Impacts of COVID Vaccination Status: Age</vt:lpstr>
      <vt:lpstr>Impacts of COVID Vaccination Status: Sex</vt:lpstr>
      <vt:lpstr>Impacts of COVID Vaccination Status: Pregnancy </vt:lpstr>
      <vt:lpstr>Impacts of COVID Vaccination Status: Pregnancy </vt:lpstr>
      <vt:lpstr>Impacts of COVID Vaccination Status: Pregnancy </vt:lpstr>
      <vt:lpstr>Analysis of COVID-19 Vaccination Status: Pregnant Women </vt:lpstr>
      <vt:lpstr>Impacts of COVID Vaccination Status: Race / Ethnicity </vt:lpstr>
      <vt:lpstr>Vaccinated People by Ethnicity</vt:lpstr>
      <vt:lpstr>COVID-19 Death Statistics by Ethnicity</vt:lpstr>
      <vt:lpstr>Sources </vt:lpstr>
      <vt:lpstr>PowerPoint Presentation</vt:lpstr>
    </vt:vector>
  </TitlesOfParts>
  <Company>Upbring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Impacts of COVID Vaccination Status</dc:title>
  <dc:creator>Sierra Gomez</dc:creator>
  <cp:lastModifiedBy>Waynette Burke</cp:lastModifiedBy>
  <cp:revision>45</cp:revision>
  <dcterms:created xsi:type="dcterms:W3CDTF">2022-08-09T00:02:30Z</dcterms:created>
  <dcterms:modified xsi:type="dcterms:W3CDTF">2022-08-10T22:32:37Z</dcterms:modified>
</cp:coreProperties>
</file>